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352952"/>
          </a:xfrm>
          <a:prstGeom prst="rect">
            <a:avLst/>
          </a:prstGeom>
        </p:spPr>
        <p:txBody>
          <a:bodyPr>
            <a:spAutoFit/>
          </a:bodyPr>
          <a:lstStyle/>
          <a:p>
            <a:pPr>
              <a:lnSpc>
                <a:spcPct val="150000"/>
              </a:lnSpc>
            </a:pPr>
            <a:r>
              <a:rPr lang="en-US" sz="2000" dirty="0"/>
              <a:t>STUDENT NAME : </a:t>
            </a:r>
            <a:r>
              <a:rPr lang="ta-IN" sz="2000" dirty="0"/>
              <a:t>SABITHA S
REGISTER NO:2213391036042
NM ID :DE8020CA930DA019AD64D9F276D4EC90</a:t>
            </a:r>
            <a:endParaRPr lang="en-US" sz="2000" dirty="0"/>
          </a:p>
          <a:p>
            <a:pPr>
              <a:lnSpc>
                <a:spcPct val="150000"/>
              </a:lnSpc>
            </a:pPr>
            <a:r>
              <a:rPr lang="en-US" sz="2000" dirty="0"/>
              <a:t>DEPARTMENT: DEPARTMENT OF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 Sharmila</cp:lastModifiedBy>
  <cp:revision>31</cp:revision>
  <dcterms:created xsi:type="dcterms:W3CDTF">2024-03-29T15:07:22Z</dcterms:created>
  <dcterms:modified xsi:type="dcterms:W3CDTF">2024-09-02T06:08:23Z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