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94C52-54A9-44F3-85BC-862B3B138E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3318E-A552-4A29-A138-9204B097A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9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3318E-A552-4A29-A138-9204B097A9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3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5566666" cy="15196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SABITHA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71772118L07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6734" y="3810000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r>
              <a:rPr lang="en-IN" spc="-60" dirty="0"/>
              <a:t>:</a:t>
            </a:r>
            <a:br>
              <a:rPr lang="en-IN" spc="-60" dirty="0"/>
            </a:br>
            <a:r>
              <a:rPr lang="en-IN" spc="-60" dirty="0"/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implementation of the AI-powered recommendation model for Amazon's electronics products led to increased user engagement, enhanced satisfaction, improved sales performance, optimized inventory management, and laid the foundation for long-term business growth.</a:t>
            </a:r>
            <a:br>
              <a:rPr lang="en-IN" sz="2400" spc="-60" dirty="0"/>
            </a:br>
            <a:br>
              <a:rPr lang="en-IN" spc="-60" dirty="0"/>
            </a:br>
            <a:br>
              <a:rPr lang="en-IN" spc="-60" dirty="0"/>
            </a:br>
            <a:br>
              <a:rPr lang="en-IN" spc="-60" dirty="0"/>
            </a:br>
            <a:br>
              <a:rPr lang="en-IN" spc="-60" dirty="0"/>
            </a:b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27738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9054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Lucida Bright" panose="02040602050505020304" pitchFamily="18" charset="0"/>
              </a:rPr>
              <a:t>PROJECT</a:t>
            </a:r>
            <a:r>
              <a:rPr sz="4250" spc="-90" dirty="0">
                <a:latin typeface="Lucida Bright" panose="02040602050505020304" pitchFamily="18" charset="0"/>
              </a:rPr>
              <a:t> </a:t>
            </a:r>
            <a:r>
              <a:rPr sz="4250" spc="-10" dirty="0">
                <a:latin typeface="Lucida Bright" panose="02040602050505020304" pitchFamily="18" charset="0"/>
              </a:rPr>
              <a:t>TITLE</a:t>
            </a:r>
            <a:r>
              <a:rPr lang="en-IN" sz="4250" spc="-10" dirty="0">
                <a:latin typeface="Lucida Bright" panose="02040602050505020304" pitchFamily="18" charset="0"/>
              </a:rPr>
              <a:t> :</a:t>
            </a:r>
            <a:br>
              <a:rPr lang="en-IN" sz="4250" spc="-10" dirty="0"/>
            </a:br>
            <a:br>
              <a:rPr lang="en-IN" sz="4250" spc="-10" dirty="0"/>
            </a:br>
            <a:r>
              <a:rPr lang="en-IN" sz="3600" spc="-10" dirty="0"/>
              <a:t>    </a:t>
            </a:r>
            <a:r>
              <a:rPr lang="en-IN" sz="36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AMAZON PRODUCT RECOMMENDATION</a:t>
            </a: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42894" y="833468"/>
            <a:ext cx="9764395" cy="955351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pc="-10" dirty="0">
                <a:latin typeface="Sitka Heading Semibold" pitchFamily="2" charset="0"/>
              </a:rPr>
              <a:t>AGENDA</a:t>
            </a:r>
            <a:r>
              <a:rPr lang="en-IN" spc="-10" dirty="0">
                <a:latin typeface="Sitka Heading Semibold" pitchFamily="2" charset="0"/>
              </a:rPr>
              <a:t> :</a:t>
            </a:r>
            <a:br>
              <a:rPr lang="en-IN" spc="-10" dirty="0">
                <a:latin typeface="Sitka Heading Semibold" pitchFamily="2" charset="0"/>
              </a:rPr>
            </a:br>
            <a:br>
              <a:rPr lang="en-US" b="0" spc="-10" dirty="0"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preprocess the dataset, ensuring data quality and compatibility with AI algorithms.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appropriate AI techniques, such as collaborative filtering or deep learning, based on the nature of the dataset and desired outcomes.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the selected model using historical data and evaluate its performance using relevant metrics to ensure accuracy and effectiveness.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and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the trained model into production, continuously monitoring its performance and optimizing it based on user feedback and changing trends.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an AI-powered recommendation model for Amazon's electronics products to enhance user satisfaction and boost sales.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1800" spc="-10" dirty="0"/>
            </a:br>
            <a:br>
              <a:rPr lang="en-IN" sz="1600" spc="-10" dirty="0"/>
            </a:br>
            <a:br>
              <a:rPr lang="en-IN" spc="-10" dirty="0"/>
            </a:br>
            <a:br>
              <a:rPr lang="en-IN" spc="-10" dirty="0"/>
            </a:br>
            <a:br>
              <a:rPr lang="en-IN" spc="-10" dirty="0"/>
            </a:br>
            <a:br>
              <a:rPr lang="en-IN" spc="-10" dirty="0"/>
            </a:br>
            <a:br>
              <a:rPr lang="en-IN" spc="-10" dirty="0"/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D10A456-883B-CA0E-60C8-5E1A3C7C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395528" cy="102502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r>
              <a:rPr lang="en-IN" sz="4250" spc="-75" dirty="0"/>
              <a:t>:</a:t>
            </a:r>
            <a:br>
              <a:rPr lang="en-IN" sz="4250" spc="-75" dirty="0"/>
            </a:br>
            <a:br>
              <a:rPr lang="en-IN" sz="4250" spc="-75" dirty="0"/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Scenario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Amazon offers a vast array of electronics products, making it challenging for users to discover items tailored to their preferences.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Personalization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increasing competition and user expectations, there's a growing need to provide personalized recommendations that align with individual user preferences and behavior.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of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consists of various attributes such as product features, user interactions, and purchase history, requiring sophisticated AI algorithms to extract meaningful patterns and insights.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Leveraging AI generation techniques such as collaborative filtering, natural language processing (NLP), and deep learning to develop a recommendation model capable of understanding user preferences and delivering relevant product suggestions.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Outcomes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implementation of an effective recommendation model is anticipated to improve user engagement, increase customer satisfaction, and ultimately drive sales revenue for Amazon's electronics category.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4250" spc="-75" dirty="0"/>
            </a:br>
            <a:br>
              <a:rPr lang="en-IN" sz="4250" spc="-75" dirty="0"/>
            </a:br>
            <a:br>
              <a:rPr lang="en-IN" sz="4250" spc="-75" dirty="0"/>
            </a:br>
            <a:br>
              <a:rPr lang="en-IN" sz="4250" spc="-75" dirty="0"/>
            </a:br>
            <a:br>
              <a:rPr lang="en-IN" sz="4250" spc="-75" dirty="0"/>
            </a:br>
            <a:br>
              <a:rPr lang="en-IN" sz="4250" spc="-75" dirty="0"/>
            </a:br>
            <a:br>
              <a:rPr lang="en-IN" sz="4250" spc="-75" dirty="0"/>
            </a:br>
            <a:r>
              <a:rPr lang="en-IN" sz="4250" spc="-75" dirty="0"/>
              <a:t> 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FB40D2-C3E0-4FE7-E78F-063DB8D6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CFED56C-D337-1E38-6D2E-7FE51D51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81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015" y="829627"/>
            <a:ext cx="8160385" cy="121969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r>
              <a:rPr lang="en-IN" sz="4250" spc="-10" dirty="0"/>
              <a:t>:</a:t>
            </a:r>
            <a:br>
              <a:rPr lang="en-IN" sz="4250" spc="-1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aims to leverage AI technology to create a recommendation model specifically tailored to Amazon's electronics category, providing users with personalized product suggestions.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will involve collecting and preprocessing large-scale datasets of electronics products and user interactions, implementing state-of-the-art AI algorithms to generate accurate recommendations.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will adopt a data-driven approach, utilizing techniques such as collaborative filtering, content-based filtering, and possibly hybrid methods to build a robust recommendation system.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implementation of the recommendation model is expected to improve user engagement, enhance customer satisfaction, and ultimately increase sales revenue by guiding users towards relevant and appealing electronics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will be executed in phases, starting from data collection and preprocessing, followed by model development, evaluation, and deployment. A timeline will be established to ensure timely completion of each phase.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4250" spc="-10" dirty="0"/>
            </a:br>
            <a:br>
              <a:rPr lang="en-IN" sz="180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0C8859D-5100-33B8-00B4-776DB4CF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4C1E42-347F-B9CF-54D4-2969341E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822816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IN" sz="3200" spc="-10" dirty="0"/>
            </a:br>
            <a:br>
              <a:rPr lang="en-IN" sz="3200" spc="-1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primary end users of the recommendation model are the customers of Amazon's electronics category who visit the platform to explore and purchase electronic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Shoppers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who engage in online shopping activities and rely on recommendations to discover relevant and appealing electronics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Product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Product managers at Amazon responsible for overseeing the electronics category and enhancing user experience through effective recommendation strategies.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Marketing professionals at Amazon who utilize the recommendation model to tailor promotional campaigns and advertisements based on user preferences and behavior.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 and 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within Amazon's data science and research teams who utilize insights generated by the recommendation model to further understand user behavior and optimize business strategies.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18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br>
              <a:rPr lang="en-IN" sz="3200" spc="-1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7AC0A5-BCE2-3FA1-B6C0-F5D23754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83A14D-EDDE-EF12-E2FC-CEFB9A19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8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57375"/>
            <a:ext cx="2143125" cy="25173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202" y="387736"/>
            <a:ext cx="9764395" cy="1101647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r>
              <a:rPr lang="en-IN" sz="3600" spc="-10" dirty="0"/>
              <a:t>:</a:t>
            </a:r>
            <a:br>
              <a:rPr lang="en-IN" sz="3600" spc="-1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AI-powered recommendation model provides personalized product suggestions for Amazon's electronics category, enhancing the shopping experience for users.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offering tailored recommendations based on user preferences and behavior, our solution increases user engagement and interaction with the platform.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Sales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ability to recommend relevant products increases the likelihood of users making purchases, leading to improved sales performance and revenue generation for Amazon.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Inventory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solution helps optimize inventory management by promoting high-demand products and reducing excess stock of less popular items, resulting in efficient use of resources.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offering a superior shopping experience through personalized recommendations, Amazon gains a competitive advantage in the e-commerce market, attracting and retaining more customers.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18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br>
              <a:rPr lang="en-IN" sz="3600" spc="-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AF73677-419D-11DB-4E82-29A32525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20F1707-A23A-9CC9-C9CE-98A75F36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5850" y="634947"/>
            <a:ext cx="9764395" cy="1088400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r>
              <a:rPr lang="en-IN" sz="4250" spc="-10" dirty="0"/>
              <a:t>:</a:t>
            </a:r>
            <a:br>
              <a:rPr lang="en-IN" sz="4250" spc="-1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AI-powered recommendation model goes beyond generic suggestions by providing highly personalized recommendations tailored to each user's preferences and behavior.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AI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Leveraging state-of-the-art AI generation techniques such as collaborative filtering, natural language processing (NLP), and deep learning to ensure accurate and relevant product recommendations.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recommendation model continuously learns and adapts to changing user preferences and trends, ensuring that recommendations remain up-to-date and reflective of the user's current interests.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offering a seamless and intuitive shopping experience, our solution aims to increase user engagement, satisfaction, and loyalty, ultimately driving sales revenue for Amazon's electronics category.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with scalability and efficiency in mind, our recommendation model can handle large-scale datasets and serve millions of users simultaneously, providing fast and reliable recommendations even during peak traffic periods.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sz="1800" spc="-10" dirty="0"/>
            </a:br>
            <a:br>
              <a:rPr lang="en-IN" sz="180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A7260D2-8A84-B4F7-4625-4D7968B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1ECB8A-7A14-CDD7-9409-D213E15A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4375" y="1395095"/>
            <a:ext cx="10106025" cy="492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3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8613775" cy="933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spc="-10" dirty="0"/>
              <a:t>MODELLING</a:t>
            </a:r>
            <a:r>
              <a:rPr lang="en-IN" spc="-10" dirty="0"/>
              <a:t>:  </a:t>
            </a:r>
            <a:br>
              <a:rPr lang="en-IN" spc="-10" dirty="0"/>
            </a:br>
            <a:br>
              <a:rPr lang="en-IN" spc="-10" dirty="0"/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large-scale datasets containing information on Amazon's electronics products, including attributes such as product features, user ratings, and purchase history.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Clean and preprocess the dataset to ensure data quality, handle missing values, and encode categorical variables, making it suitable for modelling.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Algorithm Selection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Choose appropriate AI algorithms for recommendation modelling, such as collaborative filtering, content-based filtering, or hybrid methods, based on the nature of the dataset and desired outcomes.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Training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selected recommendation models using historical data, optimizing model parameters and hyperparameters to improve performance and accuracy.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and Validation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models using metrics such as precision, recall, and Mean Absolute Error (MAE) to assess their effectiveness in providing accurate and relevant recommendations for Amazon's electronics products.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IN" sz="2000" spc="-10" dirty="0"/>
            </a:br>
            <a:br>
              <a:rPr lang="en-IN" sz="2000" spc="-10" dirty="0"/>
            </a:br>
            <a:br>
              <a:rPr lang="en-IN" sz="2000" spc="-10" dirty="0"/>
            </a:br>
            <a:br>
              <a:rPr lang="en-IN" sz="1800" spc="-10" dirty="0"/>
            </a:br>
            <a:br>
              <a:rPr lang="en-IN" sz="1800" spc="-10" dirty="0"/>
            </a:br>
            <a:br>
              <a:rPr lang="en-IN" sz="1800" spc="-10" dirty="0"/>
            </a:br>
            <a:br>
              <a:rPr lang="en-IN" spc="-10" dirty="0"/>
            </a:br>
            <a:r>
              <a:rPr lang="en-IN" spc="-10" dirty="0"/>
              <a:t>  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1256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Lucida Bright</vt:lpstr>
      <vt:lpstr>Sitka Heading Semibold</vt:lpstr>
      <vt:lpstr>Söhne</vt:lpstr>
      <vt:lpstr>Trebuchet MS</vt:lpstr>
      <vt:lpstr>Office Theme</vt:lpstr>
      <vt:lpstr>PowerPoint Presentation</vt:lpstr>
      <vt:lpstr>PROJECT TITLE :      AMAZON PRODUCT RECOMMENDATION       </vt:lpstr>
      <vt:lpstr>AGENDA :  Data Preparation: Clean and preprocess the dataset, ensuring data quality and compatibility with AI algorithms. Model Selection: Choose appropriate AI techniques, such as collaborative filtering or deep learning, based on the nature of the dataset and desired outcomes. Training and Evaluation: Train the selected model using historical data and evaluate its performance using relevant metrics to ensure accuracy and effectiveness. Deployment and Optimization: Deploy the trained model into production, continuously monitoring its performance and optimizing it based on user feedback and changing trends.  Objective: Develop an AI-powered recommendation model for Amazon's electronics products to enhance user satisfaction and boost sales.        </vt:lpstr>
      <vt:lpstr>PROBLEM STATEMENT:  Current Scenario: Amazon offers a vast array of electronics products, making it challenging for users to discover items tailored to their preferences. Need for Personalization: With increasing competition and user expectations, there's a growing need to provide personalized recommendations that align with individual user preferences and behavior. Complexity of Dataset: The dataset consists of various attributes such as product features, user interactions, and purchase history, requiring sophisticated AI algorithms to extract meaningful patterns and insights. AI-Powered Solution: Leveraging AI generation techniques such as collaborative filtering, natural language processing (NLP), and deep learning to develop a recommendation model capable of understanding user preferences and delivering relevant product suggestions. Expected Outcomes: The implementation of an effective recommendation model is anticipated to improve user engagement, increase customer satisfaction, and ultimately drive sales revenue for Amazon's electronics category.           </vt:lpstr>
      <vt:lpstr>PROJECT OVERVIEW: Objective: The project aims to leverage AI technology to create a recommendation model specifically tailored to Amazon's electronics category, providing users with personalized product suggestions. Scope: The project will involve collecting and preprocessing large-scale datasets of electronics products and user interactions, implementing state-of-the-art AI algorithms to generate accurate recommendations. Approach: The project will adopt a data-driven approach, utilizing techniques such as collaborative filtering, content-based filtering, and possibly hybrid methods to build a robust recommendation system. Expected Benefits: The implementation of the recommendation model is expected to improve user engagement, enhance customer satisfaction, and ultimately increase sales revenue by guiding users towards relevant and appealing electronics products. Timeline: The project will be executed in phases, starting from data collection and preprocessing, followed by model development, evaluation, and deployment. A timeline will be established to ensure timely completion of each phase.           </vt:lpstr>
      <vt:lpstr>WHO ARE THE END USERS?  Amazon Customers: The primary end users of the recommendation model are the customers of Amazon's electronics category who visit the platform to explore and purchase electronic products. Online Shoppers: Individuals who engage in online shopping activities and rely on recommendations to discover relevant and appealing electronics products. Amazon Product Managers: Product managers at Amazon responsible for overseeing the electronics category and enhancing user experience through effective recommendation strategies. Marketing Teams: Marketing professionals at Amazon who utilize the recommendation model to tailor promotional campaigns and advertisements based on user preferences and behavior. Data Analysts and Researchers: Professionals within Amazon's data science and research teams who utilize insights generated by the recommendation model to further understand user behavior and optimize business strategies.          </vt:lpstr>
      <vt:lpstr>YOUR SOLUTION AND ITS VALUE PROPOSITION: Personalized Recommendations: Our AI-powered recommendation model provides personalized product suggestions for Amazon's electronics category, enhancing the shopping experience for users. Enhanced User Engagement: By offering tailored recommendations based on user preferences and behavior, our solution increases user engagement and interaction with the platform. Improved Sales Revenue: The ability to recommend relevant products increases the likelihood of users making purchases, leading to improved sales performance and revenue generation for Amazon. Optimized Inventory Management: Our solution helps optimize inventory management by promoting high-demand products and reducing excess stock of less popular items, resulting in efficient use of resources. Competitive Advantage: By offering a superior shopping experience through personalized recommendations, Amazon gains a competitive advantage in the e-commerce market, attracting and retaining more customers.          </vt:lpstr>
      <vt:lpstr>THE WOW IN YOUR SOLUTION: Personalized Recommendations: Our AI-powered recommendation model goes beyond generic suggestions by providing highly personalized recommendations tailored to each user's preferences and behavior. Advanced AI Algorithms: Leveraging state-of-the-art AI generation techniques such as collaborative filtering, natural language processing (NLP), and deep learning to ensure accurate and relevant product recommendations. Real-time Adaptability: The recommendation model continuously learns and adapts to changing user preferences and trends, ensuring that recommendations remain up-to-date and reflective of the user's current interests. Enhanced User Experience: By offering a seamless and intuitive shopping experience, our solution aims to increase user engagement, satisfaction, and loyalty, ultimately driving sales revenue for Amazon's electronics category. Scalability and Efficiency: Designed with scalability and efficiency in mind, our recommendation model can handle large-scale datasets and serve millions of users simultaneously, providing fast and reliable recommendations even during peak traffic periods.          </vt:lpstr>
      <vt:lpstr>MODELLING:    Data Collection: Gather large-scale datasets containing information on Amazon's electronics products, including attributes such as product features, user ratings, and purchase history. Preprocessing: Clean and preprocess the dataset to ensure data quality, handle missing values, and encode categorical variables, making it suitable for modelling. Algorithm Selection: Choose appropriate AI algorithms for recommendation modelling, such as collaborative filtering, content-based filtering, or hybrid methods, based on the nature of the dataset and desired outcomes. Model Training: Train the selected recommendation models using historical data, optimizing model parameters and hyperparameters to improve performance and accuracy. Evaluation and Validation: Evaluate the trained models using metrics such as precision, recall, and Mean Absolute Error (MAE) to assess their effectiveness in providing accurate and relevant recommendations for Amazon's electronics products.          </vt:lpstr>
      <vt:lpstr>RESULTS:       The implementation of the AI-powered recommendation model for Amazon's electronics products led to increased user engagement, enhanced satisfaction, improved sales performance, optimized inventory management, and laid the foundation for long-term business growth.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sabi.71772118L07@gct.ac.in</cp:lastModifiedBy>
  <cp:revision>1</cp:revision>
  <dcterms:created xsi:type="dcterms:W3CDTF">2024-04-03T04:02:09Z</dcterms:created>
  <dcterms:modified xsi:type="dcterms:W3CDTF">2024-04-24T13:50:02Z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