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1" r:id="rId5"/>
    <p:sldId id="259" r:id="rId6"/>
    <p:sldId id="258"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br>
              <a:rPr lang="en-US" sz="2000" b="1" dirty="0">
                <a:latin typeface="Times New Roman" panose="02020603050405020304" charset="0"/>
                <a:cs typeface="Times New Roman" panose="02020603050405020304" charset="0"/>
              </a:rPr>
            </a:br>
            <a:r>
              <a:rPr lang="en-US" sz="2000" b="1" dirty="0">
                <a:latin typeface="Times New Roman" panose="02020603050405020304" charset="0"/>
                <a:cs typeface="Times New Roman" panose="02020603050405020304" charset="0"/>
              </a:rPr>
              <a:t>Submitted by :  SYEDA SAMAR FATIMA (BSE201059)</a:t>
            </a:r>
            <a:br>
              <a:rPr lang="en-US" sz="2000" b="1" dirty="0">
                <a:latin typeface="Times New Roman" panose="02020603050405020304" charset="0"/>
                <a:cs typeface="Times New Roman" panose="02020603050405020304" charset="0"/>
              </a:rPr>
            </a:br>
            <a:r>
              <a:rPr lang="en-US" sz="2000" b="1" dirty="0">
                <a:latin typeface="Times New Roman" panose="02020603050405020304" charset="0"/>
                <a:cs typeface="Times New Roman" panose="02020603050405020304" charset="0"/>
              </a:rPr>
              <a:t>         SABITULLAH (BSE201013)</a:t>
            </a:r>
            <a:br>
              <a:rPr lang="en-US" sz="2000" b="1" dirty="0">
                <a:latin typeface="Times New Roman" panose="02020603050405020304" charset="0"/>
                <a:cs typeface="Times New Roman" panose="02020603050405020304" charset="0"/>
              </a:rPr>
            </a:br>
            <a:r>
              <a:rPr lang="en-US" sz="2000" b="1" dirty="0">
                <a:latin typeface="Times New Roman" panose="02020603050405020304" charset="0"/>
                <a:cs typeface="Times New Roman" panose="02020603050405020304" charset="0"/>
              </a:rPr>
              <a:t>           SAJJAD KHAN (BSE201030)</a:t>
            </a:r>
            <a:endParaRPr lang="en-US" sz="2000" b="1"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p:txBody>
          <a:bodyPr/>
          <a:lstStyle/>
          <a:p>
            <a:r>
              <a:rPr lang="en-US" sz="2000" b="1">
                <a:latin typeface="Times New Roman" panose="02020603050405020304" charset="0"/>
                <a:cs typeface="Times New Roman" panose="02020603050405020304" charset="0"/>
              </a:rPr>
              <a:t>Submitted to :  PROF . SHEHZAD RAFIQ </a:t>
            </a:r>
            <a:endParaRPr lang="en-US" sz="2000" b="1">
              <a:latin typeface="Times New Roman" panose="02020603050405020304" charset="0"/>
              <a:cs typeface="Times New Roman" panose="02020603050405020304" charset="0"/>
            </a:endParaRPr>
          </a:p>
          <a:p>
            <a:r>
              <a:rPr lang="en-US" sz="2000" b="1">
                <a:latin typeface="Times New Roman" panose="02020603050405020304" charset="0"/>
                <a:cs typeface="Times New Roman" panose="02020603050405020304" charset="0"/>
              </a:rPr>
              <a:t>          Subject:.            Software architecture and design</a:t>
            </a:r>
            <a:endParaRPr lang="en-US" sz="2000" b="1">
              <a:latin typeface="Times New Roman" panose="02020603050405020304" charset="0"/>
              <a:cs typeface="Times New Roman" panose="02020603050405020304" charset="0"/>
            </a:endParaRPr>
          </a:p>
          <a:p>
            <a:pPr algn="l"/>
            <a:r>
              <a:rPr lang="en-US" sz="2000" b="1">
                <a:latin typeface="Times New Roman" panose="02020603050405020304" charset="0"/>
                <a:cs typeface="Times New Roman" panose="02020603050405020304" charset="0"/>
              </a:rPr>
              <a:t>                                  Date:                  21/06/2022</a:t>
            </a:r>
            <a:endParaRPr lang="en-US" sz="2000" b="1">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atin typeface="Times New Roman" panose="02020603050405020304" charset="0"/>
                <a:cs typeface="Times New Roman" panose="02020603050405020304" charset="0"/>
              </a:rPr>
              <a:t>Collaborative delivery services</a:t>
            </a:r>
            <a:endParaRPr lang="en-US" sz="32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Vision</a:t>
            </a:r>
            <a:endParaRPr 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just"/>
            <a:r>
              <a:rPr lang="en-US" sz="20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Supply chain management forms the spine of any business especially in post COVID era where everything is going towards automation.</a:t>
            </a:r>
            <a:endParaRPr lang="en-US" sz="20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just"/>
            <a:r>
              <a:rPr 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Problem</a:t>
            </a:r>
            <a:endParaRPr 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just"/>
            <a:r>
              <a:rPr lang="en-US" sz="20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Wheat is easily the most important single product  both as a food &amp; source of income in Pakistan. My goal for developing this application is to interconnect different segments to create a hassle free supply chain.</a:t>
            </a:r>
            <a:endParaRPr lang="en-US" sz="20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just"/>
            <a:r>
              <a:rPr lang="en-US" sz="20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Most of the people prefer crushed wheat flour (organic), they have to go to mill or atta chaki weekly or monthly and wait there for their turn and then load sacks on any vehicle to take home. This application will make the delivery Hassle free. </a:t>
            </a:r>
            <a:endParaRPr lang="en-US" sz="20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just"/>
            <a:r>
              <a:rPr lang="en-US" sz="20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Consumers can set their weekly or monthly required flour quantity in the application which will be delivered to their address on their set date &amp; time by the nearest registered wheat crusher via door step delivery service. Then comes the wheat crushers whose managers/shopkeepers will have a schedule of deliveries they have to make through the application. </a:t>
            </a:r>
            <a:endParaRPr lang="en-US" sz="20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Problem</a:t>
            </a:r>
            <a:endParaRPr lang="en-US"/>
          </a:p>
        </p:txBody>
      </p:sp>
      <p:sp>
        <p:nvSpPr>
          <p:cNvPr id="3" name="Content Placeholder 2"/>
          <p:cNvSpPr>
            <a:spLocks noGrp="1"/>
          </p:cNvSpPr>
          <p:nvPr>
            <p:ph idx="1"/>
          </p:nvPr>
        </p:nvSpPr>
        <p:spPr/>
        <p:txBody>
          <a:bodyPr/>
          <a:p>
            <a:pPr algn="just"/>
            <a:r>
              <a:rPr lang="en-US" sz="20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The application will keep the record of the stock available and will automatically send notification to the nearest wheat supplier, if the stock is below a certain level. Lastly, wheat Suppliers will get their wheat from the farms on receiving demand notification via the application.</a:t>
            </a:r>
            <a:endParaRPr lang="en-US" sz="20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a:p>
            <a:pPr algn="just"/>
            <a:r>
              <a:rPr lang="en-US" sz="20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They will refill the wheat Crushers stock by their delivery vans. These deliveries will be monitored by the head office who will also have a call center for any assistance.</a:t>
            </a:r>
            <a:endParaRPr lang="en-US" sz="20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a:p>
            <a:pPr algn="just"/>
            <a:r>
              <a:rPr lang="en-US" sz="20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This application will be used by wheat suppliers, wheat crushers (Atta chakki) &amp; flour consumers. Consumers will cover restaurants, bakeries &amp; home kitchens.</a:t>
            </a:r>
            <a:endParaRPr lang="en-US" sz="20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sym typeface="+mn-ea"/>
              </a:rPr>
              <a:t>Solution</a:t>
            </a:r>
            <a:endParaRPr lang="en-US"/>
          </a:p>
        </p:txBody>
      </p:sp>
      <p:sp>
        <p:nvSpPr>
          <p:cNvPr id="3" name="Content Placeholder 2"/>
          <p:cNvSpPr>
            <a:spLocks noGrp="1"/>
          </p:cNvSpPr>
          <p:nvPr>
            <p:ph idx="1"/>
          </p:nvPr>
        </p:nvSpPr>
        <p:spPr/>
        <p:txBody>
          <a:bodyPr/>
          <a:p>
            <a:pPr algn="just"/>
            <a:endParaRPr lang="en-US" sz="2000"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just"/>
            <a:r>
              <a:rPr lang="en-US" sz="20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My software will automate the supply chain helping to maintain the demand-supply balance.</a:t>
            </a:r>
            <a:endParaRPr lang="en-US" sz="20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just"/>
            <a:r>
              <a:rPr lang="en-US" sz="20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The software will have 3 main components nicknamed named :</a:t>
            </a:r>
            <a:endParaRPr lang="en-US" sz="20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just"/>
            <a:r>
              <a:rPr lang="en-US" sz="20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1. Warehouse. </a:t>
            </a:r>
            <a:endParaRPr lang="en-US" sz="20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just"/>
            <a:r>
              <a:rPr lang="en-US" sz="20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2. Shop. </a:t>
            </a:r>
            <a:endParaRPr lang="en-US" sz="20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just"/>
            <a:r>
              <a:rPr lang="en-US" sz="20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3. User. </a:t>
            </a:r>
            <a:endParaRPr lang="en-US" sz="20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a:p>
            <a:pPr algn="just"/>
            <a:r>
              <a:rPr lang="en-US" sz="20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It can accommodate more members if the chain is longer. For user and warehouse it is simple. If the shop’s stock crosses the low threshold, the system will automatically notify the warehouse and make a delivery schedule for the desired quantity of product/s before the shop’s stock runs too low. Warehouse will use larger mode of transportation(truck,van) as the large quantity of product/s has to be delivered. Similarly shop can deliver the product/s to the user on specific date and time selected by the user but on small mode of transportation (riders,van). </a:t>
            </a:r>
            <a:endParaRPr lang="en-US" sz="20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just"/>
            <a:r>
              <a:rPr lang="en-US" sz="20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If the user has a constant demand for a specific product/s, he can become a weekly/monthly subscriber setting required quantity and  credentials that can be linked to the shop. This whole system is expandable and flexible according to the demand of the business model. </a:t>
            </a:r>
            <a:endParaRPr lang="en-US" sz="2000">
              <a:ln/>
              <a:solidFill>
                <a:schemeClr val="tx1"/>
              </a:solidFill>
              <a:effectLst>
                <a:outerShdw blurRad="38100" dist="19050" dir="2700000" algn="tl" rotWithShape="0">
                  <a:schemeClr val="dk1">
                    <a:alpha val="40000"/>
                  </a:schemeClr>
                </a:outerShdw>
              </a:effectLst>
            </a:endParaRPr>
          </a:p>
          <a:p>
            <a:pPr algn="just"/>
            <a:endParaRPr lang="en-US" sz="2000">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000" b="1">
                <a:latin typeface="Times New Roman" panose="02020603050405020304" charset="0"/>
                <a:cs typeface="Times New Roman" panose="02020603050405020304" charset="0"/>
              </a:rPr>
              <a:t>Work Flow Diagram</a:t>
            </a:r>
            <a:endParaRPr lang="en-US" sz="3000" b="1">
              <a:latin typeface="Times New Roman" panose="02020603050405020304" charset="0"/>
              <a:cs typeface="Times New Roman" panose="02020603050405020304" charset="0"/>
            </a:endParaRPr>
          </a:p>
        </p:txBody>
      </p:sp>
      <p:pic>
        <p:nvPicPr>
          <p:cNvPr id="4" name="Picture 1"/>
          <p:cNvPicPr>
            <a:picLocks noChangeAspect="1"/>
          </p:cNvPicPr>
          <p:nvPr>
            <p:ph idx="1"/>
          </p:nvPr>
        </p:nvPicPr>
        <p:blipFill>
          <a:blip r:embed="rId1"/>
          <a:stretch>
            <a:fillRect/>
          </a:stretch>
        </p:blipFill>
        <p:spPr>
          <a:xfrm>
            <a:off x="4312920" y="1825625"/>
            <a:ext cx="3565525" cy="435165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2936</Words>
  <Application>WPS Presentation</Application>
  <PresentationFormat>Widescreen</PresentationFormat>
  <Paragraphs>36</Paragraphs>
  <Slides>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Arial</vt:lpstr>
      <vt:lpstr>SimSun</vt:lpstr>
      <vt:lpstr>Wingdings</vt:lpstr>
      <vt:lpstr>Calibri Light</vt:lpstr>
      <vt:lpstr>Calibri</vt:lpstr>
      <vt:lpstr>Microsoft YaHei</vt:lpstr>
      <vt:lpstr>Arial Unicode MS</vt:lpstr>
      <vt:lpstr>Times New Roman</vt:lpstr>
      <vt:lpstr>Communications and Dialogues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_x000B_Submitted by :  SYEDA SAMAR FATIMA (BSE201059)          SABITULLAH (BSE201013)            SAJJAD KHAN (BSE201030)</dc:title>
  <dc:creator/>
  <cp:lastModifiedBy>Sabitullah</cp:lastModifiedBy>
  <cp:revision>3</cp:revision>
  <dcterms:created xsi:type="dcterms:W3CDTF">2022-06-20T15:33:22Z</dcterms:created>
  <dcterms:modified xsi:type="dcterms:W3CDTF">2022-06-20T15:46:30Z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119601568673405F99C5C542E01B81A9</vt:lpwstr>
  </property>
  <property fmtid="{D5CDD505-2E9C-101B-9397-08002B2CF9AE}" pid="3" name="KSOProductBuildVer">
    <vt:lpwstr>1033-11.2.0.11156</vt:lpwstr>
  </property>
</Properties>
</file>