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iul Sabit" initials="SS" lastIdx="1" clrIdx="0">
    <p:extLst>
      <p:ext uri="{19B8F6BF-5375-455C-9EA6-DF929625EA0E}">
        <p15:presenceInfo xmlns:p15="http://schemas.microsoft.com/office/powerpoint/2012/main" userId="b1af6999c37b37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02A2-23F7-4A8E-8530-64D7C1F20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0C53E-CE38-4453-900D-7F276908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B0680-18AE-4079-BB93-D92C94AF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5F0-7C3A-49AE-B4E0-2F766E20C693}" type="datetimeFigureOut">
              <a:rPr lang="en-US" smtClean="0"/>
              <a:t>13-Sep-20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F1965-4C66-42D6-9BFE-F1DCC785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815FD-28C9-4436-85CA-F799F918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9D0-5013-4F82-B7CC-4B127FE1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16ED-7D30-4612-ACAE-A949B0AA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100CF-B9D3-4B45-B7A9-5A84C6A2D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65602-753F-4148-B3B6-29B84C8A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5F0-7C3A-49AE-B4E0-2F766E20C693}" type="datetimeFigureOut">
              <a:rPr lang="en-US" smtClean="0"/>
              <a:t>13-Sep-20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1303F-4CA6-41BB-87B4-BE6383EE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65024-41F1-4C15-9256-291EF8C2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9D0-5013-4F82-B7CC-4B127FE1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5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E522C-58AA-454F-8B5C-334392DF2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88B4A-5D61-4710-A326-C02DAD9B4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94B2-4DBB-4BA8-8F1E-174BAE85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5F0-7C3A-49AE-B4E0-2F766E20C693}" type="datetimeFigureOut">
              <a:rPr lang="en-US" smtClean="0"/>
              <a:t>13-Sep-20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78668-BDEC-4886-9AE4-2682CFC1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3C29F-F62D-41B0-BC37-9BA6AC97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9D0-5013-4F82-B7CC-4B127FE1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4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6B30-9BA6-4AF9-BAE4-BF6EEA45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B0F8C-5994-41F9-B31F-C6115FFD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F5C1D-B2E2-4F59-B02A-3AAFC5F9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5F0-7C3A-49AE-B4E0-2F766E20C693}" type="datetimeFigureOut">
              <a:rPr lang="en-US" smtClean="0"/>
              <a:t>13-Sep-20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A26F1-E2D3-4A9A-9812-1D8D5CA7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4B9F0-9423-4F6E-A31D-9F8DB771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9D0-5013-4F82-B7CC-4B127FE1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2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8F52-3119-4A52-A97F-E7EE5720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525CC-F565-4FDD-A182-777435218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E3A0F-D285-4525-A42E-01395B17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5F0-7C3A-49AE-B4E0-2F766E20C693}" type="datetimeFigureOut">
              <a:rPr lang="en-US" smtClean="0"/>
              <a:t>13-Sep-20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0DB1-CA65-4E18-A589-FAC28E3F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1EF23-EE9B-4026-BB55-46D295CA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9D0-5013-4F82-B7CC-4B127FE1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1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96E7-B0F3-45F0-A3F9-8F6A52DD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D7E0-A907-4240-9ABC-3BF99E489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EB2C3-D15F-473A-A350-1DD2DF763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561CA-68CE-4B69-9625-013EB615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5F0-7C3A-49AE-B4E0-2F766E20C693}" type="datetimeFigureOut">
              <a:rPr lang="en-US" smtClean="0"/>
              <a:t>13-Sep-20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DDC91-64B6-489D-B504-01BF4D58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5308E-41FD-4B64-9FE9-EC6E3758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9D0-5013-4F82-B7CC-4B127FE1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8E46-2041-433C-939A-ABA1258D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89C24-3E4C-4505-AF51-CB36A82E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A55BA-6440-43AA-B89A-96703A4B3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F3D9B-E425-4E74-A8BB-368A5541C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7957A-BF55-4DD0-95F4-7AA6A12F1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830C9-E830-4C98-93F6-1E92F15F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5F0-7C3A-49AE-B4E0-2F766E20C693}" type="datetimeFigureOut">
              <a:rPr lang="en-US" smtClean="0"/>
              <a:t>13-Sep-20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C0174-7775-4465-B5B7-13713DC0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AB60B-B269-482D-B3B9-E98399A4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9D0-5013-4F82-B7CC-4B127FE1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690D-05F4-424B-B0CE-7AAEF148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CA751-C377-47D3-85D0-A1400AA0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5F0-7C3A-49AE-B4E0-2F766E20C693}" type="datetimeFigureOut">
              <a:rPr lang="en-US" smtClean="0"/>
              <a:t>13-Sep-20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0382E-ECB3-42B0-B122-837A399D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CC54F-15BB-48B2-BC3C-25DC60F6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9D0-5013-4F82-B7CC-4B127FE1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9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571BB-8E47-4918-8A95-A90D7A7C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5F0-7C3A-49AE-B4E0-2F766E20C693}" type="datetimeFigureOut">
              <a:rPr lang="en-US" smtClean="0"/>
              <a:t>13-Sep-20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7C78C-4E70-4533-8671-2B615D75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89D4-1651-440A-808F-9E6F3358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9D0-5013-4F82-B7CC-4B127FE1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0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ECEF-B385-439E-8DE6-23C8ACDE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433D-7299-48DA-8027-3361B965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7754E-189E-44E6-B8BD-DAE99413F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C15D7-019F-48A4-9B53-BC5F087F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5F0-7C3A-49AE-B4E0-2F766E20C693}" type="datetimeFigureOut">
              <a:rPr lang="en-US" smtClean="0"/>
              <a:t>13-Sep-20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92C09-4A0C-4FFD-B0F8-CEA502B8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037BA-2502-45B0-8594-A4643780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9D0-5013-4F82-B7CC-4B127FE1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7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52A9-FF62-4938-A1BE-A2EB889E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C4C5F-A53A-4B60-AF1A-38BB18FE6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91C06-263E-4A33-8A61-EB7DCF41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52FC9-EEAE-4F5F-AEA3-FE9A5D80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95F0-7C3A-49AE-B4E0-2F766E20C693}" type="datetimeFigureOut">
              <a:rPr lang="en-US" smtClean="0"/>
              <a:t>13-Sep-20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D33B7-4F76-44F5-A84A-3A4A0214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CE999-5421-4B84-B066-F079CD98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F9D0-5013-4F82-B7CC-4B127FE1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98613-E8F4-45FD-A032-2243EA05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DF4E4-384D-4D07-8CCD-D4E21C078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054E-05B7-4E20-8FE9-F5C0A0B72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495F0-7C3A-49AE-B4E0-2F766E20C693}" type="datetimeFigureOut">
              <a:rPr lang="en-US" smtClean="0"/>
              <a:t>13-Sep-20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AFD-93C4-48D9-9B6A-6EE0731D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F442-760D-4EDE-83D0-FD93D85D6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F9D0-5013-4F82-B7CC-4B127FE1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6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57884A-4B29-41CC-A9A7-115F97C5200F}"/>
              </a:ext>
            </a:extLst>
          </p:cNvPr>
          <p:cNvSpPr txBox="1"/>
          <p:nvPr/>
        </p:nvSpPr>
        <p:spPr>
          <a:xfrm>
            <a:off x="3299792" y="2279375"/>
            <a:ext cx="6559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Random Forest for ENAC-Len-5</a:t>
            </a:r>
          </a:p>
        </p:txBody>
      </p:sp>
    </p:spTree>
    <p:extLst>
      <p:ext uri="{BB962C8B-B14F-4D97-AF65-F5344CB8AC3E}">
        <p14:creationId xmlns:p14="http://schemas.microsoft.com/office/powerpoint/2010/main" val="1693275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CC1388-3180-447E-B1A3-8C29FFDFFEE3}"/>
              </a:ext>
            </a:extLst>
          </p:cNvPr>
          <p:cNvSpPr txBox="1"/>
          <p:nvPr/>
        </p:nvSpPr>
        <p:spPr>
          <a:xfrm>
            <a:off x="318053" y="397565"/>
            <a:ext cx="163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Step 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2A25062-2FA1-4DBD-9164-07658ECA0D6A}"/>
              </a:ext>
            </a:extLst>
          </p:cNvPr>
          <p:cNvSpPr/>
          <p:nvPr/>
        </p:nvSpPr>
        <p:spPr>
          <a:xfrm>
            <a:off x="2199861" y="583096"/>
            <a:ext cx="1417982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806D4-12A6-4753-8D9B-8297347F1BAC}"/>
              </a:ext>
            </a:extLst>
          </p:cNvPr>
          <p:cNvSpPr txBox="1"/>
          <p:nvPr/>
        </p:nvSpPr>
        <p:spPr>
          <a:xfrm>
            <a:off x="4412975" y="530951"/>
            <a:ext cx="185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Range 1 to 452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778ABE-6645-4C64-BB50-80BDBEB0AA15}"/>
              </a:ext>
            </a:extLst>
          </p:cNvPr>
          <p:cNvSpPr txBox="1"/>
          <p:nvPr/>
        </p:nvSpPr>
        <p:spPr>
          <a:xfrm>
            <a:off x="8521700" y="37873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n_estimators</a:t>
            </a:r>
            <a:r>
              <a:rPr lang="en-US" b="1" dirty="0"/>
              <a:t> = variable</a:t>
            </a:r>
          </a:p>
          <a:p>
            <a:r>
              <a:rPr lang="en-US" b="1" dirty="0" err="1"/>
              <a:t>max_depth</a:t>
            </a:r>
            <a:r>
              <a:rPr lang="en-US" b="1" dirty="0"/>
              <a:t> =  none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81AC1F-19D9-4CE6-A3A2-CA3204C3D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60499"/>
            <a:ext cx="11112500" cy="50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608981-81F6-4395-8208-626551F05544}"/>
              </a:ext>
            </a:extLst>
          </p:cNvPr>
          <p:cNvSpPr txBox="1"/>
          <p:nvPr/>
        </p:nvSpPr>
        <p:spPr>
          <a:xfrm>
            <a:off x="318053" y="397565"/>
            <a:ext cx="163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Step 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0493AEE-1018-45E3-A655-865B64197717}"/>
              </a:ext>
            </a:extLst>
          </p:cNvPr>
          <p:cNvSpPr/>
          <p:nvPr/>
        </p:nvSpPr>
        <p:spPr>
          <a:xfrm>
            <a:off x="2199861" y="583096"/>
            <a:ext cx="1417982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BA137F-1C6A-4A7E-8584-1FF9F460CC34}"/>
              </a:ext>
            </a:extLst>
          </p:cNvPr>
          <p:cNvSpPr txBox="1"/>
          <p:nvPr/>
        </p:nvSpPr>
        <p:spPr>
          <a:xfrm>
            <a:off x="4412974" y="530951"/>
            <a:ext cx="2051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Range 150 to 160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F891B-571E-4D8C-B496-ADF0CEF6038F}"/>
              </a:ext>
            </a:extLst>
          </p:cNvPr>
          <p:cNvSpPr txBox="1"/>
          <p:nvPr/>
        </p:nvSpPr>
        <p:spPr>
          <a:xfrm>
            <a:off x="8521700" y="37873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n_estimators</a:t>
            </a:r>
            <a:r>
              <a:rPr lang="en-US" b="1" dirty="0"/>
              <a:t> = variable</a:t>
            </a:r>
          </a:p>
          <a:p>
            <a:r>
              <a:rPr lang="en-US" b="1" dirty="0" err="1"/>
              <a:t>max_depth</a:t>
            </a:r>
            <a:r>
              <a:rPr lang="en-US" b="1" dirty="0"/>
              <a:t> =  none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68A6D6-A6CC-4152-BDF5-7DFB68E49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485899"/>
            <a:ext cx="10833099" cy="511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5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DE245E-1063-4368-AD4F-26B6A42C171C}"/>
              </a:ext>
            </a:extLst>
          </p:cNvPr>
          <p:cNvSpPr txBox="1"/>
          <p:nvPr/>
        </p:nvSpPr>
        <p:spPr>
          <a:xfrm>
            <a:off x="318053" y="397565"/>
            <a:ext cx="163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Step 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9856120-771A-4113-88E1-CB45C71E6CF8}"/>
              </a:ext>
            </a:extLst>
          </p:cNvPr>
          <p:cNvSpPr/>
          <p:nvPr/>
        </p:nvSpPr>
        <p:spPr>
          <a:xfrm>
            <a:off x="2199861" y="583096"/>
            <a:ext cx="1417982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42808-E7EC-4C95-B805-6E535D9204FC}"/>
              </a:ext>
            </a:extLst>
          </p:cNvPr>
          <p:cNvSpPr txBox="1"/>
          <p:nvPr/>
        </p:nvSpPr>
        <p:spPr>
          <a:xfrm>
            <a:off x="4412974" y="530951"/>
            <a:ext cx="2318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Range 150 to 160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A79374-2BD0-4DB1-99DD-9B6EAB2BED5B}"/>
              </a:ext>
            </a:extLst>
          </p:cNvPr>
          <p:cNvSpPr txBox="1"/>
          <p:nvPr/>
        </p:nvSpPr>
        <p:spPr>
          <a:xfrm>
            <a:off x="8521700" y="37873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n_estimators</a:t>
            </a:r>
            <a:r>
              <a:rPr lang="en-US" b="1" dirty="0"/>
              <a:t> = variable</a:t>
            </a:r>
          </a:p>
          <a:p>
            <a:r>
              <a:rPr lang="en-US" b="1" dirty="0" err="1"/>
              <a:t>max_depth</a:t>
            </a:r>
            <a:r>
              <a:rPr lang="en-US" b="1" dirty="0"/>
              <a:t> =  none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3C8503-5BDB-4E32-9888-2F895D480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663700"/>
            <a:ext cx="10769600" cy="46374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94CE9F-F246-4CE6-9FF7-0CF024163D18}"/>
              </a:ext>
            </a:extLst>
          </p:cNvPr>
          <p:cNvSpPr/>
          <p:nvPr/>
        </p:nvSpPr>
        <p:spPr>
          <a:xfrm>
            <a:off x="1612900" y="3289300"/>
            <a:ext cx="3124200" cy="241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77FACC-B917-408A-89CF-B8709E0C4F5E}"/>
              </a:ext>
            </a:extLst>
          </p:cNvPr>
          <p:cNvSpPr/>
          <p:nvPr/>
        </p:nvSpPr>
        <p:spPr>
          <a:xfrm>
            <a:off x="2199861" y="2547920"/>
            <a:ext cx="1292640" cy="241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5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79682-E9A1-4C85-AEE4-AA12AF130C19}"/>
              </a:ext>
            </a:extLst>
          </p:cNvPr>
          <p:cNvSpPr txBox="1"/>
          <p:nvPr/>
        </p:nvSpPr>
        <p:spPr>
          <a:xfrm>
            <a:off x="318053" y="397565"/>
            <a:ext cx="163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Step 3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ABCCDD0-54C0-472B-A31A-E3CA9DA90CFE}"/>
              </a:ext>
            </a:extLst>
          </p:cNvPr>
          <p:cNvSpPr/>
          <p:nvPr/>
        </p:nvSpPr>
        <p:spPr>
          <a:xfrm>
            <a:off x="2199861" y="583096"/>
            <a:ext cx="1417982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48ABC-F100-4DC3-8549-7516CB6A9B57}"/>
              </a:ext>
            </a:extLst>
          </p:cNvPr>
          <p:cNvSpPr txBox="1"/>
          <p:nvPr/>
        </p:nvSpPr>
        <p:spPr>
          <a:xfrm>
            <a:off x="4412974" y="530951"/>
            <a:ext cx="222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Range 1 to 101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59E3A-254C-45E3-9862-D477DF3591D7}"/>
              </a:ext>
            </a:extLst>
          </p:cNvPr>
          <p:cNvSpPr txBox="1"/>
          <p:nvPr/>
        </p:nvSpPr>
        <p:spPr>
          <a:xfrm>
            <a:off x="8521700" y="378730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n_estimators</a:t>
            </a:r>
            <a:r>
              <a:rPr lang="en-US" b="1" dirty="0"/>
              <a:t>=fixed</a:t>
            </a:r>
          </a:p>
          <a:p>
            <a:r>
              <a:rPr lang="en-US" b="1" dirty="0" err="1"/>
              <a:t>max_depth</a:t>
            </a:r>
            <a:r>
              <a:rPr lang="en-US" b="1" dirty="0"/>
              <a:t> =  variable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A93B4B-ED66-4E9E-86B1-DFF596450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816101"/>
            <a:ext cx="10922000" cy="46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BE221-8729-4E89-A5C3-B0B6FA010F01}"/>
              </a:ext>
            </a:extLst>
          </p:cNvPr>
          <p:cNvSpPr txBox="1"/>
          <p:nvPr/>
        </p:nvSpPr>
        <p:spPr>
          <a:xfrm>
            <a:off x="318053" y="397565"/>
            <a:ext cx="163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Step 3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B145493-3D80-4A0F-820A-FE6F7473BF4D}"/>
              </a:ext>
            </a:extLst>
          </p:cNvPr>
          <p:cNvSpPr/>
          <p:nvPr/>
        </p:nvSpPr>
        <p:spPr>
          <a:xfrm>
            <a:off x="2199861" y="583096"/>
            <a:ext cx="1417982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932620-1BC0-4685-A061-07BF1132B122}"/>
              </a:ext>
            </a:extLst>
          </p:cNvPr>
          <p:cNvSpPr txBox="1"/>
          <p:nvPr/>
        </p:nvSpPr>
        <p:spPr>
          <a:xfrm>
            <a:off x="4412974" y="530951"/>
            <a:ext cx="222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Range 1 to 101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D223D-4320-48A5-92D0-15009E1DF281}"/>
              </a:ext>
            </a:extLst>
          </p:cNvPr>
          <p:cNvSpPr txBox="1"/>
          <p:nvPr/>
        </p:nvSpPr>
        <p:spPr>
          <a:xfrm>
            <a:off x="8521700" y="378730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n_estimators</a:t>
            </a:r>
            <a:r>
              <a:rPr lang="en-US" b="1" dirty="0"/>
              <a:t>=fixed</a:t>
            </a:r>
          </a:p>
          <a:p>
            <a:r>
              <a:rPr lang="en-US" b="1" dirty="0" err="1"/>
              <a:t>max_depth</a:t>
            </a:r>
            <a:r>
              <a:rPr lang="en-US" b="1" dirty="0"/>
              <a:t> =  variable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4B189D-5FFB-4E53-A5C5-1F3D2C7E9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3" y="1574799"/>
            <a:ext cx="11251647" cy="488563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B58464-4711-462F-B18F-A0B25DCD6E48}"/>
              </a:ext>
            </a:extLst>
          </p:cNvPr>
          <p:cNvSpPr/>
          <p:nvPr/>
        </p:nvSpPr>
        <p:spPr>
          <a:xfrm>
            <a:off x="1384300" y="5270500"/>
            <a:ext cx="19431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52C58E-F816-4B76-83F6-4598AF996E23}"/>
              </a:ext>
            </a:extLst>
          </p:cNvPr>
          <p:cNvSpPr/>
          <p:nvPr/>
        </p:nvSpPr>
        <p:spPr>
          <a:xfrm>
            <a:off x="1790700" y="4442240"/>
            <a:ext cx="19431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7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A33957-46DA-4599-A993-1C2E426E6BB2}"/>
              </a:ext>
            </a:extLst>
          </p:cNvPr>
          <p:cNvSpPr txBox="1"/>
          <p:nvPr/>
        </p:nvSpPr>
        <p:spPr>
          <a:xfrm>
            <a:off x="1708150" y="3041134"/>
            <a:ext cx="8775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Random Forest for ENAC-Len-5 and Kmer-1</a:t>
            </a:r>
          </a:p>
        </p:txBody>
      </p:sp>
    </p:spTree>
    <p:extLst>
      <p:ext uri="{BB962C8B-B14F-4D97-AF65-F5344CB8AC3E}">
        <p14:creationId xmlns:p14="http://schemas.microsoft.com/office/powerpoint/2010/main" val="1720110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26DB05-941D-475D-B822-CC8D06C39DFB}"/>
              </a:ext>
            </a:extLst>
          </p:cNvPr>
          <p:cNvSpPr txBox="1"/>
          <p:nvPr/>
        </p:nvSpPr>
        <p:spPr>
          <a:xfrm>
            <a:off x="318053" y="397565"/>
            <a:ext cx="163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Step 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CAC4DFA-6CBA-46F4-B3D2-C6A97D1E6BB2}"/>
              </a:ext>
            </a:extLst>
          </p:cNvPr>
          <p:cNvSpPr/>
          <p:nvPr/>
        </p:nvSpPr>
        <p:spPr>
          <a:xfrm>
            <a:off x="2199861" y="583096"/>
            <a:ext cx="1417982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56A8DA-2108-4A5B-B6EB-3973CF568AAB}"/>
              </a:ext>
            </a:extLst>
          </p:cNvPr>
          <p:cNvSpPr txBox="1"/>
          <p:nvPr/>
        </p:nvSpPr>
        <p:spPr>
          <a:xfrm>
            <a:off x="4412975" y="530951"/>
            <a:ext cx="185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Range 1 to 452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B7EE8-383F-461D-8A30-51532B826C5C}"/>
              </a:ext>
            </a:extLst>
          </p:cNvPr>
          <p:cNvSpPr txBox="1"/>
          <p:nvPr/>
        </p:nvSpPr>
        <p:spPr>
          <a:xfrm>
            <a:off x="8521700" y="37873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n_estimators</a:t>
            </a:r>
            <a:r>
              <a:rPr lang="en-US" b="1" dirty="0"/>
              <a:t> = variable</a:t>
            </a:r>
          </a:p>
          <a:p>
            <a:r>
              <a:rPr lang="en-US" b="1" dirty="0" err="1"/>
              <a:t>max_depth</a:t>
            </a:r>
            <a:r>
              <a:rPr lang="en-US" b="1" dirty="0"/>
              <a:t> =  none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4BAECE-A7DA-4AA1-B8C5-45466EEAD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460500"/>
            <a:ext cx="11150600" cy="48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4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2C20BB-11B7-4BF1-A8B6-6EFDE4FE0BD7}"/>
              </a:ext>
            </a:extLst>
          </p:cNvPr>
          <p:cNvSpPr txBox="1"/>
          <p:nvPr/>
        </p:nvSpPr>
        <p:spPr>
          <a:xfrm>
            <a:off x="318053" y="397565"/>
            <a:ext cx="163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Step 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300D21D-B5E9-4F96-A69B-BD9EA1D4929F}"/>
              </a:ext>
            </a:extLst>
          </p:cNvPr>
          <p:cNvSpPr/>
          <p:nvPr/>
        </p:nvSpPr>
        <p:spPr>
          <a:xfrm>
            <a:off x="2199861" y="583096"/>
            <a:ext cx="1417982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DA454-A446-46E4-9F00-0B0C3CB77992}"/>
              </a:ext>
            </a:extLst>
          </p:cNvPr>
          <p:cNvSpPr txBox="1"/>
          <p:nvPr/>
        </p:nvSpPr>
        <p:spPr>
          <a:xfrm>
            <a:off x="4412975" y="530951"/>
            <a:ext cx="185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Range 1 to 452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0C8CDA-8CD1-44FB-88C9-CE4DD51C270D}"/>
              </a:ext>
            </a:extLst>
          </p:cNvPr>
          <p:cNvSpPr txBox="1"/>
          <p:nvPr/>
        </p:nvSpPr>
        <p:spPr>
          <a:xfrm>
            <a:off x="8521700" y="37873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n_estimators</a:t>
            </a:r>
            <a:r>
              <a:rPr lang="en-US" b="1" dirty="0"/>
              <a:t> = variable</a:t>
            </a:r>
          </a:p>
          <a:p>
            <a:r>
              <a:rPr lang="en-US" b="1" dirty="0" err="1"/>
              <a:t>max_depth</a:t>
            </a:r>
            <a:r>
              <a:rPr lang="en-US" b="1" dirty="0"/>
              <a:t> =  none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AA5B43-B587-4D0C-9E27-2224A7769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4" y="1587500"/>
            <a:ext cx="11365946" cy="47041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14CC0D1-A4AC-474C-83AE-B09626618C56}"/>
              </a:ext>
            </a:extLst>
          </p:cNvPr>
          <p:cNvSpPr/>
          <p:nvPr/>
        </p:nvSpPr>
        <p:spPr>
          <a:xfrm>
            <a:off x="1447800" y="5105400"/>
            <a:ext cx="19685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076802-9624-4BA6-BF45-AC178E04A2D5}"/>
              </a:ext>
            </a:extLst>
          </p:cNvPr>
          <p:cNvSpPr/>
          <p:nvPr/>
        </p:nvSpPr>
        <p:spPr>
          <a:xfrm>
            <a:off x="1447800" y="4342020"/>
            <a:ext cx="1968500" cy="158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4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05BAC4-4EE5-4E71-8F8C-3F86CBD8D9B3}"/>
              </a:ext>
            </a:extLst>
          </p:cNvPr>
          <p:cNvSpPr txBox="1"/>
          <p:nvPr/>
        </p:nvSpPr>
        <p:spPr>
          <a:xfrm>
            <a:off x="318053" y="397565"/>
            <a:ext cx="163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Step 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EF30AC3-453C-43A7-8909-12773F0E197E}"/>
              </a:ext>
            </a:extLst>
          </p:cNvPr>
          <p:cNvSpPr/>
          <p:nvPr/>
        </p:nvSpPr>
        <p:spPr>
          <a:xfrm>
            <a:off x="2199861" y="583096"/>
            <a:ext cx="1417982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5E804-F5F1-4F0C-9157-3533D1E8D903}"/>
              </a:ext>
            </a:extLst>
          </p:cNvPr>
          <p:cNvSpPr txBox="1"/>
          <p:nvPr/>
        </p:nvSpPr>
        <p:spPr>
          <a:xfrm>
            <a:off x="4412974" y="530951"/>
            <a:ext cx="214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Range 395 to 405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DD6520-D48F-44DD-A9FA-7ED99D453A67}"/>
              </a:ext>
            </a:extLst>
          </p:cNvPr>
          <p:cNvSpPr txBox="1"/>
          <p:nvPr/>
        </p:nvSpPr>
        <p:spPr>
          <a:xfrm>
            <a:off x="8521700" y="37873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n_estimators</a:t>
            </a:r>
            <a:r>
              <a:rPr lang="en-US" b="1" dirty="0"/>
              <a:t> = variable</a:t>
            </a:r>
          </a:p>
          <a:p>
            <a:r>
              <a:rPr lang="en-US" b="1" dirty="0" err="1"/>
              <a:t>max_depth</a:t>
            </a:r>
            <a:r>
              <a:rPr lang="en-US" b="1" dirty="0"/>
              <a:t> =  none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6A951B-0339-47B5-81BB-4EA091E3E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473200"/>
            <a:ext cx="10706100" cy="48327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77D0138-8F07-423A-99B9-1FD97919DF00}"/>
              </a:ext>
            </a:extLst>
          </p:cNvPr>
          <p:cNvSpPr/>
          <p:nvPr/>
        </p:nvSpPr>
        <p:spPr>
          <a:xfrm>
            <a:off x="1536700" y="2260600"/>
            <a:ext cx="3124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B25428-EA08-4F86-85EC-4E5840B67FA9}"/>
              </a:ext>
            </a:extLst>
          </p:cNvPr>
          <p:cNvSpPr/>
          <p:nvPr/>
        </p:nvSpPr>
        <p:spPr>
          <a:xfrm>
            <a:off x="2082800" y="1464461"/>
            <a:ext cx="1535043" cy="171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3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801F80-D046-4392-822B-42DB4A7751E3}"/>
              </a:ext>
            </a:extLst>
          </p:cNvPr>
          <p:cNvSpPr txBox="1"/>
          <p:nvPr/>
        </p:nvSpPr>
        <p:spPr>
          <a:xfrm>
            <a:off x="318053" y="397565"/>
            <a:ext cx="163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Step 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B1F8C2C-A18F-470A-B4B7-28E222650EF2}"/>
              </a:ext>
            </a:extLst>
          </p:cNvPr>
          <p:cNvSpPr/>
          <p:nvPr/>
        </p:nvSpPr>
        <p:spPr>
          <a:xfrm>
            <a:off x="2199861" y="583096"/>
            <a:ext cx="1417982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26CBC-9B58-4139-947E-7DD556D8D3AC}"/>
              </a:ext>
            </a:extLst>
          </p:cNvPr>
          <p:cNvSpPr txBox="1"/>
          <p:nvPr/>
        </p:nvSpPr>
        <p:spPr>
          <a:xfrm>
            <a:off x="4412974" y="530951"/>
            <a:ext cx="230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Range 395 to 405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53233-0FCA-47C3-83D4-E8EAEBD51E17}"/>
              </a:ext>
            </a:extLst>
          </p:cNvPr>
          <p:cNvSpPr txBox="1"/>
          <p:nvPr/>
        </p:nvSpPr>
        <p:spPr>
          <a:xfrm>
            <a:off x="8521700" y="37873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n_estimators</a:t>
            </a:r>
            <a:r>
              <a:rPr lang="en-US" b="1" dirty="0"/>
              <a:t> = variable</a:t>
            </a:r>
          </a:p>
          <a:p>
            <a:r>
              <a:rPr lang="en-US" b="1" dirty="0" err="1"/>
              <a:t>max_depth</a:t>
            </a:r>
            <a:r>
              <a:rPr lang="en-US" b="1" dirty="0"/>
              <a:t> =  none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FF2016-9CAE-477B-A5C7-1137FE1F9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435100"/>
            <a:ext cx="11112500" cy="48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4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2C20A4-81DD-4B97-969B-1B8E7790DD1C}"/>
              </a:ext>
            </a:extLst>
          </p:cNvPr>
          <p:cNvSpPr txBox="1"/>
          <p:nvPr/>
        </p:nvSpPr>
        <p:spPr>
          <a:xfrm>
            <a:off x="318053" y="397565"/>
            <a:ext cx="163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Step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CBC9F-4CA1-4160-BCA2-5308736D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3" y="1201983"/>
            <a:ext cx="11476383" cy="537664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A5A59BF-F147-4400-8FB3-7657F0A3FB92}"/>
              </a:ext>
            </a:extLst>
          </p:cNvPr>
          <p:cNvSpPr/>
          <p:nvPr/>
        </p:nvSpPr>
        <p:spPr>
          <a:xfrm>
            <a:off x="2199861" y="583096"/>
            <a:ext cx="1417982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2FEA1-3B2D-4835-9328-A3692CE97DF6}"/>
              </a:ext>
            </a:extLst>
          </p:cNvPr>
          <p:cNvSpPr txBox="1"/>
          <p:nvPr/>
        </p:nvSpPr>
        <p:spPr>
          <a:xfrm>
            <a:off x="4412975" y="530951"/>
            <a:ext cx="185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Range 1 to 452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0D35B-6433-4D1D-A848-2844E3C7BA1F}"/>
              </a:ext>
            </a:extLst>
          </p:cNvPr>
          <p:cNvSpPr/>
          <p:nvPr/>
        </p:nvSpPr>
        <p:spPr>
          <a:xfrm>
            <a:off x="1130300" y="6274904"/>
            <a:ext cx="3187700" cy="303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2F4C59-9B59-4543-9653-3B8676639D06}"/>
              </a:ext>
            </a:extLst>
          </p:cNvPr>
          <p:cNvSpPr/>
          <p:nvPr/>
        </p:nvSpPr>
        <p:spPr>
          <a:xfrm>
            <a:off x="1765300" y="5473700"/>
            <a:ext cx="977900" cy="182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DB575-85C3-48C8-8375-866AF1C22BA0}"/>
              </a:ext>
            </a:extLst>
          </p:cNvPr>
          <p:cNvSpPr txBox="1"/>
          <p:nvPr/>
        </p:nvSpPr>
        <p:spPr>
          <a:xfrm>
            <a:off x="8521700" y="37873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n_estimators</a:t>
            </a:r>
            <a:r>
              <a:rPr lang="en-US" b="1" dirty="0"/>
              <a:t> = variable</a:t>
            </a:r>
          </a:p>
          <a:p>
            <a:r>
              <a:rPr lang="en-US" b="1" dirty="0" err="1"/>
              <a:t>max_depth</a:t>
            </a:r>
            <a:r>
              <a:rPr lang="en-US" b="1" dirty="0"/>
              <a:t> =  none</a:t>
            </a:r>
          </a:p>
        </p:txBody>
      </p:sp>
    </p:spTree>
    <p:extLst>
      <p:ext uri="{BB962C8B-B14F-4D97-AF65-F5344CB8AC3E}">
        <p14:creationId xmlns:p14="http://schemas.microsoft.com/office/powerpoint/2010/main" val="236187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E3205F-E8EF-4639-A74D-5A7EBDFEAD79}"/>
              </a:ext>
            </a:extLst>
          </p:cNvPr>
          <p:cNvSpPr txBox="1"/>
          <p:nvPr/>
        </p:nvSpPr>
        <p:spPr>
          <a:xfrm>
            <a:off x="318053" y="397565"/>
            <a:ext cx="163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Step 3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7470055-4D4B-473F-9CBE-BF3FB519362F}"/>
              </a:ext>
            </a:extLst>
          </p:cNvPr>
          <p:cNvSpPr/>
          <p:nvPr/>
        </p:nvSpPr>
        <p:spPr>
          <a:xfrm>
            <a:off x="2199861" y="583096"/>
            <a:ext cx="1417982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92AB7-130B-4F44-97AA-9584D840B1D2}"/>
              </a:ext>
            </a:extLst>
          </p:cNvPr>
          <p:cNvSpPr txBox="1"/>
          <p:nvPr/>
        </p:nvSpPr>
        <p:spPr>
          <a:xfrm>
            <a:off x="4412974" y="530951"/>
            <a:ext cx="222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Range 1 to 101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99A48D-1092-4E5B-93FB-6A852AE9E0E0}"/>
              </a:ext>
            </a:extLst>
          </p:cNvPr>
          <p:cNvSpPr txBox="1"/>
          <p:nvPr/>
        </p:nvSpPr>
        <p:spPr>
          <a:xfrm>
            <a:off x="8521700" y="378730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n_estimators</a:t>
            </a:r>
            <a:r>
              <a:rPr lang="en-US" b="1" dirty="0"/>
              <a:t>=fixed</a:t>
            </a:r>
          </a:p>
          <a:p>
            <a:r>
              <a:rPr lang="en-US" b="1" dirty="0" err="1"/>
              <a:t>max_depth</a:t>
            </a:r>
            <a:r>
              <a:rPr lang="en-US" b="1" dirty="0"/>
              <a:t> =  variable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C1CC1C-F95A-46A8-B646-E86662571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70000"/>
            <a:ext cx="10502899" cy="504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9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9FF0FD-9E21-4B95-A747-143AD6FD46D1}"/>
              </a:ext>
            </a:extLst>
          </p:cNvPr>
          <p:cNvSpPr txBox="1"/>
          <p:nvPr/>
        </p:nvSpPr>
        <p:spPr>
          <a:xfrm>
            <a:off x="318053" y="397565"/>
            <a:ext cx="163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Step 3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12CEC41-9CF0-4608-9CAB-C7C280429F2F}"/>
              </a:ext>
            </a:extLst>
          </p:cNvPr>
          <p:cNvSpPr/>
          <p:nvPr/>
        </p:nvSpPr>
        <p:spPr>
          <a:xfrm>
            <a:off x="2199861" y="583096"/>
            <a:ext cx="1417982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98A5C-CB52-41AC-89E9-E3267962D9CD}"/>
              </a:ext>
            </a:extLst>
          </p:cNvPr>
          <p:cNvSpPr txBox="1"/>
          <p:nvPr/>
        </p:nvSpPr>
        <p:spPr>
          <a:xfrm>
            <a:off x="4412974" y="530951"/>
            <a:ext cx="222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Range 1 to 101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B30FD-493F-43DB-B431-8CE27F622F7A}"/>
              </a:ext>
            </a:extLst>
          </p:cNvPr>
          <p:cNvSpPr txBox="1"/>
          <p:nvPr/>
        </p:nvSpPr>
        <p:spPr>
          <a:xfrm>
            <a:off x="8521700" y="378730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n_estimators</a:t>
            </a:r>
            <a:r>
              <a:rPr lang="en-US" b="1" dirty="0"/>
              <a:t>=fixed</a:t>
            </a:r>
          </a:p>
          <a:p>
            <a:r>
              <a:rPr lang="en-US" b="1" dirty="0" err="1"/>
              <a:t>max_depth</a:t>
            </a:r>
            <a:r>
              <a:rPr lang="en-US" b="1" dirty="0"/>
              <a:t> =  variable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77CBC5-63A8-499F-8C2D-595E2C76A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3" y="1479550"/>
            <a:ext cx="11226247" cy="47771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EB8545-EA15-47C8-8093-AD687AF45C3E}"/>
              </a:ext>
            </a:extLst>
          </p:cNvPr>
          <p:cNvSpPr/>
          <p:nvPr/>
        </p:nvSpPr>
        <p:spPr>
          <a:xfrm>
            <a:off x="1397000" y="2298700"/>
            <a:ext cx="1955800" cy="190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CD868-127E-47C2-B628-96185F446CF4}"/>
              </a:ext>
            </a:extLst>
          </p:cNvPr>
          <p:cNvSpPr/>
          <p:nvPr/>
        </p:nvSpPr>
        <p:spPr>
          <a:xfrm>
            <a:off x="1397000" y="1511300"/>
            <a:ext cx="1955800" cy="190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B79C47-FF4F-40EA-ADE0-538C67FD46D8}"/>
              </a:ext>
            </a:extLst>
          </p:cNvPr>
          <p:cNvSpPr txBox="1"/>
          <p:nvPr/>
        </p:nvSpPr>
        <p:spPr>
          <a:xfrm>
            <a:off x="318053" y="397565"/>
            <a:ext cx="163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Step 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3803674-C054-4BC2-8724-A3953816C66D}"/>
              </a:ext>
            </a:extLst>
          </p:cNvPr>
          <p:cNvSpPr/>
          <p:nvPr/>
        </p:nvSpPr>
        <p:spPr>
          <a:xfrm>
            <a:off x="2199861" y="583096"/>
            <a:ext cx="1417982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26F83-75CD-4251-AFFD-F746B10A432A}"/>
              </a:ext>
            </a:extLst>
          </p:cNvPr>
          <p:cNvSpPr txBox="1"/>
          <p:nvPr/>
        </p:nvSpPr>
        <p:spPr>
          <a:xfrm>
            <a:off x="4412975" y="530951"/>
            <a:ext cx="185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Range 1 to 452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FFA44C-0BA7-42D7-9C87-6CE495ACD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4" y="1282700"/>
            <a:ext cx="11480246" cy="5295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2246D1-56B4-4C1D-985C-E6BEEF36ECCE}"/>
              </a:ext>
            </a:extLst>
          </p:cNvPr>
          <p:cNvSpPr txBox="1"/>
          <p:nvPr/>
        </p:nvSpPr>
        <p:spPr>
          <a:xfrm>
            <a:off x="8521700" y="378730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n_estimators</a:t>
            </a:r>
            <a:r>
              <a:rPr lang="en-US" b="1" dirty="0"/>
              <a:t> = variable</a:t>
            </a:r>
          </a:p>
          <a:p>
            <a:r>
              <a:rPr lang="en-US" b="1" dirty="0" err="1"/>
              <a:t>max_depth</a:t>
            </a:r>
            <a:r>
              <a:rPr lang="en-US" b="1" dirty="0"/>
              <a:t> =  none</a:t>
            </a:r>
          </a:p>
        </p:txBody>
      </p:sp>
    </p:spTree>
    <p:extLst>
      <p:ext uri="{BB962C8B-B14F-4D97-AF65-F5344CB8AC3E}">
        <p14:creationId xmlns:p14="http://schemas.microsoft.com/office/powerpoint/2010/main" val="323301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45CB79-C55A-4604-9F14-A7C28E67B4D1}"/>
              </a:ext>
            </a:extLst>
          </p:cNvPr>
          <p:cNvSpPr txBox="1"/>
          <p:nvPr/>
        </p:nvSpPr>
        <p:spPr>
          <a:xfrm>
            <a:off x="318053" y="397565"/>
            <a:ext cx="163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Step 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1273605-AF8E-41EB-A228-CC92AC42F1C2}"/>
              </a:ext>
            </a:extLst>
          </p:cNvPr>
          <p:cNvSpPr/>
          <p:nvPr/>
        </p:nvSpPr>
        <p:spPr>
          <a:xfrm>
            <a:off x="2199861" y="583096"/>
            <a:ext cx="1417982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CDBF5-DA08-49C9-8B69-26C530B30A73}"/>
              </a:ext>
            </a:extLst>
          </p:cNvPr>
          <p:cNvSpPr txBox="1"/>
          <p:nvPr/>
        </p:nvSpPr>
        <p:spPr>
          <a:xfrm>
            <a:off x="4412974" y="530951"/>
            <a:ext cx="222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Range 195 to 205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E34CA4-27A3-4370-BD72-4E103F52A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1" y="1525104"/>
            <a:ext cx="10388600" cy="4648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8C2522-620B-4507-AEBC-56564E37D8EF}"/>
              </a:ext>
            </a:extLst>
          </p:cNvPr>
          <p:cNvSpPr txBox="1"/>
          <p:nvPr/>
        </p:nvSpPr>
        <p:spPr>
          <a:xfrm>
            <a:off x="8521700" y="37873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n_estimators</a:t>
            </a:r>
            <a:r>
              <a:rPr lang="en-US" b="1" dirty="0"/>
              <a:t> = variable</a:t>
            </a:r>
          </a:p>
          <a:p>
            <a:r>
              <a:rPr lang="en-US" b="1" dirty="0" err="1"/>
              <a:t>max_depth</a:t>
            </a:r>
            <a:r>
              <a:rPr lang="en-US" b="1" dirty="0"/>
              <a:t> =  none</a:t>
            </a:r>
          </a:p>
        </p:txBody>
      </p:sp>
    </p:spTree>
    <p:extLst>
      <p:ext uri="{BB962C8B-B14F-4D97-AF65-F5344CB8AC3E}">
        <p14:creationId xmlns:p14="http://schemas.microsoft.com/office/powerpoint/2010/main" val="310082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9AF534-1CF1-4325-9CCA-A9BBED8B6A7A}"/>
              </a:ext>
            </a:extLst>
          </p:cNvPr>
          <p:cNvSpPr txBox="1"/>
          <p:nvPr/>
        </p:nvSpPr>
        <p:spPr>
          <a:xfrm>
            <a:off x="318053" y="397565"/>
            <a:ext cx="163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Step 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C581020-6F30-4927-B65A-C95D0F34C82D}"/>
              </a:ext>
            </a:extLst>
          </p:cNvPr>
          <p:cNvSpPr/>
          <p:nvPr/>
        </p:nvSpPr>
        <p:spPr>
          <a:xfrm>
            <a:off x="2199861" y="583096"/>
            <a:ext cx="1417982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C0A88-D6BC-40F4-8B85-35F2696E655D}"/>
              </a:ext>
            </a:extLst>
          </p:cNvPr>
          <p:cNvSpPr txBox="1"/>
          <p:nvPr/>
        </p:nvSpPr>
        <p:spPr>
          <a:xfrm>
            <a:off x="4412974" y="530951"/>
            <a:ext cx="222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Range 195 to 205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AD8B37-589F-42DB-9EAA-831B0BC75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435100"/>
            <a:ext cx="11010900" cy="48919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95D1E4-D548-41B5-9828-6AFDFDC380F0}"/>
              </a:ext>
            </a:extLst>
          </p:cNvPr>
          <p:cNvSpPr/>
          <p:nvPr/>
        </p:nvSpPr>
        <p:spPr>
          <a:xfrm>
            <a:off x="1676400" y="4127500"/>
            <a:ext cx="1841500" cy="241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6CD6A5-E3FB-44AB-8EFB-42D63FDF0D29}"/>
              </a:ext>
            </a:extLst>
          </p:cNvPr>
          <p:cNvSpPr/>
          <p:nvPr/>
        </p:nvSpPr>
        <p:spPr>
          <a:xfrm>
            <a:off x="1841500" y="3308350"/>
            <a:ext cx="1776343" cy="232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8B8E0D-35F5-4681-839B-B3849176140C}"/>
              </a:ext>
            </a:extLst>
          </p:cNvPr>
          <p:cNvSpPr txBox="1"/>
          <p:nvPr/>
        </p:nvSpPr>
        <p:spPr>
          <a:xfrm>
            <a:off x="8521700" y="37873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n_estimators</a:t>
            </a:r>
            <a:r>
              <a:rPr lang="en-US" b="1" dirty="0"/>
              <a:t> = variable</a:t>
            </a:r>
          </a:p>
          <a:p>
            <a:r>
              <a:rPr lang="en-US" b="1" dirty="0" err="1"/>
              <a:t>max_depth</a:t>
            </a:r>
            <a:r>
              <a:rPr lang="en-US" b="1" dirty="0"/>
              <a:t> =  none</a:t>
            </a:r>
          </a:p>
        </p:txBody>
      </p:sp>
    </p:spTree>
    <p:extLst>
      <p:ext uri="{BB962C8B-B14F-4D97-AF65-F5344CB8AC3E}">
        <p14:creationId xmlns:p14="http://schemas.microsoft.com/office/powerpoint/2010/main" val="216643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ED502B-F758-493C-83AA-076692935B00}"/>
              </a:ext>
            </a:extLst>
          </p:cNvPr>
          <p:cNvSpPr txBox="1"/>
          <p:nvPr/>
        </p:nvSpPr>
        <p:spPr>
          <a:xfrm>
            <a:off x="318053" y="397565"/>
            <a:ext cx="163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Step 3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BD20A7-1024-45D9-AE78-648A728CBC09}"/>
              </a:ext>
            </a:extLst>
          </p:cNvPr>
          <p:cNvSpPr/>
          <p:nvPr/>
        </p:nvSpPr>
        <p:spPr>
          <a:xfrm>
            <a:off x="2199861" y="583096"/>
            <a:ext cx="1417982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28CC3-9972-4F29-9CD6-E2273D899FFD}"/>
              </a:ext>
            </a:extLst>
          </p:cNvPr>
          <p:cNvSpPr txBox="1"/>
          <p:nvPr/>
        </p:nvSpPr>
        <p:spPr>
          <a:xfrm>
            <a:off x="4412974" y="530951"/>
            <a:ext cx="222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Range 1 to 101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B869C-BEEA-40AE-A07F-027D13081739}"/>
              </a:ext>
            </a:extLst>
          </p:cNvPr>
          <p:cNvSpPr txBox="1"/>
          <p:nvPr/>
        </p:nvSpPr>
        <p:spPr>
          <a:xfrm>
            <a:off x="8521700" y="378730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n_estimators</a:t>
            </a:r>
            <a:r>
              <a:rPr lang="en-US" b="1" dirty="0"/>
              <a:t>=fixed</a:t>
            </a:r>
          </a:p>
          <a:p>
            <a:r>
              <a:rPr lang="en-US" b="1" dirty="0" err="1"/>
              <a:t>max_depth</a:t>
            </a:r>
            <a:r>
              <a:rPr lang="en-US" b="1" dirty="0"/>
              <a:t> =  variable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5E9F23-58CC-41BA-B7BE-0D058967C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397000"/>
            <a:ext cx="10934699" cy="490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8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534405-4BB7-4723-836E-704E1F016A0A}"/>
              </a:ext>
            </a:extLst>
          </p:cNvPr>
          <p:cNvSpPr txBox="1"/>
          <p:nvPr/>
        </p:nvSpPr>
        <p:spPr>
          <a:xfrm>
            <a:off x="318053" y="397565"/>
            <a:ext cx="163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Step 3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FC85F5-985F-4725-A154-EA9942DB70E0}"/>
              </a:ext>
            </a:extLst>
          </p:cNvPr>
          <p:cNvSpPr/>
          <p:nvPr/>
        </p:nvSpPr>
        <p:spPr>
          <a:xfrm>
            <a:off x="2199861" y="583096"/>
            <a:ext cx="1417982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23381-879A-4565-B856-1F432B03E915}"/>
              </a:ext>
            </a:extLst>
          </p:cNvPr>
          <p:cNvSpPr txBox="1"/>
          <p:nvPr/>
        </p:nvSpPr>
        <p:spPr>
          <a:xfrm>
            <a:off x="4412974" y="530951"/>
            <a:ext cx="222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Range 1 to 101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C6910-D3BF-4401-9CF0-AD9D9498E6DE}"/>
              </a:ext>
            </a:extLst>
          </p:cNvPr>
          <p:cNvSpPr txBox="1"/>
          <p:nvPr/>
        </p:nvSpPr>
        <p:spPr>
          <a:xfrm>
            <a:off x="8521700" y="378730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n_estimators</a:t>
            </a:r>
            <a:r>
              <a:rPr lang="en-US" b="1" dirty="0"/>
              <a:t>=fixed</a:t>
            </a:r>
          </a:p>
          <a:p>
            <a:r>
              <a:rPr lang="en-US" b="1" dirty="0" err="1"/>
              <a:t>max_depth</a:t>
            </a:r>
            <a:r>
              <a:rPr lang="en-US" b="1" dirty="0"/>
              <a:t> =  variable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7DD842-0A8B-4E93-91EC-F1AA7A1BA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422399"/>
            <a:ext cx="10706100" cy="4954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272956-1A8D-4EE4-A823-8DA8D69E4C16}"/>
              </a:ext>
            </a:extLst>
          </p:cNvPr>
          <p:cNvSpPr/>
          <p:nvPr/>
        </p:nvSpPr>
        <p:spPr>
          <a:xfrm>
            <a:off x="2082800" y="1422399"/>
            <a:ext cx="1954143" cy="215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1CBF03-E413-4EC1-8F3C-E9E6532F4481}"/>
              </a:ext>
            </a:extLst>
          </p:cNvPr>
          <p:cNvSpPr/>
          <p:nvPr/>
        </p:nvSpPr>
        <p:spPr>
          <a:xfrm>
            <a:off x="1663700" y="2212559"/>
            <a:ext cx="1954143" cy="215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D6A06F-B821-49C9-8C55-D5CE8E70CE12}"/>
              </a:ext>
            </a:extLst>
          </p:cNvPr>
          <p:cNvSpPr txBox="1"/>
          <p:nvPr/>
        </p:nvSpPr>
        <p:spPr>
          <a:xfrm>
            <a:off x="3121992" y="2571475"/>
            <a:ext cx="6559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Random Forest for Kmer-1</a:t>
            </a:r>
          </a:p>
        </p:txBody>
      </p:sp>
    </p:spTree>
    <p:extLst>
      <p:ext uri="{BB962C8B-B14F-4D97-AF65-F5344CB8AC3E}">
        <p14:creationId xmlns:p14="http://schemas.microsoft.com/office/powerpoint/2010/main" val="20206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5399AB-BF7C-4E5B-B3B6-9FF4AEC1116E}"/>
              </a:ext>
            </a:extLst>
          </p:cNvPr>
          <p:cNvSpPr txBox="1"/>
          <p:nvPr/>
        </p:nvSpPr>
        <p:spPr>
          <a:xfrm>
            <a:off x="318053" y="397565"/>
            <a:ext cx="1630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Step 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14A14C6-9B63-44CB-9081-50216319573B}"/>
              </a:ext>
            </a:extLst>
          </p:cNvPr>
          <p:cNvSpPr/>
          <p:nvPr/>
        </p:nvSpPr>
        <p:spPr>
          <a:xfrm>
            <a:off x="2199861" y="583096"/>
            <a:ext cx="1417982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3E8DB-0DE9-4334-8845-8EF882753994}"/>
              </a:ext>
            </a:extLst>
          </p:cNvPr>
          <p:cNvSpPr txBox="1"/>
          <p:nvPr/>
        </p:nvSpPr>
        <p:spPr>
          <a:xfrm>
            <a:off x="4412975" y="530951"/>
            <a:ext cx="185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Range 1 to 452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96D8CF-CD6D-4E49-9C26-6CBEF0406A71}"/>
              </a:ext>
            </a:extLst>
          </p:cNvPr>
          <p:cNvSpPr txBox="1"/>
          <p:nvPr/>
        </p:nvSpPr>
        <p:spPr>
          <a:xfrm>
            <a:off x="8521700" y="37873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n_estimators</a:t>
            </a:r>
            <a:r>
              <a:rPr lang="en-US" b="1" dirty="0"/>
              <a:t> = variable</a:t>
            </a:r>
          </a:p>
          <a:p>
            <a:r>
              <a:rPr lang="en-US" b="1" dirty="0" err="1"/>
              <a:t>max_depth</a:t>
            </a:r>
            <a:r>
              <a:rPr lang="en-US" b="1" dirty="0"/>
              <a:t> =  none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8407DA-8143-4F38-A5A4-3F10A992D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22399"/>
            <a:ext cx="11176000" cy="49046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0CACAE9-D10C-48C8-ACE9-A94F1E73D560}"/>
              </a:ext>
            </a:extLst>
          </p:cNvPr>
          <p:cNvSpPr/>
          <p:nvPr/>
        </p:nvSpPr>
        <p:spPr>
          <a:xfrm>
            <a:off x="1435100" y="5156200"/>
            <a:ext cx="1511300" cy="17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90764-1876-4CC9-9D39-C3C2D19FCE3B}"/>
              </a:ext>
            </a:extLst>
          </p:cNvPr>
          <p:cNvSpPr/>
          <p:nvPr/>
        </p:nvSpPr>
        <p:spPr>
          <a:xfrm>
            <a:off x="1549400" y="4315552"/>
            <a:ext cx="1511300" cy="17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5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302</Words>
  <Application>Microsoft Office PowerPoint</Application>
  <PresentationFormat>Widescreen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Sabiul Sabit</dc:creator>
  <cp:lastModifiedBy>Sabiul Sabit</cp:lastModifiedBy>
  <cp:revision>55</cp:revision>
  <dcterms:created xsi:type="dcterms:W3CDTF">2020-09-12T19:55:01Z</dcterms:created>
  <dcterms:modified xsi:type="dcterms:W3CDTF">2020-09-12T21:43:51Z</dcterms:modified>
</cp:coreProperties>
</file>