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E013-BBDB-4DFE-86FD-94E37D43F40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7A43-77E0-4821-803C-282A240EA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for KMR-3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 1-500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470263"/>
            <a:ext cx="8769530" cy="5706700"/>
          </a:xfrm>
        </p:spPr>
      </p:pic>
    </p:spTree>
    <p:extLst>
      <p:ext uri="{BB962C8B-B14F-4D97-AF65-F5344CB8AC3E}">
        <p14:creationId xmlns:p14="http://schemas.microsoft.com/office/powerpoint/2010/main" val="986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7" y="592183"/>
            <a:ext cx="8194765" cy="5584780"/>
          </a:xfrm>
        </p:spPr>
      </p:pic>
    </p:spTree>
    <p:extLst>
      <p:ext uri="{BB962C8B-B14F-4D97-AF65-F5344CB8AC3E}">
        <p14:creationId xmlns:p14="http://schemas.microsoft.com/office/powerpoint/2010/main" val="162015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                                        </a:t>
            </a:r>
            <a:r>
              <a:rPr lang="en-US" dirty="0" smtClean="0"/>
              <a:t>Range   295-305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1619794"/>
            <a:ext cx="8540387" cy="3734050"/>
          </a:xfrm>
        </p:spPr>
      </p:pic>
    </p:spTree>
    <p:extLst>
      <p:ext uri="{BB962C8B-B14F-4D97-AF65-F5344CB8AC3E}">
        <p14:creationId xmlns:p14="http://schemas.microsoft.com/office/powerpoint/2010/main" val="120631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                         </a:t>
            </a:r>
            <a:r>
              <a:rPr lang="en-GB" dirty="0" smtClean="0"/>
              <a:t> </a:t>
            </a:r>
            <a:r>
              <a:rPr lang="en-US" dirty="0" smtClean="0"/>
              <a:t>Range   </a:t>
            </a:r>
            <a:r>
              <a:rPr lang="en-GB" dirty="0" smtClean="0"/>
              <a:t>1-101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5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528324"/>
            <a:ext cx="7506985" cy="5648639"/>
          </a:xfrm>
        </p:spPr>
      </p:pic>
    </p:spTree>
    <p:extLst>
      <p:ext uri="{BB962C8B-B14F-4D97-AF65-F5344CB8AC3E}">
        <p14:creationId xmlns:p14="http://schemas.microsoft.com/office/powerpoint/2010/main" val="61160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4" y="653143"/>
            <a:ext cx="8747528" cy="5523820"/>
          </a:xfrm>
        </p:spPr>
      </p:pic>
    </p:spTree>
    <p:extLst>
      <p:ext uri="{BB962C8B-B14F-4D97-AF65-F5344CB8AC3E}">
        <p14:creationId xmlns:p14="http://schemas.microsoft.com/office/powerpoint/2010/main" val="297096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for KMR-3 and pseKNc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Range 1-500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7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7" y="322253"/>
            <a:ext cx="8795656" cy="5854710"/>
          </a:xfrm>
        </p:spPr>
      </p:pic>
    </p:spTree>
    <p:extLst>
      <p:ext uri="{BB962C8B-B14F-4D97-AF65-F5344CB8AC3E}">
        <p14:creationId xmlns:p14="http://schemas.microsoft.com/office/powerpoint/2010/main" val="217664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502843"/>
            <a:ext cx="7893379" cy="6005046"/>
          </a:xfrm>
        </p:spPr>
      </p:pic>
    </p:spTree>
    <p:extLst>
      <p:ext uri="{BB962C8B-B14F-4D97-AF65-F5344CB8AC3E}">
        <p14:creationId xmlns:p14="http://schemas.microsoft.com/office/powerpoint/2010/main" val="34866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3" y="501922"/>
            <a:ext cx="8033157" cy="5965148"/>
          </a:xfrm>
        </p:spPr>
      </p:pic>
    </p:spTree>
    <p:extLst>
      <p:ext uri="{BB962C8B-B14F-4D97-AF65-F5344CB8AC3E}">
        <p14:creationId xmlns:p14="http://schemas.microsoft.com/office/powerpoint/2010/main" val="3812272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                                       Range 245-255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3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6" y="290362"/>
            <a:ext cx="8934994" cy="5991104"/>
          </a:xfrm>
        </p:spPr>
      </p:pic>
    </p:spTree>
    <p:extLst>
      <p:ext uri="{BB962C8B-B14F-4D97-AF65-F5344CB8AC3E}">
        <p14:creationId xmlns:p14="http://schemas.microsoft.com/office/powerpoint/2010/main" val="166925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9" y="582039"/>
            <a:ext cx="10276114" cy="5594924"/>
          </a:xfrm>
        </p:spPr>
      </p:pic>
    </p:spTree>
    <p:extLst>
      <p:ext uri="{BB962C8B-B14F-4D97-AF65-F5344CB8AC3E}">
        <p14:creationId xmlns:p14="http://schemas.microsoft.com/office/powerpoint/2010/main" val="215861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3" y="250216"/>
            <a:ext cx="8407087" cy="6170587"/>
          </a:xfrm>
        </p:spPr>
      </p:pic>
    </p:spTree>
    <p:extLst>
      <p:ext uri="{BB962C8B-B14F-4D97-AF65-F5344CB8AC3E}">
        <p14:creationId xmlns:p14="http://schemas.microsoft.com/office/powerpoint/2010/main" val="231999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3" y="584793"/>
            <a:ext cx="8059252" cy="5949221"/>
          </a:xfrm>
        </p:spPr>
      </p:pic>
    </p:spTree>
    <p:extLst>
      <p:ext uri="{BB962C8B-B14F-4D97-AF65-F5344CB8AC3E}">
        <p14:creationId xmlns:p14="http://schemas.microsoft.com/office/powerpoint/2010/main" val="11089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4" y="671474"/>
            <a:ext cx="7907306" cy="5914791"/>
          </a:xfrm>
        </p:spPr>
      </p:pic>
    </p:spTree>
    <p:extLst>
      <p:ext uri="{BB962C8B-B14F-4D97-AF65-F5344CB8AC3E}">
        <p14:creationId xmlns:p14="http://schemas.microsoft.com/office/powerpoint/2010/main" val="1933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</a:t>
            </a:r>
            <a:r>
              <a:rPr lang="en-US" dirty="0" smtClean="0"/>
              <a:t>Range 395-405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8" y="1497874"/>
            <a:ext cx="8107680" cy="4921137"/>
          </a:xfrm>
        </p:spPr>
      </p:pic>
    </p:spTree>
    <p:extLst>
      <p:ext uri="{BB962C8B-B14F-4D97-AF65-F5344CB8AC3E}">
        <p14:creationId xmlns:p14="http://schemas.microsoft.com/office/powerpoint/2010/main" val="246075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smtClean="0"/>
              <a:t> Range -1-101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5" y="687978"/>
            <a:ext cx="8899333" cy="5602197"/>
          </a:xfrm>
        </p:spPr>
      </p:pic>
    </p:spTree>
    <p:extLst>
      <p:ext uri="{BB962C8B-B14F-4D97-AF65-F5344CB8AC3E}">
        <p14:creationId xmlns:p14="http://schemas.microsoft.com/office/powerpoint/2010/main" val="9542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46" y="238016"/>
            <a:ext cx="7593874" cy="5938947"/>
          </a:xfrm>
        </p:spPr>
      </p:pic>
    </p:spTree>
    <p:extLst>
      <p:ext uri="{BB962C8B-B14F-4D97-AF65-F5344CB8AC3E}">
        <p14:creationId xmlns:p14="http://schemas.microsoft.com/office/powerpoint/2010/main" val="35178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for pseKNc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  1-500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1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Widescreen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Random Forest for KMR-3  </vt:lpstr>
      <vt:lpstr>PowerPoint Presentation</vt:lpstr>
      <vt:lpstr>PowerPoint Presentation</vt:lpstr>
      <vt:lpstr>                                   Range 395-405 </vt:lpstr>
      <vt:lpstr>PowerPoint Presentation</vt:lpstr>
      <vt:lpstr>PowerPoint Presentation</vt:lpstr>
      <vt:lpstr>PowerPoint Presentation</vt:lpstr>
      <vt:lpstr>PowerPoint Presentation</vt:lpstr>
      <vt:lpstr>Random Forest for pseKNc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for KMR-3 and pseKNc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for KMR-3</dc:title>
  <dc:creator>farha</dc:creator>
  <cp:lastModifiedBy>farha</cp:lastModifiedBy>
  <cp:revision>3</cp:revision>
  <dcterms:created xsi:type="dcterms:W3CDTF">2020-09-12T22:51:29Z</dcterms:created>
  <dcterms:modified xsi:type="dcterms:W3CDTF">2020-09-12T23:07:56Z</dcterms:modified>
</cp:coreProperties>
</file>