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060700" cy="2268538"/>
  <p:notesSz cx="6858000" cy="9144000"/>
  <p:defaultTextStyle>
    <a:defPPr>
      <a:defRPr lang="en-US"/>
    </a:defPPr>
    <a:lvl1pPr marL="0" algn="l" defTabSz="215981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1pPr>
    <a:lvl2pPr marL="107991" algn="l" defTabSz="215981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2pPr>
    <a:lvl3pPr marL="215981" algn="l" defTabSz="215981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3pPr>
    <a:lvl4pPr marL="323972" algn="l" defTabSz="215981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4pPr>
    <a:lvl5pPr marL="431963" algn="l" defTabSz="215981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5pPr>
    <a:lvl6pPr marL="539953" algn="l" defTabSz="215981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6pPr>
    <a:lvl7pPr marL="647944" algn="l" defTabSz="215981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7pPr>
    <a:lvl8pPr marL="755934" algn="l" defTabSz="215981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8pPr>
    <a:lvl9pPr marL="863925" algn="l" defTabSz="215981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>
      <p:cViewPr varScale="1">
        <p:scale>
          <a:sx n="304" d="100"/>
          <a:sy n="304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371263"/>
            <a:ext cx="2601595" cy="789787"/>
          </a:xfrm>
        </p:spPr>
        <p:txBody>
          <a:bodyPr anchor="b"/>
          <a:lstStyle>
            <a:lvl1pPr algn="ctr">
              <a:defRPr sz="1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191508"/>
            <a:ext cx="2295525" cy="547705"/>
          </a:xfrm>
        </p:spPr>
        <p:txBody>
          <a:bodyPr/>
          <a:lstStyle>
            <a:lvl1pPr marL="0" indent="0" algn="ctr">
              <a:buNone/>
              <a:defRPr sz="794"/>
            </a:lvl1pPr>
            <a:lvl2pPr marL="151242" indent="0" algn="ctr">
              <a:buNone/>
              <a:defRPr sz="662"/>
            </a:lvl2pPr>
            <a:lvl3pPr marL="302484" indent="0" algn="ctr">
              <a:buNone/>
              <a:defRPr sz="595"/>
            </a:lvl3pPr>
            <a:lvl4pPr marL="453725" indent="0" algn="ctr">
              <a:buNone/>
              <a:defRPr sz="529"/>
            </a:lvl4pPr>
            <a:lvl5pPr marL="604967" indent="0" algn="ctr">
              <a:buNone/>
              <a:defRPr sz="529"/>
            </a:lvl5pPr>
            <a:lvl6pPr marL="756209" indent="0" algn="ctr">
              <a:buNone/>
              <a:defRPr sz="529"/>
            </a:lvl6pPr>
            <a:lvl7pPr marL="907451" indent="0" algn="ctr">
              <a:buNone/>
              <a:defRPr sz="529"/>
            </a:lvl7pPr>
            <a:lvl8pPr marL="1058692" indent="0" algn="ctr">
              <a:buNone/>
              <a:defRPr sz="529"/>
            </a:lvl8pPr>
            <a:lvl9pPr marL="1209934" indent="0" algn="ctr">
              <a:buNone/>
              <a:defRPr sz="52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3397-1DE0-6F44-BEEA-FCB6AF37D758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83DC-103D-E14B-B8A4-49504AB5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3397-1DE0-6F44-BEEA-FCB6AF37D758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83DC-103D-E14B-B8A4-49504AB5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20779"/>
            <a:ext cx="659963" cy="19224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20779"/>
            <a:ext cx="1941632" cy="19224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3397-1DE0-6F44-BEEA-FCB6AF37D758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83DC-103D-E14B-B8A4-49504AB5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3397-1DE0-6F44-BEEA-FCB6AF37D758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83DC-103D-E14B-B8A4-49504AB5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565560"/>
            <a:ext cx="2639854" cy="943649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1518135"/>
            <a:ext cx="2639854" cy="496243"/>
          </a:xfrm>
        </p:spPr>
        <p:txBody>
          <a:bodyPr/>
          <a:lstStyle>
            <a:lvl1pPr marL="0" indent="0">
              <a:buNone/>
              <a:defRPr sz="794">
                <a:solidFill>
                  <a:schemeClr val="tx1"/>
                </a:solidFill>
              </a:defRPr>
            </a:lvl1pPr>
            <a:lvl2pPr marL="151242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2pPr>
            <a:lvl3pPr marL="302484" indent="0">
              <a:buNone/>
              <a:defRPr sz="595">
                <a:solidFill>
                  <a:schemeClr val="tx1">
                    <a:tint val="75000"/>
                  </a:schemeClr>
                </a:solidFill>
              </a:defRPr>
            </a:lvl3pPr>
            <a:lvl4pPr marL="453725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0496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75620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907451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05869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20993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3397-1DE0-6F44-BEEA-FCB6AF37D758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83DC-103D-E14B-B8A4-49504AB5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603893"/>
            <a:ext cx="1300798" cy="14393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603893"/>
            <a:ext cx="1300798" cy="14393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3397-1DE0-6F44-BEEA-FCB6AF37D758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83DC-103D-E14B-B8A4-49504AB5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20779"/>
            <a:ext cx="2639854" cy="438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556107"/>
            <a:ext cx="1294819" cy="272539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242" indent="0">
              <a:buNone/>
              <a:defRPr sz="662" b="1"/>
            </a:lvl2pPr>
            <a:lvl3pPr marL="302484" indent="0">
              <a:buNone/>
              <a:defRPr sz="595" b="1"/>
            </a:lvl3pPr>
            <a:lvl4pPr marL="453725" indent="0">
              <a:buNone/>
              <a:defRPr sz="529" b="1"/>
            </a:lvl4pPr>
            <a:lvl5pPr marL="604967" indent="0">
              <a:buNone/>
              <a:defRPr sz="529" b="1"/>
            </a:lvl5pPr>
            <a:lvl6pPr marL="756209" indent="0">
              <a:buNone/>
              <a:defRPr sz="529" b="1"/>
            </a:lvl6pPr>
            <a:lvl7pPr marL="907451" indent="0">
              <a:buNone/>
              <a:defRPr sz="529" b="1"/>
            </a:lvl7pPr>
            <a:lvl8pPr marL="1058692" indent="0">
              <a:buNone/>
              <a:defRPr sz="529" b="1"/>
            </a:lvl8pPr>
            <a:lvl9pPr marL="1209934" indent="0">
              <a:buNone/>
              <a:defRPr sz="52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828647"/>
            <a:ext cx="1294819" cy="12188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556107"/>
            <a:ext cx="1301196" cy="272539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242" indent="0">
              <a:buNone/>
              <a:defRPr sz="662" b="1"/>
            </a:lvl2pPr>
            <a:lvl3pPr marL="302484" indent="0">
              <a:buNone/>
              <a:defRPr sz="595" b="1"/>
            </a:lvl3pPr>
            <a:lvl4pPr marL="453725" indent="0">
              <a:buNone/>
              <a:defRPr sz="529" b="1"/>
            </a:lvl4pPr>
            <a:lvl5pPr marL="604967" indent="0">
              <a:buNone/>
              <a:defRPr sz="529" b="1"/>
            </a:lvl5pPr>
            <a:lvl6pPr marL="756209" indent="0">
              <a:buNone/>
              <a:defRPr sz="529" b="1"/>
            </a:lvl6pPr>
            <a:lvl7pPr marL="907451" indent="0">
              <a:buNone/>
              <a:defRPr sz="529" b="1"/>
            </a:lvl7pPr>
            <a:lvl8pPr marL="1058692" indent="0">
              <a:buNone/>
              <a:defRPr sz="529" b="1"/>
            </a:lvl8pPr>
            <a:lvl9pPr marL="1209934" indent="0">
              <a:buNone/>
              <a:defRPr sz="52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828647"/>
            <a:ext cx="1301196" cy="12188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3397-1DE0-6F44-BEEA-FCB6AF37D758}" type="datetimeFigureOut">
              <a:rPr lang="en-US" smtClean="0"/>
              <a:t>7/1/18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83DC-103D-E14B-B8A4-49504AB5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3397-1DE0-6F44-BEEA-FCB6AF37D758}" type="datetimeFigureOut">
              <a:rPr lang="en-US" smtClean="0"/>
              <a:t>7/1/18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83DC-103D-E14B-B8A4-49504AB5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3397-1DE0-6F44-BEEA-FCB6AF37D758}" type="datetimeFigureOut">
              <a:rPr lang="en-US" smtClean="0"/>
              <a:t>7/1/18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83DC-103D-E14B-B8A4-49504AB5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51236"/>
            <a:ext cx="987155" cy="529326"/>
          </a:xfrm>
        </p:spPr>
        <p:txBody>
          <a:bodyPr anchor="b"/>
          <a:lstStyle>
            <a:lvl1pPr>
              <a:defRPr sz="10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326628"/>
            <a:ext cx="1549479" cy="1612132"/>
          </a:xfrm>
        </p:spPr>
        <p:txBody>
          <a:bodyPr/>
          <a:lstStyle>
            <a:lvl1pPr>
              <a:defRPr sz="1059"/>
            </a:lvl1pPr>
            <a:lvl2pPr>
              <a:defRPr sz="926"/>
            </a:lvl2pPr>
            <a:lvl3pPr>
              <a:defRPr sz="794"/>
            </a:lvl3pPr>
            <a:lvl4pPr>
              <a:defRPr sz="662"/>
            </a:lvl4pPr>
            <a:lvl5pPr>
              <a:defRPr sz="662"/>
            </a:lvl5pPr>
            <a:lvl6pPr>
              <a:defRPr sz="662"/>
            </a:lvl6pPr>
            <a:lvl7pPr>
              <a:defRPr sz="662"/>
            </a:lvl7pPr>
            <a:lvl8pPr>
              <a:defRPr sz="662"/>
            </a:lvl8pPr>
            <a:lvl9pPr>
              <a:defRPr sz="66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680561"/>
            <a:ext cx="987155" cy="1260824"/>
          </a:xfrm>
        </p:spPr>
        <p:txBody>
          <a:bodyPr/>
          <a:lstStyle>
            <a:lvl1pPr marL="0" indent="0">
              <a:buNone/>
              <a:defRPr sz="529"/>
            </a:lvl1pPr>
            <a:lvl2pPr marL="151242" indent="0">
              <a:buNone/>
              <a:defRPr sz="463"/>
            </a:lvl2pPr>
            <a:lvl3pPr marL="302484" indent="0">
              <a:buNone/>
              <a:defRPr sz="397"/>
            </a:lvl3pPr>
            <a:lvl4pPr marL="453725" indent="0">
              <a:buNone/>
              <a:defRPr sz="331"/>
            </a:lvl4pPr>
            <a:lvl5pPr marL="604967" indent="0">
              <a:buNone/>
              <a:defRPr sz="331"/>
            </a:lvl5pPr>
            <a:lvl6pPr marL="756209" indent="0">
              <a:buNone/>
              <a:defRPr sz="331"/>
            </a:lvl6pPr>
            <a:lvl7pPr marL="907451" indent="0">
              <a:buNone/>
              <a:defRPr sz="331"/>
            </a:lvl7pPr>
            <a:lvl8pPr marL="1058692" indent="0">
              <a:buNone/>
              <a:defRPr sz="331"/>
            </a:lvl8pPr>
            <a:lvl9pPr marL="1209934" indent="0">
              <a:buNone/>
              <a:defRPr sz="33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3397-1DE0-6F44-BEEA-FCB6AF37D758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83DC-103D-E14B-B8A4-49504AB5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51236"/>
            <a:ext cx="987155" cy="529326"/>
          </a:xfrm>
        </p:spPr>
        <p:txBody>
          <a:bodyPr anchor="b"/>
          <a:lstStyle>
            <a:lvl1pPr>
              <a:defRPr sz="10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326628"/>
            <a:ext cx="1549479" cy="1612132"/>
          </a:xfrm>
        </p:spPr>
        <p:txBody>
          <a:bodyPr anchor="t"/>
          <a:lstStyle>
            <a:lvl1pPr marL="0" indent="0">
              <a:buNone/>
              <a:defRPr sz="1059"/>
            </a:lvl1pPr>
            <a:lvl2pPr marL="151242" indent="0">
              <a:buNone/>
              <a:defRPr sz="926"/>
            </a:lvl2pPr>
            <a:lvl3pPr marL="302484" indent="0">
              <a:buNone/>
              <a:defRPr sz="794"/>
            </a:lvl3pPr>
            <a:lvl4pPr marL="453725" indent="0">
              <a:buNone/>
              <a:defRPr sz="662"/>
            </a:lvl4pPr>
            <a:lvl5pPr marL="604967" indent="0">
              <a:buNone/>
              <a:defRPr sz="662"/>
            </a:lvl5pPr>
            <a:lvl6pPr marL="756209" indent="0">
              <a:buNone/>
              <a:defRPr sz="662"/>
            </a:lvl6pPr>
            <a:lvl7pPr marL="907451" indent="0">
              <a:buNone/>
              <a:defRPr sz="662"/>
            </a:lvl7pPr>
            <a:lvl8pPr marL="1058692" indent="0">
              <a:buNone/>
              <a:defRPr sz="662"/>
            </a:lvl8pPr>
            <a:lvl9pPr marL="1209934" indent="0">
              <a:buNone/>
              <a:defRPr sz="6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680561"/>
            <a:ext cx="987155" cy="1260824"/>
          </a:xfrm>
        </p:spPr>
        <p:txBody>
          <a:bodyPr/>
          <a:lstStyle>
            <a:lvl1pPr marL="0" indent="0">
              <a:buNone/>
              <a:defRPr sz="529"/>
            </a:lvl1pPr>
            <a:lvl2pPr marL="151242" indent="0">
              <a:buNone/>
              <a:defRPr sz="463"/>
            </a:lvl2pPr>
            <a:lvl3pPr marL="302484" indent="0">
              <a:buNone/>
              <a:defRPr sz="397"/>
            </a:lvl3pPr>
            <a:lvl4pPr marL="453725" indent="0">
              <a:buNone/>
              <a:defRPr sz="331"/>
            </a:lvl4pPr>
            <a:lvl5pPr marL="604967" indent="0">
              <a:buNone/>
              <a:defRPr sz="331"/>
            </a:lvl5pPr>
            <a:lvl6pPr marL="756209" indent="0">
              <a:buNone/>
              <a:defRPr sz="331"/>
            </a:lvl6pPr>
            <a:lvl7pPr marL="907451" indent="0">
              <a:buNone/>
              <a:defRPr sz="331"/>
            </a:lvl7pPr>
            <a:lvl8pPr marL="1058692" indent="0">
              <a:buNone/>
              <a:defRPr sz="331"/>
            </a:lvl8pPr>
            <a:lvl9pPr marL="1209934" indent="0">
              <a:buNone/>
              <a:defRPr sz="33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3397-1DE0-6F44-BEEA-FCB6AF37D758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83DC-103D-E14B-B8A4-49504AB5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7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20779"/>
            <a:ext cx="2639854" cy="438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603893"/>
            <a:ext cx="2639854" cy="1439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2102599"/>
            <a:ext cx="688658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3397-1DE0-6F44-BEEA-FCB6AF37D758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2102599"/>
            <a:ext cx="1032986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2102599"/>
            <a:ext cx="688658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83DC-103D-E14B-B8A4-49504AB5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2484" rtl="0" eaLnBrk="1" latinLnBrk="0" hangingPunct="1">
        <a:lnSpc>
          <a:spcPct val="90000"/>
        </a:lnSpc>
        <a:spcBef>
          <a:spcPct val="0"/>
        </a:spcBef>
        <a:buNone/>
        <a:defRPr sz="1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21" indent="-75621" algn="l" defTabSz="30248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1pPr>
      <a:lvl2pPr marL="226863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378104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3pPr>
      <a:lvl4pPr marL="529346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80588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831830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83071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134313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85555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1pPr>
      <a:lvl2pPr marL="151242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2pPr>
      <a:lvl3pPr marL="302484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3pPr>
      <a:lvl4pPr marL="453725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04967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756209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07451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058692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09934" algn="l" defTabSz="302484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5F8F7F-E2FA-A947-8DE0-AEAB97C80894}"/>
              </a:ext>
            </a:extLst>
          </p:cNvPr>
          <p:cNvSpPr/>
          <p:nvPr/>
        </p:nvSpPr>
        <p:spPr>
          <a:xfrm>
            <a:off x="30935" y="25357"/>
            <a:ext cx="1426465" cy="10607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DC23A0-8453-D84E-A966-98187DA15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19554"/>
              </p:ext>
            </p:extLst>
          </p:nvPr>
        </p:nvGraphicFramePr>
        <p:xfrm>
          <a:off x="119760" y="231200"/>
          <a:ext cx="1207862" cy="68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38">
                  <a:extLst>
                    <a:ext uri="{9D8B030D-6E8A-4147-A177-3AD203B41FA5}">
                      <a16:colId xmlns:a16="http://schemas.microsoft.com/office/drawing/2014/main" val="264872601"/>
                    </a:ext>
                  </a:extLst>
                </a:gridCol>
                <a:gridCol w="107491">
                  <a:extLst>
                    <a:ext uri="{9D8B030D-6E8A-4147-A177-3AD203B41FA5}">
                      <a16:colId xmlns:a16="http://schemas.microsoft.com/office/drawing/2014/main" val="490323305"/>
                    </a:ext>
                  </a:extLst>
                </a:gridCol>
                <a:gridCol w="402200">
                  <a:extLst>
                    <a:ext uri="{9D8B030D-6E8A-4147-A177-3AD203B41FA5}">
                      <a16:colId xmlns:a16="http://schemas.microsoft.com/office/drawing/2014/main" val="1138475239"/>
                    </a:ext>
                  </a:extLst>
                </a:gridCol>
                <a:gridCol w="402333">
                  <a:extLst>
                    <a:ext uri="{9D8B030D-6E8A-4147-A177-3AD203B41FA5}">
                      <a16:colId xmlns:a16="http://schemas.microsoft.com/office/drawing/2014/main" val="17403991"/>
                    </a:ext>
                  </a:extLst>
                </a:gridCol>
              </a:tblGrid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col..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row id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deptid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60760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4815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marL="0" marR="0" lvl="0" indent="0" algn="ctr" defTabSz="306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857314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marL="0" marR="0" lvl="0" indent="0" algn="ctr" defTabSz="306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60745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marL="0" marR="0" lvl="0" indent="0" algn="ctr" defTabSz="306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22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6092C8-FA92-3745-98DE-82B8A9FADBFB}"/>
              </a:ext>
            </a:extLst>
          </p:cNvPr>
          <p:cNvSpPr txBox="1"/>
          <p:nvPr/>
        </p:nvSpPr>
        <p:spPr>
          <a:xfrm>
            <a:off x="344086" y="-1502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Department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46F0C7-7535-A74C-BFA9-57A37984A392}"/>
              </a:ext>
            </a:extLst>
          </p:cNvPr>
          <p:cNvSpPr/>
          <p:nvPr/>
        </p:nvSpPr>
        <p:spPr>
          <a:xfrm>
            <a:off x="1640774" y="25356"/>
            <a:ext cx="1070657" cy="1060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CF660-A7DB-3748-822B-D930872D1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95742"/>
              </p:ext>
            </p:extLst>
          </p:nvPr>
        </p:nvGraphicFramePr>
        <p:xfrm>
          <a:off x="1750752" y="187723"/>
          <a:ext cx="822425" cy="825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50">
                  <a:extLst>
                    <a:ext uri="{9D8B030D-6E8A-4147-A177-3AD203B41FA5}">
                      <a16:colId xmlns:a16="http://schemas.microsoft.com/office/drawing/2014/main" val="17403991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118856249"/>
                    </a:ext>
                  </a:extLst>
                </a:gridCol>
                <a:gridCol w="316475">
                  <a:extLst>
                    <a:ext uri="{9D8B030D-6E8A-4147-A177-3AD203B41FA5}">
                      <a16:colId xmlns:a16="http://schemas.microsoft.com/office/drawing/2014/main" val="3464906564"/>
                    </a:ext>
                  </a:extLst>
                </a:gridCol>
              </a:tblGrid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deptid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col…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60760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4815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6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857314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6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60745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6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2228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6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904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217300E-BC71-0B4C-8EB3-F8422985E836}"/>
              </a:ext>
            </a:extLst>
          </p:cNvPr>
          <p:cNvSpPr txBox="1"/>
          <p:nvPr/>
        </p:nvSpPr>
        <p:spPr>
          <a:xfrm>
            <a:off x="1812348" y="-15023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Employee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7035E1-DACD-874B-92B8-D496367C2DDD}"/>
              </a:ext>
            </a:extLst>
          </p:cNvPr>
          <p:cNvSpPr/>
          <p:nvPr/>
        </p:nvSpPr>
        <p:spPr>
          <a:xfrm>
            <a:off x="1431767" y="1188075"/>
            <a:ext cx="1431688" cy="1060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63B39F-63F8-F547-8CF5-94B2BC57E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8044"/>
              </p:ext>
            </p:extLst>
          </p:nvPr>
        </p:nvGraphicFramePr>
        <p:xfrm>
          <a:off x="1504919" y="1350440"/>
          <a:ext cx="1297684" cy="825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12">
                  <a:extLst>
                    <a:ext uri="{9D8B030D-6E8A-4147-A177-3AD203B41FA5}">
                      <a16:colId xmlns:a16="http://schemas.microsoft.com/office/drawing/2014/main" val="17403991"/>
                    </a:ext>
                  </a:extLst>
                </a:gridCol>
                <a:gridCol w="128360">
                  <a:extLst>
                    <a:ext uri="{9D8B030D-6E8A-4147-A177-3AD203B41FA5}">
                      <a16:colId xmlns:a16="http://schemas.microsoft.com/office/drawing/2014/main" val="2118856249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464906564"/>
                    </a:ext>
                  </a:extLst>
                </a:gridCol>
              </a:tblGrid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Enumeration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col…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60760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4815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6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857314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6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60745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6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2228"/>
                  </a:ext>
                </a:extLst>
              </a:tr>
              <a:tr h="137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6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90497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2DAF35B-2676-444C-9841-B696BD915FE2}"/>
              </a:ext>
            </a:extLst>
          </p:cNvPr>
          <p:cNvSpPr txBox="1"/>
          <p:nvPr/>
        </p:nvSpPr>
        <p:spPr>
          <a:xfrm>
            <a:off x="1812347" y="1136684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Employee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434D0B-0DF7-D343-A96A-A2C7EF9CFEF4}"/>
              </a:ext>
            </a:extLst>
          </p:cNvPr>
          <p:cNvCxnSpPr/>
          <p:nvPr/>
        </p:nvCxnSpPr>
        <p:spPr>
          <a:xfrm flipH="1" flipV="1">
            <a:off x="1206590" y="555709"/>
            <a:ext cx="647918" cy="24253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C91B96-79A1-964F-A341-AA22B5B2A95D}"/>
              </a:ext>
            </a:extLst>
          </p:cNvPr>
          <p:cNvCxnSpPr>
            <a:cxnSpLocks/>
          </p:cNvCxnSpPr>
          <p:nvPr/>
        </p:nvCxnSpPr>
        <p:spPr>
          <a:xfrm flipH="1" flipV="1">
            <a:off x="799029" y="555709"/>
            <a:ext cx="938952" cy="140817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B5EC489-9F4C-8C4F-B15B-50A8170910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3165" y="645295"/>
            <a:ext cx="1112092" cy="363124"/>
          </a:xfrm>
          <a:prstGeom prst="curvedConnector3">
            <a:avLst>
              <a:gd name="adj1" fmla="val 10074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146B71-FFFC-CD43-BC47-F19DE189D76D}"/>
              </a:ext>
            </a:extLst>
          </p:cNvPr>
          <p:cNvSpPr txBox="1"/>
          <p:nvPr/>
        </p:nvSpPr>
        <p:spPr>
          <a:xfrm>
            <a:off x="-62950" y="1350440"/>
            <a:ext cx="1583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The concept of Enumeration.</a:t>
            </a:r>
          </a:p>
          <a:p>
            <a:r>
              <a:rPr lang="en-US" sz="800" dirty="0" err="1"/>
              <a:t>deptid</a:t>
            </a:r>
            <a:r>
              <a:rPr lang="en-US" sz="800" dirty="0"/>
              <a:t> of Employee table is replaced by the index (row id) of the corresponding value in the Department table.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D8FF5A-8152-DC40-9EF0-BF05E47B6CBA}"/>
              </a:ext>
            </a:extLst>
          </p:cNvPr>
          <p:cNvSpPr txBox="1"/>
          <p:nvPr/>
        </p:nvSpPr>
        <p:spPr>
          <a:xfrm rot="16200000">
            <a:off x="2414060" y="744994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Transformed to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298BBFA1-5EEF-5143-9345-F2762B452060}"/>
              </a:ext>
            </a:extLst>
          </p:cNvPr>
          <p:cNvSpPr/>
          <p:nvPr/>
        </p:nvSpPr>
        <p:spPr>
          <a:xfrm>
            <a:off x="2954444" y="534163"/>
            <a:ext cx="79092" cy="677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3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73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D'silva</dc:creator>
  <cp:lastModifiedBy>Joseph D'silva</cp:lastModifiedBy>
  <cp:revision>9</cp:revision>
  <cp:lastPrinted>2018-07-02T01:54:21Z</cp:lastPrinted>
  <dcterms:created xsi:type="dcterms:W3CDTF">2018-07-02T01:30:25Z</dcterms:created>
  <dcterms:modified xsi:type="dcterms:W3CDTF">2018-07-02T02:17:39Z</dcterms:modified>
</cp:coreProperties>
</file>