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753600" cy="7315200"/>
  <p:notesSz cx="6858000" cy="9144000"/>
  <p:embeddedFontLst>
    <p:embeddedFont>
      <p:font typeface="Adriana" panose="020B0604020202020204" charset="0"/>
      <p:regular r:id="rId10"/>
    </p:embeddedFont>
    <p:embeddedFont>
      <p:font typeface="Jaturat" panose="020B0604020202020204" charset="-34"/>
      <p:regular r:id="rId11"/>
    </p:embeddedFont>
    <p:embeddedFont>
      <p:font typeface="Jaturat Italics" panose="020B0604020202020204" charset="-3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1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nam banu" userId="fb28405ced462bfb" providerId="LiveId" clId="{3057D315-0EFE-4936-AE3F-BD3362C31AAB}"/>
    <pc:docChg chg="modSld">
      <pc:chgData name="sabnam banu" userId="fb28405ced462bfb" providerId="LiveId" clId="{3057D315-0EFE-4936-AE3F-BD3362C31AAB}" dt="2025-10-21T23:59:17.639" v="3" actId="20577"/>
      <pc:docMkLst>
        <pc:docMk/>
      </pc:docMkLst>
      <pc:sldChg chg="modSp mod">
        <pc:chgData name="sabnam banu" userId="fb28405ced462bfb" providerId="LiveId" clId="{3057D315-0EFE-4936-AE3F-BD3362C31AAB}" dt="2025-10-21T23:59:17.639" v="3" actId="20577"/>
        <pc:sldMkLst>
          <pc:docMk/>
          <pc:sldMk cId="0" sldId="256"/>
        </pc:sldMkLst>
        <pc:spChg chg="mod">
          <ac:chgData name="sabnam banu" userId="fb28405ced462bfb" providerId="LiveId" clId="{3057D315-0EFE-4936-AE3F-BD3362C31AAB}" dt="2025-10-21T23:59:17.639" v="3" actId="20577"/>
          <ac:spMkLst>
            <pc:docMk/>
            <pc:sldMk cId="0" sldId="256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sv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37373">
                <a:alpha val="100000"/>
              </a:srgbClr>
            </a:gs>
            <a:gs pos="50000">
              <a:srgbClr val="3E3E3F">
                <a:alpha val="100000"/>
              </a:srgbClr>
            </a:gs>
            <a:gs pos="100000">
              <a:srgbClr val="010102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545288" y="0"/>
            <a:ext cx="3139828" cy="3035457"/>
          </a:xfrm>
          <a:custGeom>
            <a:avLst/>
            <a:gdLst/>
            <a:ahLst/>
            <a:cxnLst/>
            <a:rect l="l" t="t" r="r" b="b"/>
            <a:pathLst>
              <a:path w="3139828" h="3035457">
                <a:moveTo>
                  <a:pt x="3139827" y="0"/>
                </a:moveTo>
                <a:lnTo>
                  <a:pt x="0" y="0"/>
                </a:lnTo>
                <a:lnTo>
                  <a:pt x="0" y="3035457"/>
                </a:lnTo>
                <a:lnTo>
                  <a:pt x="3139827" y="3035457"/>
                </a:lnTo>
                <a:lnTo>
                  <a:pt x="3139827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439881" y="4499345"/>
            <a:ext cx="3026690" cy="2926080"/>
          </a:xfrm>
          <a:custGeom>
            <a:avLst/>
            <a:gdLst/>
            <a:ahLst/>
            <a:cxnLst/>
            <a:rect l="l" t="t" r="r" b="b"/>
            <a:pathLst>
              <a:path w="3026690" h="2926080">
                <a:moveTo>
                  <a:pt x="0" y="0"/>
                </a:moveTo>
                <a:lnTo>
                  <a:pt x="3026690" y="0"/>
                </a:lnTo>
                <a:lnTo>
                  <a:pt x="302669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620431" y="1666844"/>
            <a:ext cx="10994461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48"/>
              </a:lnSpc>
              <a:spcBef>
                <a:spcPct val="0"/>
              </a:spcBef>
            </a:pPr>
            <a:r>
              <a:rPr lang="en-US" sz="2957" u="none" strike="noStrike">
                <a:solidFill>
                  <a:srgbClr val="FFFFFF"/>
                </a:solidFill>
                <a:latin typeface="Adriana"/>
                <a:ea typeface="Adriana"/>
                <a:cs typeface="Adriana"/>
                <a:sym typeface="Adriana"/>
              </a:rPr>
              <a:t>SOCIAL ENGINEERING SIMULATION FOR CYBERSECURITY AWARENESS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134532" y="6009104"/>
            <a:ext cx="3901440" cy="574576"/>
          </a:xfrm>
          <a:custGeom>
            <a:avLst/>
            <a:gdLst/>
            <a:ahLst/>
            <a:cxnLst/>
            <a:rect l="l" t="t" r="r" b="b"/>
            <a:pathLst>
              <a:path w="3901440" h="574576">
                <a:moveTo>
                  <a:pt x="3901440" y="0"/>
                </a:moveTo>
                <a:lnTo>
                  <a:pt x="0" y="0"/>
                </a:lnTo>
                <a:lnTo>
                  <a:pt x="0" y="574576"/>
                </a:lnTo>
                <a:lnTo>
                  <a:pt x="3901440" y="574576"/>
                </a:lnTo>
                <a:lnTo>
                  <a:pt x="390144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52160" y="343737"/>
            <a:ext cx="3901440" cy="574576"/>
          </a:xfrm>
          <a:custGeom>
            <a:avLst/>
            <a:gdLst/>
            <a:ahLst/>
            <a:cxnLst/>
            <a:rect l="l" t="t" r="r" b="b"/>
            <a:pathLst>
              <a:path w="3901440" h="574576">
                <a:moveTo>
                  <a:pt x="0" y="0"/>
                </a:moveTo>
                <a:lnTo>
                  <a:pt x="3901440" y="0"/>
                </a:lnTo>
                <a:lnTo>
                  <a:pt x="3901440" y="574575"/>
                </a:lnTo>
                <a:lnTo>
                  <a:pt x="0" y="574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78613" y="2983769"/>
            <a:ext cx="6396375" cy="2314329"/>
          </a:xfrm>
          <a:custGeom>
            <a:avLst/>
            <a:gdLst/>
            <a:ahLst/>
            <a:cxnLst/>
            <a:rect l="l" t="t" r="r" b="b"/>
            <a:pathLst>
              <a:path w="6396375" h="2314329">
                <a:moveTo>
                  <a:pt x="0" y="0"/>
                </a:moveTo>
                <a:lnTo>
                  <a:pt x="6396374" y="0"/>
                </a:lnTo>
                <a:lnTo>
                  <a:pt x="6396374" y="2314329"/>
                </a:lnTo>
                <a:lnTo>
                  <a:pt x="0" y="23143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046" t="-22525" b="-1889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19832" y="3306919"/>
            <a:ext cx="6713936" cy="1553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6"/>
              </a:lnSpc>
            </a:pPr>
            <a:r>
              <a:rPr lang="en-US" sz="2133" i="1" dirty="0">
                <a:solidFill>
                  <a:srgbClr val="D9D9D9"/>
                </a:solidFill>
                <a:latin typeface="Jaturat Italics"/>
                <a:ea typeface="Jaturat Italics"/>
                <a:cs typeface="Jaturat Italics"/>
                <a:sym typeface="Jaturat Italics"/>
              </a:rPr>
              <a:t>Internship Project by Sabnam Banu</a:t>
            </a:r>
          </a:p>
          <a:p>
            <a:pPr algn="ctr">
              <a:lnSpc>
                <a:spcPts val="2986"/>
              </a:lnSpc>
            </a:pPr>
            <a:r>
              <a:rPr lang="en-US" sz="2133" i="1" dirty="0" err="1">
                <a:solidFill>
                  <a:srgbClr val="D9D9D9"/>
                </a:solidFill>
                <a:latin typeface="Jaturat Italics"/>
                <a:ea typeface="Jaturat Italics"/>
                <a:cs typeface="Jaturat Italics"/>
                <a:sym typeface="Jaturat Italics"/>
              </a:rPr>
              <a:t>B.Tech</a:t>
            </a:r>
            <a:r>
              <a:rPr lang="en-US" sz="2133" i="1" dirty="0">
                <a:solidFill>
                  <a:srgbClr val="D9D9D9"/>
                </a:solidFill>
                <a:latin typeface="Jaturat Italics"/>
                <a:ea typeface="Jaturat Italics"/>
                <a:cs typeface="Jaturat Italics"/>
                <a:sym typeface="Jaturat Italics"/>
              </a:rPr>
              <a:t>, CSE | UPES Dehradun</a:t>
            </a:r>
          </a:p>
          <a:p>
            <a:pPr algn="ctr">
              <a:lnSpc>
                <a:spcPts val="2986"/>
              </a:lnSpc>
            </a:pPr>
            <a:r>
              <a:rPr lang="en-US" sz="2133" i="1" dirty="0" err="1">
                <a:solidFill>
                  <a:srgbClr val="D9D9D9"/>
                </a:solidFill>
                <a:latin typeface="Jaturat Italics"/>
                <a:ea typeface="Jaturat Italics"/>
                <a:cs typeface="Jaturat Italics"/>
                <a:sym typeface="Jaturat Italics"/>
              </a:rPr>
              <a:t>Inlighn</a:t>
            </a:r>
            <a:r>
              <a:rPr lang="en-US" sz="2133" i="1" dirty="0">
                <a:solidFill>
                  <a:srgbClr val="D9D9D9"/>
                </a:solidFill>
                <a:latin typeface="Jaturat Italics"/>
                <a:ea typeface="Jaturat Italics"/>
                <a:cs typeface="Jaturat Italics"/>
                <a:sym typeface="Jaturat Italics"/>
              </a:rPr>
              <a:t> Tech | Mentor: Mr. </a:t>
            </a:r>
            <a:r>
              <a:rPr lang="en-US" sz="2133" i="1">
                <a:solidFill>
                  <a:srgbClr val="D9D9D9"/>
                </a:solidFill>
                <a:latin typeface="Jaturat Italics"/>
                <a:ea typeface="Jaturat Italics"/>
                <a:cs typeface="Jaturat Italics"/>
                <a:sym typeface="Jaturat Italics"/>
              </a:rPr>
              <a:t>Rishav Patel</a:t>
            </a:r>
          </a:p>
          <a:p>
            <a:pPr algn="ctr">
              <a:lnSpc>
                <a:spcPts val="2986"/>
              </a:lnSpc>
            </a:pPr>
            <a:endParaRPr lang="en-US" sz="2133" i="1" dirty="0">
              <a:solidFill>
                <a:srgbClr val="D9D9D9"/>
              </a:solidFill>
              <a:latin typeface="Jaturat Italics"/>
              <a:ea typeface="Jaturat Italics"/>
              <a:cs typeface="Jaturat Italics"/>
              <a:sym typeface="Jaturat Itali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37373">
                <a:alpha val="100000"/>
              </a:srgbClr>
            </a:gs>
            <a:gs pos="50000">
              <a:srgbClr val="3E3E3F">
                <a:alpha val="100000"/>
              </a:srgbClr>
            </a:gs>
            <a:gs pos="100000">
              <a:srgbClr val="010102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27289">
            <a:off x="-632144" y="3727340"/>
            <a:ext cx="7196030" cy="5942077"/>
          </a:xfrm>
          <a:custGeom>
            <a:avLst/>
            <a:gdLst/>
            <a:ahLst/>
            <a:cxnLst/>
            <a:rect l="l" t="t" r="r" b="b"/>
            <a:pathLst>
              <a:path w="7196030" h="5942077">
                <a:moveTo>
                  <a:pt x="0" y="0"/>
                </a:moveTo>
                <a:lnTo>
                  <a:pt x="7196030" y="0"/>
                </a:lnTo>
                <a:lnTo>
                  <a:pt x="7196030" y="5942077"/>
                </a:lnTo>
                <a:lnTo>
                  <a:pt x="0" y="5942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62316" y="2394814"/>
            <a:ext cx="6107259" cy="2946752"/>
          </a:xfrm>
          <a:custGeom>
            <a:avLst/>
            <a:gdLst/>
            <a:ahLst/>
            <a:cxnLst/>
            <a:rect l="l" t="t" r="r" b="b"/>
            <a:pathLst>
              <a:path w="6107259" h="2946752">
                <a:moveTo>
                  <a:pt x="0" y="0"/>
                </a:moveTo>
                <a:lnTo>
                  <a:pt x="6107258" y="0"/>
                </a:lnTo>
                <a:lnTo>
                  <a:pt x="6107258" y="2946753"/>
                </a:lnTo>
                <a:lnTo>
                  <a:pt x="0" y="29467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82446" y="2394814"/>
            <a:ext cx="3559739" cy="2946752"/>
            <a:chOff x="0" y="0"/>
            <a:chExt cx="6350000" cy="52565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256531"/>
            </a:xfrm>
            <a:custGeom>
              <a:avLst/>
              <a:gdLst/>
              <a:ahLst/>
              <a:cxnLst/>
              <a:rect l="l" t="t" r="r" b="b"/>
              <a:pathLst>
                <a:path w="6350000" h="5256531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331051"/>
                    <a:pt x="6350000" y="740924"/>
                  </a:cubicBezTo>
                  <a:lnTo>
                    <a:pt x="6350000" y="3401594"/>
                  </a:lnTo>
                  <a:cubicBezTo>
                    <a:pt x="6350000" y="3811466"/>
                    <a:pt x="6109970" y="4142517"/>
                    <a:pt x="5812790" y="4142517"/>
                  </a:cubicBezTo>
                  <a:lnTo>
                    <a:pt x="4751070" y="4142517"/>
                  </a:lnTo>
                  <a:cubicBezTo>
                    <a:pt x="4587240" y="4142517"/>
                    <a:pt x="4431030" y="4245861"/>
                    <a:pt x="4329430" y="4424524"/>
                  </a:cubicBezTo>
                  <a:lnTo>
                    <a:pt x="4013200" y="4974524"/>
                  </a:lnTo>
                  <a:cubicBezTo>
                    <a:pt x="3911600" y="5151435"/>
                    <a:pt x="3756660" y="5256531"/>
                    <a:pt x="3591560" y="5256531"/>
                  </a:cubicBezTo>
                  <a:lnTo>
                    <a:pt x="537210" y="5256531"/>
                  </a:lnTo>
                  <a:cubicBezTo>
                    <a:pt x="240030" y="5256531"/>
                    <a:pt x="0" y="4925480"/>
                    <a:pt x="0" y="4515607"/>
                  </a:cubicBezTo>
                  <a:lnTo>
                    <a:pt x="0" y="1896975"/>
                  </a:lnTo>
                  <a:cubicBezTo>
                    <a:pt x="0" y="1664013"/>
                    <a:pt x="78740" y="1445064"/>
                    <a:pt x="213360" y="1304937"/>
                  </a:cubicBezTo>
                  <a:lnTo>
                    <a:pt x="1324610" y="148885"/>
                  </a:lnTo>
                  <a:cubicBezTo>
                    <a:pt x="1417320" y="52548"/>
                    <a:pt x="1531620" y="0"/>
                    <a:pt x="1648460" y="0"/>
                  </a:cubicBezTo>
                  <a:close/>
                </a:path>
              </a:pathLst>
            </a:custGeom>
            <a:blipFill>
              <a:blip r:embed="rId5"/>
              <a:stretch>
                <a:fillRect l="-29026" r="-2902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7912809" y="-165011"/>
            <a:ext cx="3083034" cy="2926080"/>
          </a:xfrm>
          <a:custGeom>
            <a:avLst/>
            <a:gdLst/>
            <a:ahLst/>
            <a:cxnLst/>
            <a:rect l="l" t="t" r="r" b="b"/>
            <a:pathLst>
              <a:path w="3083034" h="2926080">
                <a:moveTo>
                  <a:pt x="0" y="0"/>
                </a:moveTo>
                <a:lnTo>
                  <a:pt x="3083035" y="0"/>
                </a:lnTo>
                <a:lnTo>
                  <a:pt x="3083035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57773" y="1039198"/>
            <a:ext cx="8038054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88"/>
              </a:lnSpc>
              <a:spcBef>
                <a:spcPct val="0"/>
              </a:spcBef>
            </a:pPr>
            <a:r>
              <a:rPr lang="en-US" sz="3657" u="none" strike="noStrike">
                <a:solidFill>
                  <a:srgbClr val="FFFFFF"/>
                </a:solidFill>
                <a:latin typeface="Adriana"/>
                <a:ea typeface="Adriana"/>
                <a:cs typeface="Adriana"/>
                <a:sym typeface="Adriana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91818" y="2397541"/>
            <a:ext cx="3817229" cy="311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223" lvl="1" indent="-226111" algn="l">
              <a:lnSpc>
                <a:spcPts val="3016"/>
              </a:lnSpc>
              <a:buFont typeface="Arial"/>
              <a:buChar char="•"/>
            </a:pPr>
            <a:r>
              <a:rPr lang="en-US" sz="2094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Social engineering         manipulates human trust.</a:t>
            </a:r>
          </a:p>
          <a:p>
            <a:pPr marL="452223" lvl="1" indent="-226111" algn="l">
              <a:lnSpc>
                <a:spcPts val="3016"/>
              </a:lnSpc>
              <a:buFont typeface="Arial"/>
              <a:buChar char="•"/>
            </a:pPr>
            <a:r>
              <a:rPr lang="en-US" sz="2094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Phishing is the most common attack vector.</a:t>
            </a:r>
          </a:p>
          <a:p>
            <a:pPr marL="452223" lvl="1" indent="-226111" algn="l">
              <a:lnSpc>
                <a:spcPts val="3016"/>
              </a:lnSpc>
              <a:buFont typeface="Arial"/>
              <a:buChar char="•"/>
            </a:pPr>
            <a:r>
              <a:rPr lang="en-US" sz="2094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Goal: simulate and measure awareness.</a:t>
            </a:r>
          </a:p>
          <a:p>
            <a:pPr algn="l">
              <a:lnSpc>
                <a:spcPts val="3016"/>
              </a:lnSpc>
            </a:pPr>
            <a:endParaRPr lang="en-US" sz="2094">
              <a:solidFill>
                <a:srgbClr val="D9D9D9"/>
              </a:solidFill>
              <a:latin typeface="Jaturat"/>
              <a:ea typeface="Jaturat"/>
              <a:cs typeface="Jaturat"/>
              <a:sym typeface="Jatu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37373">
                <a:alpha val="100000"/>
              </a:srgbClr>
            </a:gs>
            <a:gs pos="50000">
              <a:srgbClr val="3E3E3F">
                <a:alpha val="100000"/>
              </a:srgbClr>
            </a:gs>
            <a:gs pos="100000">
              <a:srgbClr val="010102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917145" y="-454853"/>
            <a:ext cx="3139828" cy="3035457"/>
          </a:xfrm>
          <a:custGeom>
            <a:avLst/>
            <a:gdLst/>
            <a:ahLst/>
            <a:cxnLst/>
            <a:rect l="l" t="t" r="r" b="b"/>
            <a:pathLst>
              <a:path w="3139828" h="3035457">
                <a:moveTo>
                  <a:pt x="3139827" y="0"/>
                </a:moveTo>
                <a:lnTo>
                  <a:pt x="0" y="0"/>
                </a:lnTo>
                <a:lnTo>
                  <a:pt x="0" y="3035457"/>
                </a:lnTo>
                <a:lnTo>
                  <a:pt x="3139827" y="3035457"/>
                </a:lnTo>
                <a:lnTo>
                  <a:pt x="313982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13560" y="1811288"/>
            <a:ext cx="4223897" cy="3730752"/>
            <a:chOff x="0" y="0"/>
            <a:chExt cx="12509500" cy="11049000"/>
          </a:xfrm>
        </p:grpSpPr>
        <p:sp>
          <p:nvSpPr>
            <p:cNvPr id="4" name="Freeform 4"/>
            <p:cNvSpPr/>
            <p:nvPr/>
          </p:nvSpPr>
          <p:spPr>
            <a:xfrm>
              <a:off x="189230" y="1639570"/>
              <a:ext cx="12024360" cy="9039860"/>
            </a:xfrm>
            <a:custGeom>
              <a:avLst/>
              <a:gdLst/>
              <a:ahLst/>
              <a:cxnLst/>
              <a:rect l="l" t="t" r="r" b="b"/>
              <a:pathLst>
                <a:path w="12024360" h="9039860">
                  <a:moveTo>
                    <a:pt x="0" y="0"/>
                  </a:moveTo>
                  <a:lnTo>
                    <a:pt x="12024360" y="0"/>
                  </a:lnTo>
                  <a:lnTo>
                    <a:pt x="12024360" y="9039860"/>
                  </a:lnTo>
                  <a:lnTo>
                    <a:pt x="0" y="9039860"/>
                  </a:lnTo>
                  <a:close/>
                </a:path>
              </a:pathLst>
            </a:custGeom>
            <a:blipFill>
              <a:blip r:embed="rId4"/>
              <a:stretch>
                <a:fillRect l="-4775" r="-477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509500" cy="11049000"/>
            </a:xfrm>
            <a:custGeom>
              <a:avLst/>
              <a:gdLst/>
              <a:ahLst/>
              <a:cxnLst/>
              <a:rect l="l" t="t" r="r" b="b"/>
              <a:pathLst>
                <a:path w="12509500" h="11049000">
                  <a:moveTo>
                    <a:pt x="0" y="0"/>
                  </a:moveTo>
                  <a:lnTo>
                    <a:pt x="12509500" y="0"/>
                  </a:lnTo>
                  <a:lnTo>
                    <a:pt x="12509500" y="11049000"/>
                  </a:lnTo>
                  <a:lnTo>
                    <a:pt x="0" y="11049000"/>
                  </a:lnTo>
                  <a:close/>
                </a:path>
              </a:pathLst>
            </a:custGeom>
          </p:spPr>
        </p:sp>
      </p:grpSp>
      <p:sp>
        <p:nvSpPr>
          <p:cNvPr id="6" name="TextBox 6"/>
          <p:cNvSpPr txBox="1"/>
          <p:nvPr/>
        </p:nvSpPr>
        <p:spPr>
          <a:xfrm>
            <a:off x="3645126" y="1054942"/>
            <a:ext cx="5272192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68"/>
              </a:lnSpc>
            </a:pPr>
            <a:r>
              <a:rPr lang="en-US" sz="4557">
                <a:solidFill>
                  <a:srgbClr val="FFFFFF"/>
                </a:solidFill>
                <a:latin typeface="Adriana"/>
                <a:ea typeface="Adriana"/>
                <a:cs typeface="Adriana"/>
                <a:sym typeface="Adriana"/>
              </a:rPr>
              <a:t>OBJECTIVES</a:t>
            </a:r>
          </a:p>
        </p:txBody>
      </p:sp>
      <p:sp>
        <p:nvSpPr>
          <p:cNvPr id="7" name="Freeform 7"/>
          <p:cNvSpPr/>
          <p:nvPr/>
        </p:nvSpPr>
        <p:spPr>
          <a:xfrm>
            <a:off x="5282973" y="2147742"/>
            <a:ext cx="4135679" cy="4435938"/>
          </a:xfrm>
          <a:custGeom>
            <a:avLst/>
            <a:gdLst/>
            <a:ahLst/>
            <a:cxnLst/>
            <a:rect l="l" t="t" r="r" b="b"/>
            <a:pathLst>
              <a:path w="4135679" h="4435938">
                <a:moveTo>
                  <a:pt x="0" y="0"/>
                </a:moveTo>
                <a:lnTo>
                  <a:pt x="4135678" y="0"/>
                </a:lnTo>
                <a:lnTo>
                  <a:pt x="4135678" y="4435938"/>
                </a:lnTo>
                <a:lnTo>
                  <a:pt x="0" y="4435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9939" r="-2236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681669" y="3590939"/>
            <a:ext cx="338793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2094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Observe awareness levels among participants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81669" y="2494879"/>
            <a:ext cx="3626292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2094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Ethically simulate phishing-style email.</a:t>
            </a:r>
          </a:p>
          <a:p>
            <a:pPr algn="r">
              <a:lnSpc>
                <a:spcPts val="2513"/>
              </a:lnSpc>
            </a:pPr>
            <a:endParaRPr lang="en-US" sz="2094">
              <a:solidFill>
                <a:srgbClr val="D9D9D9"/>
              </a:solidFill>
              <a:latin typeface="Jaturat"/>
              <a:ea typeface="Jaturat"/>
              <a:cs typeface="Jaturat"/>
              <a:sym typeface="Jatu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681669" y="4973824"/>
            <a:ext cx="2808844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2094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Suggest preventive measures.</a:t>
            </a:r>
          </a:p>
        </p:txBody>
      </p:sp>
      <p:sp>
        <p:nvSpPr>
          <p:cNvPr id="11" name="Freeform 11"/>
          <p:cNvSpPr/>
          <p:nvPr/>
        </p:nvSpPr>
        <p:spPr>
          <a:xfrm rot="-2027472">
            <a:off x="4645666" y="4722900"/>
            <a:ext cx="6892625" cy="5691542"/>
          </a:xfrm>
          <a:custGeom>
            <a:avLst/>
            <a:gdLst/>
            <a:ahLst/>
            <a:cxnLst/>
            <a:rect l="l" t="t" r="r" b="b"/>
            <a:pathLst>
              <a:path w="6892625" h="5691542">
                <a:moveTo>
                  <a:pt x="0" y="0"/>
                </a:moveTo>
                <a:lnTo>
                  <a:pt x="6892626" y="0"/>
                </a:lnTo>
                <a:lnTo>
                  <a:pt x="6892626" y="5691542"/>
                </a:lnTo>
                <a:lnTo>
                  <a:pt x="0" y="56915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37373">
                <a:alpha val="100000"/>
              </a:srgbClr>
            </a:gs>
            <a:gs pos="50000">
              <a:srgbClr val="3E3E3F">
                <a:alpha val="100000"/>
              </a:srgbClr>
            </a:gs>
            <a:gs pos="100000">
              <a:srgbClr val="010102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71360" y="388408"/>
            <a:ext cx="3901440" cy="1368393"/>
          </a:xfrm>
          <a:custGeom>
            <a:avLst/>
            <a:gdLst/>
            <a:ahLst/>
            <a:cxnLst/>
            <a:rect l="l" t="t" r="r" b="b"/>
            <a:pathLst>
              <a:path w="3901440" h="1368393">
                <a:moveTo>
                  <a:pt x="0" y="0"/>
                </a:moveTo>
                <a:lnTo>
                  <a:pt x="3901440" y="0"/>
                </a:lnTo>
                <a:lnTo>
                  <a:pt x="3901440" y="1368393"/>
                </a:lnTo>
                <a:lnTo>
                  <a:pt x="0" y="1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19332" y="2079015"/>
            <a:ext cx="134532" cy="255441"/>
          </a:xfrm>
          <a:custGeom>
            <a:avLst/>
            <a:gdLst/>
            <a:ahLst/>
            <a:cxnLst/>
            <a:rect l="l" t="t" r="r" b="b"/>
            <a:pathLst>
              <a:path w="134532" h="255441">
                <a:moveTo>
                  <a:pt x="0" y="0"/>
                </a:moveTo>
                <a:lnTo>
                  <a:pt x="134533" y="0"/>
                </a:lnTo>
                <a:lnTo>
                  <a:pt x="134533" y="255442"/>
                </a:lnTo>
                <a:lnTo>
                  <a:pt x="0" y="255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58122" y="3561840"/>
            <a:ext cx="191486" cy="259936"/>
          </a:xfrm>
          <a:custGeom>
            <a:avLst/>
            <a:gdLst/>
            <a:ahLst/>
            <a:cxnLst/>
            <a:rect l="l" t="t" r="r" b="b"/>
            <a:pathLst>
              <a:path w="191486" h="259936">
                <a:moveTo>
                  <a:pt x="0" y="0"/>
                </a:moveTo>
                <a:lnTo>
                  <a:pt x="191486" y="0"/>
                </a:lnTo>
                <a:lnTo>
                  <a:pt x="191486" y="259936"/>
                </a:lnTo>
                <a:lnTo>
                  <a:pt x="0" y="259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43552" y="5073620"/>
            <a:ext cx="190203" cy="261148"/>
          </a:xfrm>
          <a:custGeom>
            <a:avLst/>
            <a:gdLst/>
            <a:ahLst/>
            <a:cxnLst/>
            <a:rect l="l" t="t" r="r" b="b"/>
            <a:pathLst>
              <a:path w="190203" h="261148">
                <a:moveTo>
                  <a:pt x="0" y="0"/>
                </a:moveTo>
                <a:lnTo>
                  <a:pt x="190203" y="0"/>
                </a:lnTo>
                <a:lnTo>
                  <a:pt x="190203" y="261148"/>
                </a:lnTo>
                <a:lnTo>
                  <a:pt x="0" y="261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06325" y="1968148"/>
            <a:ext cx="213934" cy="238588"/>
          </a:xfrm>
          <a:custGeom>
            <a:avLst/>
            <a:gdLst/>
            <a:ahLst/>
            <a:cxnLst/>
            <a:rect l="l" t="t" r="r" b="b"/>
            <a:pathLst>
              <a:path w="213934" h="238588">
                <a:moveTo>
                  <a:pt x="0" y="0"/>
                </a:moveTo>
                <a:lnTo>
                  <a:pt x="213934" y="0"/>
                </a:lnTo>
                <a:lnTo>
                  <a:pt x="213934" y="238588"/>
                </a:lnTo>
                <a:lnTo>
                  <a:pt x="0" y="2385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74106" y="895169"/>
            <a:ext cx="5825629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4557">
                <a:solidFill>
                  <a:srgbClr val="FFFFFF"/>
                </a:solidFill>
                <a:latin typeface="Adriana"/>
                <a:ea typeface="Adriana"/>
                <a:cs typeface="Adriana"/>
                <a:sym typeface="Adriana"/>
              </a:rPr>
              <a:t>METHODOLOGY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519387" y="3400527"/>
            <a:ext cx="3373877" cy="4239006"/>
            <a:chOff x="0" y="0"/>
            <a:chExt cx="3061940" cy="3847083"/>
          </a:xfrm>
        </p:grpSpPr>
        <p:sp>
          <p:nvSpPr>
            <p:cNvPr id="9" name="Freeform 9"/>
            <p:cNvSpPr/>
            <p:nvPr/>
          </p:nvSpPr>
          <p:spPr>
            <a:xfrm>
              <a:off x="1774" y="0"/>
              <a:ext cx="3063976" cy="3849622"/>
            </a:xfrm>
            <a:custGeom>
              <a:avLst/>
              <a:gdLst/>
              <a:ahLst/>
              <a:cxnLst/>
              <a:rect l="l" t="t" r="r" b="b"/>
              <a:pathLst>
                <a:path w="3063976" h="3849622">
                  <a:moveTo>
                    <a:pt x="5322" y="360754"/>
                  </a:moveTo>
                  <a:cubicBezTo>
                    <a:pt x="19514" y="483411"/>
                    <a:pt x="23062" y="606067"/>
                    <a:pt x="24836" y="730167"/>
                  </a:cubicBezTo>
                  <a:cubicBezTo>
                    <a:pt x="33706" y="1177502"/>
                    <a:pt x="30158" y="1624837"/>
                    <a:pt x="24836" y="2072172"/>
                  </a:cubicBezTo>
                  <a:cubicBezTo>
                    <a:pt x="19514" y="2520950"/>
                    <a:pt x="12418" y="2969728"/>
                    <a:pt x="12418" y="3419950"/>
                  </a:cubicBezTo>
                  <a:cubicBezTo>
                    <a:pt x="12418" y="3424279"/>
                    <a:pt x="12418" y="3428608"/>
                    <a:pt x="10644" y="3432937"/>
                  </a:cubicBezTo>
                  <a:cubicBezTo>
                    <a:pt x="15966" y="3434380"/>
                    <a:pt x="21288" y="3437266"/>
                    <a:pt x="26610" y="3440152"/>
                  </a:cubicBezTo>
                  <a:cubicBezTo>
                    <a:pt x="33706" y="3444481"/>
                    <a:pt x="39028" y="3451696"/>
                    <a:pt x="46124" y="3458911"/>
                  </a:cubicBezTo>
                  <a:cubicBezTo>
                    <a:pt x="62090" y="3474784"/>
                    <a:pt x="78056" y="3490657"/>
                    <a:pt x="92248" y="3506531"/>
                  </a:cubicBezTo>
                  <a:cubicBezTo>
                    <a:pt x="108215" y="3525290"/>
                    <a:pt x="124181" y="3542606"/>
                    <a:pt x="140147" y="3561366"/>
                  </a:cubicBezTo>
                  <a:cubicBezTo>
                    <a:pt x="147243" y="3570024"/>
                    <a:pt x="154339" y="3578682"/>
                    <a:pt x="161435" y="3585897"/>
                  </a:cubicBezTo>
                  <a:cubicBezTo>
                    <a:pt x="166757" y="3591669"/>
                    <a:pt x="175627" y="3594555"/>
                    <a:pt x="180949" y="3598884"/>
                  </a:cubicBezTo>
                  <a:cubicBezTo>
                    <a:pt x="198689" y="3610428"/>
                    <a:pt x="218203" y="3621972"/>
                    <a:pt x="235943" y="3633516"/>
                  </a:cubicBezTo>
                  <a:cubicBezTo>
                    <a:pt x="253683" y="3645060"/>
                    <a:pt x="271423" y="3655161"/>
                    <a:pt x="292712" y="3662376"/>
                  </a:cubicBezTo>
                  <a:cubicBezTo>
                    <a:pt x="340610" y="3679693"/>
                    <a:pt x="386734" y="3698452"/>
                    <a:pt x="434632" y="3715768"/>
                  </a:cubicBezTo>
                  <a:cubicBezTo>
                    <a:pt x="461242" y="3725869"/>
                    <a:pt x="487853" y="3734527"/>
                    <a:pt x="516237" y="3744628"/>
                  </a:cubicBezTo>
                  <a:cubicBezTo>
                    <a:pt x="518011" y="3746072"/>
                    <a:pt x="523333" y="3744628"/>
                    <a:pt x="525107" y="3744628"/>
                  </a:cubicBezTo>
                  <a:lnTo>
                    <a:pt x="535751" y="3744628"/>
                  </a:lnTo>
                  <a:lnTo>
                    <a:pt x="537525" y="3746072"/>
                  </a:lnTo>
                  <a:cubicBezTo>
                    <a:pt x="541073" y="3738857"/>
                    <a:pt x="544621" y="3733085"/>
                    <a:pt x="549943" y="3725869"/>
                  </a:cubicBezTo>
                  <a:cubicBezTo>
                    <a:pt x="555265" y="3720097"/>
                    <a:pt x="558813" y="3709996"/>
                    <a:pt x="571231" y="3709996"/>
                  </a:cubicBezTo>
                  <a:cubicBezTo>
                    <a:pt x="571231" y="3709996"/>
                    <a:pt x="573005" y="3709996"/>
                    <a:pt x="573005" y="3708553"/>
                  </a:cubicBezTo>
                  <a:cubicBezTo>
                    <a:pt x="578327" y="3701338"/>
                    <a:pt x="587197" y="3699895"/>
                    <a:pt x="597841" y="3698452"/>
                  </a:cubicBezTo>
                  <a:cubicBezTo>
                    <a:pt x="608485" y="3697009"/>
                    <a:pt x="617355" y="3692680"/>
                    <a:pt x="626225" y="3689794"/>
                  </a:cubicBezTo>
                  <a:cubicBezTo>
                    <a:pt x="627999" y="3689794"/>
                    <a:pt x="627999" y="3688351"/>
                    <a:pt x="629773" y="3688351"/>
                  </a:cubicBezTo>
                  <a:cubicBezTo>
                    <a:pt x="642191" y="3691237"/>
                    <a:pt x="651061" y="3684022"/>
                    <a:pt x="661705" y="3681136"/>
                  </a:cubicBezTo>
                  <a:lnTo>
                    <a:pt x="663479" y="3681136"/>
                  </a:lnTo>
                  <a:cubicBezTo>
                    <a:pt x="674124" y="3681136"/>
                    <a:pt x="682994" y="3676807"/>
                    <a:pt x="693638" y="3675364"/>
                  </a:cubicBezTo>
                  <a:cubicBezTo>
                    <a:pt x="702508" y="3673921"/>
                    <a:pt x="711378" y="3673921"/>
                    <a:pt x="720248" y="3669592"/>
                  </a:cubicBezTo>
                  <a:cubicBezTo>
                    <a:pt x="729118" y="3665263"/>
                    <a:pt x="739762" y="3662376"/>
                    <a:pt x="748632" y="3659491"/>
                  </a:cubicBezTo>
                  <a:cubicBezTo>
                    <a:pt x="757502" y="3656605"/>
                    <a:pt x="766372" y="3655161"/>
                    <a:pt x="775242" y="3652276"/>
                  </a:cubicBezTo>
                  <a:lnTo>
                    <a:pt x="784112" y="3652276"/>
                  </a:lnTo>
                  <a:cubicBezTo>
                    <a:pt x="792982" y="3652276"/>
                    <a:pt x="800078" y="3652276"/>
                    <a:pt x="807174" y="3647946"/>
                  </a:cubicBezTo>
                  <a:lnTo>
                    <a:pt x="810722" y="3647946"/>
                  </a:lnTo>
                  <a:cubicBezTo>
                    <a:pt x="819592" y="3647946"/>
                    <a:pt x="830236" y="3649390"/>
                    <a:pt x="839106" y="3649390"/>
                  </a:cubicBezTo>
                  <a:lnTo>
                    <a:pt x="846202" y="3649390"/>
                  </a:lnTo>
                  <a:cubicBezTo>
                    <a:pt x="855072" y="3647946"/>
                    <a:pt x="858620" y="3653718"/>
                    <a:pt x="863943" y="3656605"/>
                  </a:cubicBezTo>
                  <a:cubicBezTo>
                    <a:pt x="872813" y="3665263"/>
                    <a:pt x="883457" y="3666706"/>
                    <a:pt x="897649" y="3665263"/>
                  </a:cubicBezTo>
                  <a:cubicBezTo>
                    <a:pt x="910067" y="3663820"/>
                    <a:pt x="920711" y="3662376"/>
                    <a:pt x="933129" y="3662376"/>
                  </a:cubicBezTo>
                  <a:cubicBezTo>
                    <a:pt x="938451" y="3662376"/>
                    <a:pt x="945547" y="3663820"/>
                    <a:pt x="950869" y="3665263"/>
                  </a:cubicBezTo>
                  <a:cubicBezTo>
                    <a:pt x="956191" y="3666706"/>
                    <a:pt x="959739" y="3668149"/>
                    <a:pt x="965061" y="3669592"/>
                  </a:cubicBezTo>
                  <a:lnTo>
                    <a:pt x="970383" y="3673921"/>
                  </a:lnTo>
                  <a:cubicBezTo>
                    <a:pt x="970383" y="3673921"/>
                    <a:pt x="972157" y="3678250"/>
                    <a:pt x="973931" y="3679693"/>
                  </a:cubicBezTo>
                  <a:cubicBezTo>
                    <a:pt x="977479" y="3681136"/>
                    <a:pt x="981027" y="3681136"/>
                    <a:pt x="982801" y="3682579"/>
                  </a:cubicBezTo>
                  <a:lnTo>
                    <a:pt x="984575" y="3684022"/>
                  </a:lnTo>
                  <a:cubicBezTo>
                    <a:pt x="993445" y="3679693"/>
                    <a:pt x="996993" y="3686908"/>
                    <a:pt x="1002315" y="3688351"/>
                  </a:cubicBezTo>
                  <a:cubicBezTo>
                    <a:pt x="1009411" y="3691237"/>
                    <a:pt x="1014733" y="3694123"/>
                    <a:pt x="1021829" y="3698452"/>
                  </a:cubicBezTo>
                  <a:cubicBezTo>
                    <a:pt x="1021829" y="3697009"/>
                    <a:pt x="1021829" y="3695566"/>
                    <a:pt x="1023603" y="3694123"/>
                  </a:cubicBezTo>
                  <a:cubicBezTo>
                    <a:pt x="1034247" y="3695566"/>
                    <a:pt x="1046665" y="3695566"/>
                    <a:pt x="1057310" y="3701338"/>
                  </a:cubicBezTo>
                  <a:cubicBezTo>
                    <a:pt x="1059084" y="3698452"/>
                    <a:pt x="1062632" y="3695566"/>
                    <a:pt x="1066180" y="3692680"/>
                  </a:cubicBezTo>
                  <a:cubicBezTo>
                    <a:pt x="1066180" y="3692680"/>
                    <a:pt x="1066180" y="3691237"/>
                    <a:pt x="1067954" y="3691237"/>
                  </a:cubicBezTo>
                  <a:cubicBezTo>
                    <a:pt x="1076824" y="3689794"/>
                    <a:pt x="1082146" y="3685465"/>
                    <a:pt x="1083920" y="3678250"/>
                  </a:cubicBezTo>
                  <a:cubicBezTo>
                    <a:pt x="1085694" y="3675364"/>
                    <a:pt x="1085694" y="3672478"/>
                    <a:pt x="1085694" y="3671035"/>
                  </a:cubicBezTo>
                  <a:cubicBezTo>
                    <a:pt x="1092790" y="3668149"/>
                    <a:pt x="1098112" y="3665263"/>
                    <a:pt x="1105208" y="3662376"/>
                  </a:cubicBezTo>
                  <a:lnTo>
                    <a:pt x="1105208" y="3659491"/>
                  </a:lnTo>
                  <a:cubicBezTo>
                    <a:pt x="1099886" y="3652276"/>
                    <a:pt x="1099886" y="3650832"/>
                    <a:pt x="1108756" y="3647946"/>
                  </a:cubicBezTo>
                  <a:cubicBezTo>
                    <a:pt x="1110530" y="3646503"/>
                    <a:pt x="1110530" y="3645060"/>
                    <a:pt x="1112304" y="3645060"/>
                  </a:cubicBezTo>
                  <a:cubicBezTo>
                    <a:pt x="1115852" y="3643617"/>
                    <a:pt x="1119400" y="3642175"/>
                    <a:pt x="1121174" y="3640731"/>
                  </a:cubicBezTo>
                  <a:cubicBezTo>
                    <a:pt x="1121174" y="3640731"/>
                    <a:pt x="1121174" y="3642175"/>
                    <a:pt x="1122948" y="3642175"/>
                  </a:cubicBezTo>
                  <a:lnTo>
                    <a:pt x="1122948" y="3639288"/>
                  </a:lnTo>
                  <a:cubicBezTo>
                    <a:pt x="1133592" y="3636402"/>
                    <a:pt x="1144236" y="3633516"/>
                    <a:pt x="1154880" y="3629187"/>
                  </a:cubicBezTo>
                  <a:cubicBezTo>
                    <a:pt x="1160202" y="3626301"/>
                    <a:pt x="1165524" y="3624858"/>
                    <a:pt x="1172620" y="3627744"/>
                  </a:cubicBezTo>
                  <a:cubicBezTo>
                    <a:pt x="1176168" y="3629187"/>
                    <a:pt x="1179716" y="3627744"/>
                    <a:pt x="1183264" y="3626301"/>
                  </a:cubicBezTo>
                  <a:cubicBezTo>
                    <a:pt x="1192134" y="3623415"/>
                    <a:pt x="1201004" y="3621972"/>
                    <a:pt x="1209874" y="3619086"/>
                  </a:cubicBezTo>
                  <a:cubicBezTo>
                    <a:pt x="1216970" y="3617643"/>
                    <a:pt x="1222292" y="3614757"/>
                    <a:pt x="1229388" y="3611871"/>
                  </a:cubicBezTo>
                  <a:cubicBezTo>
                    <a:pt x="1229388" y="3611871"/>
                    <a:pt x="1231162" y="3608985"/>
                    <a:pt x="1229388" y="3607542"/>
                  </a:cubicBezTo>
                  <a:cubicBezTo>
                    <a:pt x="1229388" y="3606099"/>
                    <a:pt x="1227614" y="3603213"/>
                    <a:pt x="1227614" y="3601770"/>
                  </a:cubicBezTo>
                  <a:cubicBezTo>
                    <a:pt x="1232936" y="3598884"/>
                    <a:pt x="1236485" y="3595998"/>
                    <a:pt x="1240032" y="3595998"/>
                  </a:cubicBezTo>
                  <a:cubicBezTo>
                    <a:pt x="1245355" y="3594555"/>
                    <a:pt x="1252451" y="3594555"/>
                    <a:pt x="1259547" y="3593112"/>
                  </a:cubicBezTo>
                  <a:cubicBezTo>
                    <a:pt x="1264869" y="3580124"/>
                    <a:pt x="1275513" y="3577239"/>
                    <a:pt x="1287931" y="3581567"/>
                  </a:cubicBezTo>
                  <a:lnTo>
                    <a:pt x="1291479" y="3578682"/>
                  </a:lnTo>
                  <a:cubicBezTo>
                    <a:pt x="1293253" y="3580124"/>
                    <a:pt x="1293253" y="3580124"/>
                    <a:pt x="1293253" y="3581567"/>
                  </a:cubicBezTo>
                  <a:cubicBezTo>
                    <a:pt x="1298575" y="3578682"/>
                    <a:pt x="1303897" y="3575796"/>
                    <a:pt x="1309219" y="3574352"/>
                  </a:cubicBezTo>
                  <a:cubicBezTo>
                    <a:pt x="1314541" y="3571466"/>
                    <a:pt x="1319863" y="3568581"/>
                    <a:pt x="1326959" y="3571466"/>
                  </a:cubicBezTo>
                  <a:cubicBezTo>
                    <a:pt x="1326959" y="3564251"/>
                    <a:pt x="1332281" y="3564251"/>
                    <a:pt x="1337603" y="3565694"/>
                  </a:cubicBezTo>
                  <a:cubicBezTo>
                    <a:pt x="1341151" y="3565694"/>
                    <a:pt x="1346473" y="3564251"/>
                    <a:pt x="1350021" y="3562808"/>
                  </a:cubicBezTo>
                  <a:cubicBezTo>
                    <a:pt x="1351795" y="3562808"/>
                    <a:pt x="1355343" y="3561366"/>
                    <a:pt x="1357117" y="3562808"/>
                  </a:cubicBezTo>
                  <a:cubicBezTo>
                    <a:pt x="1364213" y="3567137"/>
                    <a:pt x="1374857" y="3568581"/>
                    <a:pt x="1381953" y="3575796"/>
                  </a:cubicBezTo>
                  <a:cubicBezTo>
                    <a:pt x="1387275" y="3581567"/>
                    <a:pt x="1396145" y="3584454"/>
                    <a:pt x="1399693" y="3593112"/>
                  </a:cubicBezTo>
                  <a:cubicBezTo>
                    <a:pt x="1401467" y="3595998"/>
                    <a:pt x="1408563" y="3598884"/>
                    <a:pt x="1412111" y="3600327"/>
                  </a:cubicBezTo>
                  <a:cubicBezTo>
                    <a:pt x="1412111" y="3600327"/>
                    <a:pt x="1413885" y="3600327"/>
                    <a:pt x="1415659" y="3601770"/>
                  </a:cubicBezTo>
                  <a:cubicBezTo>
                    <a:pt x="1417433" y="3606099"/>
                    <a:pt x="1422756" y="3604656"/>
                    <a:pt x="1426303" y="3603213"/>
                  </a:cubicBezTo>
                  <a:cubicBezTo>
                    <a:pt x="1429851" y="3603213"/>
                    <a:pt x="1433400" y="3601770"/>
                    <a:pt x="1435173" y="3606099"/>
                  </a:cubicBezTo>
                  <a:cubicBezTo>
                    <a:pt x="1435173" y="3607542"/>
                    <a:pt x="1440496" y="3608985"/>
                    <a:pt x="1442270" y="3610428"/>
                  </a:cubicBezTo>
                  <a:cubicBezTo>
                    <a:pt x="1447592" y="3613314"/>
                    <a:pt x="1452914" y="3616200"/>
                    <a:pt x="1456462" y="3619086"/>
                  </a:cubicBezTo>
                  <a:cubicBezTo>
                    <a:pt x="1458236" y="3620529"/>
                    <a:pt x="1460010" y="3621972"/>
                    <a:pt x="1460010" y="3623415"/>
                  </a:cubicBezTo>
                  <a:cubicBezTo>
                    <a:pt x="1460010" y="3627744"/>
                    <a:pt x="1465332" y="3630630"/>
                    <a:pt x="1470654" y="3630630"/>
                  </a:cubicBezTo>
                  <a:cubicBezTo>
                    <a:pt x="1477750" y="3632073"/>
                    <a:pt x="1483072" y="3632073"/>
                    <a:pt x="1490168" y="3633516"/>
                  </a:cubicBezTo>
                  <a:cubicBezTo>
                    <a:pt x="1491942" y="3633516"/>
                    <a:pt x="1491942" y="3636402"/>
                    <a:pt x="1493716" y="3636402"/>
                  </a:cubicBezTo>
                  <a:cubicBezTo>
                    <a:pt x="1495490" y="3639288"/>
                    <a:pt x="1497264" y="3643617"/>
                    <a:pt x="1504360" y="3640731"/>
                  </a:cubicBezTo>
                  <a:cubicBezTo>
                    <a:pt x="1507908" y="3639288"/>
                    <a:pt x="1518552" y="3642175"/>
                    <a:pt x="1520326" y="3645060"/>
                  </a:cubicBezTo>
                  <a:cubicBezTo>
                    <a:pt x="1523874" y="3655161"/>
                    <a:pt x="1536292" y="3655161"/>
                    <a:pt x="1545162" y="3658048"/>
                  </a:cubicBezTo>
                  <a:cubicBezTo>
                    <a:pt x="1546936" y="3658048"/>
                    <a:pt x="1548710" y="3658048"/>
                    <a:pt x="1548710" y="3659491"/>
                  </a:cubicBezTo>
                  <a:cubicBezTo>
                    <a:pt x="1554032" y="3665263"/>
                    <a:pt x="1561128" y="3666706"/>
                    <a:pt x="1568224" y="3669592"/>
                  </a:cubicBezTo>
                  <a:cubicBezTo>
                    <a:pt x="1575320" y="3672478"/>
                    <a:pt x="1582416" y="3678250"/>
                    <a:pt x="1589512" y="3684022"/>
                  </a:cubicBezTo>
                  <a:lnTo>
                    <a:pt x="1598382" y="3691237"/>
                  </a:lnTo>
                  <a:cubicBezTo>
                    <a:pt x="1600156" y="3692680"/>
                    <a:pt x="1601930" y="3692680"/>
                    <a:pt x="1603704" y="3692680"/>
                  </a:cubicBezTo>
                  <a:cubicBezTo>
                    <a:pt x="1609026" y="3692680"/>
                    <a:pt x="1614348" y="3691237"/>
                    <a:pt x="1617897" y="3695566"/>
                  </a:cubicBezTo>
                  <a:cubicBezTo>
                    <a:pt x="1617897" y="3695566"/>
                    <a:pt x="1619670" y="3697009"/>
                    <a:pt x="1621444" y="3697009"/>
                  </a:cubicBezTo>
                  <a:cubicBezTo>
                    <a:pt x="1635637" y="3695566"/>
                    <a:pt x="1644507" y="3702781"/>
                    <a:pt x="1653377" y="3709996"/>
                  </a:cubicBezTo>
                  <a:cubicBezTo>
                    <a:pt x="1656925" y="3712882"/>
                    <a:pt x="1664021" y="3714325"/>
                    <a:pt x="1667569" y="3714325"/>
                  </a:cubicBezTo>
                  <a:cubicBezTo>
                    <a:pt x="1678213" y="3717211"/>
                    <a:pt x="1690631" y="3718654"/>
                    <a:pt x="1699501" y="3724426"/>
                  </a:cubicBezTo>
                  <a:cubicBezTo>
                    <a:pt x="1704823" y="3727312"/>
                    <a:pt x="1711919" y="3731641"/>
                    <a:pt x="1717241" y="3731641"/>
                  </a:cubicBezTo>
                  <a:cubicBezTo>
                    <a:pt x="1726111" y="3731641"/>
                    <a:pt x="1729659" y="3737413"/>
                    <a:pt x="1733207" y="3741742"/>
                  </a:cubicBezTo>
                  <a:cubicBezTo>
                    <a:pt x="1743851" y="3743185"/>
                    <a:pt x="1754495" y="3743185"/>
                    <a:pt x="1759817" y="3751843"/>
                  </a:cubicBezTo>
                  <a:cubicBezTo>
                    <a:pt x="1759817" y="3753287"/>
                    <a:pt x="1761591" y="3753287"/>
                    <a:pt x="1763365" y="3753287"/>
                  </a:cubicBezTo>
                  <a:cubicBezTo>
                    <a:pt x="1770461" y="3754730"/>
                    <a:pt x="1777557" y="3756172"/>
                    <a:pt x="1784653" y="3759059"/>
                  </a:cubicBezTo>
                  <a:cubicBezTo>
                    <a:pt x="1788201" y="3760502"/>
                    <a:pt x="1791749" y="3763387"/>
                    <a:pt x="1797071" y="3766274"/>
                  </a:cubicBezTo>
                  <a:cubicBezTo>
                    <a:pt x="1798845" y="3766274"/>
                    <a:pt x="1798845" y="3767717"/>
                    <a:pt x="1800619" y="3767717"/>
                  </a:cubicBezTo>
                  <a:cubicBezTo>
                    <a:pt x="1813038" y="3767717"/>
                    <a:pt x="1816586" y="3774932"/>
                    <a:pt x="1823682" y="3780704"/>
                  </a:cubicBezTo>
                  <a:cubicBezTo>
                    <a:pt x="1834326" y="3787919"/>
                    <a:pt x="1846744" y="3795134"/>
                    <a:pt x="1855614" y="3803792"/>
                  </a:cubicBezTo>
                  <a:cubicBezTo>
                    <a:pt x="1860936" y="3809564"/>
                    <a:pt x="1869806" y="3812450"/>
                    <a:pt x="1875128" y="3815336"/>
                  </a:cubicBezTo>
                  <a:lnTo>
                    <a:pt x="1885772" y="3819666"/>
                  </a:lnTo>
                  <a:cubicBezTo>
                    <a:pt x="1889320" y="3822551"/>
                    <a:pt x="1892868" y="3825437"/>
                    <a:pt x="1898190" y="3828323"/>
                  </a:cubicBezTo>
                  <a:cubicBezTo>
                    <a:pt x="1903512" y="3829766"/>
                    <a:pt x="1905286" y="3835538"/>
                    <a:pt x="1912382" y="3834096"/>
                  </a:cubicBezTo>
                  <a:cubicBezTo>
                    <a:pt x="1915930" y="3834096"/>
                    <a:pt x="1919478" y="3835538"/>
                    <a:pt x="1923026" y="3836981"/>
                  </a:cubicBezTo>
                  <a:cubicBezTo>
                    <a:pt x="1928348" y="3839868"/>
                    <a:pt x="1930122" y="3842753"/>
                    <a:pt x="1937218" y="3842753"/>
                  </a:cubicBezTo>
                  <a:cubicBezTo>
                    <a:pt x="1940766" y="3842753"/>
                    <a:pt x="1944314" y="3845640"/>
                    <a:pt x="1946088" y="3847083"/>
                  </a:cubicBezTo>
                  <a:cubicBezTo>
                    <a:pt x="1954958" y="3849622"/>
                    <a:pt x="1963828" y="3849622"/>
                    <a:pt x="1969150" y="3841311"/>
                  </a:cubicBezTo>
                  <a:lnTo>
                    <a:pt x="1970924" y="3839868"/>
                  </a:lnTo>
                  <a:cubicBezTo>
                    <a:pt x="1978020" y="3842753"/>
                    <a:pt x="1978020" y="3836981"/>
                    <a:pt x="1979794" y="3834096"/>
                  </a:cubicBezTo>
                  <a:cubicBezTo>
                    <a:pt x="1981568" y="3832652"/>
                    <a:pt x="1985116" y="3831210"/>
                    <a:pt x="1986890" y="3829766"/>
                  </a:cubicBezTo>
                  <a:cubicBezTo>
                    <a:pt x="1990439" y="3826881"/>
                    <a:pt x="1993986" y="3825437"/>
                    <a:pt x="1999309" y="3822551"/>
                  </a:cubicBezTo>
                  <a:cubicBezTo>
                    <a:pt x="2001082" y="3821108"/>
                    <a:pt x="2004630" y="3819666"/>
                    <a:pt x="2006405" y="3819666"/>
                  </a:cubicBezTo>
                  <a:cubicBezTo>
                    <a:pt x="2015275" y="3819666"/>
                    <a:pt x="2020597" y="3816779"/>
                    <a:pt x="2027693" y="3811007"/>
                  </a:cubicBezTo>
                  <a:cubicBezTo>
                    <a:pt x="2033015" y="3806678"/>
                    <a:pt x="2041885" y="3803792"/>
                    <a:pt x="2048981" y="3800906"/>
                  </a:cubicBezTo>
                  <a:cubicBezTo>
                    <a:pt x="2056077" y="3798020"/>
                    <a:pt x="2063173" y="3795134"/>
                    <a:pt x="2072043" y="3793691"/>
                  </a:cubicBezTo>
                  <a:cubicBezTo>
                    <a:pt x="2077365" y="3792248"/>
                    <a:pt x="2082687" y="3792248"/>
                    <a:pt x="2088009" y="3792248"/>
                  </a:cubicBezTo>
                  <a:lnTo>
                    <a:pt x="2091557" y="3792248"/>
                  </a:lnTo>
                  <a:cubicBezTo>
                    <a:pt x="2098653" y="3789362"/>
                    <a:pt x="2105749" y="3785033"/>
                    <a:pt x="2114619" y="3782147"/>
                  </a:cubicBezTo>
                  <a:lnTo>
                    <a:pt x="2119941" y="3782147"/>
                  </a:lnTo>
                  <a:cubicBezTo>
                    <a:pt x="2128811" y="3785033"/>
                    <a:pt x="2137681" y="3785033"/>
                    <a:pt x="2146551" y="3779261"/>
                  </a:cubicBezTo>
                  <a:cubicBezTo>
                    <a:pt x="2148325" y="3777818"/>
                    <a:pt x="2151873" y="3776375"/>
                    <a:pt x="2153647" y="3774932"/>
                  </a:cubicBezTo>
                  <a:cubicBezTo>
                    <a:pt x="2162517" y="3777818"/>
                    <a:pt x="2171387" y="3783590"/>
                    <a:pt x="2182031" y="3783590"/>
                  </a:cubicBezTo>
                  <a:cubicBezTo>
                    <a:pt x="2185580" y="3783590"/>
                    <a:pt x="2190901" y="3782147"/>
                    <a:pt x="2194450" y="3780704"/>
                  </a:cubicBezTo>
                  <a:cubicBezTo>
                    <a:pt x="2201546" y="3780704"/>
                    <a:pt x="2208641" y="3780704"/>
                    <a:pt x="2213964" y="3779261"/>
                  </a:cubicBezTo>
                  <a:cubicBezTo>
                    <a:pt x="2221060" y="3777818"/>
                    <a:pt x="2229930" y="3779261"/>
                    <a:pt x="2237026" y="3776375"/>
                  </a:cubicBezTo>
                  <a:cubicBezTo>
                    <a:pt x="2240574" y="3769160"/>
                    <a:pt x="2242348" y="3769160"/>
                    <a:pt x="2251218" y="3770602"/>
                  </a:cubicBezTo>
                  <a:cubicBezTo>
                    <a:pt x="2261862" y="3772046"/>
                    <a:pt x="2268958" y="3770602"/>
                    <a:pt x="2276054" y="3763387"/>
                  </a:cubicBezTo>
                  <a:cubicBezTo>
                    <a:pt x="2279602" y="3759059"/>
                    <a:pt x="2288472" y="3759059"/>
                    <a:pt x="2293794" y="3756172"/>
                  </a:cubicBezTo>
                  <a:cubicBezTo>
                    <a:pt x="2295568" y="3756172"/>
                    <a:pt x="2297342" y="3754730"/>
                    <a:pt x="2299116" y="3754730"/>
                  </a:cubicBezTo>
                  <a:cubicBezTo>
                    <a:pt x="2302664" y="3753287"/>
                    <a:pt x="2304438" y="3753287"/>
                    <a:pt x="2307986" y="3751843"/>
                  </a:cubicBezTo>
                  <a:cubicBezTo>
                    <a:pt x="2316856" y="3748957"/>
                    <a:pt x="2325726" y="3747515"/>
                    <a:pt x="2334596" y="3743185"/>
                  </a:cubicBezTo>
                  <a:cubicBezTo>
                    <a:pt x="2343466" y="3738857"/>
                    <a:pt x="2350562" y="3735970"/>
                    <a:pt x="2359432" y="3741742"/>
                  </a:cubicBezTo>
                  <a:lnTo>
                    <a:pt x="2362980" y="3741742"/>
                  </a:lnTo>
                  <a:cubicBezTo>
                    <a:pt x="2366528" y="3740300"/>
                    <a:pt x="2368302" y="3740300"/>
                    <a:pt x="2371850" y="3738857"/>
                  </a:cubicBezTo>
                  <a:cubicBezTo>
                    <a:pt x="2371850" y="3734527"/>
                    <a:pt x="2371850" y="3728755"/>
                    <a:pt x="2378946" y="3724426"/>
                  </a:cubicBezTo>
                  <a:cubicBezTo>
                    <a:pt x="2380720" y="3722983"/>
                    <a:pt x="2380720" y="3720097"/>
                    <a:pt x="2384268" y="3718654"/>
                  </a:cubicBezTo>
                  <a:cubicBezTo>
                    <a:pt x="2387816" y="3715768"/>
                    <a:pt x="2393139" y="3715768"/>
                    <a:pt x="2396686" y="3717211"/>
                  </a:cubicBezTo>
                  <a:cubicBezTo>
                    <a:pt x="2398461" y="3718654"/>
                    <a:pt x="2402009" y="3717211"/>
                    <a:pt x="2403783" y="3717211"/>
                  </a:cubicBezTo>
                  <a:cubicBezTo>
                    <a:pt x="2414427" y="3715768"/>
                    <a:pt x="2426845" y="3715768"/>
                    <a:pt x="2437489" y="3714325"/>
                  </a:cubicBezTo>
                  <a:cubicBezTo>
                    <a:pt x="2448133" y="3712882"/>
                    <a:pt x="2458777" y="3711439"/>
                    <a:pt x="2469421" y="3708553"/>
                  </a:cubicBezTo>
                  <a:cubicBezTo>
                    <a:pt x="2476517" y="3705667"/>
                    <a:pt x="2483613" y="3707110"/>
                    <a:pt x="2490709" y="3707110"/>
                  </a:cubicBezTo>
                  <a:cubicBezTo>
                    <a:pt x="2504901" y="3708553"/>
                    <a:pt x="2517319" y="3708553"/>
                    <a:pt x="2529737" y="3702781"/>
                  </a:cubicBezTo>
                  <a:lnTo>
                    <a:pt x="2526189" y="3699895"/>
                  </a:lnTo>
                  <a:cubicBezTo>
                    <a:pt x="2529737" y="3698452"/>
                    <a:pt x="2533285" y="3698452"/>
                    <a:pt x="2538607" y="3698452"/>
                  </a:cubicBezTo>
                  <a:cubicBezTo>
                    <a:pt x="2542155" y="3702781"/>
                    <a:pt x="2547477" y="3699895"/>
                    <a:pt x="2551025" y="3697009"/>
                  </a:cubicBezTo>
                  <a:cubicBezTo>
                    <a:pt x="2556347" y="3692680"/>
                    <a:pt x="2561669" y="3694123"/>
                    <a:pt x="2568765" y="3694123"/>
                  </a:cubicBezTo>
                  <a:cubicBezTo>
                    <a:pt x="2575861" y="3695566"/>
                    <a:pt x="2584731" y="3692680"/>
                    <a:pt x="2593601" y="3691237"/>
                  </a:cubicBezTo>
                  <a:cubicBezTo>
                    <a:pt x="2595375" y="3691237"/>
                    <a:pt x="2597150" y="3688351"/>
                    <a:pt x="2597150" y="3686908"/>
                  </a:cubicBezTo>
                  <a:cubicBezTo>
                    <a:pt x="2600698" y="3686908"/>
                    <a:pt x="2604245" y="3685465"/>
                    <a:pt x="2609568" y="3685465"/>
                  </a:cubicBezTo>
                  <a:lnTo>
                    <a:pt x="2616664" y="3685465"/>
                  </a:lnTo>
                  <a:cubicBezTo>
                    <a:pt x="2623760" y="3688351"/>
                    <a:pt x="2630856" y="3688351"/>
                    <a:pt x="2637952" y="3685465"/>
                  </a:cubicBezTo>
                  <a:cubicBezTo>
                    <a:pt x="2639726" y="3684022"/>
                    <a:pt x="2643274" y="3684022"/>
                    <a:pt x="2645048" y="3684022"/>
                  </a:cubicBezTo>
                  <a:cubicBezTo>
                    <a:pt x="2650370" y="3682579"/>
                    <a:pt x="2655692" y="3684022"/>
                    <a:pt x="2659240" y="3679693"/>
                  </a:cubicBezTo>
                  <a:cubicBezTo>
                    <a:pt x="2661014" y="3678250"/>
                    <a:pt x="2664562" y="3679693"/>
                    <a:pt x="2668110" y="3678250"/>
                  </a:cubicBezTo>
                  <a:lnTo>
                    <a:pt x="2719556" y="3678250"/>
                  </a:lnTo>
                  <a:cubicBezTo>
                    <a:pt x="2726652" y="3678250"/>
                    <a:pt x="2735522" y="3679693"/>
                    <a:pt x="2742618" y="3681136"/>
                  </a:cubicBezTo>
                  <a:cubicBezTo>
                    <a:pt x="2751488" y="3682579"/>
                    <a:pt x="2758584" y="3681136"/>
                    <a:pt x="2765680" y="3679693"/>
                  </a:cubicBezTo>
                  <a:lnTo>
                    <a:pt x="2778098" y="3679693"/>
                  </a:lnTo>
                  <a:cubicBezTo>
                    <a:pt x="2783421" y="3679693"/>
                    <a:pt x="2788742" y="3681136"/>
                    <a:pt x="2794064" y="3679693"/>
                  </a:cubicBezTo>
                  <a:cubicBezTo>
                    <a:pt x="2797612" y="3679693"/>
                    <a:pt x="2799386" y="3676807"/>
                    <a:pt x="2801161" y="3673921"/>
                  </a:cubicBezTo>
                  <a:cubicBezTo>
                    <a:pt x="2804709" y="3669592"/>
                    <a:pt x="2810031" y="3668149"/>
                    <a:pt x="2817127" y="3668149"/>
                  </a:cubicBezTo>
                  <a:cubicBezTo>
                    <a:pt x="2822449" y="3668149"/>
                    <a:pt x="2827771" y="3666706"/>
                    <a:pt x="2833092" y="3665263"/>
                  </a:cubicBezTo>
                  <a:lnTo>
                    <a:pt x="2836641" y="3665263"/>
                  </a:lnTo>
                  <a:cubicBezTo>
                    <a:pt x="2843737" y="3673921"/>
                    <a:pt x="2854381" y="3668149"/>
                    <a:pt x="2863251" y="3669592"/>
                  </a:cubicBezTo>
                  <a:lnTo>
                    <a:pt x="2866799" y="3669592"/>
                  </a:lnTo>
                  <a:cubicBezTo>
                    <a:pt x="2873895" y="3672478"/>
                    <a:pt x="2882765" y="3675364"/>
                    <a:pt x="2889861" y="3676807"/>
                  </a:cubicBezTo>
                  <a:cubicBezTo>
                    <a:pt x="2898731" y="3678250"/>
                    <a:pt x="2905827" y="3685465"/>
                    <a:pt x="2912923" y="3685465"/>
                  </a:cubicBezTo>
                  <a:cubicBezTo>
                    <a:pt x="2925341" y="3685465"/>
                    <a:pt x="2935985" y="3692680"/>
                    <a:pt x="2946629" y="3694123"/>
                  </a:cubicBezTo>
                  <a:cubicBezTo>
                    <a:pt x="2955499" y="3695566"/>
                    <a:pt x="2964369" y="3698452"/>
                    <a:pt x="2973239" y="3701338"/>
                  </a:cubicBezTo>
                  <a:cubicBezTo>
                    <a:pt x="2976787" y="3702781"/>
                    <a:pt x="2982110" y="3701338"/>
                    <a:pt x="2985657" y="3701338"/>
                  </a:cubicBezTo>
                  <a:cubicBezTo>
                    <a:pt x="2996302" y="3702781"/>
                    <a:pt x="3006945" y="3702781"/>
                    <a:pt x="3017590" y="3704224"/>
                  </a:cubicBezTo>
                  <a:lnTo>
                    <a:pt x="3019363" y="3704224"/>
                  </a:lnTo>
                  <a:cubicBezTo>
                    <a:pt x="3031782" y="3702781"/>
                    <a:pt x="3044200" y="3705667"/>
                    <a:pt x="3056618" y="3705667"/>
                  </a:cubicBezTo>
                  <a:cubicBezTo>
                    <a:pt x="3058392" y="3448810"/>
                    <a:pt x="3049522" y="3191953"/>
                    <a:pt x="3038878" y="2935096"/>
                  </a:cubicBezTo>
                  <a:cubicBezTo>
                    <a:pt x="3028233" y="2691226"/>
                    <a:pt x="3017590" y="2447356"/>
                    <a:pt x="3015816" y="2203487"/>
                  </a:cubicBezTo>
                  <a:cubicBezTo>
                    <a:pt x="3015816" y="2080830"/>
                    <a:pt x="3017590" y="1959617"/>
                    <a:pt x="3021138" y="1836960"/>
                  </a:cubicBezTo>
                  <a:cubicBezTo>
                    <a:pt x="3026460" y="1714304"/>
                    <a:pt x="3037104" y="1591648"/>
                    <a:pt x="3044200" y="1468991"/>
                  </a:cubicBezTo>
                  <a:cubicBezTo>
                    <a:pt x="3063976" y="1080820"/>
                    <a:pt x="3053070" y="691205"/>
                    <a:pt x="3045974" y="303033"/>
                  </a:cubicBezTo>
                  <a:cubicBezTo>
                    <a:pt x="3040652" y="301590"/>
                    <a:pt x="3037104" y="300147"/>
                    <a:pt x="3033556" y="298704"/>
                  </a:cubicBezTo>
                  <a:cubicBezTo>
                    <a:pt x="3028233" y="295818"/>
                    <a:pt x="3022912" y="294375"/>
                    <a:pt x="3015816" y="295818"/>
                  </a:cubicBezTo>
                  <a:lnTo>
                    <a:pt x="3005172" y="295818"/>
                  </a:lnTo>
                  <a:cubicBezTo>
                    <a:pt x="2999850" y="295818"/>
                    <a:pt x="2992753" y="295818"/>
                    <a:pt x="2989205" y="301590"/>
                  </a:cubicBezTo>
                  <a:cubicBezTo>
                    <a:pt x="2989205" y="301590"/>
                    <a:pt x="2987432" y="303033"/>
                    <a:pt x="2985657" y="303033"/>
                  </a:cubicBezTo>
                  <a:lnTo>
                    <a:pt x="2978562" y="303033"/>
                  </a:lnTo>
                  <a:cubicBezTo>
                    <a:pt x="2976787" y="300147"/>
                    <a:pt x="2980335" y="294375"/>
                    <a:pt x="2971465" y="295818"/>
                  </a:cubicBezTo>
                  <a:cubicBezTo>
                    <a:pt x="2967917" y="295818"/>
                    <a:pt x="2962595" y="297261"/>
                    <a:pt x="2959047" y="297261"/>
                  </a:cubicBezTo>
                  <a:lnTo>
                    <a:pt x="2932437" y="297261"/>
                  </a:lnTo>
                  <a:cubicBezTo>
                    <a:pt x="2930663" y="294375"/>
                    <a:pt x="2928889" y="291489"/>
                    <a:pt x="2925341" y="287160"/>
                  </a:cubicBezTo>
                  <a:cubicBezTo>
                    <a:pt x="2923567" y="284274"/>
                    <a:pt x="2921793" y="282831"/>
                    <a:pt x="2916471" y="285717"/>
                  </a:cubicBezTo>
                  <a:cubicBezTo>
                    <a:pt x="2912923" y="287160"/>
                    <a:pt x="2911149" y="287160"/>
                    <a:pt x="2909375" y="284274"/>
                  </a:cubicBezTo>
                  <a:cubicBezTo>
                    <a:pt x="2904053" y="277059"/>
                    <a:pt x="2898731" y="271287"/>
                    <a:pt x="2888087" y="269844"/>
                  </a:cubicBezTo>
                  <a:cubicBezTo>
                    <a:pt x="2886313" y="269844"/>
                    <a:pt x="2884539" y="266958"/>
                    <a:pt x="2882765" y="265515"/>
                  </a:cubicBezTo>
                  <a:cubicBezTo>
                    <a:pt x="2879217" y="262629"/>
                    <a:pt x="2877443" y="259743"/>
                    <a:pt x="2872121" y="259743"/>
                  </a:cubicBezTo>
                  <a:cubicBezTo>
                    <a:pt x="2870347" y="259743"/>
                    <a:pt x="2866799" y="256857"/>
                    <a:pt x="2866799" y="255414"/>
                  </a:cubicBezTo>
                  <a:cubicBezTo>
                    <a:pt x="2865025" y="249642"/>
                    <a:pt x="2865025" y="245313"/>
                    <a:pt x="2865025" y="239541"/>
                  </a:cubicBezTo>
                  <a:cubicBezTo>
                    <a:pt x="2863251" y="233769"/>
                    <a:pt x="2859703" y="227997"/>
                    <a:pt x="2854381" y="225111"/>
                  </a:cubicBezTo>
                  <a:cubicBezTo>
                    <a:pt x="2845511" y="220782"/>
                    <a:pt x="2838415" y="215009"/>
                    <a:pt x="2829545" y="210680"/>
                  </a:cubicBezTo>
                  <a:cubicBezTo>
                    <a:pt x="2827771" y="209237"/>
                    <a:pt x="2824222" y="207794"/>
                    <a:pt x="2820674" y="207794"/>
                  </a:cubicBezTo>
                  <a:cubicBezTo>
                    <a:pt x="2815352" y="206351"/>
                    <a:pt x="2810031" y="204908"/>
                    <a:pt x="2804709" y="204908"/>
                  </a:cubicBezTo>
                  <a:cubicBezTo>
                    <a:pt x="2799386" y="204908"/>
                    <a:pt x="2792291" y="204908"/>
                    <a:pt x="2786969" y="207794"/>
                  </a:cubicBezTo>
                  <a:cubicBezTo>
                    <a:pt x="2776324" y="212123"/>
                    <a:pt x="2767454" y="206351"/>
                    <a:pt x="2758584" y="206351"/>
                  </a:cubicBezTo>
                  <a:cubicBezTo>
                    <a:pt x="2749714" y="204908"/>
                    <a:pt x="2740844" y="202022"/>
                    <a:pt x="2733748" y="200579"/>
                  </a:cubicBezTo>
                  <a:lnTo>
                    <a:pt x="2710686" y="200579"/>
                  </a:lnTo>
                  <a:cubicBezTo>
                    <a:pt x="2691172" y="203465"/>
                    <a:pt x="2675206" y="194807"/>
                    <a:pt x="2655692" y="193364"/>
                  </a:cubicBezTo>
                  <a:cubicBezTo>
                    <a:pt x="2650370" y="193364"/>
                    <a:pt x="2645048" y="189035"/>
                    <a:pt x="2639726" y="186149"/>
                  </a:cubicBezTo>
                  <a:cubicBezTo>
                    <a:pt x="2636178" y="183263"/>
                    <a:pt x="2632630" y="183263"/>
                    <a:pt x="2627308" y="184706"/>
                  </a:cubicBezTo>
                  <a:cubicBezTo>
                    <a:pt x="2620211" y="186149"/>
                    <a:pt x="2613115" y="184706"/>
                    <a:pt x="2606020" y="186149"/>
                  </a:cubicBezTo>
                  <a:cubicBezTo>
                    <a:pt x="2595375" y="189035"/>
                    <a:pt x="2586505" y="181820"/>
                    <a:pt x="2575861" y="181820"/>
                  </a:cubicBezTo>
                  <a:cubicBezTo>
                    <a:pt x="2566991" y="183263"/>
                    <a:pt x="2558121" y="183263"/>
                    <a:pt x="2549251" y="184706"/>
                  </a:cubicBezTo>
                  <a:lnTo>
                    <a:pt x="2527963" y="189035"/>
                  </a:lnTo>
                  <a:cubicBezTo>
                    <a:pt x="2513771" y="194807"/>
                    <a:pt x="2503127" y="187592"/>
                    <a:pt x="2490709" y="184706"/>
                  </a:cubicBezTo>
                  <a:cubicBezTo>
                    <a:pt x="2481839" y="183263"/>
                    <a:pt x="2476517" y="180377"/>
                    <a:pt x="2469421" y="176048"/>
                  </a:cubicBezTo>
                  <a:cubicBezTo>
                    <a:pt x="2462325" y="171719"/>
                    <a:pt x="2455229" y="176048"/>
                    <a:pt x="2449907" y="176048"/>
                  </a:cubicBezTo>
                  <a:cubicBezTo>
                    <a:pt x="2444585" y="176048"/>
                    <a:pt x="2441037" y="180377"/>
                    <a:pt x="2437489" y="181820"/>
                  </a:cubicBezTo>
                  <a:cubicBezTo>
                    <a:pt x="2432167" y="183263"/>
                    <a:pt x="2426845" y="183263"/>
                    <a:pt x="2421522" y="183263"/>
                  </a:cubicBezTo>
                  <a:cubicBezTo>
                    <a:pt x="2416200" y="183263"/>
                    <a:pt x="2409104" y="181820"/>
                    <a:pt x="2403782" y="183263"/>
                  </a:cubicBezTo>
                  <a:cubicBezTo>
                    <a:pt x="2394912" y="186149"/>
                    <a:pt x="2387816" y="190478"/>
                    <a:pt x="2380720" y="193364"/>
                  </a:cubicBezTo>
                  <a:cubicBezTo>
                    <a:pt x="2378946" y="194807"/>
                    <a:pt x="2377172" y="196250"/>
                    <a:pt x="2375398" y="196250"/>
                  </a:cubicBezTo>
                  <a:cubicBezTo>
                    <a:pt x="2362980" y="202022"/>
                    <a:pt x="2348788" y="203465"/>
                    <a:pt x="2332822" y="203465"/>
                  </a:cubicBezTo>
                  <a:cubicBezTo>
                    <a:pt x="2323952" y="203465"/>
                    <a:pt x="2315082" y="203465"/>
                    <a:pt x="2306212" y="202022"/>
                  </a:cubicBezTo>
                  <a:cubicBezTo>
                    <a:pt x="2300890" y="202022"/>
                    <a:pt x="2297342" y="197693"/>
                    <a:pt x="2293794" y="197693"/>
                  </a:cubicBezTo>
                  <a:cubicBezTo>
                    <a:pt x="2281376" y="196250"/>
                    <a:pt x="2270732" y="196250"/>
                    <a:pt x="2258314" y="196250"/>
                  </a:cubicBezTo>
                  <a:cubicBezTo>
                    <a:pt x="2256540" y="196250"/>
                    <a:pt x="2254766" y="197693"/>
                    <a:pt x="2252992" y="197693"/>
                  </a:cubicBezTo>
                  <a:cubicBezTo>
                    <a:pt x="2245896" y="200579"/>
                    <a:pt x="2238800" y="204908"/>
                    <a:pt x="2231703" y="207794"/>
                  </a:cubicBezTo>
                  <a:cubicBezTo>
                    <a:pt x="2219286" y="210680"/>
                    <a:pt x="2206867" y="213566"/>
                    <a:pt x="2194449" y="215009"/>
                  </a:cubicBezTo>
                  <a:lnTo>
                    <a:pt x="2189127" y="215009"/>
                  </a:lnTo>
                  <a:cubicBezTo>
                    <a:pt x="2178483" y="210680"/>
                    <a:pt x="2169613" y="215009"/>
                    <a:pt x="2158969" y="216452"/>
                  </a:cubicBezTo>
                  <a:cubicBezTo>
                    <a:pt x="2148325" y="219339"/>
                    <a:pt x="2137681" y="223668"/>
                    <a:pt x="2127037" y="226554"/>
                  </a:cubicBezTo>
                  <a:cubicBezTo>
                    <a:pt x="2123489" y="227997"/>
                    <a:pt x="2119941" y="226554"/>
                    <a:pt x="2116393" y="225111"/>
                  </a:cubicBezTo>
                  <a:cubicBezTo>
                    <a:pt x="2111071" y="223668"/>
                    <a:pt x="2107523" y="223668"/>
                    <a:pt x="2103975" y="226554"/>
                  </a:cubicBezTo>
                  <a:cubicBezTo>
                    <a:pt x="2102201" y="227997"/>
                    <a:pt x="2100427" y="227997"/>
                    <a:pt x="2098653" y="227997"/>
                  </a:cubicBezTo>
                  <a:cubicBezTo>
                    <a:pt x="2093331" y="229440"/>
                    <a:pt x="2088009" y="229440"/>
                    <a:pt x="2084461" y="230883"/>
                  </a:cubicBezTo>
                  <a:cubicBezTo>
                    <a:pt x="2077365" y="235212"/>
                    <a:pt x="2070269" y="233769"/>
                    <a:pt x="2063173" y="236655"/>
                  </a:cubicBezTo>
                  <a:cubicBezTo>
                    <a:pt x="2056077" y="239541"/>
                    <a:pt x="2048980" y="239541"/>
                    <a:pt x="2043659" y="243870"/>
                  </a:cubicBezTo>
                  <a:cubicBezTo>
                    <a:pt x="2041885" y="245313"/>
                    <a:pt x="2038337" y="245313"/>
                    <a:pt x="2034789" y="245313"/>
                  </a:cubicBezTo>
                  <a:cubicBezTo>
                    <a:pt x="2025919" y="246756"/>
                    <a:pt x="2018822" y="251085"/>
                    <a:pt x="2013500" y="256857"/>
                  </a:cubicBezTo>
                  <a:cubicBezTo>
                    <a:pt x="2006404" y="262629"/>
                    <a:pt x="1999308" y="266958"/>
                    <a:pt x="1992212" y="271287"/>
                  </a:cubicBezTo>
                  <a:cubicBezTo>
                    <a:pt x="1990438" y="272730"/>
                    <a:pt x="1985116" y="272730"/>
                    <a:pt x="1983342" y="272730"/>
                  </a:cubicBezTo>
                  <a:cubicBezTo>
                    <a:pt x="1976246" y="272730"/>
                    <a:pt x="1969150" y="271287"/>
                    <a:pt x="1963828" y="269844"/>
                  </a:cubicBezTo>
                  <a:cubicBezTo>
                    <a:pt x="1960280" y="269844"/>
                    <a:pt x="1958506" y="268401"/>
                    <a:pt x="1954958" y="268401"/>
                  </a:cubicBezTo>
                  <a:cubicBezTo>
                    <a:pt x="1944314" y="272730"/>
                    <a:pt x="1931896" y="269844"/>
                    <a:pt x="1921252" y="269844"/>
                  </a:cubicBezTo>
                  <a:cubicBezTo>
                    <a:pt x="1919478" y="269844"/>
                    <a:pt x="1915930" y="268401"/>
                    <a:pt x="1914156" y="266958"/>
                  </a:cubicBezTo>
                  <a:cubicBezTo>
                    <a:pt x="1907060" y="262629"/>
                    <a:pt x="1899964" y="262629"/>
                    <a:pt x="1892868" y="265515"/>
                  </a:cubicBezTo>
                  <a:cubicBezTo>
                    <a:pt x="1887546" y="266958"/>
                    <a:pt x="1882224" y="266958"/>
                    <a:pt x="1878676" y="264072"/>
                  </a:cubicBezTo>
                  <a:cubicBezTo>
                    <a:pt x="1871580" y="259743"/>
                    <a:pt x="1862709" y="256857"/>
                    <a:pt x="1853839" y="255414"/>
                  </a:cubicBezTo>
                  <a:cubicBezTo>
                    <a:pt x="1846744" y="253971"/>
                    <a:pt x="1839648" y="251085"/>
                    <a:pt x="1832551" y="248199"/>
                  </a:cubicBezTo>
                  <a:cubicBezTo>
                    <a:pt x="1829003" y="246756"/>
                    <a:pt x="1825455" y="248199"/>
                    <a:pt x="1821908" y="248199"/>
                  </a:cubicBezTo>
                  <a:cubicBezTo>
                    <a:pt x="1818359" y="248199"/>
                    <a:pt x="1816585" y="249642"/>
                    <a:pt x="1813037" y="249642"/>
                  </a:cubicBezTo>
                  <a:cubicBezTo>
                    <a:pt x="1802393" y="251085"/>
                    <a:pt x="1791749" y="253971"/>
                    <a:pt x="1782879" y="252528"/>
                  </a:cubicBezTo>
                  <a:cubicBezTo>
                    <a:pt x="1770461" y="249642"/>
                    <a:pt x="1758043" y="251085"/>
                    <a:pt x="1747399" y="245313"/>
                  </a:cubicBezTo>
                  <a:cubicBezTo>
                    <a:pt x="1742077" y="242427"/>
                    <a:pt x="1740303" y="245313"/>
                    <a:pt x="1736755" y="245313"/>
                  </a:cubicBezTo>
                  <a:cubicBezTo>
                    <a:pt x="1734981" y="245313"/>
                    <a:pt x="1733207" y="245313"/>
                    <a:pt x="1729659" y="246756"/>
                  </a:cubicBezTo>
                  <a:cubicBezTo>
                    <a:pt x="1727885" y="251085"/>
                    <a:pt x="1720789" y="253971"/>
                    <a:pt x="1711919" y="251085"/>
                  </a:cubicBezTo>
                  <a:cubicBezTo>
                    <a:pt x="1706597" y="249642"/>
                    <a:pt x="1703049" y="249642"/>
                    <a:pt x="1697727" y="251085"/>
                  </a:cubicBezTo>
                  <a:cubicBezTo>
                    <a:pt x="1692405" y="252528"/>
                    <a:pt x="1687083" y="252528"/>
                    <a:pt x="1679987" y="253971"/>
                  </a:cubicBezTo>
                  <a:lnTo>
                    <a:pt x="1678213" y="253971"/>
                  </a:lnTo>
                  <a:cubicBezTo>
                    <a:pt x="1664021" y="261186"/>
                    <a:pt x="1649828" y="255414"/>
                    <a:pt x="1633862" y="255414"/>
                  </a:cubicBezTo>
                  <a:lnTo>
                    <a:pt x="1624992" y="255414"/>
                  </a:lnTo>
                  <a:cubicBezTo>
                    <a:pt x="1614348" y="256857"/>
                    <a:pt x="1609026" y="249642"/>
                    <a:pt x="1601930" y="245313"/>
                  </a:cubicBezTo>
                  <a:cubicBezTo>
                    <a:pt x="1594834" y="240984"/>
                    <a:pt x="1587738" y="235212"/>
                    <a:pt x="1580642" y="232326"/>
                  </a:cubicBezTo>
                  <a:cubicBezTo>
                    <a:pt x="1578868" y="230883"/>
                    <a:pt x="1573546" y="232326"/>
                    <a:pt x="1569998" y="232326"/>
                  </a:cubicBezTo>
                  <a:lnTo>
                    <a:pt x="1554032" y="232326"/>
                  </a:lnTo>
                  <a:lnTo>
                    <a:pt x="1552258" y="230883"/>
                  </a:lnTo>
                  <a:cubicBezTo>
                    <a:pt x="1539840" y="233769"/>
                    <a:pt x="1532744" y="227997"/>
                    <a:pt x="1523874" y="222225"/>
                  </a:cubicBezTo>
                  <a:cubicBezTo>
                    <a:pt x="1518552" y="219339"/>
                    <a:pt x="1511456" y="216452"/>
                    <a:pt x="1506134" y="215009"/>
                  </a:cubicBezTo>
                  <a:cubicBezTo>
                    <a:pt x="1499038" y="212123"/>
                    <a:pt x="1490168" y="210680"/>
                    <a:pt x="1486620" y="203465"/>
                  </a:cubicBezTo>
                  <a:cubicBezTo>
                    <a:pt x="1484846" y="200579"/>
                    <a:pt x="1481298" y="200579"/>
                    <a:pt x="1479524" y="197693"/>
                  </a:cubicBezTo>
                  <a:cubicBezTo>
                    <a:pt x="1477750" y="194807"/>
                    <a:pt x="1475976" y="191921"/>
                    <a:pt x="1475976" y="190478"/>
                  </a:cubicBezTo>
                  <a:cubicBezTo>
                    <a:pt x="1475976" y="187592"/>
                    <a:pt x="1477750" y="184706"/>
                    <a:pt x="1479524" y="181820"/>
                  </a:cubicBezTo>
                  <a:cubicBezTo>
                    <a:pt x="1481298" y="177491"/>
                    <a:pt x="1477750" y="173162"/>
                    <a:pt x="1472427" y="170276"/>
                  </a:cubicBezTo>
                  <a:cubicBezTo>
                    <a:pt x="1470654" y="168833"/>
                    <a:pt x="1467106" y="168833"/>
                    <a:pt x="1467106" y="167390"/>
                  </a:cubicBezTo>
                  <a:cubicBezTo>
                    <a:pt x="1463557" y="158732"/>
                    <a:pt x="1454687" y="155846"/>
                    <a:pt x="1447591" y="148631"/>
                  </a:cubicBezTo>
                  <a:cubicBezTo>
                    <a:pt x="1442269" y="144302"/>
                    <a:pt x="1438721" y="138530"/>
                    <a:pt x="1435173" y="132757"/>
                  </a:cubicBezTo>
                  <a:cubicBezTo>
                    <a:pt x="1431625" y="129871"/>
                    <a:pt x="1429851" y="126985"/>
                    <a:pt x="1424529" y="124099"/>
                  </a:cubicBezTo>
                  <a:cubicBezTo>
                    <a:pt x="1412111" y="119770"/>
                    <a:pt x="1399693" y="115441"/>
                    <a:pt x="1387275" y="109669"/>
                  </a:cubicBezTo>
                  <a:cubicBezTo>
                    <a:pt x="1387275" y="121213"/>
                    <a:pt x="1383727" y="118327"/>
                    <a:pt x="1381953" y="115441"/>
                  </a:cubicBezTo>
                  <a:cubicBezTo>
                    <a:pt x="1381953" y="111112"/>
                    <a:pt x="1378405" y="109669"/>
                    <a:pt x="1373083" y="109669"/>
                  </a:cubicBezTo>
                  <a:cubicBezTo>
                    <a:pt x="1373083" y="109669"/>
                    <a:pt x="1371309" y="109669"/>
                    <a:pt x="1371309" y="108226"/>
                  </a:cubicBezTo>
                  <a:cubicBezTo>
                    <a:pt x="1369535" y="99568"/>
                    <a:pt x="1360665" y="102454"/>
                    <a:pt x="1355343" y="101011"/>
                  </a:cubicBezTo>
                  <a:cubicBezTo>
                    <a:pt x="1351795" y="99568"/>
                    <a:pt x="1348247" y="98125"/>
                    <a:pt x="1344699" y="99568"/>
                  </a:cubicBezTo>
                  <a:cubicBezTo>
                    <a:pt x="1337603" y="101011"/>
                    <a:pt x="1332281" y="96682"/>
                    <a:pt x="1325185" y="95239"/>
                  </a:cubicBezTo>
                  <a:cubicBezTo>
                    <a:pt x="1323411" y="95239"/>
                    <a:pt x="1321637" y="95239"/>
                    <a:pt x="1319863" y="96682"/>
                  </a:cubicBezTo>
                  <a:cubicBezTo>
                    <a:pt x="1316315" y="99568"/>
                    <a:pt x="1312767" y="99568"/>
                    <a:pt x="1307445" y="96682"/>
                  </a:cubicBezTo>
                  <a:cubicBezTo>
                    <a:pt x="1300349" y="92353"/>
                    <a:pt x="1293253" y="92353"/>
                    <a:pt x="1284383" y="95239"/>
                  </a:cubicBezTo>
                  <a:cubicBezTo>
                    <a:pt x="1280835" y="96682"/>
                    <a:pt x="1277286" y="96682"/>
                    <a:pt x="1273739" y="95239"/>
                  </a:cubicBezTo>
                  <a:cubicBezTo>
                    <a:pt x="1266642" y="92353"/>
                    <a:pt x="1259546" y="88024"/>
                    <a:pt x="1250676" y="85138"/>
                  </a:cubicBezTo>
                  <a:cubicBezTo>
                    <a:pt x="1248902" y="85138"/>
                    <a:pt x="1247128" y="83695"/>
                    <a:pt x="1245354" y="83695"/>
                  </a:cubicBezTo>
                  <a:cubicBezTo>
                    <a:pt x="1234710" y="85138"/>
                    <a:pt x="1225840" y="82252"/>
                    <a:pt x="1215196" y="85138"/>
                  </a:cubicBezTo>
                  <a:cubicBezTo>
                    <a:pt x="1209874" y="86581"/>
                    <a:pt x="1202778" y="86581"/>
                    <a:pt x="1199230" y="92353"/>
                  </a:cubicBezTo>
                  <a:cubicBezTo>
                    <a:pt x="1197456" y="93796"/>
                    <a:pt x="1192134" y="93796"/>
                    <a:pt x="1188586" y="95239"/>
                  </a:cubicBezTo>
                  <a:cubicBezTo>
                    <a:pt x="1179716" y="96682"/>
                    <a:pt x="1170846" y="98125"/>
                    <a:pt x="1161976" y="95239"/>
                  </a:cubicBezTo>
                  <a:cubicBezTo>
                    <a:pt x="1154880" y="92353"/>
                    <a:pt x="1146010" y="93796"/>
                    <a:pt x="1138914" y="92353"/>
                  </a:cubicBezTo>
                  <a:cubicBezTo>
                    <a:pt x="1133592" y="90910"/>
                    <a:pt x="1130044" y="88024"/>
                    <a:pt x="1126496" y="86581"/>
                  </a:cubicBezTo>
                  <a:cubicBezTo>
                    <a:pt x="1124722" y="85138"/>
                    <a:pt x="1122948" y="83695"/>
                    <a:pt x="1121174" y="83695"/>
                  </a:cubicBezTo>
                  <a:cubicBezTo>
                    <a:pt x="1110530" y="80809"/>
                    <a:pt x="1101660" y="75037"/>
                    <a:pt x="1096338" y="67822"/>
                  </a:cubicBezTo>
                  <a:cubicBezTo>
                    <a:pt x="1092790" y="63493"/>
                    <a:pt x="1087468" y="59164"/>
                    <a:pt x="1083920" y="54835"/>
                  </a:cubicBezTo>
                  <a:cubicBezTo>
                    <a:pt x="1071501" y="51949"/>
                    <a:pt x="1073275" y="40404"/>
                    <a:pt x="1066179" y="34632"/>
                  </a:cubicBezTo>
                  <a:cubicBezTo>
                    <a:pt x="1060857" y="28860"/>
                    <a:pt x="1055535" y="25974"/>
                    <a:pt x="1046665" y="24531"/>
                  </a:cubicBezTo>
                  <a:lnTo>
                    <a:pt x="1044891" y="24531"/>
                  </a:lnTo>
                  <a:cubicBezTo>
                    <a:pt x="1036021" y="18759"/>
                    <a:pt x="1027151" y="23088"/>
                    <a:pt x="1016507" y="23088"/>
                  </a:cubicBezTo>
                  <a:cubicBezTo>
                    <a:pt x="1012959" y="23088"/>
                    <a:pt x="1007637" y="20202"/>
                    <a:pt x="1004089" y="18759"/>
                  </a:cubicBezTo>
                  <a:cubicBezTo>
                    <a:pt x="1002315" y="15873"/>
                    <a:pt x="1000541" y="14430"/>
                    <a:pt x="998767" y="14430"/>
                  </a:cubicBezTo>
                  <a:cubicBezTo>
                    <a:pt x="988123" y="12987"/>
                    <a:pt x="979253" y="7215"/>
                    <a:pt x="970383" y="0"/>
                  </a:cubicBezTo>
                  <a:cubicBezTo>
                    <a:pt x="966835" y="1443"/>
                    <a:pt x="963287" y="2886"/>
                    <a:pt x="959739" y="2886"/>
                  </a:cubicBezTo>
                  <a:cubicBezTo>
                    <a:pt x="956191" y="4329"/>
                    <a:pt x="950869" y="4329"/>
                    <a:pt x="945547" y="4329"/>
                  </a:cubicBezTo>
                  <a:cubicBezTo>
                    <a:pt x="938451" y="2886"/>
                    <a:pt x="931355" y="4329"/>
                    <a:pt x="924259" y="8658"/>
                  </a:cubicBezTo>
                  <a:cubicBezTo>
                    <a:pt x="920711" y="10101"/>
                    <a:pt x="918937" y="11544"/>
                    <a:pt x="915389" y="12987"/>
                  </a:cubicBezTo>
                  <a:cubicBezTo>
                    <a:pt x="911841" y="14430"/>
                    <a:pt x="910067" y="17316"/>
                    <a:pt x="906519" y="18759"/>
                  </a:cubicBezTo>
                  <a:cubicBezTo>
                    <a:pt x="904745" y="20202"/>
                    <a:pt x="901197" y="20202"/>
                    <a:pt x="899423" y="21645"/>
                  </a:cubicBezTo>
                  <a:lnTo>
                    <a:pt x="888779" y="25974"/>
                  </a:lnTo>
                  <a:cubicBezTo>
                    <a:pt x="888779" y="25974"/>
                    <a:pt x="887005" y="27417"/>
                    <a:pt x="887005" y="25974"/>
                  </a:cubicBezTo>
                  <a:cubicBezTo>
                    <a:pt x="879909" y="23088"/>
                    <a:pt x="874587" y="28860"/>
                    <a:pt x="869264" y="31746"/>
                  </a:cubicBezTo>
                  <a:cubicBezTo>
                    <a:pt x="863943" y="34632"/>
                    <a:pt x="856846" y="34632"/>
                    <a:pt x="851524" y="37518"/>
                  </a:cubicBezTo>
                  <a:lnTo>
                    <a:pt x="849750" y="37518"/>
                  </a:lnTo>
                  <a:cubicBezTo>
                    <a:pt x="840880" y="38961"/>
                    <a:pt x="832010" y="41847"/>
                    <a:pt x="823140" y="43290"/>
                  </a:cubicBezTo>
                  <a:cubicBezTo>
                    <a:pt x="819592" y="43290"/>
                    <a:pt x="817818" y="44733"/>
                    <a:pt x="814270" y="46176"/>
                  </a:cubicBezTo>
                  <a:cubicBezTo>
                    <a:pt x="808948" y="47620"/>
                    <a:pt x="803626" y="50506"/>
                    <a:pt x="798304" y="51949"/>
                  </a:cubicBezTo>
                  <a:cubicBezTo>
                    <a:pt x="794756" y="53392"/>
                    <a:pt x="789434" y="54835"/>
                    <a:pt x="785886" y="56278"/>
                  </a:cubicBezTo>
                  <a:lnTo>
                    <a:pt x="780564" y="56278"/>
                  </a:lnTo>
                  <a:cubicBezTo>
                    <a:pt x="780564" y="56278"/>
                    <a:pt x="777016" y="56278"/>
                    <a:pt x="775242" y="59164"/>
                  </a:cubicBezTo>
                  <a:cubicBezTo>
                    <a:pt x="768146" y="56278"/>
                    <a:pt x="759276" y="54835"/>
                    <a:pt x="752180" y="51949"/>
                  </a:cubicBezTo>
                  <a:cubicBezTo>
                    <a:pt x="746858" y="50506"/>
                    <a:pt x="734440" y="53392"/>
                    <a:pt x="730892" y="57721"/>
                  </a:cubicBezTo>
                  <a:cubicBezTo>
                    <a:pt x="729118" y="59164"/>
                    <a:pt x="727344" y="60607"/>
                    <a:pt x="725570" y="60607"/>
                  </a:cubicBezTo>
                  <a:cubicBezTo>
                    <a:pt x="723796" y="60607"/>
                    <a:pt x="720248" y="59164"/>
                    <a:pt x="718474" y="59164"/>
                  </a:cubicBezTo>
                  <a:cubicBezTo>
                    <a:pt x="716700" y="59164"/>
                    <a:pt x="714926" y="60607"/>
                    <a:pt x="711378" y="60607"/>
                  </a:cubicBezTo>
                  <a:cubicBezTo>
                    <a:pt x="711378" y="62050"/>
                    <a:pt x="713152" y="63493"/>
                    <a:pt x="713152" y="64936"/>
                  </a:cubicBezTo>
                  <a:cubicBezTo>
                    <a:pt x="707830" y="66379"/>
                    <a:pt x="698960" y="77923"/>
                    <a:pt x="698960" y="83695"/>
                  </a:cubicBezTo>
                  <a:cubicBezTo>
                    <a:pt x="690090" y="86581"/>
                    <a:pt x="679446" y="88024"/>
                    <a:pt x="675898" y="96682"/>
                  </a:cubicBezTo>
                  <a:cubicBezTo>
                    <a:pt x="675898" y="98125"/>
                    <a:pt x="674124" y="98125"/>
                    <a:pt x="674124" y="99568"/>
                  </a:cubicBezTo>
                  <a:cubicBezTo>
                    <a:pt x="663479" y="101011"/>
                    <a:pt x="661705" y="109669"/>
                    <a:pt x="656383" y="116884"/>
                  </a:cubicBezTo>
                  <a:lnTo>
                    <a:pt x="656383" y="119770"/>
                  </a:lnTo>
                  <a:cubicBezTo>
                    <a:pt x="654609" y="119770"/>
                    <a:pt x="652835" y="121213"/>
                    <a:pt x="651061" y="121213"/>
                  </a:cubicBezTo>
                  <a:cubicBezTo>
                    <a:pt x="643965" y="124099"/>
                    <a:pt x="640417" y="128428"/>
                    <a:pt x="638643" y="135644"/>
                  </a:cubicBezTo>
                  <a:cubicBezTo>
                    <a:pt x="636869" y="142859"/>
                    <a:pt x="636869" y="148631"/>
                    <a:pt x="635095" y="155846"/>
                  </a:cubicBezTo>
                  <a:cubicBezTo>
                    <a:pt x="631547" y="154403"/>
                    <a:pt x="626225" y="157289"/>
                    <a:pt x="624451" y="152960"/>
                  </a:cubicBezTo>
                  <a:lnTo>
                    <a:pt x="620903" y="152960"/>
                  </a:lnTo>
                  <a:cubicBezTo>
                    <a:pt x="615581" y="158732"/>
                    <a:pt x="610259" y="164504"/>
                    <a:pt x="604937" y="168833"/>
                  </a:cubicBezTo>
                  <a:cubicBezTo>
                    <a:pt x="599615" y="171719"/>
                    <a:pt x="594293" y="173162"/>
                    <a:pt x="587197" y="176048"/>
                  </a:cubicBezTo>
                  <a:lnTo>
                    <a:pt x="587197" y="178934"/>
                  </a:lnTo>
                  <a:cubicBezTo>
                    <a:pt x="580101" y="177491"/>
                    <a:pt x="574779" y="176048"/>
                    <a:pt x="569457" y="173162"/>
                  </a:cubicBezTo>
                  <a:cubicBezTo>
                    <a:pt x="567683" y="173162"/>
                    <a:pt x="565909" y="171719"/>
                    <a:pt x="565909" y="171719"/>
                  </a:cubicBezTo>
                  <a:cubicBezTo>
                    <a:pt x="564135" y="171719"/>
                    <a:pt x="564135" y="170276"/>
                    <a:pt x="564135" y="170276"/>
                  </a:cubicBezTo>
                  <a:cubicBezTo>
                    <a:pt x="562361" y="170276"/>
                    <a:pt x="562361" y="171719"/>
                    <a:pt x="562361" y="173162"/>
                  </a:cubicBezTo>
                  <a:cubicBezTo>
                    <a:pt x="562361" y="178934"/>
                    <a:pt x="558813" y="177491"/>
                    <a:pt x="555265" y="176048"/>
                  </a:cubicBezTo>
                  <a:cubicBezTo>
                    <a:pt x="551717" y="174605"/>
                    <a:pt x="548169" y="174605"/>
                    <a:pt x="546395" y="178934"/>
                  </a:cubicBezTo>
                  <a:cubicBezTo>
                    <a:pt x="546395" y="180377"/>
                    <a:pt x="544621" y="181820"/>
                    <a:pt x="542847" y="181820"/>
                  </a:cubicBezTo>
                  <a:cubicBezTo>
                    <a:pt x="537525" y="183263"/>
                    <a:pt x="532203" y="184706"/>
                    <a:pt x="530429" y="189035"/>
                  </a:cubicBezTo>
                  <a:cubicBezTo>
                    <a:pt x="528655" y="191921"/>
                    <a:pt x="526881" y="193364"/>
                    <a:pt x="523333" y="196250"/>
                  </a:cubicBezTo>
                  <a:lnTo>
                    <a:pt x="496723" y="196250"/>
                  </a:lnTo>
                  <a:cubicBezTo>
                    <a:pt x="493175" y="196250"/>
                    <a:pt x="489627" y="196250"/>
                    <a:pt x="486079" y="197693"/>
                  </a:cubicBezTo>
                  <a:cubicBezTo>
                    <a:pt x="482530" y="197693"/>
                    <a:pt x="478983" y="199136"/>
                    <a:pt x="473660" y="200579"/>
                  </a:cubicBezTo>
                  <a:cubicBezTo>
                    <a:pt x="470112" y="202022"/>
                    <a:pt x="464790" y="204908"/>
                    <a:pt x="461242" y="206351"/>
                  </a:cubicBezTo>
                  <a:cubicBezTo>
                    <a:pt x="459468" y="207794"/>
                    <a:pt x="457694" y="207794"/>
                    <a:pt x="455920" y="207794"/>
                  </a:cubicBezTo>
                  <a:cubicBezTo>
                    <a:pt x="447050" y="207794"/>
                    <a:pt x="441728" y="212123"/>
                    <a:pt x="436406" y="216452"/>
                  </a:cubicBezTo>
                  <a:cubicBezTo>
                    <a:pt x="431084" y="219339"/>
                    <a:pt x="427536" y="223668"/>
                    <a:pt x="422214" y="226554"/>
                  </a:cubicBezTo>
                  <a:cubicBezTo>
                    <a:pt x="418666" y="227997"/>
                    <a:pt x="415118" y="229440"/>
                    <a:pt x="413344" y="230883"/>
                  </a:cubicBezTo>
                  <a:cubicBezTo>
                    <a:pt x="409796" y="232326"/>
                    <a:pt x="408022" y="235212"/>
                    <a:pt x="404474" y="235212"/>
                  </a:cubicBezTo>
                  <a:cubicBezTo>
                    <a:pt x="400926" y="236655"/>
                    <a:pt x="395604" y="236655"/>
                    <a:pt x="392056" y="235212"/>
                  </a:cubicBezTo>
                  <a:cubicBezTo>
                    <a:pt x="386734" y="232326"/>
                    <a:pt x="381412" y="235212"/>
                    <a:pt x="377864" y="236655"/>
                  </a:cubicBezTo>
                  <a:cubicBezTo>
                    <a:pt x="372542" y="238098"/>
                    <a:pt x="368994" y="240984"/>
                    <a:pt x="365446" y="242427"/>
                  </a:cubicBezTo>
                  <a:cubicBezTo>
                    <a:pt x="367220" y="243870"/>
                    <a:pt x="367220" y="245313"/>
                    <a:pt x="368994" y="246756"/>
                  </a:cubicBezTo>
                  <a:lnTo>
                    <a:pt x="363672" y="246756"/>
                  </a:lnTo>
                  <a:cubicBezTo>
                    <a:pt x="363672" y="248199"/>
                    <a:pt x="361898" y="249642"/>
                    <a:pt x="361898" y="251085"/>
                  </a:cubicBezTo>
                  <a:cubicBezTo>
                    <a:pt x="360124" y="251085"/>
                    <a:pt x="358350" y="249642"/>
                    <a:pt x="358350" y="249642"/>
                  </a:cubicBezTo>
                  <a:cubicBezTo>
                    <a:pt x="353028" y="252528"/>
                    <a:pt x="347706" y="255414"/>
                    <a:pt x="342384" y="256857"/>
                  </a:cubicBezTo>
                  <a:cubicBezTo>
                    <a:pt x="340610" y="256857"/>
                    <a:pt x="338836" y="258300"/>
                    <a:pt x="338836" y="258300"/>
                  </a:cubicBezTo>
                  <a:cubicBezTo>
                    <a:pt x="331740" y="256857"/>
                    <a:pt x="322870" y="258300"/>
                    <a:pt x="317548" y="253971"/>
                  </a:cubicBezTo>
                  <a:cubicBezTo>
                    <a:pt x="314000" y="251085"/>
                    <a:pt x="308678" y="249642"/>
                    <a:pt x="305130" y="246756"/>
                  </a:cubicBezTo>
                  <a:cubicBezTo>
                    <a:pt x="299808" y="243870"/>
                    <a:pt x="292712" y="245313"/>
                    <a:pt x="287390" y="252528"/>
                  </a:cubicBezTo>
                  <a:lnTo>
                    <a:pt x="262553" y="232326"/>
                  </a:lnTo>
                  <a:cubicBezTo>
                    <a:pt x="260779" y="233769"/>
                    <a:pt x="257231" y="235212"/>
                    <a:pt x="255457" y="236655"/>
                  </a:cubicBezTo>
                  <a:cubicBezTo>
                    <a:pt x="253683" y="236655"/>
                    <a:pt x="253683" y="238098"/>
                    <a:pt x="251909" y="238098"/>
                  </a:cubicBezTo>
                  <a:cubicBezTo>
                    <a:pt x="244813" y="239541"/>
                    <a:pt x="237717" y="240984"/>
                    <a:pt x="228847" y="242427"/>
                  </a:cubicBezTo>
                  <a:cubicBezTo>
                    <a:pt x="223525" y="243870"/>
                    <a:pt x="219977" y="245313"/>
                    <a:pt x="219977" y="251085"/>
                  </a:cubicBezTo>
                  <a:cubicBezTo>
                    <a:pt x="212881" y="253971"/>
                    <a:pt x="205785" y="252528"/>
                    <a:pt x="200463" y="258300"/>
                  </a:cubicBezTo>
                  <a:lnTo>
                    <a:pt x="195141" y="258300"/>
                  </a:lnTo>
                  <a:cubicBezTo>
                    <a:pt x="184497" y="253971"/>
                    <a:pt x="175627" y="255414"/>
                    <a:pt x="168531" y="262629"/>
                  </a:cubicBezTo>
                  <a:cubicBezTo>
                    <a:pt x="166757" y="264072"/>
                    <a:pt x="164983" y="264072"/>
                    <a:pt x="161435" y="264072"/>
                  </a:cubicBezTo>
                  <a:cubicBezTo>
                    <a:pt x="152565" y="262629"/>
                    <a:pt x="145469" y="266958"/>
                    <a:pt x="138373" y="271287"/>
                  </a:cubicBezTo>
                  <a:cubicBezTo>
                    <a:pt x="134825" y="274173"/>
                    <a:pt x="131277" y="275616"/>
                    <a:pt x="125955" y="275616"/>
                  </a:cubicBezTo>
                  <a:cubicBezTo>
                    <a:pt x="117085" y="277059"/>
                    <a:pt x="109989" y="277059"/>
                    <a:pt x="101119" y="277059"/>
                  </a:cubicBezTo>
                  <a:cubicBezTo>
                    <a:pt x="101119" y="277059"/>
                    <a:pt x="99345" y="277059"/>
                    <a:pt x="99345" y="278502"/>
                  </a:cubicBezTo>
                  <a:cubicBezTo>
                    <a:pt x="92248" y="285717"/>
                    <a:pt x="83378" y="285717"/>
                    <a:pt x="72734" y="285717"/>
                  </a:cubicBezTo>
                  <a:cubicBezTo>
                    <a:pt x="62090" y="285717"/>
                    <a:pt x="51446" y="287160"/>
                    <a:pt x="42576" y="294375"/>
                  </a:cubicBezTo>
                  <a:cubicBezTo>
                    <a:pt x="37254" y="298704"/>
                    <a:pt x="30158" y="301590"/>
                    <a:pt x="23062" y="305920"/>
                  </a:cubicBezTo>
                  <a:cubicBezTo>
                    <a:pt x="21288" y="305920"/>
                    <a:pt x="19514" y="307363"/>
                    <a:pt x="19514" y="307363"/>
                  </a:cubicBezTo>
                  <a:cubicBezTo>
                    <a:pt x="14192" y="307363"/>
                    <a:pt x="7096" y="305920"/>
                    <a:pt x="1774" y="305920"/>
                  </a:cubicBezTo>
                  <a:cubicBezTo>
                    <a:pt x="0" y="323236"/>
                    <a:pt x="3548" y="341995"/>
                    <a:pt x="5322" y="360754"/>
                  </a:cubicBezTo>
                  <a:close/>
                </a:path>
              </a:pathLst>
            </a:custGeom>
            <a:blipFill>
              <a:blip r:embed="rId12"/>
              <a:stretch>
                <a:fillRect t="-8485" b="-8485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096015" y="2393674"/>
            <a:ext cx="3246636" cy="882624"/>
          </a:xfrm>
          <a:custGeom>
            <a:avLst/>
            <a:gdLst/>
            <a:ahLst/>
            <a:cxnLst/>
            <a:rect l="l" t="t" r="r" b="b"/>
            <a:pathLst>
              <a:path w="3246636" h="882624">
                <a:moveTo>
                  <a:pt x="0" y="0"/>
                </a:moveTo>
                <a:lnTo>
                  <a:pt x="3246635" y="0"/>
                </a:lnTo>
                <a:lnTo>
                  <a:pt x="3246635" y="882624"/>
                </a:lnTo>
                <a:lnTo>
                  <a:pt x="0" y="88262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r="-5179" b="-8667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47575" y="2467077"/>
            <a:ext cx="301258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1"/>
              </a:lnSpc>
            </a:pPr>
            <a:r>
              <a:rPr lang="en-US" sz="1926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Designed a harmless phishing email.</a:t>
            </a:r>
          </a:p>
          <a:p>
            <a:pPr algn="ctr">
              <a:lnSpc>
                <a:spcPts val="2311"/>
              </a:lnSpc>
            </a:pPr>
            <a:endParaRPr lang="en-US" sz="1926">
              <a:solidFill>
                <a:srgbClr val="D9D9D9"/>
              </a:solidFill>
              <a:latin typeface="Jaturat"/>
              <a:ea typeface="Jaturat"/>
              <a:cs typeface="Jaturat"/>
              <a:sym typeface="Jaturat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074106" y="3983701"/>
            <a:ext cx="3246636" cy="882624"/>
          </a:xfrm>
          <a:custGeom>
            <a:avLst/>
            <a:gdLst/>
            <a:ahLst/>
            <a:cxnLst/>
            <a:rect l="l" t="t" r="r" b="b"/>
            <a:pathLst>
              <a:path w="3246636" h="882624">
                <a:moveTo>
                  <a:pt x="0" y="0"/>
                </a:moveTo>
                <a:lnTo>
                  <a:pt x="3246636" y="0"/>
                </a:lnTo>
                <a:lnTo>
                  <a:pt x="3246636" y="882624"/>
                </a:lnTo>
                <a:lnTo>
                  <a:pt x="0" y="88262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r="-5179" b="-86675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154149" y="4063063"/>
            <a:ext cx="3264899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1"/>
              </a:lnSpc>
            </a:pPr>
            <a:r>
              <a:rPr lang="en-US" sz="1926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Linked to safe landing page (Google Sites).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74106" y="5391918"/>
            <a:ext cx="3246636" cy="882624"/>
          </a:xfrm>
          <a:custGeom>
            <a:avLst/>
            <a:gdLst/>
            <a:ahLst/>
            <a:cxnLst/>
            <a:rect l="l" t="t" r="r" b="b"/>
            <a:pathLst>
              <a:path w="3246636" h="882624">
                <a:moveTo>
                  <a:pt x="0" y="0"/>
                </a:moveTo>
                <a:lnTo>
                  <a:pt x="3246636" y="0"/>
                </a:lnTo>
                <a:lnTo>
                  <a:pt x="3246636" y="882625"/>
                </a:lnTo>
                <a:lnTo>
                  <a:pt x="0" y="8826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r="-5179" b="-86675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54149" y="5443830"/>
            <a:ext cx="3213409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1"/>
              </a:lnSpc>
            </a:pPr>
            <a:r>
              <a:rPr lang="en-US" sz="1926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Collected data through Google Forms.</a:t>
            </a:r>
          </a:p>
          <a:p>
            <a:pPr algn="ctr">
              <a:lnSpc>
                <a:spcPts val="2311"/>
              </a:lnSpc>
            </a:pPr>
            <a:endParaRPr lang="en-US" sz="1926">
              <a:solidFill>
                <a:srgbClr val="D9D9D9"/>
              </a:solidFill>
              <a:latin typeface="Jaturat"/>
              <a:ea typeface="Jaturat"/>
              <a:cs typeface="Jaturat"/>
              <a:sym typeface="Jaturat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5796941" y="2334457"/>
            <a:ext cx="3246636" cy="882624"/>
          </a:xfrm>
          <a:custGeom>
            <a:avLst/>
            <a:gdLst/>
            <a:ahLst/>
            <a:cxnLst/>
            <a:rect l="l" t="t" r="r" b="b"/>
            <a:pathLst>
              <a:path w="3246636" h="882624">
                <a:moveTo>
                  <a:pt x="0" y="0"/>
                </a:moveTo>
                <a:lnTo>
                  <a:pt x="3246636" y="0"/>
                </a:lnTo>
                <a:lnTo>
                  <a:pt x="3246636" y="882624"/>
                </a:lnTo>
                <a:lnTo>
                  <a:pt x="0" y="88262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r="-5179" b="-86675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946926" y="2441682"/>
            <a:ext cx="2946337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1"/>
              </a:lnSpc>
            </a:pPr>
            <a:r>
              <a:rPr lang="en-US" sz="1926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Analyzed responses using Python &amp; Sheets.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37373">
                <a:alpha val="100000"/>
              </a:srgbClr>
            </a:gs>
            <a:gs pos="50000">
              <a:srgbClr val="3E3E3F">
                <a:alpha val="100000"/>
              </a:srgbClr>
            </a:gs>
            <a:gs pos="100000">
              <a:srgbClr val="010102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27289">
            <a:off x="4479178" y="2577969"/>
            <a:ext cx="7196030" cy="5942077"/>
          </a:xfrm>
          <a:custGeom>
            <a:avLst/>
            <a:gdLst/>
            <a:ahLst/>
            <a:cxnLst/>
            <a:rect l="l" t="t" r="r" b="b"/>
            <a:pathLst>
              <a:path w="7196030" h="5942077">
                <a:moveTo>
                  <a:pt x="0" y="0"/>
                </a:moveTo>
                <a:lnTo>
                  <a:pt x="7196030" y="0"/>
                </a:lnTo>
                <a:lnTo>
                  <a:pt x="7196030" y="5942077"/>
                </a:lnTo>
                <a:lnTo>
                  <a:pt x="0" y="5942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4021678"/>
            <a:ext cx="4809560" cy="4218959"/>
            <a:chOff x="0" y="0"/>
            <a:chExt cx="2293290" cy="2011680"/>
          </a:xfrm>
        </p:grpSpPr>
        <p:sp>
          <p:nvSpPr>
            <p:cNvPr id="4" name="Freeform 4"/>
            <p:cNvSpPr/>
            <p:nvPr/>
          </p:nvSpPr>
          <p:spPr>
            <a:xfrm>
              <a:off x="-2540" y="-2540"/>
              <a:ext cx="2295830" cy="2009140"/>
            </a:xfrm>
            <a:custGeom>
              <a:avLst/>
              <a:gdLst/>
              <a:ahLst/>
              <a:cxnLst/>
              <a:rect l="l" t="t" r="r" b="b"/>
              <a:pathLst>
                <a:path w="2295830" h="2009140">
                  <a:moveTo>
                    <a:pt x="2294604" y="1778000"/>
                  </a:moveTo>
                  <a:cubicBezTo>
                    <a:pt x="2293377" y="1276350"/>
                    <a:pt x="2278661" y="598170"/>
                    <a:pt x="2278661" y="97790"/>
                  </a:cubicBezTo>
                  <a:cubicBezTo>
                    <a:pt x="2278661" y="90170"/>
                    <a:pt x="2279888" y="82550"/>
                    <a:pt x="2279888" y="76200"/>
                  </a:cubicBezTo>
                  <a:cubicBezTo>
                    <a:pt x="2278661" y="74930"/>
                    <a:pt x="2277435" y="74930"/>
                    <a:pt x="2276208" y="73660"/>
                  </a:cubicBezTo>
                  <a:cubicBezTo>
                    <a:pt x="2276208" y="73660"/>
                    <a:pt x="2274982" y="74930"/>
                    <a:pt x="2274982" y="76200"/>
                  </a:cubicBezTo>
                  <a:cubicBezTo>
                    <a:pt x="2272529" y="82550"/>
                    <a:pt x="2267624" y="82550"/>
                    <a:pt x="2262719" y="82550"/>
                  </a:cubicBezTo>
                  <a:cubicBezTo>
                    <a:pt x="2256587" y="81280"/>
                    <a:pt x="2250455" y="74930"/>
                    <a:pt x="2243097" y="77470"/>
                  </a:cubicBezTo>
                  <a:cubicBezTo>
                    <a:pt x="2240644" y="78740"/>
                    <a:pt x="2235739" y="76200"/>
                    <a:pt x="2234512" y="73660"/>
                  </a:cubicBezTo>
                  <a:cubicBezTo>
                    <a:pt x="2230833" y="68580"/>
                    <a:pt x="2225928" y="68580"/>
                    <a:pt x="2221022" y="71120"/>
                  </a:cubicBezTo>
                  <a:cubicBezTo>
                    <a:pt x="2218570" y="72390"/>
                    <a:pt x="2216117" y="71120"/>
                    <a:pt x="2213664" y="71120"/>
                  </a:cubicBezTo>
                  <a:cubicBezTo>
                    <a:pt x="2209985" y="71120"/>
                    <a:pt x="2205080" y="69850"/>
                    <a:pt x="2201401" y="68580"/>
                  </a:cubicBezTo>
                  <a:cubicBezTo>
                    <a:pt x="2200174" y="68580"/>
                    <a:pt x="2197722" y="67310"/>
                    <a:pt x="2196495" y="67310"/>
                  </a:cubicBezTo>
                  <a:cubicBezTo>
                    <a:pt x="2192816" y="66040"/>
                    <a:pt x="2189137" y="62230"/>
                    <a:pt x="2185458" y="67310"/>
                  </a:cubicBezTo>
                  <a:cubicBezTo>
                    <a:pt x="2185458" y="67310"/>
                    <a:pt x="2183005" y="67310"/>
                    <a:pt x="2181779" y="66040"/>
                  </a:cubicBezTo>
                  <a:cubicBezTo>
                    <a:pt x="2180552" y="63500"/>
                    <a:pt x="2179326" y="59690"/>
                    <a:pt x="2178100" y="57150"/>
                  </a:cubicBezTo>
                  <a:cubicBezTo>
                    <a:pt x="2175647" y="53340"/>
                    <a:pt x="2175647" y="46990"/>
                    <a:pt x="2171968" y="44450"/>
                  </a:cubicBezTo>
                  <a:cubicBezTo>
                    <a:pt x="2169515" y="43180"/>
                    <a:pt x="2168289" y="41910"/>
                    <a:pt x="2167063" y="39370"/>
                  </a:cubicBezTo>
                  <a:cubicBezTo>
                    <a:pt x="2167063" y="38100"/>
                    <a:pt x="2164610" y="36830"/>
                    <a:pt x="2164610" y="35560"/>
                  </a:cubicBezTo>
                  <a:lnTo>
                    <a:pt x="2160931" y="31750"/>
                  </a:lnTo>
                  <a:cubicBezTo>
                    <a:pt x="2159704" y="29210"/>
                    <a:pt x="2158478" y="25400"/>
                    <a:pt x="2156025" y="24130"/>
                  </a:cubicBezTo>
                  <a:cubicBezTo>
                    <a:pt x="2151120" y="20320"/>
                    <a:pt x="2149893" y="15240"/>
                    <a:pt x="2152346" y="8890"/>
                  </a:cubicBezTo>
                  <a:cubicBezTo>
                    <a:pt x="2148667" y="7620"/>
                    <a:pt x="2146214" y="5080"/>
                    <a:pt x="2142536" y="5080"/>
                  </a:cubicBezTo>
                  <a:cubicBezTo>
                    <a:pt x="2127819" y="6350"/>
                    <a:pt x="2111877" y="8890"/>
                    <a:pt x="2097160" y="10160"/>
                  </a:cubicBezTo>
                  <a:cubicBezTo>
                    <a:pt x="2094707" y="10160"/>
                    <a:pt x="2091028" y="11430"/>
                    <a:pt x="2089802" y="12700"/>
                  </a:cubicBezTo>
                  <a:cubicBezTo>
                    <a:pt x="2079991" y="19050"/>
                    <a:pt x="2070180" y="13970"/>
                    <a:pt x="2060369" y="12700"/>
                  </a:cubicBezTo>
                  <a:cubicBezTo>
                    <a:pt x="2053011" y="12700"/>
                    <a:pt x="2045653" y="8890"/>
                    <a:pt x="2038295" y="7620"/>
                  </a:cubicBezTo>
                  <a:cubicBezTo>
                    <a:pt x="2029710" y="6350"/>
                    <a:pt x="2022352" y="7620"/>
                    <a:pt x="2013768" y="6350"/>
                  </a:cubicBezTo>
                  <a:cubicBezTo>
                    <a:pt x="2012541" y="6350"/>
                    <a:pt x="2011315" y="5080"/>
                    <a:pt x="2010089" y="3810"/>
                  </a:cubicBezTo>
                  <a:cubicBezTo>
                    <a:pt x="2007636" y="0"/>
                    <a:pt x="2002731" y="1270"/>
                    <a:pt x="2000278" y="2540"/>
                  </a:cubicBezTo>
                  <a:cubicBezTo>
                    <a:pt x="1996599" y="5080"/>
                    <a:pt x="1995372" y="8890"/>
                    <a:pt x="1992920" y="12700"/>
                  </a:cubicBezTo>
                  <a:cubicBezTo>
                    <a:pt x="1986788" y="13970"/>
                    <a:pt x="1978203" y="15240"/>
                    <a:pt x="1972072" y="19050"/>
                  </a:cubicBezTo>
                  <a:cubicBezTo>
                    <a:pt x="1967166" y="21590"/>
                    <a:pt x="1964713" y="22860"/>
                    <a:pt x="1961034" y="20320"/>
                  </a:cubicBezTo>
                  <a:lnTo>
                    <a:pt x="1959808" y="21590"/>
                  </a:lnTo>
                  <a:cubicBezTo>
                    <a:pt x="1962261" y="24130"/>
                    <a:pt x="1963487" y="27940"/>
                    <a:pt x="1965940" y="30480"/>
                  </a:cubicBezTo>
                  <a:cubicBezTo>
                    <a:pt x="1962261" y="31750"/>
                    <a:pt x="1957355" y="34290"/>
                    <a:pt x="1954903" y="33020"/>
                  </a:cubicBezTo>
                  <a:cubicBezTo>
                    <a:pt x="1948771" y="31750"/>
                    <a:pt x="1946318" y="34290"/>
                    <a:pt x="1941413" y="36830"/>
                  </a:cubicBezTo>
                  <a:cubicBezTo>
                    <a:pt x="1936507" y="40640"/>
                    <a:pt x="1930375" y="43180"/>
                    <a:pt x="1925470" y="45720"/>
                  </a:cubicBezTo>
                  <a:cubicBezTo>
                    <a:pt x="1924244" y="45720"/>
                    <a:pt x="1923017" y="45720"/>
                    <a:pt x="1921791" y="44450"/>
                  </a:cubicBezTo>
                  <a:cubicBezTo>
                    <a:pt x="1920565" y="44450"/>
                    <a:pt x="1919338" y="43180"/>
                    <a:pt x="1919338" y="43180"/>
                  </a:cubicBezTo>
                  <a:cubicBezTo>
                    <a:pt x="1913206" y="45720"/>
                    <a:pt x="1907075" y="48260"/>
                    <a:pt x="1900943" y="45720"/>
                  </a:cubicBezTo>
                  <a:cubicBezTo>
                    <a:pt x="1899716" y="45720"/>
                    <a:pt x="1899716" y="46990"/>
                    <a:pt x="1898490" y="46990"/>
                  </a:cubicBezTo>
                  <a:cubicBezTo>
                    <a:pt x="1891132" y="49530"/>
                    <a:pt x="1886226" y="58420"/>
                    <a:pt x="1876416" y="58420"/>
                  </a:cubicBezTo>
                  <a:cubicBezTo>
                    <a:pt x="1869057" y="58420"/>
                    <a:pt x="1861699" y="64770"/>
                    <a:pt x="1854341" y="64770"/>
                  </a:cubicBezTo>
                  <a:cubicBezTo>
                    <a:pt x="1845757" y="66040"/>
                    <a:pt x="1838398" y="68580"/>
                    <a:pt x="1831040" y="72390"/>
                  </a:cubicBezTo>
                  <a:cubicBezTo>
                    <a:pt x="1828588" y="73660"/>
                    <a:pt x="1826135" y="73660"/>
                    <a:pt x="1824909" y="73660"/>
                  </a:cubicBezTo>
                  <a:cubicBezTo>
                    <a:pt x="1818777" y="71120"/>
                    <a:pt x="1815098" y="74930"/>
                    <a:pt x="1812645" y="78740"/>
                  </a:cubicBezTo>
                  <a:cubicBezTo>
                    <a:pt x="1806513" y="87630"/>
                    <a:pt x="1796702" y="90170"/>
                    <a:pt x="1788118" y="92710"/>
                  </a:cubicBezTo>
                  <a:cubicBezTo>
                    <a:pt x="1777081" y="95250"/>
                    <a:pt x="1766043" y="96520"/>
                    <a:pt x="1755006" y="97790"/>
                  </a:cubicBezTo>
                  <a:cubicBezTo>
                    <a:pt x="1753780" y="97790"/>
                    <a:pt x="1752554" y="101600"/>
                    <a:pt x="1750101" y="102870"/>
                  </a:cubicBezTo>
                  <a:cubicBezTo>
                    <a:pt x="1748874" y="102870"/>
                    <a:pt x="1747648" y="101600"/>
                    <a:pt x="1747648" y="101600"/>
                  </a:cubicBezTo>
                  <a:cubicBezTo>
                    <a:pt x="1741516" y="109220"/>
                    <a:pt x="1737837" y="120650"/>
                    <a:pt x="1725574" y="119380"/>
                  </a:cubicBezTo>
                  <a:lnTo>
                    <a:pt x="1724347" y="119380"/>
                  </a:lnTo>
                  <a:cubicBezTo>
                    <a:pt x="1714536" y="125730"/>
                    <a:pt x="1704725" y="123190"/>
                    <a:pt x="1696141" y="120650"/>
                  </a:cubicBezTo>
                  <a:cubicBezTo>
                    <a:pt x="1693688" y="120650"/>
                    <a:pt x="1690009" y="118110"/>
                    <a:pt x="1688783" y="115570"/>
                  </a:cubicBezTo>
                  <a:cubicBezTo>
                    <a:pt x="1685104" y="107950"/>
                    <a:pt x="1675293" y="105410"/>
                    <a:pt x="1667935" y="107950"/>
                  </a:cubicBezTo>
                  <a:cubicBezTo>
                    <a:pt x="1661803" y="110490"/>
                    <a:pt x="1655671" y="111760"/>
                    <a:pt x="1649539" y="114300"/>
                  </a:cubicBezTo>
                  <a:cubicBezTo>
                    <a:pt x="1639728" y="116840"/>
                    <a:pt x="1631144" y="118110"/>
                    <a:pt x="1621333" y="113030"/>
                  </a:cubicBezTo>
                  <a:cubicBezTo>
                    <a:pt x="1611522" y="107950"/>
                    <a:pt x="1604164" y="111760"/>
                    <a:pt x="1599259" y="123190"/>
                  </a:cubicBezTo>
                  <a:cubicBezTo>
                    <a:pt x="1595580" y="130810"/>
                    <a:pt x="1585769" y="132080"/>
                    <a:pt x="1579637" y="125730"/>
                  </a:cubicBezTo>
                  <a:cubicBezTo>
                    <a:pt x="1575958" y="121920"/>
                    <a:pt x="1573505" y="123190"/>
                    <a:pt x="1569826" y="125730"/>
                  </a:cubicBezTo>
                  <a:lnTo>
                    <a:pt x="1562468" y="133350"/>
                  </a:lnTo>
                  <a:cubicBezTo>
                    <a:pt x="1561241" y="134620"/>
                    <a:pt x="1558789" y="134620"/>
                    <a:pt x="1557562" y="134620"/>
                  </a:cubicBezTo>
                  <a:lnTo>
                    <a:pt x="1550204" y="134620"/>
                  </a:lnTo>
                  <a:cubicBezTo>
                    <a:pt x="1545299" y="134620"/>
                    <a:pt x="1540393" y="133350"/>
                    <a:pt x="1535488" y="132080"/>
                  </a:cubicBezTo>
                  <a:cubicBezTo>
                    <a:pt x="1529356" y="130810"/>
                    <a:pt x="1524451" y="127000"/>
                    <a:pt x="1518319" y="125730"/>
                  </a:cubicBezTo>
                  <a:cubicBezTo>
                    <a:pt x="1508508" y="124460"/>
                    <a:pt x="1506055" y="115570"/>
                    <a:pt x="1502376" y="109220"/>
                  </a:cubicBezTo>
                  <a:cubicBezTo>
                    <a:pt x="1499924" y="105410"/>
                    <a:pt x="1495018" y="100330"/>
                    <a:pt x="1490113" y="101600"/>
                  </a:cubicBezTo>
                  <a:cubicBezTo>
                    <a:pt x="1485207" y="104140"/>
                    <a:pt x="1480302" y="101600"/>
                    <a:pt x="1476623" y="100330"/>
                  </a:cubicBezTo>
                  <a:cubicBezTo>
                    <a:pt x="1475396" y="100330"/>
                    <a:pt x="1472944" y="99060"/>
                    <a:pt x="1471717" y="99060"/>
                  </a:cubicBezTo>
                  <a:cubicBezTo>
                    <a:pt x="1463133" y="96520"/>
                    <a:pt x="1457001" y="101600"/>
                    <a:pt x="1450869" y="107950"/>
                  </a:cubicBezTo>
                  <a:lnTo>
                    <a:pt x="1445964" y="113030"/>
                  </a:lnTo>
                  <a:cubicBezTo>
                    <a:pt x="1444737" y="114300"/>
                    <a:pt x="1444737" y="116840"/>
                    <a:pt x="1443511" y="118110"/>
                  </a:cubicBezTo>
                  <a:cubicBezTo>
                    <a:pt x="1436153" y="124460"/>
                    <a:pt x="1428795" y="121920"/>
                    <a:pt x="1420210" y="118110"/>
                  </a:cubicBezTo>
                  <a:cubicBezTo>
                    <a:pt x="1412852" y="114300"/>
                    <a:pt x="1404268" y="118110"/>
                    <a:pt x="1401815" y="125730"/>
                  </a:cubicBezTo>
                  <a:cubicBezTo>
                    <a:pt x="1400588" y="130810"/>
                    <a:pt x="1399362" y="134620"/>
                    <a:pt x="1393230" y="137160"/>
                  </a:cubicBezTo>
                  <a:cubicBezTo>
                    <a:pt x="1387099" y="140970"/>
                    <a:pt x="1379740" y="143510"/>
                    <a:pt x="1378514" y="152400"/>
                  </a:cubicBezTo>
                  <a:cubicBezTo>
                    <a:pt x="1378514" y="153670"/>
                    <a:pt x="1377288" y="154940"/>
                    <a:pt x="1376061" y="154940"/>
                  </a:cubicBezTo>
                  <a:cubicBezTo>
                    <a:pt x="1372382" y="156210"/>
                    <a:pt x="1369930" y="157480"/>
                    <a:pt x="1366251" y="158750"/>
                  </a:cubicBezTo>
                  <a:lnTo>
                    <a:pt x="1355213" y="158750"/>
                  </a:lnTo>
                  <a:cubicBezTo>
                    <a:pt x="1347855" y="157480"/>
                    <a:pt x="1340497" y="154940"/>
                    <a:pt x="1333139" y="153670"/>
                  </a:cubicBezTo>
                  <a:cubicBezTo>
                    <a:pt x="1324554" y="152400"/>
                    <a:pt x="1317196" y="157480"/>
                    <a:pt x="1308612" y="158750"/>
                  </a:cubicBezTo>
                  <a:lnTo>
                    <a:pt x="1307385" y="160020"/>
                  </a:lnTo>
                  <a:cubicBezTo>
                    <a:pt x="1304933" y="163830"/>
                    <a:pt x="1301253" y="162560"/>
                    <a:pt x="1298801" y="160020"/>
                  </a:cubicBezTo>
                  <a:cubicBezTo>
                    <a:pt x="1293895" y="154940"/>
                    <a:pt x="1285311" y="153670"/>
                    <a:pt x="1279179" y="156210"/>
                  </a:cubicBezTo>
                  <a:cubicBezTo>
                    <a:pt x="1271821" y="160020"/>
                    <a:pt x="1264463" y="162560"/>
                    <a:pt x="1257105" y="165100"/>
                  </a:cubicBezTo>
                  <a:cubicBezTo>
                    <a:pt x="1254652" y="165100"/>
                    <a:pt x="1252199" y="163830"/>
                    <a:pt x="1250973" y="163830"/>
                  </a:cubicBezTo>
                  <a:cubicBezTo>
                    <a:pt x="1248520" y="163830"/>
                    <a:pt x="1244841" y="162560"/>
                    <a:pt x="1243615" y="163830"/>
                  </a:cubicBezTo>
                  <a:cubicBezTo>
                    <a:pt x="1233804" y="171450"/>
                    <a:pt x="1223993" y="168910"/>
                    <a:pt x="1215408" y="163830"/>
                  </a:cubicBezTo>
                  <a:cubicBezTo>
                    <a:pt x="1210503" y="161290"/>
                    <a:pt x="1203145" y="158750"/>
                    <a:pt x="1200692" y="151130"/>
                  </a:cubicBezTo>
                  <a:cubicBezTo>
                    <a:pt x="1199466" y="146050"/>
                    <a:pt x="1194560" y="140970"/>
                    <a:pt x="1190881" y="137160"/>
                  </a:cubicBezTo>
                  <a:cubicBezTo>
                    <a:pt x="1184749" y="130810"/>
                    <a:pt x="1178618" y="121920"/>
                    <a:pt x="1167580" y="121920"/>
                  </a:cubicBezTo>
                  <a:cubicBezTo>
                    <a:pt x="1165128" y="121920"/>
                    <a:pt x="1162675" y="116840"/>
                    <a:pt x="1161449" y="118110"/>
                  </a:cubicBezTo>
                  <a:cubicBezTo>
                    <a:pt x="1156543" y="119380"/>
                    <a:pt x="1156543" y="116840"/>
                    <a:pt x="1154090" y="114300"/>
                  </a:cubicBezTo>
                  <a:cubicBezTo>
                    <a:pt x="1151638" y="111760"/>
                    <a:pt x="1147959" y="109220"/>
                    <a:pt x="1145506" y="105410"/>
                  </a:cubicBezTo>
                  <a:cubicBezTo>
                    <a:pt x="1141827" y="100330"/>
                    <a:pt x="1138148" y="93980"/>
                    <a:pt x="1134469" y="88900"/>
                  </a:cubicBezTo>
                  <a:cubicBezTo>
                    <a:pt x="1130790" y="83820"/>
                    <a:pt x="1128337" y="77470"/>
                    <a:pt x="1124658" y="72390"/>
                  </a:cubicBezTo>
                  <a:cubicBezTo>
                    <a:pt x="1123432" y="71120"/>
                    <a:pt x="1119752" y="69850"/>
                    <a:pt x="1118526" y="71120"/>
                  </a:cubicBezTo>
                  <a:lnTo>
                    <a:pt x="1103810" y="78740"/>
                  </a:lnTo>
                  <a:cubicBezTo>
                    <a:pt x="1101357" y="80010"/>
                    <a:pt x="1100131" y="82550"/>
                    <a:pt x="1098904" y="85090"/>
                  </a:cubicBezTo>
                  <a:lnTo>
                    <a:pt x="1097678" y="83820"/>
                  </a:lnTo>
                  <a:cubicBezTo>
                    <a:pt x="1098904" y="80010"/>
                    <a:pt x="1100131" y="76200"/>
                    <a:pt x="1101357" y="74930"/>
                  </a:cubicBezTo>
                  <a:lnTo>
                    <a:pt x="1086641" y="71120"/>
                  </a:lnTo>
                  <a:cubicBezTo>
                    <a:pt x="1082962" y="69850"/>
                    <a:pt x="1076830" y="69850"/>
                    <a:pt x="1074377" y="69850"/>
                  </a:cubicBezTo>
                  <a:lnTo>
                    <a:pt x="1054756" y="69850"/>
                  </a:lnTo>
                  <a:cubicBezTo>
                    <a:pt x="1047397" y="69850"/>
                    <a:pt x="1041266" y="68580"/>
                    <a:pt x="1033907" y="69850"/>
                  </a:cubicBezTo>
                  <a:cubicBezTo>
                    <a:pt x="1029002" y="71120"/>
                    <a:pt x="1025323" y="68580"/>
                    <a:pt x="1021644" y="66040"/>
                  </a:cubicBezTo>
                  <a:cubicBezTo>
                    <a:pt x="1011833" y="58420"/>
                    <a:pt x="1002022" y="49530"/>
                    <a:pt x="988532" y="53340"/>
                  </a:cubicBezTo>
                  <a:cubicBezTo>
                    <a:pt x="987306" y="53340"/>
                    <a:pt x="984853" y="52070"/>
                    <a:pt x="983627" y="50800"/>
                  </a:cubicBezTo>
                  <a:cubicBezTo>
                    <a:pt x="979948" y="49530"/>
                    <a:pt x="977495" y="46990"/>
                    <a:pt x="972589" y="44450"/>
                  </a:cubicBezTo>
                  <a:cubicBezTo>
                    <a:pt x="972589" y="48260"/>
                    <a:pt x="972589" y="49530"/>
                    <a:pt x="973816" y="52070"/>
                  </a:cubicBezTo>
                  <a:cubicBezTo>
                    <a:pt x="971363" y="54610"/>
                    <a:pt x="970137" y="53340"/>
                    <a:pt x="968910" y="52070"/>
                  </a:cubicBezTo>
                  <a:cubicBezTo>
                    <a:pt x="967684" y="53340"/>
                    <a:pt x="966458" y="55880"/>
                    <a:pt x="965231" y="55880"/>
                  </a:cubicBezTo>
                  <a:cubicBezTo>
                    <a:pt x="959099" y="58420"/>
                    <a:pt x="952968" y="59690"/>
                    <a:pt x="946836" y="62230"/>
                  </a:cubicBezTo>
                  <a:cubicBezTo>
                    <a:pt x="944383" y="63500"/>
                    <a:pt x="941930" y="64770"/>
                    <a:pt x="940704" y="66040"/>
                  </a:cubicBezTo>
                  <a:cubicBezTo>
                    <a:pt x="935799" y="69850"/>
                    <a:pt x="932120" y="76200"/>
                    <a:pt x="923535" y="74930"/>
                  </a:cubicBezTo>
                  <a:cubicBezTo>
                    <a:pt x="922309" y="74930"/>
                    <a:pt x="919856" y="77470"/>
                    <a:pt x="917403" y="77470"/>
                  </a:cubicBezTo>
                  <a:cubicBezTo>
                    <a:pt x="914951" y="78740"/>
                    <a:pt x="911271" y="78740"/>
                    <a:pt x="908819" y="80010"/>
                  </a:cubicBezTo>
                  <a:lnTo>
                    <a:pt x="906366" y="80010"/>
                  </a:lnTo>
                  <a:cubicBezTo>
                    <a:pt x="899008" y="82550"/>
                    <a:pt x="892876" y="85090"/>
                    <a:pt x="885518" y="86360"/>
                  </a:cubicBezTo>
                  <a:lnTo>
                    <a:pt x="880613" y="86360"/>
                  </a:lnTo>
                  <a:cubicBezTo>
                    <a:pt x="874481" y="86360"/>
                    <a:pt x="869575" y="85090"/>
                    <a:pt x="863444" y="85090"/>
                  </a:cubicBezTo>
                  <a:cubicBezTo>
                    <a:pt x="857312" y="85090"/>
                    <a:pt x="851180" y="87630"/>
                    <a:pt x="845048" y="87630"/>
                  </a:cubicBezTo>
                  <a:cubicBezTo>
                    <a:pt x="837690" y="87630"/>
                    <a:pt x="829106" y="87630"/>
                    <a:pt x="822974" y="82550"/>
                  </a:cubicBezTo>
                  <a:cubicBezTo>
                    <a:pt x="821747" y="81280"/>
                    <a:pt x="818068" y="81280"/>
                    <a:pt x="815616" y="82550"/>
                  </a:cubicBezTo>
                  <a:cubicBezTo>
                    <a:pt x="807031" y="83820"/>
                    <a:pt x="798447" y="85090"/>
                    <a:pt x="791088" y="87630"/>
                  </a:cubicBezTo>
                  <a:cubicBezTo>
                    <a:pt x="783730" y="90170"/>
                    <a:pt x="780051" y="87630"/>
                    <a:pt x="777598" y="81280"/>
                  </a:cubicBezTo>
                  <a:cubicBezTo>
                    <a:pt x="776372" y="78740"/>
                    <a:pt x="773919" y="76200"/>
                    <a:pt x="771467" y="73660"/>
                  </a:cubicBezTo>
                  <a:cubicBezTo>
                    <a:pt x="767788" y="71120"/>
                    <a:pt x="764109" y="67310"/>
                    <a:pt x="760429" y="67310"/>
                  </a:cubicBezTo>
                  <a:cubicBezTo>
                    <a:pt x="751845" y="67310"/>
                    <a:pt x="746939" y="62230"/>
                    <a:pt x="740808" y="58420"/>
                  </a:cubicBezTo>
                  <a:cubicBezTo>
                    <a:pt x="730997" y="52070"/>
                    <a:pt x="722412" y="44450"/>
                    <a:pt x="710149" y="45720"/>
                  </a:cubicBezTo>
                  <a:lnTo>
                    <a:pt x="710149" y="39370"/>
                  </a:lnTo>
                  <a:cubicBezTo>
                    <a:pt x="712601" y="39370"/>
                    <a:pt x="715054" y="39370"/>
                    <a:pt x="717507" y="38100"/>
                  </a:cubicBezTo>
                  <a:cubicBezTo>
                    <a:pt x="713828" y="35560"/>
                    <a:pt x="713828" y="31750"/>
                    <a:pt x="711375" y="29210"/>
                  </a:cubicBezTo>
                  <a:cubicBezTo>
                    <a:pt x="706470" y="25400"/>
                    <a:pt x="701564" y="24130"/>
                    <a:pt x="696659" y="21590"/>
                  </a:cubicBezTo>
                  <a:cubicBezTo>
                    <a:pt x="692980" y="20320"/>
                    <a:pt x="688074" y="20320"/>
                    <a:pt x="690527" y="26670"/>
                  </a:cubicBezTo>
                  <a:cubicBezTo>
                    <a:pt x="684395" y="27940"/>
                    <a:pt x="679490" y="27940"/>
                    <a:pt x="677037" y="30480"/>
                  </a:cubicBezTo>
                  <a:cubicBezTo>
                    <a:pt x="672132" y="34290"/>
                    <a:pt x="667226" y="31750"/>
                    <a:pt x="663547" y="29210"/>
                  </a:cubicBezTo>
                  <a:cubicBezTo>
                    <a:pt x="661094" y="27940"/>
                    <a:pt x="658642" y="26670"/>
                    <a:pt x="656189" y="27940"/>
                  </a:cubicBezTo>
                  <a:cubicBezTo>
                    <a:pt x="641473" y="35560"/>
                    <a:pt x="626756" y="31750"/>
                    <a:pt x="612040" y="31750"/>
                  </a:cubicBezTo>
                  <a:cubicBezTo>
                    <a:pt x="609587" y="31750"/>
                    <a:pt x="607135" y="30480"/>
                    <a:pt x="603456" y="30480"/>
                  </a:cubicBezTo>
                  <a:cubicBezTo>
                    <a:pt x="598550" y="29210"/>
                    <a:pt x="594871" y="26670"/>
                    <a:pt x="589966" y="25400"/>
                  </a:cubicBezTo>
                  <a:cubicBezTo>
                    <a:pt x="585060" y="24130"/>
                    <a:pt x="578928" y="22860"/>
                    <a:pt x="574023" y="21590"/>
                  </a:cubicBezTo>
                  <a:lnTo>
                    <a:pt x="570344" y="21590"/>
                  </a:lnTo>
                  <a:cubicBezTo>
                    <a:pt x="561759" y="21590"/>
                    <a:pt x="553175" y="22860"/>
                    <a:pt x="545817" y="22860"/>
                  </a:cubicBezTo>
                  <a:cubicBezTo>
                    <a:pt x="539685" y="22860"/>
                    <a:pt x="533553" y="20320"/>
                    <a:pt x="526195" y="19050"/>
                  </a:cubicBezTo>
                  <a:cubicBezTo>
                    <a:pt x="524969" y="8890"/>
                    <a:pt x="515158" y="11430"/>
                    <a:pt x="509026" y="6350"/>
                  </a:cubicBezTo>
                  <a:cubicBezTo>
                    <a:pt x="507800" y="5080"/>
                    <a:pt x="505347" y="6350"/>
                    <a:pt x="504121" y="6350"/>
                  </a:cubicBezTo>
                  <a:cubicBezTo>
                    <a:pt x="496762" y="5080"/>
                    <a:pt x="491857" y="8890"/>
                    <a:pt x="489404" y="15240"/>
                  </a:cubicBezTo>
                  <a:cubicBezTo>
                    <a:pt x="485725" y="21590"/>
                    <a:pt x="475914" y="24130"/>
                    <a:pt x="479593" y="34290"/>
                  </a:cubicBezTo>
                  <a:cubicBezTo>
                    <a:pt x="480820" y="35560"/>
                    <a:pt x="483272" y="36830"/>
                    <a:pt x="484499" y="39370"/>
                  </a:cubicBezTo>
                  <a:cubicBezTo>
                    <a:pt x="484499" y="43180"/>
                    <a:pt x="483272" y="45720"/>
                    <a:pt x="479593" y="44450"/>
                  </a:cubicBezTo>
                  <a:cubicBezTo>
                    <a:pt x="478367" y="44450"/>
                    <a:pt x="477141" y="46990"/>
                    <a:pt x="475914" y="48260"/>
                  </a:cubicBezTo>
                  <a:cubicBezTo>
                    <a:pt x="474688" y="49530"/>
                    <a:pt x="474688" y="52070"/>
                    <a:pt x="473462" y="52070"/>
                  </a:cubicBezTo>
                  <a:cubicBezTo>
                    <a:pt x="466103" y="54610"/>
                    <a:pt x="461198" y="60960"/>
                    <a:pt x="452613" y="59690"/>
                  </a:cubicBezTo>
                  <a:lnTo>
                    <a:pt x="450161" y="59690"/>
                  </a:lnTo>
                  <a:cubicBezTo>
                    <a:pt x="442803" y="66040"/>
                    <a:pt x="435444" y="64770"/>
                    <a:pt x="426860" y="63500"/>
                  </a:cubicBezTo>
                  <a:cubicBezTo>
                    <a:pt x="423181" y="62230"/>
                    <a:pt x="418275" y="63500"/>
                    <a:pt x="413370" y="63500"/>
                  </a:cubicBezTo>
                  <a:cubicBezTo>
                    <a:pt x="409691" y="63500"/>
                    <a:pt x="406012" y="63500"/>
                    <a:pt x="402333" y="60960"/>
                  </a:cubicBezTo>
                  <a:cubicBezTo>
                    <a:pt x="397427" y="58420"/>
                    <a:pt x="392522" y="54610"/>
                    <a:pt x="387616" y="52070"/>
                  </a:cubicBezTo>
                  <a:cubicBezTo>
                    <a:pt x="382711" y="49530"/>
                    <a:pt x="376579" y="49530"/>
                    <a:pt x="376579" y="40640"/>
                  </a:cubicBezTo>
                  <a:cubicBezTo>
                    <a:pt x="376579" y="39370"/>
                    <a:pt x="374127" y="38100"/>
                    <a:pt x="374127" y="36830"/>
                  </a:cubicBezTo>
                  <a:cubicBezTo>
                    <a:pt x="365542" y="44450"/>
                    <a:pt x="358184" y="50800"/>
                    <a:pt x="350826" y="57150"/>
                  </a:cubicBezTo>
                  <a:cubicBezTo>
                    <a:pt x="347147" y="60960"/>
                    <a:pt x="342241" y="66040"/>
                    <a:pt x="344694" y="72390"/>
                  </a:cubicBezTo>
                  <a:cubicBezTo>
                    <a:pt x="344694" y="73660"/>
                    <a:pt x="343468" y="74930"/>
                    <a:pt x="343468" y="76200"/>
                  </a:cubicBezTo>
                  <a:cubicBezTo>
                    <a:pt x="342241" y="78740"/>
                    <a:pt x="341015" y="81280"/>
                    <a:pt x="338562" y="82550"/>
                  </a:cubicBezTo>
                  <a:cubicBezTo>
                    <a:pt x="336109" y="86360"/>
                    <a:pt x="333657" y="90170"/>
                    <a:pt x="331204" y="95250"/>
                  </a:cubicBezTo>
                  <a:lnTo>
                    <a:pt x="323846" y="102870"/>
                  </a:lnTo>
                  <a:cubicBezTo>
                    <a:pt x="321393" y="106680"/>
                    <a:pt x="318940" y="110490"/>
                    <a:pt x="315261" y="113030"/>
                  </a:cubicBezTo>
                  <a:cubicBezTo>
                    <a:pt x="306677" y="120650"/>
                    <a:pt x="298092" y="128270"/>
                    <a:pt x="288281" y="135890"/>
                  </a:cubicBezTo>
                  <a:cubicBezTo>
                    <a:pt x="283376" y="140970"/>
                    <a:pt x="277244" y="144780"/>
                    <a:pt x="272339" y="149860"/>
                  </a:cubicBezTo>
                  <a:cubicBezTo>
                    <a:pt x="263754" y="157480"/>
                    <a:pt x="253943" y="163830"/>
                    <a:pt x="249038" y="175260"/>
                  </a:cubicBezTo>
                  <a:cubicBezTo>
                    <a:pt x="249038" y="176530"/>
                    <a:pt x="246585" y="177800"/>
                    <a:pt x="245359" y="179070"/>
                  </a:cubicBezTo>
                  <a:cubicBezTo>
                    <a:pt x="239227" y="184150"/>
                    <a:pt x="229416" y="184150"/>
                    <a:pt x="229416" y="194310"/>
                  </a:cubicBezTo>
                  <a:cubicBezTo>
                    <a:pt x="219605" y="194310"/>
                    <a:pt x="214700" y="201930"/>
                    <a:pt x="209795" y="208280"/>
                  </a:cubicBezTo>
                  <a:cubicBezTo>
                    <a:pt x="206115" y="213360"/>
                    <a:pt x="202436" y="219710"/>
                    <a:pt x="197531" y="223520"/>
                  </a:cubicBezTo>
                  <a:cubicBezTo>
                    <a:pt x="192625" y="226060"/>
                    <a:pt x="186494" y="224790"/>
                    <a:pt x="180362" y="224790"/>
                  </a:cubicBezTo>
                  <a:cubicBezTo>
                    <a:pt x="177909" y="224790"/>
                    <a:pt x="175456" y="224790"/>
                    <a:pt x="175456" y="226060"/>
                  </a:cubicBezTo>
                  <a:cubicBezTo>
                    <a:pt x="170551" y="231140"/>
                    <a:pt x="164419" y="234950"/>
                    <a:pt x="160740" y="241300"/>
                  </a:cubicBezTo>
                  <a:cubicBezTo>
                    <a:pt x="157061" y="247650"/>
                    <a:pt x="153382" y="251460"/>
                    <a:pt x="147250" y="252730"/>
                  </a:cubicBezTo>
                  <a:cubicBezTo>
                    <a:pt x="141118" y="254000"/>
                    <a:pt x="134987" y="260350"/>
                    <a:pt x="126402" y="256540"/>
                  </a:cubicBezTo>
                  <a:cubicBezTo>
                    <a:pt x="119044" y="254000"/>
                    <a:pt x="110459" y="256540"/>
                    <a:pt x="105554" y="251460"/>
                  </a:cubicBezTo>
                  <a:cubicBezTo>
                    <a:pt x="95743" y="252730"/>
                    <a:pt x="88385" y="255270"/>
                    <a:pt x="79801" y="256540"/>
                  </a:cubicBezTo>
                  <a:cubicBezTo>
                    <a:pt x="69990" y="259080"/>
                    <a:pt x="58952" y="257810"/>
                    <a:pt x="50368" y="265430"/>
                  </a:cubicBezTo>
                  <a:cubicBezTo>
                    <a:pt x="43010" y="271780"/>
                    <a:pt x="36878" y="278130"/>
                    <a:pt x="25841" y="276860"/>
                  </a:cubicBezTo>
                  <a:cubicBezTo>
                    <a:pt x="27067" y="284480"/>
                    <a:pt x="28293" y="290830"/>
                    <a:pt x="29520" y="298450"/>
                  </a:cubicBezTo>
                  <a:cubicBezTo>
                    <a:pt x="31973" y="318770"/>
                    <a:pt x="34425" y="339090"/>
                    <a:pt x="35652" y="359410"/>
                  </a:cubicBezTo>
                  <a:cubicBezTo>
                    <a:pt x="39331" y="384810"/>
                    <a:pt x="40557" y="408940"/>
                    <a:pt x="38104" y="433070"/>
                  </a:cubicBezTo>
                  <a:cubicBezTo>
                    <a:pt x="35652" y="467360"/>
                    <a:pt x="24614" y="1640840"/>
                    <a:pt x="13577" y="1672590"/>
                  </a:cubicBezTo>
                  <a:lnTo>
                    <a:pt x="2540" y="1699260"/>
                  </a:lnTo>
                  <a:cubicBezTo>
                    <a:pt x="0" y="1705610"/>
                    <a:pt x="3766" y="1709420"/>
                    <a:pt x="9898" y="1710690"/>
                  </a:cubicBezTo>
                  <a:cubicBezTo>
                    <a:pt x="17256" y="1711960"/>
                    <a:pt x="19709" y="1717040"/>
                    <a:pt x="22162" y="1723390"/>
                  </a:cubicBezTo>
                  <a:cubicBezTo>
                    <a:pt x="24614" y="1733550"/>
                    <a:pt x="20935" y="1743710"/>
                    <a:pt x="25841" y="1753870"/>
                  </a:cubicBezTo>
                  <a:cubicBezTo>
                    <a:pt x="28293" y="1758950"/>
                    <a:pt x="25841" y="1767840"/>
                    <a:pt x="24614" y="1775460"/>
                  </a:cubicBezTo>
                  <a:cubicBezTo>
                    <a:pt x="23388" y="1785620"/>
                    <a:pt x="25841" y="1795780"/>
                    <a:pt x="29520" y="1804670"/>
                  </a:cubicBezTo>
                  <a:cubicBezTo>
                    <a:pt x="38104" y="1819910"/>
                    <a:pt x="39331" y="1837690"/>
                    <a:pt x="39331" y="1854200"/>
                  </a:cubicBezTo>
                  <a:cubicBezTo>
                    <a:pt x="39331" y="1858010"/>
                    <a:pt x="40557" y="1861820"/>
                    <a:pt x="41783" y="1864360"/>
                  </a:cubicBezTo>
                  <a:cubicBezTo>
                    <a:pt x="44236" y="1866900"/>
                    <a:pt x="49142" y="1869440"/>
                    <a:pt x="54047" y="1870710"/>
                  </a:cubicBezTo>
                  <a:lnTo>
                    <a:pt x="83480" y="1885950"/>
                  </a:lnTo>
                  <a:cubicBezTo>
                    <a:pt x="96970" y="1893570"/>
                    <a:pt x="108007" y="1892300"/>
                    <a:pt x="120270" y="1883410"/>
                  </a:cubicBezTo>
                  <a:cubicBezTo>
                    <a:pt x="121497" y="1882140"/>
                    <a:pt x="125176" y="1880870"/>
                    <a:pt x="126402" y="1880870"/>
                  </a:cubicBezTo>
                  <a:cubicBezTo>
                    <a:pt x="134987" y="1882140"/>
                    <a:pt x="143571" y="1882140"/>
                    <a:pt x="150929" y="1889760"/>
                  </a:cubicBezTo>
                  <a:cubicBezTo>
                    <a:pt x="159514" y="1897380"/>
                    <a:pt x="171777" y="1902460"/>
                    <a:pt x="181588" y="1908810"/>
                  </a:cubicBezTo>
                  <a:cubicBezTo>
                    <a:pt x="187720" y="1912620"/>
                    <a:pt x="195078" y="1917700"/>
                    <a:pt x="198757" y="1922780"/>
                  </a:cubicBezTo>
                  <a:cubicBezTo>
                    <a:pt x="201210" y="1925320"/>
                    <a:pt x="203663" y="1927860"/>
                    <a:pt x="206115" y="1929130"/>
                  </a:cubicBezTo>
                  <a:cubicBezTo>
                    <a:pt x="219605" y="1934210"/>
                    <a:pt x="226964" y="1946910"/>
                    <a:pt x="235548" y="1957070"/>
                  </a:cubicBezTo>
                  <a:cubicBezTo>
                    <a:pt x="242906" y="1965960"/>
                    <a:pt x="252717" y="1971040"/>
                    <a:pt x="263754" y="1972310"/>
                  </a:cubicBezTo>
                  <a:cubicBezTo>
                    <a:pt x="276018" y="1974850"/>
                    <a:pt x="288281" y="1976120"/>
                    <a:pt x="300545" y="1978660"/>
                  </a:cubicBezTo>
                  <a:cubicBezTo>
                    <a:pt x="305450" y="1979930"/>
                    <a:pt x="311582" y="1981200"/>
                    <a:pt x="316488" y="1983740"/>
                  </a:cubicBezTo>
                  <a:cubicBezTo>
                    <a:pt x="322619" y="1986280"/>
                    <a:pt x="328751" y="1986280"/>
                    <a:pt x="333657" y="1990090"/>
                  </a:cubicBezTo>
                  <a:cubicBezTo>
                    <a:pt x="341015" y="1996440"/>
                    <a:pt x="348373" y="2000250"/>
                    <a:pt x="358184" y="1997710"/>
                  </a:cubicBezTo>
                  <a:cubicBezTo>
                    <a:pt x="361863" y="1996440"/>
                    <a:pt x="366768" y="1998980"/>
                    <a:pt x="370447" y="2000250"/>
                  </a:cubicBezTo>
                  <a:cubicBezTo>
                    <a:pt x="371674" y="2000250"/>
                    <a:pt x="372900" y="2001520"/>
                    <a:pt x="374127" y="2001520"/>
                  </a:cubicBezTo>
                  <a:cubicBezTo>
                    <a:pt x="387616" y="2002790"/>
                    <a:pt x="399880" y="2000250"/>
                    <a:pt x="412144" y="1997710"/>
                  </a:cubicBezTo>
                  <a:cubicBezTo>
                    <a:pt x="417049" y="1996440"/>
                    <a:pt x="421955" y="1995170"/>
                    <a:pt x="426860" y="1992630"/>
                  </a:cubicBezTo>
                  <a:cubicBezTo>
                    <a:pt x="440350" y="1986280"/>
                    <a:pt x="453840" y="1979930"/>
                    <a:pt x="466103" y="1972310"/>
                  </a:cubicBezTo>
                  <a:cubicBezTo>
                    <a:pt x="474688" y="1967230"/>
                    <a:pt x="483272" y="1962150"/>
                    <a:pt x="493083" y="1967230"/>
                  </a:cubicBezTo>
                  <a:lnTo>
                    <a:pt x="497989" y="1967230"/>
                  </a:lnTo>
                  <a:cubicBezTo>
                    <a:pt x="506573" y="1967230"/>
                    <a:pt x="515158" y="1965960"/>
                    <a:pt x="522516" y="1964690"/>
                  </a:cubicBezTo>
                  <a:cubicBezTo>
                    <a:pt x="523742" y="1964690"/>
                    <a:pt x="526195" y="1964690"/>
                    <a:pt x="526195" y="1963420"/>
                  </a:cubicBezTo>
                  <a:cubicBezTo>
                    <a:pt x="529874" y="1958340"/>
                    <a:pt x="536006" y="1958340"/>
                    <a:pt x="542138" y="1957070"/>
                  </a:cubicBezTo>
                  <a:cubicBezTo>
                    <a:pt x="551949" y="1955800"/>
                    <a:pt x="561759" y="1955800"/>
                    <a:pt x="569118" y="1949450"/>
                  </a:cubicBezTo>
                  <a:cubicBezTo>
                    <a:pt x="576476" y="1944370"/>
                    <a:pt x="583834" y="1943100"/>
                    <a:pt x="592418" y="1941830"/>
                  </a:cubicBezTo>
                  <a:cubicBezTo>
                    <a:pt x="593645" y="1941830"/>
                    <a:pt x="596097" y="1940560"/>
                    <a:pt x="597324" y="1940560"/>
                  </a:cubicBezTo>
                  <a:cubicBezTo>
                    <a:pt x="603456" y="1939290"/>
                    <a:pt x="609587" y="1935480"/>
                    <a:pt x="614493" y="1936750"/>
                  </a:cubicBezTo>
                  <a:cubicBezTo>
                    <a:pt x="625530" y="1939290"/>
                    <a:pt x="630435" y="1935480"/>
                    <a:pt x="637794" y="1925320"/>
                  </a:cubicBezTo>
                  <a:cubicBezTo>
                    <a:pt x="639020" y="1922780"/>
                    <a:pt x="642699" y="1921510"/>
                    <a:pt x="645152" y="1920240"/>
                  </a:cubicBezTo>
                  <a:cubicBezTo>
                    <a:pt x="651284" y="1918970"/>
                    <a:pt x="657415" y="1920240"/>
                    <a:pt x="663547" y="1918970"/>
                  </a:cubicBezTo>
                  <a:cubicBezTo>
                    <a:pt x="667226" y="1918970"/>
                    <a:pt x="670905" y="1915160"/>
                    <a:pt x="673358" y="1915160"/>
                  </a:cubicBezTo>
                  <a:cubicBezTo>
                    <a:pt x="683169" y="1916430"/>
                    <a:pt x="694206" y="1912620"/>
                    <a:pt x="702791" y="1918970"/>
                  </a:cubicBezTo>
                  <a:cubicBezTo>
                    <a:pt x="704017" y="1920240"/>
                    <a:pt x="706470" y="1920240"/>
                    <a:pt x="708922" y="1920240"/>
                  </a:cubicBezTo>
                  <a:cubicBezTo>
                    <a:pt x="724865" y="1921510"/>
                    <a:pt x="738355" y="1926590"/>
                    <a:pt x="749392" y="1936750"/>
                  </a:cubicBezTo>
                  <a:cubicBezTo>
                    <a:pt x="753071" y="1940560"/>
                    <a:pt x="757977" y="1943100"/>
                    <a:pt x="761656" y="1945640"/>
                  </a:cubicBezTo>
                  <a:cubicBezTo>
                    <a:pt x="765335" y="1948180"/>
                    <a:pt x="770240" y="1948180"/>
                    <a:pt x="773919" y="1949450"/>
                  </a:cubicBezTo>
                  <a:cubicBezTo>
                    <a:pt x="777598" y="1950720"/>
                    <a:pt x="780051" y="1951990"/>
                    <a:pt x="783730" y="1951990"/>
                  </a:cubicBezTo>
                  <a:cubicBezTo>
                    <a:pt x="789862" y="1951990"/>
                    <a:pt x="794767" y="1954530"/>
                    <a:pt x="798447" y="1959610"/>
                  </a:cubicBezTo>
                  <a:cubicBezTo>
                    <a:pt x="799673" y="1960880"/>
                    <a:pt x="800899" y="1962150"/>
                    <a:pt x="802126" y="1964690"/>
                  </a:cubicBezTo>
                  <a:cubicBezTo>
                    <a:pt x="800899" y="1968500"/>
                    <a:pt x="808257" y="1978660"/>
                    <a:pt x="813163" y="1978660"/>
                  </a:cubicBezTo>
                  <a:cubicBezTo>
                    <a:pt x="821747" y="1978660"/>
                    <a:pt x="830332" y="1981200"/>
                    <a:pt x="837690" y="1987550"/>
                  </a:cubicBezTo>
                  <a:cubicBezTo>
                    <a:pt x="838916" y="1988820"/>
                    <a:pt x="841369" y="1988820"/>
                    <a:pt x="843822" y="1987550"/>
                  </a:cubicBezTo>
                  <a:cubicBezTo>
                    <a:pt x="847501" y="1986280"/>
                    <a:pt x="849954" y="1986280"/>
                    <a:pt x="852406" y="1990090"/>
                  </a:cubicBezTo>
                  <a:cubicBezTo>
                    <a:pt x="853633" y="1991360"/>
                    <a:pt x="858538" y="1991360"/>
                    <a:pt x="860991" y="1991360"/>
                  </a:cubicBezTo>
                  <a:cubicBezTo>
                    <a:pt x="867123" y="1991360"/>
                    <a:pt x="874481" y="1990090"/>
                    <a:pt x="880613" y="1991360"/>
                  </a:cubicBezTo>
                  <a:cubicBezTo>
                    <a:pt x="891650" y="1992630"/>
                    <a:pt x="901461" y="1993900"/>
                    <a:pt x="912498" y="1996440"/>
                  </a:cubicBezTo>
                  <a:cubicBezTo>
                    <a:pt x="914951" y="1996440"/>
                    <a:pt x="917403" y="1997710"/>
                    <a:pt x="918630" y="1998980"/>
                  </a:cubicBezTo>
                  <a:cubicBezTo>
                    <a:pt x="921082" y="2005330"/>
                    <a:pt x="927214" y="2005330"/>
                    <a:pt x="930893" y="2006600"/>
                  </a:cubicBezTo>
                  <a:cubicBezTo>
                    <a:pt x="934572" y="2007870"/>
                    <a:pt x="939478" y="2009140"/>
                    <a:pt x="941930" y="2009140"/>
                  </a:cubicBezTo>
                  <a:cubicBezTo>
                    <a:pt x="943157" y="2007870"/>
                    <a:pt x="945610" y="2006600"/>
                    <a:pt x="948062" y="2004060"/>
                  </a:cubicBezTo>
                  <a:cubicBezTo>
                    <a:pt x="943157" y="2004060"/>
                    <a:pt x="940704" y="2005330"/>
                    <a:pt x="938251" y="2005330"/>
                  </a:cubicBezTo>
                  <a:cubicBezTo>
                    <a:pt x="943157" y="1998980"/>
                    <a:pt x="948062" y="1997710"/>
                    <a:pt x="954194" y="2001520"/>
                  </a:cubicBezTo>
                  <a:cubicBezTo>
                    <a:pt x="961552" y="2007870"/>
                    <a:pt x="967684" y="2007870"/>
                    <a:pt x="976269" y="2001520"/>
                  </a:cubicBezTo>
                  <a:lnTo>
                    <a:pt x="983627" y="1997710"/>
                  </a:lnTo>
                  <a:lnTo>
                    <a:pt x="983627" y="1991360"/>
                  </a:lnTo>
                  <a:cubicBezTo>
                    <a:pt x="987306" y="1992630"/>
                    <a:pt x="990985" y="1995170"/>
                    <a:pt x="993438" y="1995170"/>
                  </a:cubicBezTo>
                  <a:cubicBezTo>
                    <a:pt x="1000796" y="1991360"/>
                    <a:pt x="1008154" y="1987550"/>
                    <a:pt x="1014286" y="1982470"/>
                  </a:cubicBezTo>
                  <a:cubicBezTo>
                    <a:pt x="1021644" y="1977390"/>
                    <a:pt x="1027776" y="1971040"/>
                    <a:pt x="1033907" y="1965960"/>
                  </a:cubicBezTo>
                  <a:cubicBezTo>
                    <a:pt x="1035134" y="1965960"/>
                    <a:pt x="1035134" y="1964690"/>
                    <a:pt x="1036360" y="1964690"/>
                  </a:cubicBezTo>
                  <a:cubicBezTo>
                    <a:pt x="1044945" y="1962150"/>
                    <a:pt x="1052303" y="1960880"/>
                    <a:pt x="1060887" y="1958340"/>
                  </a:cubicBezTo>
                  <a:cubicBezTo>
                    <a:pt x="1065793" y="1957070"/>
                    <a:pt x="1069472" y="1954530"/>
                    <a:pt x="1074377" y="1953260"/>
                  </a:cubicBezTo>
                  <a:cubicBezTo>
                    <a:pt x="1078056" y="1951990"/>
                    <a:pt x="1080509" y="1951990"/>
                    <a:pt x="1084188" y="1950720"/>
                  </a:cubicBezTo>
                  <a:lnTo>
                    <a:pt x="1096452" y="1950720"/>
                  </a:lnTo>
                  <a:cubicBezTo>
                    <a:pt x="1098904" y="1950720"/>
                    <a:pt x="1102584" y="1950720"/>
                    <a:pt x="1105036" y="1949450"/>
                  </a:cubicBezTo>
                  <a:cubicBezTo>
                    <a:pt x="1106262" y="1946910"/>
                    <a:pt x="1108715" y="1943100"/>
                    <a:pt x="1109942" y="1943100"/>
                  </a:cubicBezTo>
                  <a:cubicBezTo>
                    <a:pt x="1113621" y="1943100"/>
                    <a:pt x="1116073" y="1945640"/>
                    <a:pt x="1119752" y="1946910"/>
                  </a:cubicBezTo>
                  <a:cubicBezTo>
                    <a:pt x="1120979" y="1946910"/>
                    <a:pt x="1120979" y="1948180"/>
                    <a:pt x="1120979" y="1949450"/>
                  </a:cubicBezTo>
                  <a:cubicBezTo>
                    <a:pt x="1125884" y="1954530"/>
                    <a:pt x="1129563" y="1960880"/>
                    <a:pt x="1134469" y="1965960"/>
                  </a:cubicBezTo>
                  <a:cubicBezTo>
                    <a:pt x="1140601" y="1972310"/>
                    <a:pt x="1146732" y="1972310"/>
                    <a:pt x="1150411" y="1968500"/>
                  </a:cubicBezTo>
                  <a:cubicBezTo>
                    <a:pt x="1156543" y="1963420"/>
                    <a:pt x="1161449" y="1959610"/>
                    <a:pt x="1170033" y="1962150"/>
                  </a:cubicBezTo>
                  <a:cubicBezTo>
                    <a:pt x="1171260" y="1962150"/>
                    <a:pt x="1173712" y="1963420"/>
                    <a:pt x="1174939" y="1962150"/>
                  </a:cubicBezTo>
                  <a:cubicBezTo>
                    <a:pt x="1181070" y="1959610"/>
                    <a:pt x="1188429" y="1957070"/>
                    <a:pt x="1194560" y="1953260"/>
                  </a:cubicBezTo>
                  <a:cubicBezTo>
                    <a:pt x="1198239" y="1951990"/>
                    <a:pt x="1203145" y="1951990"/>
                    <a:pt x="1204371" y="1949450"/>
                  </a:cubicBezTo>
                  <a:cubicBezTo>
                    <a:pt x="1208050" y="1941830"/>
                    <a:pt x="1214182" y="1938020"/>
                    <a:pt x="1220314" y="1932940"/>
                  </a:cubicBezTo>
                  <a:cubicBezTo>
                    <a:pt x="1223993" y="1929130"/>
                    <a:pt x="1227672" y="1924050"/>
                    <a:pt x="1231351" y="1922780"/>
                  </a:cubicBezTo>
                  <a:cubicBezTo>
                    <a:pt x="1239936" y="1920240"/>
                    <a:pt x="1246067" y="1912620"/>
                    <a:pt x="1253425" y="1907540"/>
                  </a:cubicBezTo>
                  <a:cubicBezTo>
                    <a:pt x="1259557" y="1903730"/>
                    <a:pt x="1263236" y="1896110"/>
                    <a:pt x="1269368" y="1894840"/>
                  </a:cubicBezTo>
                  <a:cubicBezTo>
                    <a:pt x="1279179" y="1892300"/>
                    <a:pt x="1286537" y="1885950"/>
                    <a:pt x="1295122" y="1879600"/>
                  </a:cubicBezTo>
                  <a:cubicBezTo>
                    <a:pt x="1300027" y="1875790"/>
                    <a:pt x="1306159" y="1873250"/>
                    <a:pt x="1312291" y="1874520"/>
                  </a:cubicBezTo>
                  <a:cubicBezTo>
                    <a:pt x="1315970" y="1875790"/>
                    <a:pt x="1320875" y="1874520"/>
                    <a:pt x="1323328" y="1873250"/>
                  </a:cubicBezTo>
                  <a:cubicBezTo>
                    <a:pt x="1328233" y="1870710"/>
                    <a:pt x="1333139" y="1866900"/>
                    <a:pt x="1338044" y="1864360"/>
                  </a:cubicBezTo>
                  <a:cubicBezTo>
                    <a:pt x="1341723" y="1861820"/>
                    <a:pt x="1345402" y="1859280"/>
                    <a:pt x="1349082" y="1859280"/>
                  </a:cubicBezTo>
                  <a:cubicBezTo>
                    <a:pt x="1361345" y="1858010"/>
                    <a:pt x="1371156" y="1855470"/>
                    <a:pt x="1377288" y="1842770"/>
                  </a:cubicBezTo>
                  <a:cubicBezTo>
                    <a:pt x="1379740" y="1837690"/>
                    <a:pt x="1392004" y="1831340"/>
                    <a:pt x="1396910" y="1833880"/>
                  </a:cubicBezTo>
                  <a:cubicBezTo>
                    <a:pt x="1405494" y="1837690"/>
                    <a:pt x="1411626" y="1835150"/>
                    <a:pt x="1416531" y="1827530"/>
                  </a:cubicBezTo>
                  <a:cubicBezTo>
                    <a:pt x="1420210" y="1823720"/>
                    <a:pt x="1425116" y="1824990"/>
                    <a:pt x="1428795" y="1827530"/>
                  </a:cubicBezTo>
                  <a:cubicBezTo>
                    <a:pt x="1431247" y="1830070"/>
                    <a:pt x="1433700" y="1831340"/>
                    <a:pt x="1436153" y="1831340"/>
                  </a:cubicBezTo>
                  <a:cubicBezTo>
                    <a:pt x="1444737" y="1832610"/>
                    <a:pt x="1454548" y="1831340"/>
                    <a:pt x="1463133" y="1832610"/>
                  </a:cubicBezTo>
                  <a:cubicBezTo>
                    <a:pt x="1470491" y="1833880"/>
                    <a:pt x="1477849" y="1831340"/>
                    <a:pt x="1482755" y="1826260"/>
                  </a:cubicBezTo>
                  <a:cubicBezTo>
                    <a:pt x="1487660" y="1821180"/>
                    <a:pt x="1491339" y="1821180"/>
                    <a:pt x="1498697" y="1823720"/>
                  </a:cubicBezTo>
                  <a:cubicBezTo>
                    <a:pt x="1504829" y="1826260"/>
                    <a:pt x="1509734" y="1832610"/>
                    <a:pt x="1518319" y="1831340"/>
                  </a:cubicBezTo>
                  <a:cubicBezTo>
                    <a:pt x="1525677" y="1830070"/>
                    <a:pt x="1534262" y="1833880"/>
                    <a:pt x="1542846" y="1830070"/>
                  </a:cubicBezTo>
                  <a:lnTo>
                    <a:pt x="1547751" y="1830070"/>
                  </a:lnTo>
                  <a:cubicBezTo>
                    <a:pt x="1555110" y="1832610"/>
                    <a:pt x="1562468" y="1833880"/>
                    <a:pt x="1568600" y="1840230"/>
                  </a:cubicBezTo>
                  <a:cubicBezTo>
                    <a:pt x="1575958" y="1846580"/>
                    <a:pt x="1577184" y="1799590"/>
                    <a:pt x="1584542" y="1804670"/>
                  </a:cubicBezTo>
                  <a:cubicBezTo>
                    <a:pt x="1595580" y="1812290"/>
                    <a:pt x="1593127" y="1804670"/>
                    <a:pt x="1604164" y="1811020"/>
                  </a:cubicBezTo>
                  <a:cubicBezTo>
                    <a:pt x="1612748" y="1814830"/>
                    <a:pt x="1609070" y="1800860"/>
                    <a:pt x="1618880" y="1803400"/>
                  </a:cubicBezTo>
                  <a:cubicBezTo>
                    <a:pt x="1620107" y="1803400"/>
                    <a:pt x="1634823" y="1813560"/>
                    <a:pt x="1634823" y="1812290"/>
                  </a:cubicBezTo>
                  <a:cubicBezTo>
                    <a:pt x="1640955" y="1808480"/>
                    <a:pt x="1647087" y="1770380"/>
                    <a:pt x="1653218" y="1771650"/>
                  </a:cubicBezTo>
                  <a:cubicBezTo>
                    <a:pt x="1665482" y="1775460"/>
                    <a:pt x="1676519" y="1772920"/>
                    <a:pt x="1687556" y="1767840"/>
                  </a:cubicBezTo>
                  <a:cubicBezTo>
                    <a:pt x="1693688" y="1765300"/>
                    <a:pt x="1703499" y="1756410"/>
                    <a:pt x="1708404" y="1760220"/>
                  </a:cubicBezTo>
                  <a:cubicBezTo>
                    <a:pt x="1716989" y="1766570"/>
                    <a:pt x="1725574" y="1769110"/>
                    <a:pt x="1735384" y="1770380"/>
                  </a:cubicBezTo>
                  <a:cubicBezTo>
                    <a:pt x="1736611" y="1770380"/>
                    <a:pt x="1737837" y="1771650"/>
                    <a:pt x="1739063" y="1772920"/>
                  </a:cubicBezTo>
                  <a:cubicBezTo>
                    <a:pt x="1742743" y="1778000"/>
                    <a:pt x="1759911" y="1764030"/>
                    <a:pt x="1763591" y="1769110"/>
                  </a:cubicBezTo>
                  <a:cubicBezTo>
                    <a:pt x="1768496" y="1776730"/>
                    <a:pt x="1773401" y="1784350"/>
                    <a:pt x="1778307" y="1790700"/>
                  </a:cubicBezTo>
                  <a:cubicBezTo>
                    <a:pt x="1780760" y="1793240"/>
                    <a:pt x="1784439" y="1794510"/>
                    <a:pt x="1785665" y="1797050"/>
                  </a:cubicBezTo>
                  <a:cubicBezTo>
                    <a:pt x="1786892" y="1803400"/>
                    <a:pt x="1789344" y="1805940"/>
                    <a:pt x="1795476" y="1805940"/>
                  </a:cubicBezTo>
                  <a:cubicBezTo>
                    <a:pt x="1799155" y="1805940"/>
                    <a:pt x="1802834" y="1807210"/>
                    <a:pt x="1805287" y="1809750"/>
                  </a:cubicBezTo>
                  <a:cubicBezTo>
                    <a:pt x="1811419" y="1813560"/>
                    <a:pt x="1816324" y="1817370"/>
                    <a:pt x="1821229" y="1821180"/>
                  </a:cubicBezTo>
                  <a:cubicBezTo>
                    <a:pt x="1827361" y="1824990"/>
                    <a:pt x="1833493" y="1828800"/>
                    <a:pt x="1835946" y="1835150"/>
                  </a:cubicBezTo>
                  <a:cubicBezTo>
                    <a:pt x="1837172" y="1837690"/>
                    <a:pt x="1838398" y="1838960"/>
                    <a:pt x="1839625" y="1840230"/>
                  </a:cubicBezTo>
                  <a:cubicBezTo>
                    <a:pt x="1844530" y="1845310"/>
                    <a:pt x="1849436" y="1849120"/>
                    <a:pt x="1854341" y="1854200"/>
                  </a:cubicBezTo>
                  <a:cubicBezTo>
                    <a:pt x="1861699" y="1860550"/>
                    <a:pt x="1867831" y="1868170"/>
                    <a:pt x="1875189" y="1874520"/>
                  </a:cubicBezTo>
                  <a:cubicBezTo>
                    <a:pt x="1877642" y="1875790"/>
                    <a:pt x="1880095" y="1878330"/>
                    <a:pt x="1882547" y="1879600"/>
                  </a:cubicBezTo>
                  <a:cubicBezTo>
                    <a:pt x="1887453" y="1882140"/>
                    <a:pt x="1892358" y="1884680"/>
                    <a:pt x="1896037" y="1888490"/>
                  </a:cubicBezTo>
                  <a:cubicBezTo>
                    <a:pt x="1899716" y="1892300"/>
                    <a:pt x="1916885" y="1869440"/>
                    <a:pt x="1919338" y="1874520"/>
                  </a:cubicBezTo>
                  <a:cubicBezTo>
                    <a:pt x="1919338" y="1875790"/>
                    <a:pt x="1920565" y="1875790"/>
                    <a:pt x="1921791" y="1875790"/>
                  </a:cubicBezTo>
                  <a:cubicBezTo>
                    <a:pt x="1929149" y="1882140"/>
                    <a:pt x="1936507" y="1879600"/>
                    <a:pt x="1943865" y="1877060"/>
                  </a:cubicBezTo>
                  <a:cubicBezTo>
                    <a:pt x="1946318" y="1875790"/>
                    <a:pt x="1948771" y="1874520"/>
                    <a:pt x="1949997" y="1875790"/>
                  </a:cubicBezTo>
                  <a:cubicBezTo>
                    <a:pt x="1958582" y="1879600"/>
                    <a:pt x="1964713" y="1888490"/>
                    <a:pt x="1975751" y="1889760"/>
                  </a:cubicBezTo>
                  <a:cubicBezTo>
                    <a:pt x="1975751" y="1889760"/>
                    <a:pt x="1976977" y="1889760"/>
                    <a:pt x="1976977" y="1891030"/>
                  </a:cubicBezTo>
                  <a:cubicBezTo>
                    <a:pt x="1979430" y="1898650"/>
                    <a:pt x="1986788" y="1898650"/>
                    <a:pt x="1992920" y="1899920"/>
                  </a:cubicBezTo>
                  <a:cubicBezTo>
                    <a:pt x="1996599" y="1899920"/>
                    <a:pt x="2000278" y="1901190"/>
                    <a:pt x="2002731" y="1902460"/>
                  </a:cubicBezTo>
                  <a:cubicBezTo>
                    <a:pt x="2010089" y="1906270"/>
                    <a:pt x="2017447" y="1911350"/>
                    <a:pt x="2026031" y="1913890"/>
                  </a:cubicBezTo>
                  <a:cubicBezTo>
                    <a:pt x="2037069" y="1917700"/>
                    <a:pt x="2048106" y="1920240"/>
                    <a:pt x="2056690" y="1926590"/>
                  </a:cubicBezTo>
                  <a:cubicBezTo>
                    <a:pt x="2057917" y="1926590"/>
                    <a:pt x="2059143" y="1926590"/>
                    <a:pt x="2059143" y="1927860"/>
                  </a:cubicBezTo>
                  <a:cubicBezTo>
                    <a:pt x="2062822" y="1930400"/>
                    <a:pt x="2068954" y="1931670"/>
                    <a:pt x="2071407" y="1935480"/>
                  </a:cubicBezTo>
                  <a:cubicBezTo>
                    <a:pt x="2075086" y="1943100"/>
                    <a:pt x="2084896" y="1941830"/>
                    <a:pt x="2089802" y="1948180"/>
                  </a:cubicBezTo>
                  <a:lnTo>
                    <a:pt x="2091028" y="1948180"/>
                  </a:lnTo>
                  <a:cubicBezTo>
                    <a:pt x="2095934" y="1948180"/>
                    <a:pt x="2100839" y="1949450"/>
                    <a:pt x="2106971" y="1949450"/>
                  </a:cubicBezTo>
                  <a:cubicBezTo>
                    <a:pt x="2109424" y="1948180"/>
                    <a:pt x="2113103" y="1945640"/>
                    <a:pt x="2115555" y="1945640"/>
                  </a:cubicBezTo>
                  <a:cubicBezTo>
                    <a:pt x="2126593" y="1949450"/>
                    <a:pt x="2137630" y="1949450"/>
                    <a:pt x="2144988" y="1939290"/>
                  </a:cubicBezTo>
                  <a:cubicBezTo>
                    <a:pt x="2146214" y="1938020"/>
                    <a:pt x="2148667" y="1938020"/>
                    <a:pt x="2151120" y="1938020"/>
                  </a:cubicBezTo>
                  <a:lnTo>
                    <a:pt x="2160931" y="1938020"/>
                  </a:lnTo>
                  <a:cubicBezTo>
                    <a:pt x="2171968" y="1935480"/>
                    <a:pt x="2181779" y="1932940"/>
                    <a:pt x="2192816" y="1931670"/>
                  </a:cubicBezTo>
                  <a:cubicBezTo>
                    <a:pt x="2197722" y="1930400"/>
                    <a:pt x="2203853" y="1932940"/>
                    <a:pt x="2208759" y="1934210"/>
                  </a:cubicBezTo>
                  <a:cubicBezTo>
                    <a:pt x="2213664" y="1935480"/>
                    <a:pt x="2218570" y="1935480"/>
                    <a:pt x="2223475" y="1935480"/>
                  </a:cubicBezTo>
                  <a:cubicBezTo>
                    <a:pt x="2229607" y="1935480"/>
                    <a:pt x="2234512" y="1932940"/>
                    <a:pt x="2240644" y="1932940"/>
                  </a:cubicBezTo>
                  <a:cubicBezTo>
                    <a:pt x="2245549" y="1931670"/>
                    <a:pt x="2251681" y="1931670"/>
                    <a:pt x="2256587" y="1930400"/>
                  </a:cubicBezTo>
                  <a:cubicBezTo>
                    <a:pt x="2267624" y="1927860"/>
                    <a:pt x="2277435" y="1925320"/>
                    <a:pt x="2288472" y="1924050"/>
                  </a:cubicBezTo>
                  <a:cubicBezTo>
                    <a:pt x="2295830" y="1880870"/>
                    <a:pt x="2294604" y="1830070"/>
                    <a:pt x="2294604" y="1778000"/>
                  </a:cubicBezTo>
                  <a:close/>
                </a:path>
              </a:pathLst>
            </a:custGeom>
            <a:blipFill>
              <a:blip r:embed="rId4"/>
              <a:stretch>
                <a:fillRect l="-32" t="-849" r="-34" b="-854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129837" y="3893032"/>
            <a:ext cx="4404360" cy="3730752"/>
            <a:chOff x="0" y="0"/>
            <a:chExt cx="2374900" cy="20116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2377440" cy="2009140"/>
            </a:xfrm>
            <a:custGeom>
              <a:avLst/>
              <a:gdLst/>
              <a:ahLst/>
              <a:cxnLst/>
              <a:rect l="l" t="t" r="r" b="b"/>
              <a:pathLst>
                <a:path w="2377440" h="2009140">
                  <a:moveTo>
                    <a:pt x="2376170" y="1778000"/>
                  </a:moveTo>
                  <a:cubicBezTo>
                    <a:pt x="2374900" y="1276350"/>
                    <a:pt x="2359660" y="598170"/>
                    <a:pt x="2359660" y="97790"/>
                  </a:cubicBezTo>
                  <a:cubicBezTo>
                    <a:pt x="2359660" y="90170"/>
                    <a:pt x="2360930" y="82550"/>
                    <a:pt x="2360930" y="76200"/>
                  </a:cubicBezTo>
                  <a:cubicBezTo>
                    <a:pt x="2359660" y="74930"/>
                    <a:pt x="2358390" y="74930"/>
                    <a:pt x="2357120" y="73660"/>
                  </a:cubicBezTo>
                  <a:cubicBezTo>
                    <a:pt x="2357120" y="73660"/>
                    <a:pt x="2355850" y="74930"/>
                    <a:pt x="2355850" y="76200"/>
                  </a:cubicBezTo>
                  <a:cubicBezTo>
                    <a:pt x="2353310" y="82550"/>
                    <a:pt x="2348230" y="82550"/>
                    <a:pt x="2343150" y="82550"/>
                  </a:cubicBezTo>
                  <a:cubicBezTo>
                    <a:pt x="2336800" y="81280"/>
                    <a:pt x="2330450" y="74930"/>
                    <a:pt x="2322830" y="77470"/>
                  </a:cubicBezTo>
                  <a:cubicBezTo>
                    <a:pt x="2320290" y="78740"/>
                    <a:pt x="2315210" y="76200"/>
                    <a:pt x="2313940" y="73660"/>
                  </a:cubicBezTo>
                  <a:cubicBezTo>
                    <a:pt x="2310130" y="68580"/>
                    <a:pt x="2305050" y="68580"/>
                    <a:pt x="2299970" y="71120"/>
                  </a:cubicBezTo>
                  <a:cubicBezTo>
                    <a:pt x="2297430" y="72390"/>
                    <a:pt x="2294890" y="71120"/>
                    <a:pt x="2292350" y="71120"/>
                  </a:cubicBezTo>
                  <a:cubicBezTo>
                    <a:pt x="2288540" y="71120"/>
                    <a:pt x="2283460" y="69850"/>
                    <a:pt x="2279650" y="68580"/>
                  </a:cubicBezTo>
                  <a:cubicBezTo>
                    <a:pt x="2278380" y="68580"/>
                    <a:pt x="2275840" y="67310"/>
                    <a:pt x="2274570" y="67310"/>
                  </a:cubicBezTo>
                  <a:cubicBezTo>
                    <a:pt x="2270760" y="66040"/>
                    <a:pt x="2266950" y="62230"/>
                    <a:pt x="2263140" y="67310"/>
                  </a:cubicBezTo>
                  <a:cubicBezTo>
                    <a:pt x="2263140" y="67310"/>
                    <a:pt x="2260600" y="67310"/>
                    <a:pt x="2259330" y="66040"/>
                  </a:cubicBezTo>
                  <a:cubicBezTo>
                    <a:pt x="2258060" y="63500"/>
                    <a:pt x="2256790" y="59690"/>
                    <a:pt x="2255520" y="57150"/>
                  </a:cubicBezTo>
                  <a:cubicBezTo>
                    <a:pt x="2252980" y="53340"/>
                    <a:pt x="2252980" y="46990"/>
                    <a:pt x="2249170" y="44450"/>
                  </a:cubicBezTo>
                  <a:cubicBezTo>
                    <a:pt x="2246630" y="43180"/>
                    <a:pt x="2245360" y="41910"/>
                    <a:pt x="2244090" y="39370"/>
                  </a:cubicBezTo>
                  <a:cubicBezTo>
                    <a:pt x="2244090" y="38100"/>
                    <a:pt x="2241550" y="36830"/>
                    <a:pt x="2241550" y="35560"/>
                  </a:cubicBezTo>
                  <a:lnTo>
                    <a:pt x="2237740" y="31750"/>
                  </a:lnTo>
                  <a:cubicBezTo>
                    <a:pt x="2236470" y="29210"/>
                    <a:pt x="2235200" y="25400"/>
                    <a:pt x="2232660" y="24130"/>
                  </a:cubicBezTo>
                  <a:cubicBezTo>
                    <a:pt x="2227580" y="20320"/>
                    <a:pt x="2226310" y="15240"/>
                    <a:pt x="2228850" y="8890"/>
                  </a:cubicBezTo>
                  <a:cubicBezTo>
                    <a:pt x="2225040" y="7620"/>
                    <a:pt x="2222500" y="5080"/>
                    <a:pt x="2218690" y="5080"/>
                  </a:cubicBezTo>
                  <a:cubicBezTo>
                    <a:pt x="2203450" y="6350"/>
                    <a:pt x="2186940" y="8890"/>
                    <a:pt x="2171700" y="10160"/>
                  </a:cubicBezTo>
                  <a:cubicBezTo>
                    <a:pt x="2169160" y="10160"/>
                    <a:pt x="2165350" y="11430"/>
                    <a:pt x="2164080" y="12700"/>
                  </a:cubicBezTo>
                  <a:cubicBezTo>
                    <a:pt x="2153920" y="19050"/>
                    <a:pt x="2143760" y="13970"/>
                    <a:pt x="2133600" y="12700"/>
                  </a:cubicBezTo>
                  <a:cubicBezTo>
                    <a:pt x="2125980" y="12700"/>
                    <a:pt x="2118360" y="8890"/>
                    <a:pt x="2110740" y="7620"/>
                  </a:cubicBezTo>
                  <a:cubicBezTo>
                    <a:pt x="2101850" y="6350"/>
                    <a:pt x="2094230" y="7620"/>
                    <a:pt x="2085340" y="6350"/>
                  </a:cubicBezTo>
                  <a:cubicBezTo>
                    <a:pt x="2084070" y="6350"/>
                    <a:pt x="2082800" y="5080"/>
                    <a:pt x="2081530" y="3810"/>
                  </a:cubicBezTo>
                  <a:cubicBezTo>
                    <a:pt x="2078990" y="0"/>
                    <a:pt x="2073910" y="1270"/>
                    <a:pt x="2071370" y="2540"/>
                  </a:cubicBezTo>
                  <a:cubicBezTo>
                    <a:pt x="2067560" y="5080"/>
                    <a:pt x="2066290" y="8890"/>
                    <a:pt x="2063750" y="12700"/>
                  </a:cubicBezTo>
                  <a:cubicBezTo>
                    <a:pt x="2057400" y="13970"/>
                    <a:pt x="2048510" y="15240"/>
                    <a:pt x="2042160" y="19050"/>
                  </a:cubicBezTo>
                  <a:cubicBezTo>
                    <a:pt x="2037080" y="21590"/>
                    <a:pt x="2034540" y="22860"/>
                    <a:pt x="2030730" y="20320"/>
                  </a:cubicBezTo>
                  <a:lnTo>
                    <a:pt x="2029460" y="21590"/>
                  </a:lnTo>
                  <a:cubicBezTo>
                    <a:pt x="2032000" y="24130"/>
                    <a:pt x="2033270" y="27940"/>
                    <a:pt x="2035810" y="30480"/>
                  </a:cubicBezTo>
                  <a:cubicBezTo>
                    <a:pt x="2032000" y="31750"/>
                    <a:pt x="2026920" y="34290"/>
                    <a:pt x="2024380" y="33020"/>
                  </a:cubicBezTo>
                  <a:cubicBezTo>
                    <a:pt x="2018030" y="31750"/>
                    <a:pt x="2015490" y="34290"/>
                    <a:pt x="2010410" y="36830"/>
                  </a:cubicBezTo>
                  <a:cubicBezTo>
                    <a:pt x="2005330" y="40640"/>
                    <a:pt x="1998980" y="43180"/>
                    <a:pt x="1993900" y="45720"/>
                  </a:cubicBezTo>
                  <a:cubicBezTo>
                    <a:pt x="1992630" y="45720"/>
                    <a:pt x="1991360" y="45720"/>
                    <a:pt x="1990090" y="44450"/>
                  </a:cubicBezTo>
                  <a:cubicBezTo>
                    <a:pt x="1988820" y="44450"/>
                    <a:pt x="1987550" y="43180"/>
                    <a:pt x="1987550" y="43180"/>
                  </a:cubicBezTo>
                  <a:cubicBezTo>
                    <a:pt x="1981200" y="45720"/>
                    <a:pt x="1974850" y="48260"/>
                    <a:pt x="1968500" y="45720"/>
                  </a:cubicBezTo>
                  <a:cubicBezTo>
                    <a:pt x="1967230" y="45720"/>
                    <a:pt x="1967230" y="46990"/>
                    <a:pt x="1965960" y="46990"/>
                  </a:cubicBezTo>
                  <a:cubicBezTo>
                    <a:pt x="1958340" y="49530"/>
                    <a:pt x="1953260" y="58420"/>
                    <a:pt x="1943100" y="58420"/>
                  </a:cubicBezTo>
                  <a:cubicBezTo>
                    <a:pt x="1935480" y="58420"/>
                    <a:pt x="1927860" y="64770"/>
                    <a:pt x="1920240" y="64770"/>
                  </a:cubicBezTo>
                  <a:cubicBezTo>
                    <a:pt x="1911350" y="66040"/>
                    <a:pt x="1903730" y="68580"/>
                    <a:pt x="1896110" y="72390"/>
                  </a:cubicBezTo>
                  <a:cubicBezTo>
                    <a:pt x="1893570" y="73660"/>
                    <a:pt x="1891030" y="73660"/>
                    <a:pt x="1889760" y="73660"/>
                  </a:cubicBezTo>
                  <a:cubicBezTo>
                    <a:pt x="1883410" y="71120"/>
                    <a:pt x="1879600" y="74930"/>
                    <a:pt x="1877060" y="78740"/>
                  </a:cubicBezTo>
                  <a:cubicBezTo>
                    <a:pt x="1870710" y="87630"/>
                    <a:pt x="1860550" y="90170"/>
                    <a:pt x="1851660" y="92710"/>
                  </a:cubicBezTo>
                  <a:cubicBezTo>
                    <a:pt x="1840230" y="95250"/>
                    <a:pt x="1828800" y="96520"/>
                    <a:pt x="1817370" y="97790"/>
                  </a:cubicBezTo>
                  <a:cubicBezTo>
                    <a:pt x="1816100" y="97790"/>
                    <a:pt x="1814830" y="101600"/>
                    <a:pt x="1812290" y="102870"/>
                  </a:cubicBezTo>
                  <a:cubicBezTo>
                    <a:pt x="1811020" y="102870"/>
                    <a:pt x="1809750" y="101600"/>
                    <a:pt x="1809750" y="101600"/>
                  </a:cubicBezTo>
                  <a:cubicBezTo>
                    <a:pt x="1803400" y="109220"/>
                    <a:pt x="1799590" y="120650"/>
                    <a:pt x="1786890" y="119380"/>
                  </a:cubicBezTo>
                  <a:lnTo>
                    <a:pt x="1785620" y="119380"/>
                  </a:lnTo>
                  <a:cubicBezTo>
                    <a:pt x="1775460" y="125730"/>
                    <a:pt x="1765300" y="123190"/>
                    <a:pt x="1756410" y="120650"/>
                  </a:cubicBezTo>
                  <a:cubicBezTo>
                    <a:pt x="1753870" y="120650"/>
                    <a:pt x="1750060" y="118110"/>
                    <a:pt x="1748790" y="115570"/>
                  </a:cubicBezTo>
                  <a:cubicBezTo>
                    <a:pt x="1744980" y="107950"/>
                    <a:pt x="1734820" y="105410"/>
                    <a:pt x="1727200" y="107950"/>
                  </a:cubicBezTo>
                  <a:cubicBezTo>
                    <a:pt x="1720850" y="110490"/>
                    <a:pt x="1714500" y="111760"/>
                    <a:pt x="1708150" y="114300"/>
                  </a:cubicBezTo>
                  <a:cubicBezTo>
                    <a:pt x="1697990" y="116840"/>
                    <a:pt x="1689100" y="118110"/>
                    <a:pt x="1678940" y="113030"/>
                  </a:cubicBezTo>
                  <a:cubicBezTo>
                    <a:pt x="1668780" y="107950"/>
                    <a:pt x="1661160" y="111760"/>
                    <a:pt x="1656080" y="123190"/>
                  </a:cubicBezTo>
                  <a:cubicBezTo>
                    <a:pt x="1652270" y="130810"/>
                    <a:pt x="1642110" y="132080"/>
                    <a:pt x="1635760" y="125730"/>
                  </a:cubicBezTo>
                  <a:cubicBezTo>
                    <a:pt x="1631950" y="121920"/>
                    <a:pt x="1629410" y="123190"/>
                    <a:pt x="1625600" y="125730"/>
                  </a:cubicBezTo>
                  <a:lnTo>
                    <a:pt x="1617980" y="133350"/>
                  </a:lnTo>
                  <a:cubicBezTo>
                    <a:pt x="1616710" y="134620"/>
                    <a:pt x="1614170" y="134620"/>
                    <a:pt x="1612900" y="134620"/>
                  </a:cubicBezTo>
                  <a:lnTo>
                    <a:pt x="1605280" y="134620"/>
                  </a:lnTo>
                  <a:cubicBezTo>
                    <a:pt x="1600200" y="134620"/>
                    <a:pt x="1595120" y="133350"/>
                    <a:pt x="1590040" y="132080"/>
                  </a:cubicBezTo>
                  <a:cubicBezTo>
                    <a:pt x="1583690" y="130810"/>
                    <a:pt x="1578610" y="127000"/>
                    <a:pt x="1572260" y="125730"/>
                  </a:cubicBezTo>
                  <a:cubicBezTo>
                    <a:pt x="1562100" y="124460"/>
                    <a:pt x="1559560" y="115570"/>
                    <a:pt x="1555750" y="109220"/>
                  </a:cubicBezTo>
                  <a:cubicBezTo>
                    <a:pt x="1553210" y="105410"/>
                    <a:pt x="1548130" y="100330"/>
                    <a:pt x="1543050" y="101600"/>
                  </a:cubicBezTo>
                  <a:cubicBezTo>
                    <a:pt x="1537970" y="104140"/>
                    <a:pt x="1532890" y="101600"/>
                    <a:pt x="1529080" y="100330"/>
                  </a:cubicBezTo>
                  <a:cubicBezTo>
                    <a:pt x="1527810" y="100330"/>
                    <a:pt x="1525270" y="99060"/>
                    <a:pt x="1524000" y="99060"/>
                  </a:cubicBezTo>
                  <a:cubicBezTo>
                    <a:pt x="1515110" y="96520"/>
                    <a:pt x="1508760" y="101600"/>
                    <a:pt x="1502410" y="107950"/>
                  </a:cubicBezTo>
                  <a:lnTo>
                    <a:pt x="1497330" y="113030"/>
                  </a:lnTo>
                  <a:cubicBezTo>
                    <a:pt x="1496060" y="114300"/>
                    <a:pt x="1496060" y="116840"/>
                    <a:pt x="1494790" y="118110"/>
                  </a:cubicBezTo>
                  <a:cubicBezTo>
                    <a:pt x="1487170" y="124460"/>
                    <a:pt x="1479550" y="121920"/>
                    <a:pt x="1470660" y="118110"/>
                  </a:cubicBezTo>
                  <a:cubicBezTo>
                    <a:pt x="1463040" y="114300"/>
                    <a:pt x="1454150" y="118110"/>
                    <a:pt x="1451610" y="125730"/>
                  </a:cubicBezTo>
                  <a:cubicBezTo>
                    <a:pt x="1450340" y="130810"/>
                    <a:pt x="1449070" y="134620"/>
                    <a:pt x="1442720" y="137160"/>
                  </a:cubicBezTo>
                  <a:cubicBezTo>
                    <a:pt x="1436370" y="140970"/>
                    <a:pt x="1428750" y="143510"/>
                    <a:pt x="1427480" y="152400"/>
                  </a:cubicBezTo>
                  <a:cubicBezTo>
                    <a:pt x="1427480" y="153670"/>
                    <a:pt x="1426210" y="154940"/>
                    <a:pt x="1424940" y="154940"/>
                  </a:cubicBezTo>
                  <a:cubicBezTo>
                    <a:pt x="1421130" y="156210"/>
                    <a:pt x="1418590" y="157480"/>
                    <a:pt x="1414780" y="158750"/>
                  </a:cubicBezTo>
                  <a:lnTo>
                    <a:pt x="1403350" y="158750"/>
                  </a:lnTo>
                  <a:cubicBezTo>
                    <a:pt x="1395730" y="157480"/>
                    <a:pt x="1388110" y="154940"/>
                    <a:pt x="1380490" y="153670"/>
                  </a:cubicBezTo>
                  <a:cubicBezTo>
                    <a:pt x="1371600" y="152400"/>
                    <a:pt x="1363980" y="157480"/>
                    <a:pt x="1355090" y="158750"/>
                  </a:cubicBezTo>
                  <a:lnTo>
                    <a:pt x="1353820" y="160020"/>
                  </a:lnTo>
                  <a:cubicBezTo>
                    <a:pt x="1351280" y="163830"/>
                    <a:pt x="1347470" y="162560"/>
                    <a:pt x="1344930" y="160020"/>
                  </a:cubicBezTo>
                  <a:cubicBezTo>
                    <a:pt x="1339850" y="154940"/>
                    <a:pt x="1330960" y="153670"/>
                    <a:pt x="1324610" y="156210"/>
                  </a:cubicBezTo>
                  <a:cubicBezTo>
                    <a:pt x="1316990" y="160020"/>
                    <a:pt x="1309370" y="162560"/>
                    <a:pt x="1301750" y="165100"/>
                  </a:cubicBezTo>
                  <a:cubicBezTo>
                    <a:pt x="1299210" y="165100"/>
                    <a:pt x="1296670" y="163830"/>
                    <a:pt x="1295400" y="163830"/>
                  </a:cubicBezTo>
                  <a:cubicBezTo>
                    <a:pt x="1292860" y="163830"/>
                    <a:pt x="1289050" y="162560"/>
                    <a:pt x="1287780" y="163830"/>
                  </a:cubicBezTo>
                  <a:cubicBezTo>
                    <a:pt x="1277620" y="171450"/>
                    <a:pt x="1267460" y="168910"/>
                    <a:pt x="1258570" y="163830"/>
                  </a:cubicBezTo>
                  <a:cubicBezTo>
                    <a:pt x="1253490" y="161290"/>
                    <a:pt x="1245870" y="158750"/>
                    <a:pt x="1243330" y="151130"/>
                  </a:cubicBezTo>
                  <a:cubicBezTo>
                    <a:pt x="1242060" y="146050"/>
                    <a:pt x="1236980" y="140970"/>
                    <a:pt x="1233170" y="137160"/>
                  </a:cubicBezTo>
                  <a:cubicBezTo>
                    <a:pt x="1226820" y="130810"/>
                    <a:pt x="1220470" y="121920"/>
                    <a:pt x="1209040" y="121920"/>
                  </a:cubicBezTo>
                  <a:cubicBezTo>
                    <a:pt x="1206500" y="121920"/>
                    <a:pt x="1203960" y="116840"/>
                    <a:pt x="1202690" y="118110"/>
                  </a:cubicBezTo>
                  <a:cubicBezTo>
                    <a:pt x="1197610" y="119380"/>
                    <a:pt x="1197610" y="116840"/>
                    <a:pt x="1195070" y="114300"/>
                  </a:cubicBezTo>
                  <a:cubicBezTo>
                    <a:pt x="1192530" y="111760"/>
                    <a:pt x="1188720" y="109220"/>
                    <a:pt x="1186180" y="105410"/>
                  </a:cubicBezTo>
                  <a:cubicBezTo>
                    <a:pt x="1182370" y="100330"/>
                    <a:pt x="1178560" y="93980"/>
                    <a:pt x="1174750" y="88900"/>
                  </a:cubicBezTo>
                  <a:cubicBezTo>
                    <a:pt x="1170940" y="83820"/>
                    <a:pt x="1168400" y="77470"/>
                    <a:pt x="1164590" y="72390"/>
                  </a:cubicBezTo>
                  <a:cubicBezTo>
                    <a:pt x="1163320" y="71120"/>
                    <a:pt x="1159510" y="69850"/>
                    <a:pt x="1158240" y="71120"/>
                  </a:cubicBezTo>
                  <a:lnTo>
                    <a:pt x="1143000" y="78740"/>
                  </a:lnTo>
                  <a:cubicBezTo>
                    <a:pt x="1140460" y="80010"/>
                    <a:pt x="1139190" y="82550"/>
                    <a:pt x="1137920" y="85090"/>
                  </a:cubicBezTo>
                  <a:lnTo>
                    <a:pt x="1136650" y="83820"/>
                  </a:lnTo>
                  <a:cubicBezTo>
                    <a:pt x="1137920" y="80010"/>
                    <a:pt x="1139190" y="76200"/>
                    <a:pt x="1140460" y="74930"/>
                  </a:cubicBezTo>
                  <a:lnTo>
                    <a:pt x="1125220" y="71120"/>
                  </a:lnTo>
                  <a:cubicBezTo>
                    <a:pt x="1121410" y="69850"/>
                    <a:pt x="1115060" y="69850"/>
                    <a:pt x="1112520" y="69850"/>
                  </a:cubicBezTo>
                  <a:lnTo>
                    <a:pt x="1092200" y="69850"/>
                  </a:lnTo>
                  <a:cubicBezTo>
                    <a:pt x="1084580" y="69850"/>
                    <a:pt x="1078230" y="68580"/>
                    <a:pt x="1070610" y="69850"/>
                  </a:cubicBezTo>
                  <a:cubicBezTo>
                    <a:pt x="1065530" y="71120"/>
                    <a:pt x="1061720" y="68580"/>
                    <a:pt x="1057910" y="66040"/>
                  </a:cubicBezTo>
                  <a:cubicBezTo>
                    <a:pt x="1047750" y="58420"/>
                    <a:pt x="1037590" y="49530"/>
                    <a:pt x="1023620" y="53340"/>
                  </a:cubicBezTo>
                  <a:cubicBezTo>
                    <a:pt x="1022350" y="53340"/>
                    <a:pt x="1019810" y="52070"/>
                    <a:pt x="1018540" y="50800"/>
                  </a:cubicBezTo>
                  <a:cubicBezTo>
                    <a:pt x="1014730" y="49530"/>
                    <a:pt x="1012190" y="46990"/>
                    <a:pt x="1007110" y="44450"/>
                  </a:cubicBezTo>
                  <a:cubicBezTo>
                    <a:pt x="1007110" y="48260"/>
                    <a:pt x="1007110" y="49530"/>
                    <a:pt x="1008380" y="52070"/>
                  </a:cubicBezTo>
                  <a:cubicBezTo>
                    <a:pt x="1005840" y="54610"/>
                    <a:pt x="1004570" y="53340"/>
                    <a:pt x="1003300" y="52070"/>
                  </a:cubicBezTo>
                  <a:cubicBezTo>
                    <a:pt x="1002030" y="53340"/>
                    <a:pt x="1000760" y="55880"/>
                    <a:pt x="999490" y="55880"/>
                  </a:cubicBezTo>
                  <a:cubicBezTo>
                    <a:pt x="993140" y="58420"/>
                    <a:pt x="986790" y="59690"/>
                    <a:pt x="980440" y="62230"/>
                  </a:cubicBezTo>
                  <a:cubicBezTo>
                    <a:pt x="977900" y="63500"/>
                    <a:pt x="975360" y="64770"/>
                    <a:pt x="974090" y="66040"/>
                  </a:cubicBezTo>
                  <a:cubicBezTo>
                    <a:pt x="969010" y="69850"/>
                    <a:pt x="965200" y="76200"/>
                    <a:pt x="956310" y="74930"/>
                  </a:cubicBezTo>
                  <a:cubicBezTo>
                    <a:pt x="955040" y="74930"/>
                    <a:pt x="952500" y="77470"/>
                    <a:pt x="949960" y="77470"/>
                  </a:cubicBezTo>
                  <a:cubicBezTo>
                    <a:pt x="947420" y="78740"/>
                    <a:pt x="943610" y="78740"/>
                    <a:pt x="941070" y="80010"/>
                  </a:cubicBezTo>
                  <a:lnTo>
                    <a:pt x="938530" y="80010"/>
                  </a:lnTo>
                  <a:cubicBezTo>
                    <a:pt x="930910" y="82550"/>
                    <a:pt x="924560" y="85090"/>
                    <a:pt x="916940" y="86360"/>
                  </a:cubicBezTo>
                  <a:lnTo>
                    <a:pt x="911860" y="86360"/>
                  </a:lnTo>
                  <a:cubicBezTo>
                    <a:pt x="905510" y="86360"/>
                    <a:pt x="900430" y="85090"/>
                    <a:pt x="894080" y="85090"/>
                  </a:cubicBezTo>
                  <a:cubicBezTo>
                    <a:pt x="887730" y="85090"/>
                    <a:pt x="881380" y="87630"/>
                    <a:pt x="875030" y="87630"/>
                  </a:cubicBezTo>
                  <a:cubicBezTo>
                    <a:pt x="867410" y="87630"/>
                    <a:pt x="858520" y="87630"/>
                    <a:pt x="852170" y="82550"/>
                  </a:cubicBezTo>
                  <a:cubicBezTo>
                    <a:pt x="850900" y="81280"/>
                    <a:pt x="847090" y="81280"/>
                    <a:pt x="844550" y="82550"/>
                  </a:cubicBezTo>
                  <a:cubicBezTo>
                    <a:pt x="835660" y="83820"/>
                    <a:pt x="826770" y="85090"/>
                    <a:pt x="819150" y="87630"/>
                  </a:cubicBezTo>
                  <a:cubicBezTo>
                    <a:pt x="811530" y="90170"/>
                    <a:pt x="807720" y="87630"/>
                    <a:pt x="805180" y="81280"/>
                  </a:cubicBezTo>
                  <a:cubicBezTo>
                    <a:pt x="803910" y="78740"/>
                    <a:pt x="801370" y="76200"/>
                    <a:pt x="798830" y="73660"/>
                  </a:cubicBezTo>
                  <a:cubicBezTo>
                    <a:pt x="795020" y="71120"/>
                    <a:pt x="791210" y="67310"/>
                    <a:pt x="787400" y="67310"/>
                  </a:cubicBezTo>
                  <a:cubicBezTo>
                    <a:pt x="778510" y="67310"/>
                    <a:pt x="773430" y="62230"/>
                    <a:pt x="767080" y="58420"/>
                  </a:cubicBezTo>
                  <a:cubicBezTo>
                    <a:pt x="756920" y="52070"/>
                    <a:pt x="748030" y="44450"/>
                    <a:pt x="735330" y="45720"/>
                  </a:cubicBezTo>
                  <a:lnTo>
                    <a:pt x="735330" y="39370"/>
                  </a:lnTo>
                  <a:cubicBezTo>
                    <a:pt x="737870" y="39370"/>
                    <a:pt x="740410" y="39370"/>
                    <a:pt x="742950" y="38100"/>
                  </a:cubicBezTo>
                  <a:cubicBezTo>
                    <a:pt x="739140" y="35560"/>
                    <a:pt x="739140" y="31750"/>
                    <a:pt x="736600" y="29210"/>
                  </a:cubicBezTo>
                  <a:cubicBezTo>
                    <a:pt x="731520" y="25400"/>
                    <a:pt x="726440" y="24130"/>
                    <a:pt x="721360" y="21590"/>
                  </a:cubicBezTo>
                  <a:cubicBezTo>
                    <a:pt x="717550" y="20320"/>
                    <a:pt x="712470" y="20320"/>
                    <a:pt x="715010" y="26670"/>
                  </a:cubicBezTo>
                  <a:cubicBezTo>
                    <a:pt x="708660" y="27940"/>
                    <a:pt x="703580" y="27940"/>
                    <a:pt x="701040" y="30480"/>
                  </a:cubicBezTo>
                  <a:cubicBezTo>
                    <a:pt x="695960" y="34290"/>
                    <a:pt x="690880" y="31750"/>
                    <a:pt x="687070" y="29210"/>
                  </a:cubicBezTo>
                  <a:cubicBezTo>
                    <a:pt x="684530" y="27940"/>
                    <a:pt x="681990" y="26670"/>
                    <a:pt x="679450" y="27940"/>
                  </a:cubicBezTo>
                  <a:cubicBezTo>
                    <a:pt x="664210" y="35560"/>
                    <a:pt x="648970" y="31750"/>
                    <a:pt x="633730" y="31750"/>
                  </a:cubicBezTo>
                  <a:cubicBezTo>
                    <a:pt x="631190" y="31750"/>
                    <a:pt x="628650" y="30480"/>
                    <a:pt x="624840" y="30480"/>
                  </a:cubicBezTo>
                  <a:cubicBezTo>
                    <a:pt x="619760" y="29210"/>
                    <a:pt x="615950" y="26670"/>
                    <a:pt x="610870" y="25400"/>
                  </a:cubicBezTo>
                  <a:cubicBezTo>
                    <a:pt x="605790" y="24130"/>
                    <a:pt x="599440" y="22860"/>
                    <a:pt x="594360" y="21590"/>
                  </a:cubicBezTo>
                  <a:lnTo>
                    <a:pt x="590550" y="21590"/>
                  </a:lnTo>
                  <a:cubicBezTo>
                    <a:pt x="581660" y="21590"/>
                    <a:pt x="572770" y="22860"/>
                    <a:pt x="565150" y="22860"/>
                  </a:cubicBezTo>
                  <a:cubicBezTo>
                    <a:pt x="558800" y="22860"/>
                    <a:pt x="552450" y="20320"/>
                    <a:pt x="544830" y="19050"/>
                  </a:cubicBezTo>
                  <a:cubicBezTo>
                    <a:pt x="543560" y="8890"/>
                    <a:pt x="533400" y="11430"/>
                    <a:pt x="527050" y="6350"/>
                  </a:cubicBezTo>
                  <a:cubicBezTo>
                    <a:pt x="525780" y="5080"/>
                    <a:pt x="523240" y="6350"/>
                    <a:pt x="521970" y="6350"/>
                  </a:cubicBezTo>
                  <a:cubicBezTo>
                    <a:pt x="514350" y="5080"/>
                    <a:pt x="509270" y="8890"/>
                    <a:pt x="506730" y="15240"/>
                  </a:cubicBezTo>
                  <a:cubicBezTo>
                    <a:pt x="502920" y="21590"/>
                    <a:pt x="492760" y="24130"/>
                    <a:pt x="496570" y="34290"/>
                  </a:cubicBezTo>
                  <a:cubicBezTo>
                    <a:pt x="497840" y="35560"/>
                    <a:pt x="500380" y="36830"/>
                    <a:pt x="501650" y="39370"/>
                  </a:cubicBezTo>
                  <a:cubicBezTo>
                    <a:pt x="501650" y="43180"/>
                    <a:pt x="500380" y="45720"/>
                    <a:pt x="496570" y="44450"/>
                  </a:cubicBezTo>
                  <a:cubicBezTo>
                    <a:pt x="495300" y="44450"/>
                    <a:pt x="494030" y="46990"/>
                    <a:pt x="492760" y="48260"/>
                  </a:cubicBezTo>
                  <a:cubicBezTo>
                    <a:pt x="491490" y="49530"/>
                    <a:pt x="491490" y="52070"/>
                    <a:pt x="490220" y="52070"/>
                  </a:cubicBezTo>
                  <a:cubicBezTo>
                    <a:pt x="482600" y="54610"/>
                    <a:pt x="477520" y="60960"/>
                    <a:pt x="468630" y="59690"/>
                  </a:cubicBezTo>
                  <a:lnTo>
                    <a:pt x="466090" y="59690"/>
                  </a:lnTo>
                  <a:cubicBezTo>
                    <a:pt x="458470" y="66040"/>
                    <a:pt x="450850" y="64770"/>
                    <a:pt x="441960" y="63500"/>
                  </a:cubicBezTo>
                  <a:cubicBezTo>
                    <a:pt x="438150" y="62230"/>
                    <a:pt x="433070" y="63500"/>
                    <a:pt x="427990" y="63500"/>
                  </a:cubicBezTo>
                  <a:cubicBezTo>
                    <a:pt x="424180" y="63500"/>
                    <a:pt x="420370" y="63500"/>
                    <a:pt x="416560" y="60960"/>
                  </a:cubicBezTo>
                  <a:cubicBezTo>
                    <a:pt x="411480" y="58420"/>
                    <a:pt x="406400" y="54610"/>
                    <a:pt x="401320" y="52070"/>
                  </a:cubicBezTo>
                  <a:cubicBezTo>
                    <a:pt x="396240" y="49530"/>
                    <a:pt x="389890" y="49530"/>
                    <a:pt x="389890" y="40640"/>
                  </a:cubicBezTo>
                  <a:cubicBezTo>
                    <a:pt x="389890" y="39370"/>
                    <a:pt x="387350" y="38100"/>
                    <a:pt x="387350" y="36830"/>
                  </a:cubicBezTo>
                  <a:cubicBezTo>
                    <a:pt x="378460" y="44450"/>
                    <a:pt x="370840" y="50800"/>
                    <a:pt x="363220" y="57150"/>
                  </a:cubicBezTo>
                  <a:cubicBezTo>
                    <a:pt x="359410" y="60960"/>
                    <a:pt x="354330" y="66040"/>
                    <a:pt x="356870" y="72390"/>
                  </a:cubicBezTo>
                  <a:cubicBezTo>
                    <a:pt x="356870" y="73660"/>
                    <a:pt x="355600" y="74930"/>
                    <a:pt x="355600" y="76200"/>
                  </a:cubicBezTo>
                  <a:cubicBezTo>
                    <a:pt x="354330" y="78740"/>
                    <a:pt x="353060" y="81280"/>
                    <a:pt x="350520" y="82550"/>
                  </a:cubicBezTo>
                  <a:cubicBezTo>
                    <a:pt x="347980" y="86360"/>
                    <a:pt x="345440" y="90170"/>
                    <a:pt x="342900" y="95250"/>
                  </a:cubicBezTo>
                  <a:lnTo>
                    <a:pt x="335280" y="102870"/>
                  </a:lnTo>
                  <a:cubicBezTo>
                    <a:pt x="332740" y="106680"/>
                    <a:pt x="330200" y="110490"/>
                    <a:pt x="326390" y="113030"/>
                  </a:cubicBezTo>
                  <a:cubicBezTo>
                    <a:pt x="317500" y="120650"/>
                    <a:pt x="308610" y="128270"/>
                    <a:pt x="298450" y="135890"/>
                  </a:cubicBezTo>
                  <a:cubicBezTo>
                    <a:pt x="293370" y="140970"/>
                    <a:pt x="287020" y="144780"/>
                    <a:pt x="281940" y="149860"/>
                  </a:cubicBezTo>
                  <a:cubicBezTo>
                    <a:pt x="273050" y="157480"/>
                    <a:pt x="262890" y="163830"/>
                    <a:pt x="257810" y="175260"/>
                  </a:cubicBezTo>
                  <a:cubicBezTo>
                    <a:pt x="257810" y="176530"/>
                    <a:pt x="255270" y="177800"/>
                    <a:pt x="254000" y="179070"/>
                  </a:cubicBezTo>
                  <a:cubicBezTo>
                    <a:pt x="247650" y="184150"/>
                    <a:pt x="237490" y="184150"/>
                    <a:pt x="237490" y="194310"/>
                  </a:cubicBezTo>
                  <a:cubicBezTo>
                    <a:pt x="227330" y="194310"/>
                    <a:pt x="222250" y="201930"/>
                    <a:pt x="217170" y="208280"/>
                  </a:cubicBezTo>
                  <a:cubicBezTo>
                    <a:pt x="213360" y="213360"/>
                    <a:pt x="209550" y="219710"/>
                    <a:pt x="204470" y="223520"/>
                  </a:cubicBezTo>
                  <a:cubicBezTo>
                    <a:pt x="199390" y="226060"/>
                    <a:pt x="193040" y="224790"/>
                    <a:pt x="186690" y="224790"/>
                  </a:cubicBezTo>
                  <a:cubicBezTo>
                    <a:pt x="184150" y="224790"/>
                    <a:pt x="181610" y="224790"/>
                    <a:pt x="181610" y="226060"/>
                  </a:cubicBezTo>
                  <a:cubicBezTo>
                    <a:pt x="176530" y="231140"/>
                    <a:pt x="170180" y="234950"/>
                    <a:pt x="166370" y="241300"/>
                  </a:cubicBezTo>
                  <a:cubicBezTo>
                    <a:pt x="162560" y="247650"/>
                    <a:pt x="158750" y="251460"/>
                    <a:pt x="152400" y="252730"/>
                  </a:cubicBezTo>
                  <a:cubicBezTo>
                    <a:pt x="146050" y="254000"/>
                    <a:pt x="139700" y="260350"/>
                    <a:pt x="130810" y="256540"/>
                  </a:cubicBezTo>
                  <a:cubicBezTo>
                    <a:pt x="123190" y="254000"/>
                    <a:pt x="114300" y="256540"/>
                    <a:pt x="109220" y="251460"/>
                  </a:cubicBezTo>
                  <a:cubicBezTo>
                    <a:pt x="99060" y="252730"/>
                    <a:pt x="91440" y="255270"/>
                    <a:pt x="82550" y="256540"/>
                  </a:cubicBezTo>
                  <a:cubicBezTo>
                    <a:pt x="72390" y="259080"/>
                    <a:pt x="60960" y="257810"/>
                    <a:pt x="52070" y="265430"/>
                  </a:cubicBezTo>
                  <a:cubicBezTo>
                    <a:pt x="44450" y="271780"/>
                    <a:pt x="38100" y="278130"/>
                    <a:pt x="26670" y="276860"/>
                  </a:cubicBezTo>
                  <a:cubicBezTo>
                    <a:pt x="27940" y="284480"/>
                    <a:pt x="29210" y="290830"/>
                    <a:pt x="30480" y="298450"/>
                  </a:cubicBezTo>
                  <a:cubicBezTo>
                    <a:pt x="33020" y="318770"/>
                    <a:pt x="35560" y="339090"/>
                    <a:pt x="36830" y="359410"/>
                  </a:cubicBezTo>
                  <a:cubicBezTo>
                    <a:pt x="40640" y="384810"/>
                    <a:pt x="41910" y="408940"/>
                    <a:pt x="39370" y="433070"/>
                  </a:cubicBezTo>
                  <a:cubicBezTo>
                    <a:pt x="36830" y="467360"/>
                    <a:pt x="25400" y="1640840"/>
                    <a:pt x="13970" y="1672590"/>
                  </a:cubicBezTo>
                  <a:lnTo>
                    <a:pt x="2540" y="1699260"/>
                  </a:lnTo>
                  <a:cubicBezTo>
                    <a:pt x="0" y="1705610"/>
                    <a:pt x="3810" y="1709420"/>
                    <a:pt x="10160" y="1710690"/>
                  </a:cubicBezTo>
                  <a:cubicBezTo>
                    <a:pt x="17780" y="1711960"/>
                    <a:pt x="20320" y="1717040"/>
                    <a:pt x="22860" y="1723390"/>
                  </a:cubicBezTo>
                  <a:cubicBezTo>
                    <a:pt x="25400" y="1733550"/>
                    <a:pt x="21590" y="1743710"/>
                    <a:pt x="26670" y="1753870"/>
                  </a:cubicBezTo>
                  <a:cubicBezTo>
                    <a:pt x="29210" y="1758950"/>
                    <a:pt x="26670" y="1767840"/>
                    <a:pt x="25400" y="1775460"/>
                  </a:cubicBezTo>
                  <a:cubicBezTo>
                    <a:pt x="24130" y="1785620"/>
                    <a:pt x="26670" y="1795780"/>
                    <a:pt x="30480" y="1804670"/>
                  </a:cubicBezTo>
                  <a:cubicBezTo>
                    <a:pt x="39370" y="1819910"/>
                    <a:pt x="40640" y="1837690"/>
                    <a:pt x="40640" y="1854200"/>
                  </a:cubicBezTo>
                  <a:cubicBezTo>
                    <a:pt x="40640" y="1858010"/>
                    <a:pt x="41910" y="1861820"/>
                    <a:pt x="43180" y="1864360"/>
                  </a:cubicBezTo>
                  <a:cubicBezTo>
                    <a:pt x="45720" y="1866900"/>
                    <a:pt x="50800" y="1869440"/>
                    <a:pt x="55880" y="1870710"/>
                  </a:cubicBezTo>
                  <a:lnTo>
                    <a:pt x="86360" y="1885950"/>
                  </a:lnTo>
                  <a:cubicBezTo>
                    <a:pt x="100330" y="1893570"/>
                    <a:pt x="111760" y="1892300"/>
                    <a:pt x="124460" y="1883410"/>
                  </a:cubicBezTo>
                  <a:cubicBezTo>
                    <a:pt x="125730" y="1882140"/>
                    <a:pt x="129540" y="1880870"/>
                    <a:pt x="130810" y="1880870"/>
                  </a:cubicBezTo>
                  <a:cubicBezTo>
                    <a:pt x="139700" y="1882140"/>
                    <a:pt x="148590" y="1882140"/>
                    <a:pt x="156210" y="1889760"/>
                  </a:cubicBezTo>
                  <a:cubicBezTo>
                    <a:pt x="165100" y="1897380"/>
                    <a:pt x="177800" y="1902460"/>
                    <a:pt x="187960" y="1908810"/>
                  </a:cubicBezTo>
                  <a:cubicBezTo>
                    <a:pt x="194310" y="1912620"/>
                    <a:pt x="201930" y="1917700"/>
                    <a:pt x="205740" y="1922780"/>
                  </a:cubicBezTo>
                  <a:cubicBezTo>
                    <a:pt x="208280" y="1925320"/>
                    <a:pt x="210820" y="1927860"/>
                    <a:pt x="213360" y="1929130"/>
                  </a:cubicBezTo>
                  <a:cubicBezTo>
                    <a:pt x="227330" y="1934210"/>
                    <a:pt x="234950" y="1946910"/>
                    <a:pt x="243840" y="1957070"/>
                  </a:cubicBezTo>
                  <a:cubicBezTo>
                    <a:pt x="251460" y="1965960"/>
                    <a:pt x="261620" y="1971040"/>
                    <a:pt x="273050" y="1972310"/>
                  </a:cubicBezTo>
                  <a:cubicBezTo>
                    <a:pt x="285750" y="1974850"/>
                    <a:pt x="298450" y="1976120"/>
                    <a:pt x="311150" y="1978660"/>
                  </a:cubicBezTo>
                  <a:cubicBezTo>
                    <a:pt x="316230" y="1979930"/>
                    <a:pt x="322580" y="1981200"/>
                    <a:pt x="327660" y="1983740"/>
                  </a:cubicBezTo>
                  <a:cubicBezTo>
                    <a:pt x="334010" y="1986280"/>
                    <a:pt x="340360" y="1986280"/>
                    <a:pt x="345440" y="1990090"/>
                  </a:cubicBezTo>
                  <a:cubicBezTo>
                    <a:pt x="353060" y="1996440"/>
                    <a:pt x="360680" y="2000250"/>
                    <a:pt x="370840" y="1997710"/>
                  </a:cubicBezTo>
                  <a:cubicBezTo>
                    <a:pt x="374650" y="1996440"/>
                    <a:pt x="379730" y="1998980"/>
                    <a:pt x="383540" y="2000250"/>
                  </a:cubicBezTo>
                  <a:cubicBezTo>
                    <a:pt x="384810" y="2000250"/>
                    <a:pt x="386080" y="2001520"/>
                    <a:pt x="387350" y="2001520"/>
                  </a:cubicBezTo>
                  <a:cubicBezTo>
                    <a:pt x="401320" y="2002790"/>
                    <a:pt x="414020" y="2000250"/>
                    <a:pt x="426720" y="1997710"/>
                  </a:cubicBezTo>
                  <a:cubicBezTo>
                    <a:pt x="431800" y="1996440"/>
                    <a:pt x="436880" y="1995170"/>
                    <a:pt x="441960" y="1992630"/>
                  </a:cubicBezTo>
                  <a:cubicBezTo>
                    <a:pt x="455930" y="1986280"/>
                    <a:pt x="469900" y="1979930"/>
                    <a:pt x="482600" y="1972310"/>
                  </a:cubicBezTo>
                  <a:cubicBezTo>
                    <a:pt x="491490" y="1967230"/>
                    <a:pt x="500380" y="1962150"/>
                    <a:pt x="510540" y="1967230"/>
                  </a:cubicBezTo>
                  <a:lnTo>
                    <a:pt x="515620" y="1967230"/>
                  </a:lnTo>
                  <a:cubicBezTo>
                    <a:pt x="524510" y="1967230"/>
                    <a:pt x="533400" y="1965960"/>
                    <a:pt x="541020" y="1964690"/>
                  </a:cubicBezTo>
                  <a:cubicBezTo>
                    <a:pt x="542290" y="1964690"/>
                    <a:pt x="544830" y="1964690"/>
                    <a:pt x="544830" y="1963420"/>
                  </a:cubicBezTo>
                  <a:cubicBezTo>
                    <a:pt x="548640" y="1958340"/>
                    <a:pt x="554990" y="1958340"/>
                    <a:pt x="561340" y="1957070"/>
                  </a:cubicBezTo>
                  <a:cubicBezTo>
                    <a:pt x="571500" y="1955800"/>
                    <a:pt x="581660" y="1955800"/>
                    <a:pt x="589280" y="1949450"/>
                  </a:cubicBezTo>
                  <a:cubicBezTo>
                    <a:pt x="596900" y="1944370"/>
                    <a:pt x="604520" y="1943100"/>
                    <a:pt x="613410" y="1941830"/>
                  </a:cubicBezTo>
                  <a:cubicBezTo>
                    <a:pt x="614680" y="1941830"/>
                    <a:pt x="617220" y="1940560"/>
                    <a:pt x="618490" y="1940560"/>
                  </a:cubicBezTo>
                  <a:cubicBezTo>
                    <a:pt x="624840" y="1939290"/>
                    <a:pt x="631190" y="1935480"/>
                    <a:pt x="636270" y="1936750"/>
                  </a:cubicBezTo>
                  <a:cubicBezTo>
                    <a:pt x="647700" y="1939290"/>
                    <a:pt x="652780" y="1935480"/>
                    <a:pt x="660400" y="1925320"/>
                  </a:cubicBezTo>
                  <a:cubicBezTo>
                    <a:pt x="661670" y="1922780"/>
                    <a:pt x="665480" y="1921510"/>
                    <a:pt x="668020" y="1920240"/>
                  </a:cubicBezTo>
                  <a:cubicBezTo>
                    <a:pt x="674370" y="1918970"/>
                    <a:pt x="680720" y="1920240"/>
                    <a:pt x="687070" y="1918970"/>
                  </a:cubicBezTo>
                  <a:cubicBezTo>
                    <a:pt x="690880" y="1918970"/>
                    <a:pt x="694690" y="1915160"/>
                    <a:pt x="697230" y="1915160"/>
                  </a:cubicBezTo>
                  <a:cubicBezTo>
                    <a:pt x="707390" y="1916430"/>
                    <a:pt x="718820" y="1912620"/>
                    <a:pt x="727710" y="1918970"/>
                  </a:cubicBezTo>
                  <a:cubicBezTo>
                    <a:pt x="728980" y="1920240"/>
                    <a:pt x="731520" y="1920240"/>
                    <a:pt x="734060" y="1920240"/>
                  </a:cubicBezTo>
                  <a:cubicBezTo>
                    <a:pt x="750570" y="1921510"/>
                    <a:pt x="764540" y="1926590"/>
                    <a:pt x="775970" y="1936750"/>
                  </a:cubicBezTo>
                  <a:cubicBezTo>
                    <a:pt x="779780" y="1940560"/>
                    <a:pt x="784860" y="1943100"/>
                    <a:pt x="788670" y="1945640"/>
                  </a:cubicBezTo>
                  <a:cubicBezTo>
                    <a:pt x="792480" y="1948180"/>
                    <a:pt x="797560" y="1948180"/>
                    <a:pt x="801370" y="1949450"/>
                  </a:cubicBezTo>
                  <a:cubicBezTo>
                    <a:pt x="805180" y="1950720"/>
                    <a:pt x="807720" y="1951990"/>
                    <a:pt x="811530" y="1951990"/>
                  </a:cubicBezTo>
                  <a:cubicBezTo>
                    <a:pt x="817880" y="1951990"/>
                    <a:pt x="822960" y="1954530"/>
                    <a:pt x="826770" y="1959610"/>
                  </a:cubicBezTo>
                  <a:cubicBezTo>
                    <a:pt x="828040" y="1960880"/>
                    <a:pt x="829310" y="1962150"/>
                    <a:pt x="830580" y="1964690"/>
                  </a:cubicBezTo>
                  <a:cubicBezTo>
                    <a:pt x="829310" y="1968500"/>
                    <a:pt x="836930" y="1978660"/>
                    <a:pt x="842010" y="1978660"/>
                  </a:cubicBezTo>
                  <a:cubicBezTo>
                    <a:pt x="850900" y="1978660"/>
                    <a:pt x="859790" y="1981200"/>
                    <a:pt x="867410" y="1987550"/>
                  </a:cubicBezTo>
                  <a:cubicBezTo>
                    <a:pt x="868680" y="1988820"/>
                    <a:pt x="871220" y="1988820"/>
                    <a:pt x="873760" y="1987550"/>
                  </a:cubicBezTo>
                  <a:cubicBezTo>
                    <a:pt x="877570" y="1986280"/>
                    <a:pt x="880110" y="1986280"/>
                    <a:pt x="882650" y="1990090"/>
                  </a:cubicBezTo>
                  <a:cubicBezTo>
                    <a:pt x="883920" y="1991360"/>
                    <a:pt x="889000" y="1991360"/>
                    <a:pt x="891540" y="1991360"/>
                  </a:cubicBezTo>
                  <a:cubicBezTo>
                    <a:pt x="897890" y="1991360"/>
                    <a:pt x="905510" y="1990090"/>
                    <a:pt x="911860" y="1991360"/>
                  </a:cubicBezTo>
                  <a:cubicBezTo>
                    <a:pt x="923290" y="1992630"/>
                    <a:pt x="933450" y="1993900"/>
                    <a:pt x="944880" y="1996440"/>
                  </a:cubicBezTo>
                  <a:cubicBezTo>
                    <a:pt x="947420" y="1996440"/>
                    <a:pt x="949960" y="1997710"/>
                    <a:pt x="951230" y="1998980"/>
                  </a:cubicBezTo>
                  <a:cubicBezTo>
                    <a:pt x="953770" y="2005330"/>
                    <a:pt x="960120" y="2005330"/>
                    <a:pt x="963930" y="2006600"/>
                  </a:cubicBezTo>
                  <a:cubicBezTo>
                    <a:pt x="967740" y="2007870"/>
                    <a:pt x="972820" y="2009140"/>
                    <a:pt x="975360" y="2009140"/>
                  </a:cubicBezTo>
                  <a:cubicBezTo>
                    <a:pt x="976630" y="2007870"/>
                    <a:pt x="979170" y="2006600"/>
                    <a:pt x="981710" y="2004060"/>
                  </a:cubicBezTo>
                  <a:cubicBezTo>
                    <a:pt x="976630" y="2004060"/>
                    <a:pt x="974090" y="2005330"/>
                    <a:pt x="971550" y="2005330"/>
                  </a:cubicBezTo>
                  <a:cubicBezTo>
                    <a:pt x="976630" y="1998980"/>
                    <a:pt x="981710" y="1997710"/>
                    <a:pt x="988060" y="2001520"/>
                  </a:cubicBezTo>
                  <a:cubicBezTo>
                    <a:pt x="995680" y="2007870"/>
                    <a:pt x="1002030" y="2007870"/>
                    <a:pt x="1010920" y="2001520"/>
                  </a:cubicBezTo>
                  <a:lnTo>
                    <a:pt x="1018540" y="1997710"/>
                  </a:lnTo>
                  <a:lnTo>
                    <a:pt x="1018540" y="1991360"/>
                  </a:lnTo>
                  <a:cubicBezTo>
                    <a:pt x="1022350" y="1992630"/>
                    <a:pt x="1026160" y="1995170"/>
                    <a:pt x="1028700" y="1995170"/>
                  </a:cubicBezTo>
                  <a:cubicBezTo>
                    <a:pt x="1036320" y="1991360"/>
                    <a:pt x="1043940" y="1987550"/>
                    <a:pt x="1050290" y="1982470"/>
                  </a:cubicBezTo>
                  <a:cubicBezTo>
                    <a:pt x="1057910" y="1977390"/>
                    <a:pt x="1064260" y="1971040"/>
                    <a:pt x="1070610" y="1965960"/>
                  </a:cubicBezTo>
                  <a:cubicBezTo>
                    <a:pt x="1071880" y="1965960"/>
                    <a:pt x="1071880" y="1964690"/>
                    <a:pt x="1073150" y="1964690"/>
                  </a:cubicBezTo>
                  <a:cubicBezTo>
                    <a:pt x="1082040" y="1962150"/>
                    <a:pt x="1089660" y="1960880"/>
                    <a:pt x="1098550" y="1958340"/>
                  </a:cubicBezTo>
                  <a:cubicBezTo>
                    <a:pt x="1103630" y="1957070"/>
                    <a:pt x="1107440" y="1954530"/>
                    <a:pt x="1112520" y="1953260"/>
                  </a:cubicBezTo>
                  <a:cubicBezTo>
                    <a:pt x="1116330" y="1951990"/>
                    <a:pt x="1118870" y="1951990"/>
                    <a:pt x="1122680" y="1950720"/>
                  </a:cubicBezTo>
                  <a:lnTo>
                    <a:pt x="1135380" y="1950720"/>
                  </a:lnTo>
                  <a:cubicBezTo>
                    <a:pt x="1137920" y="1950720"/>
                    <a:pt x="1141730" y="1950720"/>
                    <a:pt x="1144270" y="1949450"/>
                  </a:cubicBezTo>
                  <a:cubicBezTo>
                    <a:pt x="1145540" y="1946910"/>
                    <a:pt x="1148080" y="1943100"/>
                    <a:pt x="1149350" y="1943100"/>
                  </a:cubicBezTo>
                  <a:cubicBezTo>
                    <a:pt x="1153160" y="1943100"/>
                    <a:pt x="1155700" y="1945640"/>
                    <a:pt x="1159510" y="1946910"/>
                  </a:cubicBezTo>
                  <a:cubicBezTo>
                    <a:pt x="1160780" y="1946910"/>
                    <a:pt x="1160780" y="1948180"/>
                    <a:pt x="1160780" y="1949450"/>
                  </a:cubicBezTo>
                  <a:cubicBezTo>
                    <a:pt x="1165860" y="1954530"/>
                    <a:pt x="1169670" y="1960880"/>
                    <a:pt x="1174750" y="1965960"/>
                  </a:cubicBezTo>
                  <a:cubicBezTo>
                    <a:pt x="1181100" y="1972310"/>
                    <a:pt x="1187450" y="1972310"/>
                    <a:pt x="1191260" y="1968500"/>
                  </a:cubicBezTo>
                  <a:cubicBezTo>
                    <a:pt x="1197610" y="1963420"/>
                    <a:pt x="1202690" y="1959610"/>
                    <a:pt x="1211580" y="1962150"/>
                  </a:cubicBezTo>
                  <a:cubicBezTo>
                    <a:pt x="1212850" y="1962150"/>
                    <a:pt x="1215390" y="1963420"/>
                    <a:pt x="1216660" y="1962150"/>
                  </a:cubicBezTo>
                  <a:cubicBezTo>
                    <a:pt x="1223010" y="1959610"/>
                    <a:pt x="1230630" y="1957070"/>
                    <a:pt x="1236980" y="1953260"/>
                  </a:cubicBezTo>
                  <a:cubicBezTo>
                    <a:pt x="1240790" y="1951990"/>
                    <a:pt x="1245870" y="1951990"/>
                    <a:pt x="1247140" y="1949450"/>
                  </a:cubicBezTo>
                  <a:cubicBezTo>
                    <a:pt x="1250950" y="1941830"/>
                    <a:pt x="1257300" y="1938020"/>
                    <a:pt x="1263650" y="1932940"/>
                  </a:cubicBezTo>
                  <a:cubicBezTo>
                    <a:pt x="1267460" y="1929130"/>
                    <a:pt x="1271270" y="1924050"/>
                    <a:pt x="1275080" y="1922780"/>
                  </a:cubicBezTo>
                  <a:cubicBezTo>
                    <a:pt x="1283970" y="1920240"/>
                    <a:pt x="1290320" y="1912620"/>
                    <a:pt x="1297940" y="1907540"/>
                  </a:cubicBezTo>
                  <a:cubicBezTo>
                    <a:pt x="1304290" y="1903730"/>
                    <a:pt x="1308100" y="1896110"/>
                    <a:pt x="1314450" y="1894840"/>
                  </a:cubicBezTo>
                  <a:cubicBezTo>
                    <a:pt x="1324610" y="1892300"/>
                    <a:pt x="1332230" y="1885950"/>
                    <a:pt x="1341120" y="1879600"/>
                  </a:cubicBezTo>
                  <a:cubicBezTo>
                    <a:pt x="1346200" y="1875790"/>
                    <a:pt x="1352550" y="1873250"/>
                    <a:pt x="1358900" y="1874520"/>
                  </a:cubicBezTo>
                  <a:cubicBezTo>
                    <a:pt x="1362710" y="1875790"/>
                    <a:pt x="1367790" y="1874520"/>
                    <a:pt x="1370330" y="1873250"/>
                  </a:cubicBezTo>
                  <a:cubicBezTo>
                    <a:pt x="1375410" y="1870710"/>
                    <a:pt x="1380490" y="1866900"/>
                    <a:pt x="1385570" y="1864360"/>
                  </a:cubicBezTo>
                  <a:cubicBezTo>
                    <a:pt x="1389380" y="1861820"/>
                    <a:pt x="1393190" y="1859280"/>
                    <a:pt x="1397000" y="1859280"/>
                  </a:cubicBezTo>
                  <a:cubicBezTo>
                    <a:pt x="1409700" y="1858010"/>
                    <a:pt x="1419860" y="1855470"/>
                    <a:pt x="1426210" y="1842770"/>
                  </a:cubicBezTo>
                  <a:cubicBezTo>
                    <a:pt x="1428750" y="1837690"/>
                    <a:pt x="1441450" y="1831340"/>
                    <a:pt x="1446530" y="1833880"/>
                  </a:cubicBezTo>
                  <a:cubicBezTo>
                    <a:pt x="1455420" y="1837690"/>
                    <a:pt x="1461770" y="1835150"/>
                    <a:pt x="1466850" y="1827530"/>
                  </a:cubicBezTo>
                  <a:cubicBezTo>
                    <a:pt x="1470660" y="1823720"/>
                    <a:pt x="1475740" y="1824990"/>
                    <a:pt x="1479550" y="1827530"/>
                  </a:cubicBezTo>
                  <a:cubicBezTo>
                    <a:pt x="1482090" y="1830070"/>
                    <a:pt x="1484630" y="1831340"/>
                    <a:pt x="1487170" y="1831340"/>
                  </a:cubicBezTo>
                  <a:cubicBezTo>
                    <a:pt x="1496060" y="1832610"/>
                    <a:pt x="1506220" y="1831340"/>
                    <a:pt x="1515110" y="1832610"/>
                  </a:cubicBezTo>
                  <a:cubicBezTo>
                    <a:pt x="1522730" y="1833880"/>
                    <a:pt x="1530350" y="1831340"/>
                    <a:pt x="1535430" y="1826260"/>
                  </a:cubicBezTo>
                  <a:cubicBezTo>
                    <a:pt x="1540510" y="1821180"/>
                    <a:pt x="1544320" y="1821180"/>
                    <a:pt x="1551940" y="1823720"/>
                  </a:cubicBezTo>
                  <a:cubicBezTo>
                    <a:pt x="1558290" y="1826260"/>
                    <a:pt x="1563370" y="1832610"/>
                    <a:pt x="1572260" y="1831340"/>
                  </a:cubicBezTo>
                  <a:cubicBezTo>
                    <a:pt x="1579880" y="1830070"/>
                    <a:pt x="1588770" y="1833880"/>
                    <a:pt x="1597660" y="1830070"/>
                  </a:cubicBezTo>
                  <a:lnTo>
                    <a:pt x="1602740" y="1830070"/>
                  </a:lnTo>
                  <a:cubicBezTo>
                    <a:pt x="1610360" y="1832610"/>
                    <a:pt x="1617980" y="1833880"/>
                    <a:pt x="1624330" y="1840230"/>
                  </a:cubicBezTo>
                  <a:cubicBezTo>
                    <a:pt x="1631950" y="1846580"/>
                    <a:pt x="1633220" y="1799590"/>
                    <a:pt x="1640840" y="1804670"/>
                  </a:cubicBezTo>
                  <a:cubicBezTo>
                    <a:pt x="1652270" y="1812290"/>
                    <a:pt x="1649730" y="1804670"/>
                    <a:pt x="1661160" y="1811020"/>
                  </a:cubicBezTo>
                  <a:cubicBezTo>
                    <a:pt x="1670050" y="1814830"/>
                    <a:pt x="1666240" y="1800860"/>
                    <a:pt x="1676400" y="1803400"/>
                  </a:cubicBezTo>
                  <a:cubicBezTo>
                    <a:pt x="1677670" y="1803400"/>
                    <a:pt x="1692910" y="1813560"/>
                    <a:pt x="1692910" y="1812290"/>
                  </a:cubicBezTo>
                  <a:cubicBezTo>
                    <a:pt x="1699260" y="1808480"/>
                    <a:pt x="1705610" y="1770380"/>
                    <a:pt x="1711960" y="1771650"/>
                  </a:cubicBezTo>
                  <a:cubicBezTo>
                    <a:pt x="1724660" y="1775460"/>
                    <a:pt x="1736090" y="1772920"/>
                    <a:pt x="1747520" y="1767840"/>
                  </a:cubicBezTo>
                  <a:cubicBezTo>
                    <a:pt x="1753870" y="1765300"/>
                    <a:pt x="1764030" y="1756410"/>
                    <a:pt x="1769110" y="1760220"/>
                  </a:cubicBezTo>
                  <a:cubicBezTo>
                    <a:pt x="1778000" y="1766570"/>
                    <a:pt x="1786890" y="1769110"/>
                    <a:pt x="1797050" y="1770380"/>
                  </a:cubicBezTo>
                  <a:cubicBezTo>
                    <a:pt x="1798320" y="1770380"/>
                    <a:pt x="1799590" y="1771650"/>
                    <a:pt x="1800860" y="1772920"/>
                  </a:cubicBezTo>
                  <a:cubicBezTo>
                    <a:pt x="1804670" y="1778000"/>
                    <a:pt x="1822450" y="1764030"/>
                    <a:pt x="1826260" y="1769110"/>
                  </a:cubicBezTo>
                  <a:cubicBezTo>
                    <a:pt x="1831340" y="1776730"/>
                    <a:pt x="1836420" y="1784350"/>
                    <a:pt x="1841500" y="1790700"/>
                  </a:cubicBezTo>
                  <a:cubicBezTo>
                    <a:pt x="1844040" y="1793240"/>
                    <a:pt x="1847850" y="1794510"/>
                    <a:pt x="1849120" y="1797050"/>
                  </a:cubicBezTo>
                  <a:cubicBezTo>
                    <a:pt x="1850390" y="1803400"/>
                    <a:pt x="1852930" y="1805940"/>
                    <a:pt x="1859280" y="1805940"/>
                  </a:cubicBezTo>
                  <a:cubicBezTo>
                    <a:pt x="1863090" y="1805940"/>
                    <a:pt x="1866900" y="1807210"/>
                    <a:pt x="1869440" y="1809750"/>
                  </a:cubicBezTo>
                  <a:cubicBezTo>
                    <a:pt x="1875790" y="1813560"/>
                    <a:pt x="1880870" y="1817370"/>
                    <a:pt x="1885950" y="1821180"/>
                  </a:cubicBezTo>
                  <a:cubicBezTo>
                    <a:pt x="1892300" y="1824990"/>
                    <a:pt x="1898650" y="1828800"/>
                    <a:pt x="1901190" y="1835150"/>
                  </a:cubicBezTo>
                  <a:cubicBezTo>
                    <a:pt x="1902460" y="1837690"/>
                    <a:pt x="1903730" y="1838960"/>
                    <a:pt x="1905000" y="1840230"/>
                  </a:cubicBezTo>
                  <a:cubicBezTo>
                    <a:pt x="1910080" y="1845310"/>
                    <a:pt x="1915160" y="1849120"/>
                    <a:pt x="1920240" y="1854200"/>
                  </a:cubicBezTo>
                  <a:cubicBezTo>
                    <a:pt x="1927860" y="1860550"/>
                    <a:pt x="1934210" y="1868170"/>
                    <a:pt x="1941830" y="1874520"/>
                  </a:cubicBezTo>
                  <a:cubicBezTo>
                    <a:pt x="1944370" y="1875790"/>
                    <a:pt x="1946910" y="1878330"/>
                    <a:pt x="1949450" y="1879600"/>
                  </a:cubicBezTo>
                  <a:cubicBezTo>
                    <a:pt x="1954530" y="1882140"/>
                    <a:pt x="1959610" y="1884680"/>
                    <a:pt x="1963420" y="1888490"/>
                  </a:cubicBezTo>
                  <a:cubicBezTo>
                    <a:pt x="1967230" y="1892300"/>
                    <a:pt x="1985010" y="1869440"/>
                    <a:pt x="1987550" y="1874520"/>
                  </a:cubicBezTo>
                  <a:cubicBezTo>
                    <a:pt x="1987550" y="1875790"/>
                    <a:pt x="1988820" y="1875790"/>
                    <a:pt x="1990090" y="1875790"/>
                  </a:cubicBezTo>
                  <a:cubicBezTo>
                    <a:pt x="1997710" y="1882140"/>
                    <a:pt x="2005330" y="1879600"/>
                    <a:pt x="2012950" y="1877060"/>
                  </a:cubicBezTo>
                  <a:cubicBezTo>
                    <a:pt x="2015490" y="1875790"/>
                    <a:pt x="2018030" y="1874520"/>
                    <a:pt x="2019300" y="1875790"/>
                  </a:cubicBezTo>
                  <a:cubicBezTo>
                    <a:pt x="2028190" y="1879600"/>
                    <a:pt x="2034540" y="1888490"/>
                    <a:pt x="2045970" y="1889760"/>
                  </a:cubicBezTo>
                  <a:cubicBezTo>
                    <a:pt x="2045970" y="1889760"/>
                    <a:pt x="2047240" y="1889760"/>
                    <a:pt x="2047240" y="1891030"/>
                  </a:cubicBezTo>
                  <a:cubicBezTo>
                    <a:pt x="2049780" y="1898650"/>
                    <a:pt x="2057400" y="1898650"/>
                    <a:pt x="2063750" y="1899920"/>
                  </a:cubicBezTo>
                  <a:cubicBezTo>
                    <a:pt x="2067560" y="1899920"/>
                    <a:pt x="2071370" y="1901190"/>
                    <a:pt x="2073910" y="1902460"/>
                  </a:cubicBezTo>
                  <a:cubicBezTo>
                    <a:pt x="2081530" y="1906270"/>
                    <a:pt x="2089150" y="1911350"/>
                    <a:pt x="2098040" y="1913890"/>
                  </a:cubicBezTo>
                  <a:cubicBezTo>
                    <a:pt x="2109470" y="1917700"/>
                    <a:pt x="2120900" y="1920240"/>
                    <a:pt x="2129790" y="1926590"/>
                  </a:cubicBezTo>
                  <a:cubicBezTo>
                    <a:pt x="2131060" y="1926590"/>
                    <a:pt x="2132330" y="1926590"/>
                    <a:pt x="2132330" y="1927860"/>
                  </a:cubicBezTo>
                  <a:cubicBezTo>
                    <a:pt x="2136140" y="1930400"/>
                    <a:pt x="2142490" y="1931670"/>
                    <a:pt x="2145030" y="1935480"/>
                  </a:cubicBezTo>
                  <a:cubicBezTo>
                    <a:pt x="2148840" y="1943100"/>
                    <a:pt x="2159000" y="1941830"/>
                    <a:pt x="2164080" y="1948180"/>
                  </a:cubicBezTo>
                  <a:lnTo>
                    <a:pt x="2165350" y="1948180"/>
                  </a:lnTo>
                  <a:cubicBezTo>
                    <a:pt x="2170430" y="1948180"/>
                    <a:pt x="2175510" y="1949450"/>
                    <a:pt x="2181860" y="1949450"/>
                  </a:cubicBezTo>
                  <a:cubicBezTo>
                    <a:pt x="2184400" y="1948180"/>
                    <a:pt x="2188210" y="1945640"/>
                    <a:pt x="2190750" y="1945640"/>
                  </a:cubicBezTo>
                  <a:cubicBezTo>
                    <a:pt x="2202180" y="1949450"/>
                    <a:pt x="2213610" y="1949450"/>
                    <a:pt x="2221230" y="1939290"/>
                  </a:cubicBezTo>
                  <a:cubicBezTo>
                    <a:pt x="2222500" y="1938020"/>
                    <a:pt x="2225040" y="1938020"/>
                    <a:pt x="2227580" y="1938020"/>
                  </a:cubicBezTo>
                  <a:lnTo>
                    <a:pt x="2237740" y="1938020"/>
                  </a:lnTo>
                  <a:cubicBezTo>
                    <a:pt x="2249170" y="1935480"/>
                    <a:pt x="2259330" y="1932940"/>
                    <a:pt x="2270760" y="1931670"/>
                  </a:cubicBezTo>
                  <a:cubicBezTo>
                    <a:pt x="2275840" y="1930400"/>
                    <a:pt x="2282190" y="1932940"/>
                    <a:pt x="2287270" y="1934210"/>
                  </a:cubicBezTo>
                  <a:cubicBezTo>
                    <a:pt x="2292350" y="1935480"/>
                    <a:pt x="2297430" y="1935480"/>
                    <a:pt x="2302510" y="1935480"/>
                  </a:cubicBezTo>
                  <a:cubicBezTo>
                    <a:pt x="2308860" y="1935480"/>
                    <a:pt x="2313940" y="1932940"/>
                    <a:pt x="2320290" y="1932940"/>
                  </a:cubicBezTo>
                  <a:cubicBezTo>
                    <a:pt x="2325370" y="1931670"/>
                    <a:pt x="2331720" y="1931670"/>
                    <a:pt x="2336800" y="1930400"/>
                  </a:cubicBezTo>
                  <a:cubicBezTo>
                    <a:pt x="2348230" y="1927860"/>
                    <a:pt x="2358390" y="1925320"/>
                    <a:pt x="2369820" y="1924050"/>
                  </a:cubicBezTo>
                  <a:cubicBezTo>
                    <a:pt x="2377440" y="1880870"/>
                    <a:pt x="2376170" y="1830070"/>
                    <a:pt x="2376170" y="1778000"/>
                  </a:cubicBezTo>
                  <a:close/>
                </a:path>
              </a:pathLst>
            </a:custGeom>
            <a:blipFill>
              <a:blip r:embed="rId5"/>
              <a:stretch>
                <a:fillRect l="-4582" r="-74379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-2409387" y="267922"/>
            <a:ext cx="10763123" cy="463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520"/>
              </a:lnSpc>
            </a:pPr>
            <a:r>
              <a:rPr lang="en-US" sz="2933">
                <a:solidFill>
                  <a:srgbClr val="FFFFFF"/>
                </a:solidFill>
                <a:latin typeface="Adriana"/>
                <a:ea typeface="Adriana"/>
                <a:cs typeface="Adriana"/>
                <a:sym typeface="Adriana"/>
              </a:rPr>
              <a:t>TOOLS &amp; TECHNOLOGIES USED</a:t>
            </a:r>
          </a:p>
        </p:txBody>
      </p:sp>
      <p:sp>
        <p:nvSpPr>
          <p:cNvPr id="8" name="Freeform 8"/>
          <p:cNvSpPr/>
          <p:nvPr/>
        </p:nvSpPr>
        <p:spPr>
          <a:xfrm>
            <a:off x="1506466" y="1282787"/>
            <a:ext cx="7246741" cy="2374813"/>
          </a:xfrm>
          <a:custGeom>
            <a:avLst/>
            <a:gdLst/>
            <a:ahLst/>
            <a:cxnLst/>
            <a:rect l="l" t="t" r="r" b="b"/>
            <a:pathLst>
              <a:path w="7246741" h="2374813">
                <a:moveTo>
                  <a:pt x="0" y="0"/>
                </a:moveTo>
                <a:lnTo>
                  <a:pt x="7246741" y="0"/>
                </a:lnTo>
                <a:lnTo>
                  <a:pt x="7246741" y="2374813"/>
                </a:lnTo>
                <a:lnTo>
                  <a:pt x="0" y="2374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275" r="-18275" b="-10105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04780" y="1295675"/>
            <a:ext cx="5277148" cy="2177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5853" lvl="1" indent="-207926" algn="just">
              <a:lnSpc>
                <a:spcPts val="3389"/>
              </a:lnSpc>
              <a:buFont typeface="Arial"/>
              <a:buChar char="•"/>
            </a:pPr>
            <a:r>
              <a:rPr lang="en-US" sz="1926" u="none" strike="noStrike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Google Forms – Feedback collection</a:t>
            </a:r>
          </a:p>
          <a:p>
            <a:pPr marL="415853" lvl="1" indent="-207926" algn="just">
              <a:lnSpc>
                <a:spcPts val="3389"/>
              </a:lnSpc>
              <a:buFont typeface="Arial"/>
              <a:buChar char="•"/>
            </a:pPr>
            <a:r>
              <a:rPr lang="en-US" sz="1926" u="none" strike="noStrike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Google Sites – Landing page</a:t>
            </a:r>
          </a:p>
          <a:p>
            <a:pPr marL="415853" lvl="1" indent="-207926" algn="just">
              <a:lnSpc>
                <a:spcPts val="3389"/>
              </a:lnSpc>
              <a:buFont typeface="Arial"/>
              <a:buChar char="•"/>
            </a:pPr>
            <a:r>
              <a:rPr lang="en-US" sz="1926" u="none" strike="noStrike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Mailmeteor – Email distribution</a:t>
            </a:r>
          </a:p>
          <a:p>
            <a:pPr marL="415853" lvl="1" indent="-207926" algn="just">
              <a:lnSpc>
                <a:spcPts val="3389"/>
              </a:lnSpc>
              <a:buFont typeface="Arial"/>
              <a:buChar char="•"/>
            </a:pPr>
            <a:r>
              <a:rPr lang="en-US" sz="1926" u="none" strike="noStrike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Python (Matplotlib, Pandas) – Analysis</a:t>
            </a:r>
          </a:p>
          <a:p>
            <a:pPr marL="415853" lvl="1" indent="-207926" algn="just">
              <a:lnSpc>
                <a:spcPts val="3389"/>
              </a:lnSpc>
              <a:buFont typeface="Arial"/>
              <a:buChar char="•"/>
            </a:pPr>
            <a:r>
              <a:rPr lang="en-US" sz="1926" u="none" strike="noStrike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MS Word / Canva – Documentation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37373">
                <a:alpha val="100000"/>
              </a:srgbClr>
            </a:gs>
            <a:gs pos="50000">
              <a:srgbClr val="3E3E3F">
                <a:alpha val="100000"/>
              </a:srgbClr>
            </a:gs>
            <a:gs pos="100000">
              <a:srgbClr val="010102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107361" y="2139872"/>
            <a:ext cx="3139828" cy="3035457"/>
          </a:xfrm>
          <a:custGeom>
            <a:avLst/>
            <a:gdLst/>
            <a:ahLst/>
            <a:cxnLst/>
            <a:rect l="l" t="t" r="r" b="b"/>
            <a:pathLst>
              <a:path w="3139828" h="3035457">
                <a:moveTo>
                  <a:pt x="3139828" y="0"/>
                </a:moveTo>
                <a:lnTo>
                  <a:pt x="0" y="0"/>
                </a:lnTo>
                <a:lnTo>
                  <a:pt x="0" y="3035456"/>
                </a:lnTo>
                <a:lnTo>
                  <a:pt x="3139828" y="3035456"/>
                </a:lnTo>
                <a:lnTo>
                  <a:pt x="3139828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667866"/>
            <a:ext cx="4974336" cy="1989734"/>
            <a:chOff x="0" y="0"/>
            <a:chExt cx="6350000" cy="254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2540000"/>
            </a:xfrm>
            <a:custGeom>
              <a:avLst/>
              <a:gdLst/>
              <a:ahLst/>
              <a:cxnLst/>
              <a:rect l="l" t="t" r="r" b="b"/>
              <a:pathLst>
                <a:path w="6350000" h="2540000">
                  <a:moveTo>
                    <a:pt x="0" y="2159000"/>
                  </a:moveTo>
                  <a:lnTo>
                    <a:pt x="0" y="381000"/>
                  </a:lnTo>
                  <a:cubicBezTo>
                    <a:pt x="0" y="170180"/>
                    <a:pt x="170180" y="0"/>
                    <a:pt x="381000" y="0"/>
                  </a:cubicBezTo>
                  <a:lnTo>
                    <a:pt x="5969000" y="0"/>
                  </a:lnTo>
                  <a:cubicBezTo>
                    <a:pt x="6179820" y="0"/>
                    <a:pt x="6350000" y="170180"/>
                    <a:pt x="6350000" y="381000"/>
                  </a:cubicBezTo>
                  <a:lnTo>
                    <a:pt x="6350000" y="2159000"/>
                  </a:lnTo>
                  <a:cubicBezTo>
                    <a:pt x="6350000" y="2369820"/>
                    <a:pt x="6179820" y="2540000"/>
                    <a:pt x="5969000" y="2540000"/>
                  </a:cubicBezTo>
                  <a:lnTo>
                    <a:pt x="381000" y="2540000"/>
                  </a:lnTo>
                  <a:cubicBezTo>
                    <a:pt x="170180" y="2540000"/>
                    <a:pt x="0" y="2369820"/>
                    <a:pt x="0" y="2159000"/>
                  </a:cubicBezTo>
                  <a:close/>
                </a:path>
              </a:pathLst>
            </a:custGeom>
            <a:blipFill>
              <a:blip r:embed="rId4"/>
              <a:stretch>
                <a:fillRect t="-1299" b="-16512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0" y="4330262"/>
            <a:ext cx="4974336" cy="2487168"/>
            <a:chOff x="0" y="0"/>
            <a:chExt cx="6350000" cy="3175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3175000"/>
            </a:xfrm>
            <a:custGeom>
              <a:avLst/>
              <a:gdLst/>
              <a:ahLst/>
              <a:cxnLst/>
              <a:rect l="l" t="t" r="r" b="b"/>
              <a:pathLst>
                <a:path w="6350000" h="3175000">
                  <a:moveTo>
                    <a:pt x="0" y="2286000"/>
                  </a:moveTo>
                  <a:lnTo>
                    <a:pt x="0" y="889000"/>
                  </a:lnTo>
                  <a:cubicBezTo>
                    <a:pt x="0" y="397510"/>
                    <a:pt x="397510" y="0"/>
                    <a:pt x="889000" y="0"/>
                  </a:cubicBezTo>
                  <a:lnTo>
                    <a:pt x="5461000" y="0"/>
                  </a:lnTo>
                  <a:cubicBezTo>
                    <a:pt x="5952490" y="0"/>
                    <a:pt x="6350000" y="397510"/>
                    <a:pt x="6350000" y="889000"/>
                  </a:cubicBezTo>
                  <a:lnTo>
                    <a:pt x="6350000" y="2286000"/>
                  </a:lnTo>
                  <a:cubicBezTo>
                    <a:pt x="6350000" y="2777490"/>
                    <a:pt x="5952490" y="3175000"/>
                    <a:pt x="5461000" y="3175000"/>
                  </a:cubicBezTo>
                  <a:lnTo>
                    <a:pt x="889000" y="3175000"/>
                  </a:lnTo>
                  <a:cubicBezTo>
                    <a:pt x="397510" y="3175000"/>
                    <a:pt x="0" y="2777490"/>
                    <a:pt x="0" y="2286000"/>
                  </a:cubicBezTo>
                  <a:close/>
                </a:path>
              </a:pathLst>
            </a:custGeom>
            <a:blipFill>
              <a:blip r:embed="rId5"/>
              <a:stretch>
                <a:fillRect r="-666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50000" cy="3175000"/>
            </a:xfrm>
            <a:custGeom>
              <a:avLst/>
              <a:gdLst/>
              <a:ahLst/>
              <a:cxnLst/>
              <a:rect l="l" t="t" r="r" b="b"/>
              <a:pathLst>
                <a:path w="6350000" h="3175000">
                  <a:moveTo>
                    <a:pt x="5461000" y="19050"/>
                  </a:moveTo>
                  <a:cubicBezTo>
                    <a:pt x="5693410" y="19050"/>
                    <a:pt x="5911850" y="109220"/>
                    <a:pt x="6076950" y="273050"/>
                  </a:cubicBezTo>
                  <a:cubicBezTo>
                    <a:pt x="6240780" y="436880"/>
                    <a:pt x="6330950" y="655320"/>
                    <a:pt x="6330950" y="889000"/>
                  </a:cubicBezTo>
                  <a:lnTo>
                    <a:pt x="6330950" y="2286000"/>
                  </a:lnTo>
                  <a:cubicBezTo>
                    <a:pt x="6330950" y="2518410"/>
                    <a:pt x="6240780" y="2736850"/>
                    <a:pt x="6076950" y="2901950"/>
                  </a:cubicBezTo>
                  <a:cubicBezTo>
                    <a:pt x="5913120" y="3065780"/>
                    <a:pt x="5694680" y="3155950"/>
                    <a:pt x="5461000" y="3155950"/>
                  </a:cubicBezTo>
                  <a:lnTo>
                    <a:pt x="889000" y="3155950"/>
                  </a:lnTo>
                  <a:cubicBezTo>
                    <a:pt x="656590" y="3155950"/>
                    <a:pt x="438150" y="3065780"/>
                    <a:pt x="273050" y="2901950"/>
                  </a:cubicBezTo>
                  <a:cubicBezTo>
                    <a:pt x="109220" y="2738120"/>
                    <a:pt x="19050" y="2519680"/>
                    <a:pt x="19050" y="2286000"/>
                  </a:cubicBezTo>
                  <a:lnTo>
                    <a:pt x="19050" y="889000"/>
                  </a:lnTo>
                  <a:cubicBezTo>
                    <a:pt x="19050" y="656590"/>
                    <a:pt x="109220" y="438150"/>
                    <a:pt x="273050" y="273050"/>
                  </a:cubicBezTo>
                  <a:cubicBezTo>
                    <a:pt x="438150" y="109220"/>
                    <a:pt x="656590" y="19050"/>
                    <a:pt x="889000" y="19050"/>
                  </a:cubicBezTo>
                  <a:lnTo>
                    <a:pt x="5461000" y="19050"/>
                  </a:lnTo>
                  <a:moveTo>
                    <a:pt x="5461000" y="0"/>
                  </a:moveTo>
                  <a:lnTo>
                    <a:pt x="889000" y="0"/>
                  </a:lnTo>
                  <a:cubicBezTo>
                    <a:pt x="397510" y="0"/>
                    <a:pt x="0" y="397510"/>
                    <a:pt x="0" y="889000"/>
                  </a:cubicBezTo>
                  <a:lnTo>
                    <a:pt x="0" y="2286000"/>
                  </a:lnTo>
                  <a:cubicBezTo>
                    <a:pt x="0" y="2777490"/>
                    <a:pt x="397510" y="3175000"/>
                    <a:pt x="889000" y="3175000"/>
                  </a:cubicBezTo>
                  <a:lnTo>
                    <a:pt x="5461000" y="3175000"/>
                  </a:lnTo>
                  <a:cubicBezTo>
                    <a:pt x="5952490" y="3175000"/>
                    <a:pt x="6350000" y="2777490"/>
                    <a:pt x="6350000" y="2286000"/>
                  </a:cubicBezTo>
                  <a:lnTo>
                    <a:pt x="6350000" y="889000"/>
                  </a:lnTo>
                  <a:cubicBezTo>
                    <a:pt x="6350000" y="397510"/>
                    <a:pt x="5952490" y="0"/>
                    <a:pt x="5461000" y="0"/>
                  </a:cubicBezTo>
                  <a:lnTo>
                    <a:pt x="5461000" y="0"/>
                  </a:lnTo>
                  <a:close/>
                </a:path>
              </a:pathLst>
            </a:custGeom>
            <a:solidFill>
              <a:srgbClr val="0B32A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18776" y="679195"/>
            <a:ext cx="3816297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68"/>
              </a:lnSpc>
            </a:pPr>
            <a:r>
              <a:rPr lang="en-US" sz="4557">
                <a:solidFill>
                  <a:srgbClr val="FFFFFF"/>
                </a:solidFill>
                <a:latin typeface="Adriana"/>
                <a:ea typeface="Adriana"/>
                <a:cs typeface="Adriana"/>
                <a:sym typeface="Adriana"/>
              </a:rPr>
              <a:t>RESULTS</a:t>
            </a:r>
          </a:p>
        </p:txBody>
      </p:sp>
      <p:sp>
        <p:nvSpPr>
          <p:cNvPr id="9" name="Freeform 9"/>
          <p:cNvSpPr/>
          <p:nvPr/>
        </p:nvSpPr>
        <p:spPr>
          <a:xfrm>
            <a:off x="5118776" y="2077294"/>
            <a:ext cx="4447448" cy="4337380"/>
          </a:xfrm>
          <a:custGeom>
            <a:avLst/>
            <a:gdLst/>
            <a:ahLst/>
            <a:cxnLst/>
            <a:rect l="l" t="t" r="r" b="b"/>
            <a:pathLst>
              <a:path w="4447448" h="4337380">
                <a:moveTo>
                  <a:pt x="0" y="0"/>
                </a:moveTo>
                <a:lnTo>
                  <a:pt x="4447448" y="0"/>
                </a:lnTo>
                <a:lnTo>
                  <a:pt x="4447448" y="4337380"/>
                </a:lnTo>
                <a:lnTo>
                  <a:pt x="0" y="43373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8374" r="-2374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390848" y="2282438"/>
            <a:ext cx="3903304" cy="3924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1123" lvl="1" indent="-170561" algn="l">
              <a:lnSpc>
                <a:spcPts val="3096"/>
              </a:lnSpc>
              <a:buAutoNum type="arabicPeriod"/>
            </a:pPr>
            <a:r>
              <a:rPr lang="en-US" sz="1580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Total Participants:   16</a:t>
            </a:r>
          </a:p>
          <a:p>
            <a:pPr marL="341123" lvl="1" indent="-170561" algn="l">
              <a:lnSpc>
                <a:spcPts val="3096"/>
              </a:lnSpc>
              <a:buAutoNum type="arabicPeriod"/>
            </a:pPr>
            <a:r>
              <a:rPr lang="en-US" sz="1580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70% verified sender before clicking.</a:t>
            </a:r>
          </a:p>
          <a:p>
            <a:pPr marL="341123" lvl="1" indent="-170561" algn="l">
              <a:lnSpc>
                <a:spcPts val="3096"/>
              </a:lnSpc>
              <a:buAutoNum type="arabicPeriod"/>
            </a:pPr>
            <a:r>
              <a:rPr lang="en-US" sz="1580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Common red flags: fake sender, urgency.</a:t>
            </a:r>
          </a:p>
          <a:p>
            <a:pPr marL="341123" lvl="1" indent="-170561" algn="l">
              <a:lnSpc>
                <a:spcPts val="3096"/>
              </a:lnSpc>
              <a:buAutoNum type="arabicPeriod"/>
            </a:pPr>
            <a:r>
              <a:rPr lang="en-US" sz="1580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Some users clicked without checking.</a:t>
            </a:r>
          </a:p>
          <a:p>
            <a:pPr marL="341123" lvl="1" indent="-170561" algn="l">
              <a:lnSpc>
                <a:spcPts val="3096"/>
              </a:lnSpc>
              <a:buAutoNum type="arabicPeriod"/>
            </a:pPr>
            <a:r>
              <a:rPr lang="en-US" sz="1580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Average realism score: High (4.1/5).</a:t>
            </a:r>
          </a:p>
          <a:p>
            <a:pPr algn="l">
              <a:lnSpc>
                <a:spcPts val="3096"/>
              </a:lnSpc>
            </a:pPr>
            <a:endParaRPr lang="en-US" sz="1580">
              <a:solidFill>
                <a:srgbClr val="D9D9D9"/>
              </a:solidFill>
              <a:latin typeface="Jaturat"/>
              <a:ea typeface="Jaturat"/>
              <a:cs typeface="Jaturat"/>
              <a:sym typeface="Jaturat"/>
            </a:endParaRPr>
          </a:p>
        </p:txBody>
      </p:sp>
      <p:sp>
        <p:nvSpPr>
          <p:cNvPr id="11" name="Freeform 11"/>
          <p:cNvSpPr/>
          <p:nvPr/>
        </p:nvSpPr>
        <p:spPr>
          <a:xfrm rot="-70324">
            <a:off x="-1413846" y="-4093576"/>
            <a:ext cx="6892625" cy="5691542"/>
          </a:xfrm>
          <a:custGeom>
            <a:avLst/>
            <a:gdLst/>
            <a:ahLst/>
            <a:cxnLst/>
            <a:rect l="l" t="t" r="r" b="b"/>
            <a:pathLst>
              <a:path w="6892625" h="5691542">
                <a:moveTo>
                  <a:pt x="0" y="0"/>
                </a:moveTo>
                <a:lnTo>
                  <a:pt x="6892625" y="0"/>
                </a:lnTo>
                <a:lnTo>
                  <a:pt x="6892625" y="5691542"/>
                </a:lnTo>
                <a:lnTo>
                  <a:pt x="0" y="56915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37373">
                <a:alpha val="100000"/>
              </a:srgbClr>
            </a:gs>
            <a:gs pos="50000">
              <a:srgbClr val="3E3E3F">
                <a:alpha val="100000"/>
              </a:srgbClr>
            </a:gs>
            <a:gs pos="100000">
              <a:srgbClr val="010102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0448" y="771645"/>
            <a:ext cx="909315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8"/>
              </a:lnSpc>
            </a:pPr>
            <a:r>
              <a:rPr lang="en-US" sz="3257">
                <a:solidFill>
                  <a:srgbClr val="FFFFFF"/>
                </a:solidFill>
                <a:latin typeface="Adriana"/>
                <a:ea typeface="Adriana"/>
                <a:cs typeface="Adriana"/>
                <a:sym typeface="Adriana"/>
              </a:rPr>
              <a:t>FINDINGS &amp; RECOMMENDATIONS</a:t>
            </a:r>
          </a:p>
        </p:txBody>
      </p:sp>
      <p:sp>
        <p:nvSpPr>
          <p:cNvPr id="3" name="Freeform 3"/>
          <p:cNvSpPr/>
          <p:nvPr/>
        </p:nvSpPr>
        <p:spPr>
          <a:xfrm>
            <a:off x="7200517" y="5529700"/>
            <a:ext cx="3901440" cy="1368393"/>
          </a:xfrm>
          <a:custGeom>
            <a:avLst/>
            <a:gdLst/>
            <a:ahLst/>
            <a:cxnLst/>
            <a:rect l="l" t="t" r="r" b="b"/>
            <a:pathLst>
              <a:path w="3901440" h="1368393">
                <a:moveTo>
                  <a:pt x="0" y="0"/>
                </a:moveTo>
                <a:lnTo>
                  <a:pt x="3901440" y="0"/>
                </a:lnTo>
                <a:lnTo>
                  <a:pt x="3901440" y="1368393"/>
                </a:lnTo>
                <a:lnTo>
                  <a:pt x="0" y="1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290272" y="5416376"/>
            <a:ext cx="3901440" cy="1368393"/>
          </a:xfrm>
          <a:custGeom>
            <a:avLst/>
            <a:gdLst/>
            <a:ahLst/>
            <a:cxnLst/>
            <a:rect l="l" t="t" r="r" b="b"/>
            <a:pathLst>
              <a:path w="3901440" h="1368393">
                <a:moveTo>
                  <a:pt x="3901440" y="0"/>
                </a:moveTo>
                <a:lnTo>
                  <a:pt x="0" y="0"/>
                </a:lnTo>
                <a:lnTo>
                  <a:pt x="0" y="1368393"/>
                </a:lnTo>
                <a:lnTo>
                  <a:pt x="3901440" y="1368393"/>
                </a:lnTo>
                <a:lnTo>
                  <a:pt x="390144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814353" y="-314435"/>
            <a:ext cx="3139828" cy="3035457"/>
          </a:xfrm>
          <a:custGeom>
            <a:avLst/>
            <a:gdLst/>
            <a:ahLst/>
            <a:cxnLst/>
            <a:rect l="l" t="t" r="r" b="b"/>
            <a:pathLst>
              <a:path w="3139828" h="3035457">
                <a:moveTo>
                  <a:pt x="3139827" y="0"/>
                </a:moveTo>
                <a:lnTo>
                  <a:pt x="0" y="0"/>
                </a:lnTo>
                <a:lnTo>
                  <a:pt x="0" y="3035457"/>
                </a:lnTo>
                <a:lnTo>
                  <a:pt x="3139827" y="3035457"/>
                </a:lnTo>
                <a:lnTo>
                  <a:pt x="3139827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962129" y="-231733"/>
            <a:ext cx="3139828" cy="3035457"/>
          </a:xfrm>
          <a:custGeom>
            <a:avLst/>
            <a:gdLst/>
            <a:ahLst/>
            <a:cxnLst/>
            <a:rect l="l" t="t" r="r" b="b"/>
            <a:pathLst>
              <a:path w="3139828" h="3035457">
                <a:moveTo>
                  <a:pt x="0" y="0"/>
                </a:moveTo>
                <a:lnTo>
                  <a:pt x="3139828" y="0"/>
                </a:lnTo>
                <a:lnTo>
                  <a:pt x="3139828" y="3035457"/>
                </a:lnTo>
                <a:lnTo>
                  <a:pt x="0" y="3035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53430" y="1659572"/>
            <a:ext cx="7246741" cy="3496552"/>
          </a:xfrm>
          <a:custGeom>
            <a:avLst/>
            <a:gdLst/>
            <a:ahLst/>
            <a:cxnLst/>
            <a:rect l="l" t="t" r="r" b="b"/>
            <a:pathLst>
              <a:path w="7246741" h="3496552">
                <a:moveTo>
                  <a:pt x="0" y="0"/>
                </a:moveTo>
                <a:lnTo>
                  <a:pt x="7246740" y="0"/>
                </a:lnTo>
                <a:lnTo>
                  <a:pt x="7246740" y="3496552"/>
                </a:lnTo>
                <a:lnTo>
                  <a:pt x="0" y="34965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03310" y="1772903"/>
            <a:ext cx="6946979" cy="3550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3846" lvl="1" indent="-241923" algn="l">
              <a:lnSpc>
                <a:spcPts val="4078"/>
              </a:lnSpc>
              <a:buFont typeface="Arial"/>
              <a:buChar char="•"/>
            </a:pPr>
            <a:r>
              <a:rPr lang="en-US" sz="2241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Awareness is good but not perfect.</a:t>
            </a:r>
          </a:p>
          <a:p>
            <a:pPr marL="483846" lvl="1" indent="-241923" algn="l">
              <a:lnSpc>
                <a:spcPts val="4078"/>
              </a:lnSpc>
              <a:buFont typeface="Arial"/>
              <a:buChar char="•"/>
            </a:pPr>
            <a:r>
              <a:rPr lang="en-US" sz="2241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Emotional urgency still misleads users.</a:t>
            </a:r>
          </a:p>
          <a:p>
            <a:pPr marL="483846" lvl="1" indent="-241923" algn="l">
              <a:lnSpc>
                <a:spcPts val="4078"/>
              </a:lnSpc>
              <a:buFont typeface="Arial"/>
              <a:buChar char="•"/>
            </a:pPr>
            <a:r>
              <a:rPr lang="en-US" sz="2241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Regular training and simulations recommended.</a:t>
            </a:r>
          </a:p>
          <a:p>
            <a:pPr marL="483846" lvl="1" indent="-241923" algn="l">
              <a:lnSpc>
                <a:spcPts val="4078"/>
              </a:lnSpc>
              <a:buFont typeface="Arial"/>
              <a:buChar char="•"/>
            </a:pPr>
            <a:r>
              <a:rPr lang="en-US" sz="2241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Short awareness modules improve outcomes.</a:t>
            </a:r>
          </a:p>
          <a:p>
            <a:pPr algn="ctr">
              <a:lnSpc>
                <a:spcPts val="2689"/>
              </a:lnSpc>
            </a:pPr>
            <a:endParaRPr lang="en-US" sz="2241">
              <a:solidFill>
                <a:srgbClr val="D9D9D9"/>
              </a:solidFill>
              <a:latin typeface="Jaturat"/>
              <a:ea typeface="Jaturat"/>
              <a:cs typeface="Jaturat"/>
              <a:sym typeface="Jatu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37373">
                <a:alpha val="100000"/>
              </a:srgbClr>
            </a:gs>
            <a:gs pos="50000">
              <a:srgbClr val="3E3E3F">
                <a:alpha val="100000"/>
              </a:srgbClr>
            </a:gs>
            <a:gs pos="100000">
              <a:srgbClr val="010102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88219" y="1012846"/>
            <a:ext cx="5377162" cy="625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7"/>
              </a:lnSpc>
            </a:pPr>
            <a:r>
              <a:rPr lang="en-US" sz="4056">
                <a:solidFill>
                  <a:srgbClr val="FFFFFF"/>
                </a:solidFill>
                <a:latin typeface="Adriana"/>
                <a:ea typeface="Adriana"/>
                <a:cs typeface="Adriana"/>
                <a:sym typeface="Adriana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-2027472">
            <a:off x="1732061" y="4151137"/>
            <a:ext cx="6892625" cy="5691542"/>
          </a:xfrm>
          <a:custGeom>
            <a:avLst/>
            <a:gdLst/>
            <a:ahLst/>
            <a:cxnLst/>
            <a:rect l="l" t="t" r="r" b="b"/>
            <a:pathLst>
              <a:path w="6892625" h="5691542">
                <a:moveTo>
                  <a:pt x="0" y="0"/>
                </a:moveTo>
                <a:lnTo>
                  <a:pt x="6892625" y="0"/>
                </a:lnTo>
                <a:lnTo>
                  <a:pt x="6892625" y="5691543"/>
                </a:lnTo>
                <a:lnTo>
                  <a:pt x="0" y="5691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53430" y="2796277"/>
            <a:ext cx="7246741" cy="3496552"/>
          </a:xfrm>
          <a:custGeom>
            <a:avLst/>
            <a:gdLst/>
            <a:ahLst/>
            <a:cxnLst/>
            <a:rect l="l" t="t" r="r" b="b"/>
            <a:pathLst>
              <a:path w="7246741" h="3496552">
                <a:moveTo>
                  <a:pt x="0" y="0"/>
                </a:moveTo>
                <a:lnTo>
                  <a:pt x="7246740" y="0"/>
                </a:lnTo>
                <a:lnTo>
                  <a:pt x="7246740" y="3496552"/>
                </a:lnTo>
                <a:lnTo>
                  <a:pt x="0" y="3496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07308" y="2998942"/>
            <a:ext cx="6138984" cy="3293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022" lvl="1" indent="-228511" algn="l">
              <a:lnSpc>
                <a:spcPts val="3767"/>
              </a:lnSpc>
              <a:buFont typeface="Arial"/>
              <a:buChar char="•"/>
            </a:pPr>
            <a:r>
              <a:rPr lang="en-US" sz="2116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Simulation improved participant awareness.</a:t>
            </a:r>
          </a:p>
          <a:p>
            <a:pPr marL="457022" lvl="1" indent="-228511" algn="l">
              <a:lnSpc>
                <a:spcPts val="3767"/>
              </a:lnSpc>
              <a:buFont typeface="Arial"/>
              <a:buChar char="•"/>
            </a:pPr>
            <a:r>
              <a:rPr lang="en-US" sz="2116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Realistic phishing tests strengthen cyber hygiene.</a:t>
            </a:r>
          </a:p>
          <a:p>
            <a:pPr marL="457022" lvl="1" indent="-228511" algn="l">
              <a:lnSpc>
                <a:spcPts val="3767"/>
              </a:lnSpc>
              <a:buFont typeface="Arial"/>
              <a:buChar char="•"/>
            </a:pPr>
            <a:r>
              <a:rPr lang="en-US" sz="2116">
                <a:solidFill>
                  <a:srgbClr val="D9D9D9"/>
                </a:solidFill>
                <a:latin typeface="Jaturat"/>
                <a:ea typeface="Jaturat"/>
                <a:cs typeface="Jaturat"/>
                <a:sym typeface="Jaturat"/>
              </a:rPr>
              <a:t> Continuous education builds long-term security awareness</a:t>
            </a:r>
          </a:p>
          <a:p>
            <a:pPr algn="just">
              <a:lnSpc>
                <a:spcPts val="2540"/>
              </a:lnSpc>
            </a:pPr>
            <a:endParaRPr lang="en-US" sz="2116">
              <a:solidFill>
                <a:srgbClr val="D9D9D9"/>
              </a:solidFill>
              <a:latin typeface="Jaturat"/>
              <a:ea typeface="Jaturat"/>
              <a:cs typeface="Jaturat"/>
              <a:sym typeface="Jaturat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946292" y="0"/>
            <a:ext cx="2549302" cy="2419519"/>
          </a:xfrm>
          <a:custGeom>
            <a:avLst/>
            <a:gdLst/>
            <a:ahLst/>
            <a:cxnLst/>
            <a:rect l="l" t="t" r="r" b="b"/>
            <a:pathLst>
              <a:path w="2549302" h="2419519">
                <a:moveTo>
                  <a:pt x="0" y="0"/>
                </a:moveTo>
                <a:lnTo>
                  <a:pt x="2549302" y="0"/>
                </a:lnTo>
                <a:lnTo>
                  <a:pt x="2549302" y="2419519"/>
                </a:lnTo>
                <a:lnTo>
                  <a:pt x="0" y="24195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-742083" y="0"/>
            <a:ext cx="2549302" cy="2419519"/>
          </a:xfrm>
          <a:custGeom>
            <a:avLst/>
            <a:gdLst/>
            <a:ahLst/>
            <a:cxnLst/>
            <a:rect l="l" t="t" r="r" b="b"/>
            <a:pathLst>
              <a:path w="2549302" h="2419519">
                <a:moveTo>
                  <a:pt x="2549302" y="0"/>
                </a:moveTo>
                <a:lnTo>
                  <a:pt x="0" y="0"/>
                </a:lnTo>
                <a:lnTo>
                  <a:pt x="0" y="2419519"/>
                </a:lnTo>
                <a:lnTo>
                  <a:pt x="2549302" y="2419519"/>
                </a:lnTo>
                <a:lnTo>
                  <a:pt x="2549302" y="0"/>
                </a:lnTo>
                <a:close/>
              </a:path>
            </a:pathLst>
          </a:custGeom>
          <a:blipFill>
            <a:blip r:embed="rId5">
              <a:alphaModFix amt="6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Adriana</vt:lpstr>
      <vt:lpstr>Jaturat</vt:lpstr>
      <vt:lpstr>Jaturat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 Simulation for Cybersecurity Awareness</dc:title>
  <cp:lastModifiedBy>sabnam banu</cp:lastModifiedBy>
  <cp:revision>1</cp:revision>
  <dcterms:created xsi:type="dcterms:W3CDTF">2006-08-16T00:00:00Z</dcterms:created>
  <dcterms:modified xsi:type="dcterms:W3CDTF">2025-10-21T23:59:25Z</dcterms:modified>
  <dc:identifier>DAG2dVo9eg8</dc:identifier>
</cp:coreProperties>
</file>