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400" r:id="rId3"/>
    <p:sldId id="402" r:id="rId4"/>
    <p:sldId id="413" r:id="rId5"/>
    <p:sldId id="414" r:id="rId6"/>
    <p:sldId id="415" r:id="rId7"/>
    <p:sldId id="416" r:id="rId8"/>
    <p:sldId id="417" r:id="rId9"/>
    <p:sldId id="418" r:id="rId10"/>
    <p:sldId id="419" r:id="rId11"/>
    <p:sldId id="420" r:id="rId12"/>
    <p:sldId id="421" r:id="rId13"/>
    <p:sldId id="42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145576-95E7-4649-97FF-4E906062E56C}">
          <p14:sldIdLst>
            <p14:sldId id="400"/>
            <p14:sldId id="402"/>
            <p14:sldId id="413"/>
            <p14:sldId id="414"/>
            <p14:sldId id="415"/>
            <p14:sldId id="416"/>
            <p14:sldId id="417"/>
            <p14:sldId id="418"/>
            <p14:sldId id="419"/>
            <p14:sldId id="420"/>
            <p14:sldId id="421"/>
            <p14:sldId id="4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97" autoAdjust="0"/>
  </p:normalViewPr>
  <p:slideViewPr>
    <p:cSldViewPr snapToGrid="0">
      <p:cViewPr>
        <p:scale>
          <a:sx n="75" d="100"/>
          <a:sy n="75" d="100"/>
        </p:scale>
        <p:origin x="946"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04F3E-05EA-4DBF-B1DA-66A3C4C6D8C9}" type="datetimeFigureOut">
              <a:rPr lang="en-US" smtClean="0"/>
              <a:t>8/22/2023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17023-1235-479F-A287-8651BEDEE71C}" type="slidenum">
              <a:rPr lang="en-US" smtClean="0"/>
              <a:t>‹#›</a:t>
            </a:fld>
            <a:endParaRPr lang="en-US"/>
          </a:p>
        </p:txBody>
      </p:sp>
    </p:spTree>
    <p:extLst>
      <p:ext uri="{BB962C8B-B14F-4D97-AF65-F5344CB8AC3E}">
        <p14:creationId xmlns:p14="http://schemas.microsoft.com/office/powerpoint/2010/main" val="374512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22308C1C-542F-F7CE-9A4B-EC7B31C8D3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77E219-CA31-4925-A6FC-F290827E7296}" type="slidenum">
              <a:rPr lang="en-US" altLang="en-US" smtClean="0"/>
              <a:pPr>
                <a:spcBef>
                  <a:spcPct val="0"/>
                </a:spcBef>
              </a:pPr>
              <a:t>1</a:t>
            </a:fld>
            <a:endParaRPr lang="en-US" altLang="en-US"/>
          </a:p>
        </p:txBody>
      </p:sp>
      <p:sp>
        <p:nvSpPr>
          <p:cNvPr id="17411" name="Slide Image Placeholder 1">
            <a:extLst>
              <a:ext uri="{FF2B5EF4-FFF2-40B4-BE49-F238E27FC236}">
                <a16:creationId xmlns:a16="http://schemas.microsoft.com/office/drawing/2014/main" id="{62CDEAAE-BB54-1FA5-43A4-824B02288689}"/>
              </a:ext>
            </a:extLst>
          </p:cNvPr>
          <p:cNvSpPr>
            <a:spLocks noGrp="1" noRot="1" noChangeAspect="1" noChangeArrowheads="1" noTextEdit="1"/>
          </p:cNvSpPr>
          <p:nvPr>
            <p:ph type="sldImg"/>
          </p:nvPr>
        </p:nvSpPr>
        <p:spPr>
          <a:xfrm>
            <a:off x="381000" y="685800"/>
            <a:ext cx="6096000" cy="3429000"/>
          </a:xfrm>
          <a:ln/>
        </p:spPr>
      </p:sp>
      <p:sp>
        <p:nvSpPr>
          <p:cNvPr id="17412" name="Notes Placeholder 2">
            <a:extLst>
              <a:ext uri="{FF2B5EF4-FFF2-40B4-BE49-F238E27FC236}">
                <a16:creationId xmlns:a16="http://schemas.microsoft.com/office/drawing/2014/main" id="{6FF4E32F-8DF4-2952-86F4-E7B4CA6CCD6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p>
            <a:pPr eaLnBrk="1" hangingPunct="1">
              <a:spcBef>
                <a:spcPct val="0"/>
              </a:spcBef>
            </a:pPr>
            <a:endParaRPr lang="sr-Latn-CS" altLang="en-US">
              <a:latin typeface="Arial" panose="020B0604020202020204" pitchFamily="34" charset="0"/>
            </a:endParaRPr>
          </a:p>
        </p:txBody>
      </p:sp>
      <p:sp>
        <p:nvSpPr>
          <p:cNvPr id="17413" name="Slide Number Placeholder 3">
            <a:extLst>
              <a:ext uri="{FF2B5EF4-FFF2-40B4-BE49-F238E27FC236}">
                <a16:creationId xmlns:a16="http://schemas.microsoft.com/office/drawing/2014/main" id="{57E67635-5BFD-12FD-CB83-3C24D42E3F3E}"/>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844550">
              <a:spcBef>
                <a:spcPct val="30000"/>
              </a:spcBef>
              <a:defRPr sz="1200">
                <a:solidFill>
                  <a:schemeClr val="tx1"/>
                </a:solidFill>
                <a:latin typeface="Arial" panose="020B0604020202020204" pitchFamily="34" charset="0"/>
              </a:defRPr>
            </a:lvl1pPr>
            <a:lvl2pPr marL="742950" indent="-285750" defTabSz="844550">
              <a:spcBef>
                <a:spcPct val="30000"/>
              </a:spcBef>
              <a:defRPr sz="1200">
                <a:solidFill>
                  <a:schemeClr val="tx1"/>
                </a:solidFill>
                <a:latin typeface="Arial" panose="020B0604020202020204" pitchFamily="34" charset="0"/>
              </a:defRPr>
            </a:lvl2pPr>
            <a:lvl3pPr marL="1143000" indent="-228600" defTabSz="844550">
              <a:spcBef>
                <a:spcPct val="30000"/>
              </a:spcBef>
              <a:defRPr sz="1200">
                <a:solidFill>
                  <a:schemeClr val="tx1"/>
                </a:solidFill>
                <a:latin typeface="Arial" panose="020B0604020202020204" pitchFamily="34" charset="0"/>
              </a:defRPr>
            </a:lvl3pPr>
            <a:lvl4pPr marL="1600200" indent="-228600" defTabSz="844550">
              <a:spcBef>
                <a:spcPct val="30000"/>
              </a:spcBef>
              <a:defRPr sz="1200">
                <a:solidFill>
                  <a:schemeClr val="tx1"/>
                </a:solidFill>
                <a:latin typeface="Arial" panose="020B0604020202020204" pitchFamily="34" charset="0"/>
              </a:defRPr>
            </a:lvl4pPr>
            <a:lvl5pPr marL="2057400" indent="-228600" defTabSz="844550">
              <a:spcBef>
                <a:spcPct val="30000"/>
              </a:spcBef>
              <a:defRPr sz="1200">
                <a:solidFill>
                  <a:schemeClr val="tx1"/>
                </a:solidFill>
                <a:latin typeface="Arial" panose="020B0604020202020204" pitchFamily="34" charset="0"/>
              </a:defRPr>
            </a:lvl5pPr>
            <a:lvl6pPr marL="2514600" indent="-228600" defTabSz="8445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8445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8445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84455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1A453457-4D86-472A-8EEC-AE5791D8AF95}" type="slidenum">
              <a:rPr lang="en-US" altLang="en-US">
                <a:latin typeface="Calibri" panose="020F0502020204030204" pitchFamily="34" charset="0"/>
              </a:rPr>
              <a:pPr algn="r" eaLnBrk="1" hangingPunct="1">
                <a:spcBef>
                  <a:spcPct val="0"/>
                </a:spcBef>
              </a:pPr>
              <a:t>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Могла би се додати функционалност чувања претраге. Ту се мисли на чување претраживаних текстова и чување претражених веб страна које су на локалној машини</a:t>
            </a:r>
            <a:endParaRPr lang="en-US" dirty="0"/>
          </a:p>
        </p:txBody>
      </p:sp>
      <p:sp>
        <p:nvSpPr>
          <p:cNvPr id="4" name="Slide Number Placeholder 3"/>
          <p:cNvSpPr>
            <a:spLocks noGrp="1"/>
          </p:cNvSpPr>
          <p:nvPr>
            <p:ph type="sldNum" sz="quarter" idx="10"/>
          </p:nvPr>
        </p:nvSpPr>
        <p:spPr/>
        <p:txBody>
          <a:bodyPr/>
          <a:lstStyle/>
          <a:p>
            <a:pPr>
              <a:defRPr/>
            </a:pPr>
            <a:fld id="{16C13B3D-3660-4A96-9917-EF30E51664E5}" type="slidenum">
              <a:rPr lang="en-US" altLang="en-US" smtClean="0"/>
              <a:pPr>
                <a:defRPr/>
              </a:pPr>
              <a:t>10</a:t>
            </a:fld>
            <a:endParaRPr lang="en-US" altLang="en-US"/>
          </a:p>
        </p:txBody>
      </p:sp>
    </p:spTree>
    <p:extLst>
      <p:ext uri="{BB962C8B-B14F-4D97-AF65-F5344CB8AC3E}">
        <p14:creationId xmlns:p14="http://schemas.microsoft.com/office/powerpoint/2010/main" val="2272799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Проблеми наћи начин претраживања и </a:t>
            </a:r>
            <a:r>
              <a:rPr lang="sr-Cyrl-RS"/>
              <a:t>приступ,преузимање </a:t>
            </a:r>
            <a:r>
              <a:rPr lang="sr-Cyrl-RS" dirty="0"/>
              <a:t>и чување страница</a:t>
            </a:r>
            <a:endParaRPr lang="en-US" dirty="0"/>
          </a:p>
        </p:txBody>
      </p:sp>
      <p:sp>
        <p:nvSpPr>
          <p:cNvPr id="4" name="Slide Number Placeholder 3"/>
          <p:cNvSpPr>
            <a:spLocks noGrp="1"/>
          </p:cNvSpPr>
          <p:nvPr>
            <p:ph type="sldNum" sz="quarter" idx="10"/>
          </p:nvPr>
        </p:nvSpPr>
        <p:spPr/>
        <p:txBody>
          <a:bodyPr/>
          <a:lstStyle/>
          <a:p>
            <a:pPr>
              <a:defRPr/>
            </a:pPr>
            <a:fld id="{16C13B3D-3660-4A96-9917-EF30E51664E5}" type="slidenum">
              <a:rPr lang="en-US" altLang="en-US" smtClean="0"/>
              <a:pPr>
                <a:defRPr/>
              </a:pPr>
              <a:t>11</a:t>
            </a:fld>
            <a:endParaRPr lang="en-US" altLang="en-US"/>
          </a:p>
        </p:txBody>
      </p:sp>
    </p:spTree>
    <p:extLst>
      <p:ext uri="{BB962C8B-B14F-4D97-AF65-F5344CB8AC3E}">
        <p14:creationId xmlns:p14="http://schemas.microsoft.com/office/powerpoint/2010/main" val="667720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22308C1C-542F-F7CE-9A4B-EC7B31C8D3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77E219-CA31-4925-A6FC-F290827E7296}" type="slidenum">
              <a:rPr lang="en-US" altLang="en-US" smtClean="0"/>
              <a:pPr>
                <a:spcBef>
                  <a:spcPct val="0"/>
                </a:spcBef>
              </a:pPr>
              <a:t>12</a:t>
            </a:fld>
            <a:endParaRPr lang="en-US" altLang="en-US"/>
          </a:p>
        </p:txBody>
      </p:sp>
      <p:sp>
        <p:nvSpPr>
          <p:cNvPr id="17411" name="Slide Image Placeholder 1">
            <a:extLst>
              <a:ext uri="{FF2B5EF4-FFF2-40B4-BE49-F238E27FC236}">
                <a16:creationId xmlns:a16="http://schemas.microsoft.com/office/drawing/2014/main" id="{62CDEAAE-BB54-1FA5-43A4-824B02288689}"/>
              </a:ext>
            </a:extLst>
          </p:cNvPr>
          <p:cNvSpPr>
            <a:spLocks noGrp="1" noRot="1" noChangeAspect="1" noChangeArrowheads="1" noTextEdit="1"/>
          </p:cNvSpPr>
          <p:nvPr>
            <p:ph type="sldImg"/>
          </p:nvPr>
        </p:nvSpPr>
        <p:spPr>
          <a:xfrm>
            <a:off x="381000" y="685800"/>
            <a:ext cx="6096000" cy="3429000"/>
          </a:xfrm>
          <a:ln/>
        </p:spPr>
      </p:sp>
      <p:sp>
        <p:nvSpPr>
          <p:cNvPr id="17412" name="Notes Placeholder 2">
            <a:extLst>
              <a:ext uri="{FF2B5EF4-FFF2-40B4-BE49-F238E27FC236}">
                <a16:creationId xmlns:a16="http://schemas.microsoft.com/office/drawing/2014/main" id="{6FF4E32F-8DF4-2952-86F4-E7B4CA6CCD6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p>
            <a:pPr eaLnBrk="1" hangingPunct="1">
              <a:spcBef>
                <a:spcPct val="0"/>
              </a:spcBef>
            </a:pPr>
            <a:endParaRPr lang="sr-Latn-CS" altLang="en-US">
              <a:latin typeface="Arial" panose="020B0604020202020204" pitchFamily="34" charset="0"/>
            </a:endParaRPr>
          </a:p>
        </p:txBody>
      </p:sp>
      <p:sp>
        <p:nvSpPr>
          <p:cNvPr id="17413" name="Slide Number Placeholder 3">
            <a:extLst>
              <a:ext uri="{FF2B5EF4-FFF2-40B4-BE49-F238E27FC236}">
                <a16:creationId xmlns:a16="http://schemas.microsoft.com/office/drawing/2014/main" id="{57E67635-5BFD-12FD-CB83-3C24D42E3F3E}"/>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844550">
              <a:spcBef>
                <a:spcPct val="30000"/>
              </a:spcBef>
              <a:defRPr sz="1200">
                <a:solidFill>
                  <a:schemeClr val="tx1"/>
                </a:solidFill>
                <a:latin typeface="Arial" panose="020B0604020202020204" pitchFamily="34" charset="0"/>
              </a:defRPr>
            </a:lvl1pPr>
            <a:lvl2pPr marL="742950" indent="-285750" defTabSz="844550">
              <a:spcBef>
                <a:spcPct val="30000"/>
              </a:spcBef>
              <a:defRPr sz="1200">
                <a:solidFill>
                  <a:schemeClr val="tx1"/>
                </a:solidFill>
                <a:latin typeface="Arial" panose="020B0604020202020204" pitchFamily="34" charset="0"/>
              </a:defRPr>
            </a:lvl2pPr>
            <a:lvl3pPr marL="1143000" indent="-228600" defTabSz="844550">
              <a:spcBef>
                <a:spcPct val="30000"/>
              </a:spcBef>
              <a:defRPr sz="1200">
                <a:solidFill>
                  <a:schemeClr val="tx1"/>
                </a:solidFill>
                <a:latin typeface="Arial" panose="020B0604020202020204" pitchFamily="34" charset="0"/>
              </a:defRPr>
            </a:lvl3pPr>
            <a:lvl4pPr marL="1600200" indent="-228600" defTabSz="844550">
              <a:spcBef>
                <a:spcPct val="30000"/>
              </a:spcBef>
              <a:defRPr sz="1200">
                <a:solidFill>
                  <a:schemeClr val="tx1"/>
                </a:solidFill>
                <a:latin typeface="Arial" panose="020B0604020202020204" pitchFamily="34" charset="0"/>
              </a:defRPr>
            </a:lvl4pPr>
            <a:lvl5pPr marL="2057400" indent="-228600" defTabSz="844550">
              <a:spcBef>
                <a:spcPct val="30000"/>
              </a:spcBef>
              <a:defRPr sz="1200">
                <a:solidFill>
                  <a:schemeClr val="tx1"/>
                </a:solidFill>
                <a:latin typeface="Arial" panose="020B0604020202020204" pitchFamily="34" charset="0"/>
              </a:defRPr>
            </a:lvl5pPr>
            <a:lvl6pPr marL="2514600" indent="-228600" defTabSz="8445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8445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8445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84455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1A453457-4D86-472A-8EEC-AE5791D8AF95}" type="slidenum">
              <a:rPr lang="en-US" altLang="en-US">
                <a:latin typeface="Calibri" panose="020F0502020204030204" pitchFamily="34" charset="0"/>
              </a:rPr>
              <a:pPr algn="r" eaLnBrk="1" hangingPunct="1">
                <a:spcBef>
                  <a:spcPct val="0"/>
                </a:spcBef>
              </a:pPr>
              <a:t>12</a:t>
            </a:fld>
            <a:endParaRPr lang="en-US" altLang="en-US">
              <a:latin typeface="Calibri" panose="020F0502020204030204" pitchFamily="34" charset="0"/>
            </a:endParaRPr>
          </a:p>
        </p:txBody>
      </p:sp>
    </p:spTree>
    <p:extLst>
      <p:ext uri="{BB962C8B-B14F-4D97-AF65-F5344CB8AC3E}">
        <p14:creationId xmlns:p14="http://schemas.microsoft.com/office/powerpoint/2010/main" val="218722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6C13B3D-3660-4A96-9917-EF30E51664E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57214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 данашњем времену информације су један од кључних ресурса овог света. Ово се не односи само на војску и ратне операције. У пословном свету се такође надмеће са информацијама. Информације се чак појављују и на тржишту, где се велики скупови података и информација продају у сврхе неких истраживања и статистичких прорачуна. Такође се информације користе за прављење и подучавање вештачке интелигенције.</a:t>
            </a:r>
          </a:p>
          <a:p>
            <a:endParaRPr lang="ru-RU" dirty="0"/>
          </a:p>
          <a:p>
            <a:r>
              <a:rPr lang="ru-RU" dirty="0"/>
              <a:t>Потребно је у овом мору информација наћи информације које су од значаја. Људи углавном, у данашњем времену, користе интернет за информисање. Само претраживање интернета и тражење информација је постала свакодневница.</a:t>
            </a:r>
          </a:p>
          <a:p>
            <a:endParaRPr lang="ru-RU" dirty="0"/>
          </a:p>
          <a:p>
            <a:r>
              <a:rPr lang="ru-RU" dirty="0"/>
              <a:t>Циљ овог рада је упознавање аутора са током развоја апликације и сам развој апликације. Поред тога, циљ је био и увођење аутора у истраживачки рад и писање научних радова.</a:t>
            </a:r>
          </a:p>
          <a:p>
            <a:endParaRPr lang="ru-RU" dirty="0"/>
          </a:p>
          <a:p>
            <a:r>
              <a:rPr lang="ru-RU" dirty="0"/>
              <a:t>Намена апликације је претраживање жељених веб страна на унети текст.</a:t>
            </a:r>
            <a:endParaRPr lang="en-US" dirty="0"/>
          </a:p>
        </p:txBody>
      </p:sp>
      <p:sp>
        <p:nvSpPr>
          <p:cNvPr id="4" name="Slide Number Placeholder 3"/>
          <p:cNvSpPr>
            <a:spLocks noGrp="1"/>
          </p:cNvSpPr>
          <p:nvPr>
            <p:ph type="sldNum" sz="quarter" idx="10"/>
          </p:nvPr>
        </p:nvSpPr>
        <p:spPr/>
        <p:txBody>
          <a:bodyPr/>
          <a:lstStyle/>
          <a:p>
            <a:pPr>
              <a:defRPr/>
            </a:pPr>
            <a:fld id="{16C13B3D-3660-4A96-9917-EF30E51664E5}" type="slidenum">
              <a:rPr lang="en-US" altLang="en-US" smtClean="0"/>
              <a:pPr>
                <a:defRPr/>
              </a:pPr>
              <a:t>3</a:t>
            </a:fld>
            <a:endParaRPr lang="en-US" altLang="en-US"/>
          </a:p>
        </p:txBody>
      </p:sp>
    </p:spTree>
    <p:extLst>
      <p:ext uri="{BB962C8B-B14F-4D97-AF65-F5344CB8AC3E}">
        <p14:creationId xmlns:p14="http://schemas.microsoft.com/office/powerpoint/2010/main" val="3621129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Приликом претраживања више веб страна по кључној речи потребно је најпре посетити сваку страницу и затим претражити у прегледачу кључну реч</a:t>
            </a:r>
            <a:r>
              <a:rPr lang="sr-Latn-RS" dirty="0"/>
              <a:t>. </a:t>
            </a:r>
            <a:r>
              <a:rPr lang="ru-RU" dirty="0"/>
              <a:t>Рецимо да Управа за односе са јавношћу Министарства одбране свакодневно претражује да ли се Војска Србије појављује у медијима. Она мора сваког дана да посети исте веб стране и претражи по кључним речима</a:t>
            </a:r>
            <a:r>
              <a:rPr lang="sr-Latn-RS" dirty="0"/>
              <a:t>. </a:t>
            </a:r>
            <a:r>
              <a:rPr lang="ru-RU" dirty="0"/>
              <a:t>Може се претраживати да ли постоје неки производи на одређеним веб странама за продају робе, где би за сваку страну морали посебно да уносимо појам за претрагу</a:t>
            </a:r>
            <a:r>
              <a:rPr lang="sr-Latn-RS" dirty="0"/>
              <a:t>. </a:t>
            </a:r>
            <a:r>
              <a:rPr lang="sr-Cyrl-RS" dirty="0"/>
              <a:t>Овде би аутоматизација ових претрага значајно скратила време поновног претраживања.</a:t>
            </a:r>
          </a:p>
          <a:p>
            <a:endParaRPr lang="sr-Cyrl-RS" dirty="0"/>
          </a:p>
          <a:p>
            <a:r>
              <a:rPr lang="ru-RU" dirty="0"/>
              <a:t>Уз помоћ ментора дефинисани приближни захтеви корисника ове апликације. Корисник апликације мора да има приступ интернету да би могао да претражује веб стране. Затим уноси све веб стране на којима жели да претражи жељени текст</a:t>
            </a:r>
            <a:r>
              <a:rPr lang="sr-Cyrl-RS" dirty="0"/>
              <a:t>. Унос веб страна, ћирилица или латиница, обележавање веб страна, извештај.</a:t>
            </a:r>
            <a:endParaRPr lang="en-US" dirty="0"/>
          </a:p>
        </p:txBody>
      </p:sp>
      <p:sp>
        <p:nvSpPr>
          <p:cNvPr id="4" name="Slide Number Placeholder 3"/>
          <p:cNvSpPr>
            <a:spLocks noGrp="1"/>
          </p:cNvSpPr>
          <p:nvPr>
            <p:ph type="sldNum" sz="quarter" idx="10"/>
          </p:nvPr>
        </p:nvSpPr>
        <p:spPr/>
        <p:txBody>
          <a:bodyPr/>
          <a:lstStyle/>
          <a:p>
            <a:pPr>
              <a:defRPr/>
            </a:pPr>
            <a:fld id="{16C13B3D-3660-4A96-9917-EF30E51664E5}" type="slidenum">
              <a:rPr lang="en-US" altLang="en-US" smtClean="0"/>
              <a:pPr>
                <a:defRPr/>
              </a:pPr>
              <a:t>4</a:t>
            </a:fld>
            <a:endParaRPr lang="en-US" altLang="en-US"/>
          </a:p>
        </p:txBody>
      </p:sp>
    </p:spTree>
    <p:extLst>
      <p:ext uri="{BB962C8B-B14F-4D97-AF65-F5344CB8AC3E}">
        <p14:creationId xmlns:p14="http://schemas.microsoft.com/office/powerpoint/2010/main" val="3252930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sz="1800" dirty="0">
                <a:effectLst/>
                <a:latin typeface="Times New Roman" panose="02020603050405020304" pitchFamily="18" charset="0"/>
                <a:ea typeface="Calibri" panose="020F0502020204030204" pitchFamily="34" charset="0"/>
              </a:rPr>
              <a:t>Он је програмски језик опште намене, што значи да се у њему могу развијати било које апликације. </a:t>
            </a:r>
            <a:r>
              <a:rPr lang="sr-Latn-RS" sz="1800" i="1" dirty="0">
                <a:effectLst/>
                <a:latin typeface="Times New Roman" panose="02020603050405020304" pitchFamily="18" charset="0"/>
                <a:ea typeface="Calibri" panose="020F0502020204030204" pitchFamily="34" charset="0"/>
              </a:rPr>
              <a:t>Python </a:t>
            </a:r>
            <a:r>
              <a:rPr lang="sr-Cyrl-RS" sz="1800" dirty="0">
                <a:effectLst/>
                <a:latin typeface="Times New Roman" panose="02020603050405020304" pitchFamily="18" charset="0"/>
                <a:ea typeface="Calibri" panose="020F0502020204030204" pitchFamily="34" charset="0"/>
              </a:rPr>
              <a:t>је релативно лак за програмирање и самим тим је стекао популарност у свету програмирања. Он је потпуно бесплатан и </a:t>
            </a:r>
            <a:r>
              <a:rPr lang="sr-Cyrl-RS" sz="1800" i="1" dirty="0">
                <a:effectLst/>
                <a:latin typeface="Times New Roman" panose="02020603050405020304" pitchFamily="18" charset="0"/>
                <a:ea typeface="Calibri" panose="020F0502020204030204" pitchFamily="34" charset="0"/>
              </a:rPr>
              <a:t>оpen </a:t>
            </a:r>
            <a:r>
              <a:rPr lang="sr-Latn-RS" sz="1800" i="1" dirty="0">
                <a:effectLst/>
                <a:latin typeface="Times New Roman" panose="02020603050405020304" pitchFamily="18" charset="0"/>
                <a:ea typeface="Calibri" panose="020F0502020204030204" pitchFamily="34" charset="0"/>
              </a:rPr>
              <a:t>s</a:t>
            </a:r>
            <a:r>
              <a:rPr lang="sr-Cyrl-RS" sz="1800" i="1" dirty="0">
                <a:effectLst/>
                <a:latin typeface="Times New Roman" panose="02020603050405020304" pitchFamily="18" charset="0"/>
                <a:ea typeface="Calibri" panose="020F0502020204030204" pitchFamily="34" charset="0"/>
              </a:rPr>
              <a:t>ource</a:t>
            </a:r>
            <a:r>
              <a:rPr lang="sr-Cyrl-RS" sz="1800" dirty="0">
                <a:effectLst/>
                <a:latin typeface="Times New Roman" panose="02020603050405020304" pitchFamily="18" charset="0"/>
                <a:ea typeface="Calibri" panose="020F0502020204030204" pitchFamily="34" charset="0"/>
              </a:rPr>
              <a:t>, што додатно доприности његовој популарности. Постоји прегршт уграђених библиотека које олакшавају рад у њему.</a:t>
            </a:r>
          </a:p>
          <a:p>
            <a:endParaRPr lang="sr-Cyrl-RS" sz="1800" dirty="0">
              <a:effectLst/>
              <a:latin typeface="Times New Roman" panose="02020603050405020304" pitchFamily="18" charset="0"/>
            </a:endParaRPr>
          </a:p>
          <a:p>
            <a:r>
              <a:rPr lang="ru-RU" dirty="0"/>
              <a:t>PyCharm је интегрисано развојно окружење (IDE) које се користи за развој програма у Python програмском језику</a:t>
            </a:r>
            <a:r>
              <a:rPr lang="sr-Cyrl-RS" sz="1800" dirty="0">
                <a:effectLst/>
                <a:latin typeface="Times New Roman" panose="02020603050405020304" pitchFamily="18" charset="0"/>
              </a:rPr>
              <a:t>. </a:t>
            </a:r>
            <a:r>
              <a:rPr lang="ru-RU" dirty="0"/>
              <a:t>У овој апликацији се може писати изворни код, увозити библиотеке, инсталирати помоћне plugin-e, покретати тестови апликације, „дебаговати“ код и сл. Он омогућава коришћење ових технологија путем једне апликације.</a:t>
            </a:r>
          </a:p>
          <a:p>
            <a:endParaRPr lang="ru-RU" dirty="0"/>
          </a:p>
          <a:p>
            <a:r>
              <a:rPr lang="ru-RU" dirty="0"/>
              <a:t>Библиотеке угл бесплатне и отвореног кода, постоје и плаћање лиценце. Овај рад ослоњен на библиотеке, које су заслужне за функционалности и изглед апликације. Отвореног кода, могућа модификација и преглед библиотека.</a:t>
            </a:r>
          </a:p>
          <a:p>
            <a:endParaRPr lang="ru-RU" dirty="0"/>
          </a:p>
          <a:p>
            <a:r>
              <a:rPr lang="ru-RU" dirty="0"/>
              <a:t>Језик за структуирање и изглед веб страна. Елементи на веб страни и атрибути тих елемената. Говори интернет претраживачу како изгледа веб страна. У овом раду за означавање пронађеног текста на веб страни.</a:t>
            </a:r>
          </a:p>
          <a:p>
            <a:endParaRPr lang="ru-RU" dirty="0"/>
          </a:p>
          <a:p>
            <a:r>
              <a:rPr lang="ru-RU" dirty="0"/>
              <a:t>Верзионисање битно за праћење развоја апликације. </a:t>
            </a:r>
            <a:r>
              <a:rPr lang="sr-Latn-RS" dirty="0"/>
              <a:t>Git</a:t>
            </a:r>
            <a:r>
              <a:rPr lang="sr-Cyrl-RS" dirty="0"/>
              <a:t> </a:t>
            </a:r>
            <a:r>
              <a:rPr lang="sr-Latn-RS" dirty="0"/>
              <a:t> i Github </a:t>
            </a:r>
            <a:r>
              <a:rPr lang="sr-Cyrl-RS" dirty="0"/>
              <a:t>. Коришћење у овом раду.</a:t>
            </a:r>
            <a:endParaRPr lang="en-US" dirty="0"/>
          </a:p>
        </p:txBody>
      </p:sp>
      <p:sp>
        <p:nvSpPr>
          <p:cNvPr id="4" name="Slide Number Placeholder 3"/>
          <p:cNvSpPr>
            <a:spLocks noGrp="1"/>
          </p:cNvSpPr>
          <p:nvPr>
            <p:ph type="sldNum" sz="quarter" idx="10"/>
          </p:nvPr>
        </p:nvSpPr>
        <p:spPr/>
        <p:txBody>
          <a:bodyPr/>
          <a:lstStyle/>
          <a:p>
            <a:pPr>
              <a:defRPr/>
            </a:pPr>
            <a:fld id="{16C13B3D-3660-4A96-9917-EF30E51664E5}" type="slidenum">
              <a:rPr lang="en-US" altLang="en-US" smtClean="0"/>
              <a:pPr>
                <a:defRPr/>
              </a:pPr>
              <a:t>5</a:t>
            </a:fld>
            <a:endParaRPr lang="en-US" altLang="en-US"/>
          </a:p>
        </p:txBody>
      </p:sp>
    </p:spTree>
    <p:extLst>
      <p:ext uri="{BB962C8B-B14F-4D97-AF65-F5344CB8AC3E}">
        <p14:creationId xmlns:p14="http://schemas.microsoft.com/office/powerpoint/2010/main" val="167678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 поље за унос линкова потребно је уносити линкове један испод другог да би апликација радила правилно. Приликом покретања апликације се учитавају линкови који су били унети у поље претраге приликом последњег напуштања апликације. </a:t>
            </a:r>
            <a:endParaRPr lang="en-US" dirty="0"/>
          </a:p>
        </p:txBody>
      </p:sp>
      <p:sp>
        <p:nvSpPr>
          <p:cNvPr id="4" name="Slide Number Placeholder 3"/>
          <p:cNvSpPr>
            <a:spLocks noGrp="1"/>
          </p:cNvSpPr>
          <p:nvPr>
            <p:ph type="sldNum" sz="quarter" idx="10"/>
          </p:nvPr>
        </p:nvSpPr>
        <p:spPr/>
        <p:txBody>
          <a:bodyPr/>
          <a:lstStyle/>
          <a:p>
            <a:pPr>
              <a:defRPr/>
            </a:pPr>
            <a:fld id="{16C13B3D-3660-4A96-9917-EF30E51664E5}" type="slidenum">
              <a:rPr lang="en-US" altLang="en-US" smtClean="0"/>
              <a:pPr>
                <a:defRPr/>
              </a:pPr>
              <a:t>6</a:t>
            </a:fld>
            <a:endParaRPr lang="en-US" altLang="en-US"/>
          </a:p>
        </p:txBody>
      </p:sp>
    </p:spTree>
    <p:extLst>
      <p:ext uri="{BB962C8B-B14F-4D97-AF65-F5344CB8AC3E}">
        <p14:creationId xmlns:p14="http://schemas.microsoft.com/office/powerpoint/2010/main" val="1712473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C13B3D-3660-4A96-9917-EF30E51664E5}" type="slidenum">
              <a:rPr lang="en-US" altLang="en-US" smtClean="0"/>
              <a:pPr>
                <a:defRPr/>
              </a:pPr>
              <a:t>7</a:t>
            </a:fld>
            <a:endParaRPr lang="en-US" altLang="en-US"/>
          </a:p>
        </p:txBody>
      </p:sp>
    </p:spTree>
    <p:extLst>
      <p:ext uri="{BB962C8B-B14F-4D97-AF65-F5344CB8AC3E}">
        <p14:creationId xmlns:p14="http://schemas.microsoft.com/office/powerpoint/2010/main" val="3140166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Објаснити колоне, дугмиће, генерисање дугмића, лабеле, табела се проширује</a:t>
            </a:r>
            <a:endParaRPr lang="en-US" dirty="0"/>
          </a:p>
        </p:txBody>
      </p:sp>
      <p:sp>
        <p:nvSpPr>
          <p:cNvPr id="4" name="Slide Number Placeholder 3"/>
          <p:cNvSpPr>
            <a:spLocks noGrp="1"/>
          </p:cNvSpPr>
          <p:nvPr>
            <p:ph type="sldNum" sz="quarter" idx="10"/>
          </p:nvPr>
        </p:nvSpPr>
        <p:spPr/>
        <p:txBody>
          <a:bodyPr/>
          <a:lstStyle/>
          <a:p>
            <a:pPr>
              <a:defRPr/>
            </a:pPr>
            <a:fld id="{16C13B3D-3660-4A96-9917-EF30E51664E5}" type="slidenum">
              <a:rPr lang="en-US" altLang="en-US" smtClean="0"/>
              <a:pPr>
                <a:defRPr/>
              </a:pPr>
              <a:t>8</a:t>
            </a:fld>
            <a:endParaRPr lang="en-US" altLang="en-US"/>
          </a:p>
        </p:txBody>
      </p:sp>
    </p:spTree>
    <p:extLst>
      <p:ext uri="{BB962C8B-B14F-4D97-AF65-F5344CB8AC3E}">
        <p14:creationId xmlns:p14="http://schemas.microsoft.com/office/powerpoint/2010/main" val="94259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Локална путања и обележено, подразумевани интернет претраживач, </a:t>
            </a:r>
            <a:r>
              <a:rPr lang="ru-RU" dirty="0"/>
              <a:t>Табела и дугмићи се аутоматски додају и проширују.</a:t>
            </a:r>
          </a:p>
          <a:p>
            <a:r>
              <a:rPr lang="ru-RU" dirty="0"/>
              <a:t>Овај прозор је могуће оставити са стране и извршити другу претрагу и након тога поредити резултате. </a:t>
            </a:r>
          </a:p>
          <a:p>
            <a:r>
              <a:rPr lang="ru-RU" dirty="0"/>
              <a:t>Могуће је да веб стране не одвоварају на захтеве приступа ако се у кратком року приступа истим веб странама и самим тим долази до грешке у претраживању</a:t>
            </a:r>
            <a:endParaRPr lang="en-US" dirty="0"/>
          </a:p>
        </p:txBody>
      </p:sp>
      <p:sp>
        <p:nvSpPr>
          <p:cNvPr id="4" name="Slide Number Placeholder 3"/>
          <p:cNvSpPr>
            <a:spLocks noGrp="1"/>
          </p:cNvSpPr>
          <p:nvPr>
            <p:ph type="sldNum" sz="quarter" idx="10"/>
          </p:nvPr>
        </p:nvSpPr>
        <p:spPr/>
        <p:txBody>
          <a:bodyPr/>
          <a:lstStyle/>
          <a:p>
            <a:pPr>
              <a:defRPr/>
            </a:pPr>
            <a:fld id="{16C13B3D-3660-4A96-9917-EF30E51664E5}" type="slidenum">
              <a:rPr lang="en-US" altLang="en-US" smtClean="0"/>
              <a:pPr>
                <a:defRPr/>
              </a:pPr>
              <a:t>9</a:t>
            </a:fld>
            <a:endParaRPr lang="en-US" altLang="en-US"/>
          </a:p>
        </p:txBody>
      </p:sp>
    </p:spTree>
    <p:extLst>
      <p:ext uri="{BB962C8B-B14F-4D97-AF65-F5344CB8AC3E}">
        <p14:creationId xmlns:p14="http://schemas.microsoft.com/office/powerpoint/2010/main" val="2427492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1AE6-99EC-F17E-8DEB-6CD646734B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41D06D-2ED5-369E-D277-8DBFB2FEDC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981374-D83A-28AF-3F66-5B6FF45E8D9E}"/>
              </a:ext>
            </a:extLst>
          </p:cNvPr>
          <p:cNvSpPr>
            <a:spLocks noGrp="1"/>
          </p:cNvSpPr>
          <p:nvPr>
            <p:ph type="dt" sz="half" idx="10"/>
          </p:nvPr>
        </p:nvSpPr>
        <p:spPr/>
        <p:txBody>
          <a:bodyPr/>
          <a:lstStyle/>
          <a:p>
            <a:fld id="{CDF7134A-3688-4830-AE63-CD3DC6151F20}" type="datetimeFigureOut">
              <a:rPr lang="en-US" smtClean="0"/>
              <a:t>8/22/2023</a:t>
            </a:fld>
            <a:endParaRPr lang="en-US"/>
          </a:p>
        </p:txBody>
      </p:sp>
      <p:sp>
        <p:nvSpPr>
          <p:cNvPr id="5" name="Footer Placeholder 4">
            <a:extLst>
              <a:ext uri="{FF2B5EF4-FFF2-40B4-BE49-F238E27FC236}">
                <a16:creationId xmlns:a16="http://schemas.microsoft.com/office/drawing/2014/main" id="{AA172E52-912E-FAB2-FAF9-ED1007CA0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9C6F5-BF62-558D-A0B7-571CA7B769C6}"/>
              </a:ext>
            </a:extLst>
          </p:cNvPr>
          <p:cNvSpPr>
            <a:spLocks noGrp="1"/>
          </p:cNvSpPr>
          <p:nvPr>
            <p:ph type="sldNum" sz="quarter" idx="12"/>
          </p:nvPr>
        </p:nvSpPr>
        <p:spPr/>
        <p:txBody>
          <a:bodyPr/>
          <a:lstStyle/>
          <a:p>
            <a:fld id="{1DD52DC3-F119-405F-BC07-6BED07653356}" type="slidenum">
              <a:rPr lang="en-US" smtClean="0"/>
              <a:t>‹#›</a:t>
            </a:fld>
            <a:endParaRPr lang="en-US"/>
          </a:p>
        </p:txBody>
      </p:sp>
    </p:spTree>
    <p:extLst>
      <p:ext uri="{BB962C8B-B14F-4D97-AF65-F5344CB8AC3E}">
        <p14:creationId xmlns:p14="http://schemas.microsoft.com/office/powerpoint/2010/main" val="1461865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0F405-1796-7212-EE37-F2CBA64D86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B25A3B-6D0B-0E93-9DDE-D55E9DE7B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33E72-13C6-B44B-675B-FB4D82317DEE}"/>
              </a:ext>
            </a:extLst>
          </p:cNvPr>
          <p:cNvSpPr>
            <a:spLocks noGrp="1"/>
          </p:cNvSpPr>
          <p:nvPr>
            <p:ph type="dt" sz="half" idx="10"/>
          </p:nvPr>
        </p:nvSpPr>
        <p:spPr/>
        <p:txBody>
          <a:bodyPr/>
          <a:lstStyle/>
          <a:p>
            <a:fld id="{CDF7134A-3688-4830-AE63-CD3DC6151F20}" type="datetimeFigureOut">
              <a:rPr lang="en-US" smtClean="0"/>
              <a:t>8/22/2023</a:t>
            </a:fld>
            <a:endParaRPr lang="en-US"/>
          </a:p>
        </p:txBody>
      </p:sp>
      <p:sp>
        <p:nvSpPr>
          <p:cNvPr id="5" name="Footer Placeholder 4">
            <a:extLst>
              <a:ext uri="{FF2B5EF4-FFF2-40B4-BE49-F238E27FC236}">
                <a16:creationId xmlns:a16="http://schemas.microsoft.com/office/drawing/2014/main" id="{4117825D-5E57-C351-1963-43B249D4E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8875E-6AE1-6425-DCC5-5CB371B1329B}"/>
              </a:ext>
            </a:extLst>
          </p:cNvPr>
          <p:cNvSpPr>
            <a:spLocks noGrp="1"/>
          </p:cNvSpPr>
          <p:nvPr>
            <p:ph type="sldNum" sz="quarter" idx="12"/>
          </p:nvPr>
        </p:nvSpPr>
        <p:spPr/>
        <p:txBody>
          <a:bodyPr/>
          <a:lstStyle/>
          <a:p>
            <a:fld id="{1DD52DC3-F119-405F-BC07-6BED07653356}" type="slidenum">
              <a:rPr lang="en-US" smtClean="0"/>
              <a:t>‹#›</a:t>
            </a:fld>
            <a:endParaRPr lang="en-US"/>
          </a:p>
        </p:txBody>
      </p:sp>
    </p:spTree>
    <p:extLst>
      <p:ext uri="{BB962C8B-B14F-4D97-AF65-F5344CB8AC3E}">
        <p14:creationId xmlns:p14="http://schemas.microsoft.com/office/powerpoint/2010/main" val="2456990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866D81-ED2B-0AD6-5E59-188BAE1A8E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FE1A10-3B6F-75B3-055D-7F233A633B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1AA8D-74E8-BD4F-3D79-91A78A55D797}"/>
              </a:ext>
            </a:extLst>
          </p:cNvPr>
          <p:cNvSpPr>
            <a:spLocks noGrp="1"/>
          </p:cNvSpPr>
          <p:nvPr>
            <p:ph type="dt" sz="half" idx="10"/>
          </p:nvPr>
        </p:nvSpPr>
        <p:spPr/>
        <p:txBody>
          <a:bodyPr/>
          <a:lstStyle/>
          <a:p>
            <a:fld id="{CDF7134A-3688-4830-AE63-CD3DC6151F20}" type="datetimeFigureOut">
              <a:rPr lang="en-US" smtClean="0"/>
              <a:t>8/22/2023</a:t>
            </a:fld>
            <a:endParaRPr lang="en-US"/>
          </a:p>
        </p:txBody>
      </p:sp>
      <p:sp>
        <p:nvSpPr>
          <p:cNvPr id="5" name="Footer Placeholder 4">
            <a:extLst>
              <a:ext uri="{FF2B5EF4-FFF2-40B4-BE49-F238E27FC236}">
                <a16:creationId xmlns:a16="http://schemas.microsoft.com/office/drawing/2014/main" id="{FF822DC6-5D2E-FE48-08E1-A525EE4850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EDACD-0E9F-00BA-97E5-C09FE6E21401}"/>
              </a:ext>
            </a:extLst>
          </p:cNvPr>
          <p:cNvSpPr>
            <a:spLocks noGrp="1"/>
          </p:cNvSpPr>
          <p:nvPr>
            <p:ph type="sldNum" sz="quarter" idx="12"/>
          </p:nvPr>
        </p:nvSpPr>
        <p:spPr/>
        <p:txBody>
          <a:bodyPr/>
          <a:lstStyle/>
          <a:p>
            <a:fld id="{1DD52DC3-F119-405F-BC07-6BED07653356}" type="slidenum">
              <a:rPr lang="en-US" smtClean="0"/>
              <a:t>‹#›</a:t>
            </a:fld>
            <a:endParaRPr lang="en-US"/>
          </a:p>
        </p:txBody>
      </p:sp>
    </p:spTree>
    <p:extLst>
      <p:ext uri="{BB962C8B-B14F-4D97-AF65-F5344CB8AC3E}">
        <p14:creationId xmlns:p14="http://schemas.microsoft.com/office/powerpoint/2010/main" val="239011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169E76-762F-60F9-0853-4539206534D9}"/>
              </a:ext>
            </a:extLst>
          </p:cNvPr>
          <p:cNvSpPr txBox="1">
            <a:spLocks noChangeArrowheads="1"/>
          </p:cNvSpPr>
          <p:nvPr userDrawn="1"/>
        </p:nvSpPr>
        <p:spPr bwMode="auto">
          <a:xfrm>
            <a:off x="1485900" y="404813"/>
            <a:ext cx="5283200" cy="45720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sr-Cyrl-CS" sz="2400" b="1">
                <a:solidFill>
                  <a:schemeClr val="bg1"/>
                </a:solidFill>
                <a:latin typeface="ResavskaS" pitchFamily="50" charset="0"/>
              </a:rPr>
              <a:t>Поднаслов презентације</a:t>
            </a:r>
            <a:endParaRPr lang="sr-Latn-CS" sz="2400" b="1">
              <a:solidFill>
                <a:schemeClr val="bg1"/>
              </a:solidFill>
              <a:latin typeface="ResavskaS" pitchFamily="50" charset="0"/>
            </a:endParaRPr>
          </a:p>
        </p:txBody>
      </p:sp>
      <p:sp>
        <p:nvSpPr>
          <p:cNvPr id="3" name="Line 5">
            <a:extLst>
              <a:ext uri="{FF2B5EF4-FFF2-40B4-BE49-F238E27FC236}">
                <a16:creationId xmlns:a16="http://schemas.microsoft.com/office/drawing/2014/main" id="{1C455AD9-24E9-6C8A-EC3B-D184B23CCA9F}"/>
              </a:ext>
            </a:extLst>
          </p:cNvPr>
          <p:cNvSpPr>
            <a:spLocks noChangeShapeType="1"/>
          </p:cNvSpPr>
          <p:nvPr userDrawn="1"/>
        </p:nvSpPr>
        <p:spPr bwMode="auto">
          <a:xfrm flipH="1">
            <a:off x="1488017" y="260351"/>
            <a:ext cx="0" cy="7207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 name="Picture 2" descr="C:\misc\___________________newVS\prezentacija-0.png">
            <a:extLst>
              <a:ext uri="{FF2B5EF4-FFF2-40B4-BE49-F238E27FC236}">
                <a16:creationId xmlns:a16="http://schemas.microsoft.com/office/drawing/2014/main" id="{7F583BC3-A725-4FCF-58BF-B6EBA53DD4A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20681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3" name="Rectangle 9"/>
          <p:cNvSpPr>
            <a:spLocks noGrp="1" noChangeArrowheads="1"/>
          </p:cNvSpPr>
          <p:nvPr>
            <p:ph type="ctrTitle" sz="quarter"/>
          </p:nvPr>
        </p:nvSpPr>
        <p:spPr>
          <a:xfrm>
            <a:off x="914400" y="2130426"/>
            <a:ext cx="10363200" cy="1470025"/>
          </a:xfrm>
        </p:spPr>
        <p:txBody>
          <a:bodyPr/>
          <a:lstStyle>
            <a:lvl1pPr algn="ctr">
              <a:defRPr/>
            </a:lvl1pPr>
          </a:lstStyle>
          <a:p>
            <a:r>
              <a:rPr lang="en-US"/>
              <a:t>Click to edit Master title style</a:t>
            </a:r>
          </a:p>
        </p:txBody>
      </p:sp>
      <p:sp>
        <p:nvSpPr>
          <p:cNvPr id="26634" name="Rectangle 10"/>
          <p:cNvSpPr>
            <a:spLocks noGrp="1" noChangeArrowheads="1"/>
          </p:cNvSpPr>
          <p:nvPr>
            <p:ph type="subTitle" sz="quarter" idx="1"/>
          </p:nvPr>
        </p:nvSpPr>
        <p:spPr>
          <a:xfrm>
            <a:off x="239185" y="5373689"/>
            <a:ext cx="6047316" cy="384175"/>
          </a:xfrm>
        </p:spPr>
        <p:txBody>
          <a:bodyPr/>
          <a:lstStyle>
            <a:lvl1pPr marL="0" indent="0">
              <a:buFont typeface="Wingdings" pitchFamily="2" charset="2"/>
              <a:buNone/>
              <a:defRPr sz="2000">
                <a:solidFill>
                  <a:schemeClr val="bg1"/>
                </a:solidFill>
              </a:defRPr>
            </a:lvl1pPr>
          </a:lstStyle>
          <a:p>
            <a:r>
              <a:rPr lang="en-US"/>
              <a:t>Click to edit Master subtitle style</a:t>
            </a:r>
          </a:p>
        </p:txBody>
      </p:sp>
    </p:spTree>
    <p:extLst>
      <p:ext uri="{BB962C8B-B14F-4D97-AF65-F5344CB8AC3E}">
        <p14:creationId xmlns:p14="http://schemas.microsoft.com/office/powerpoint/2010/main" val="920386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5311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79139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4417" y="2060575"/>
            <a:ext cx="53848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2417" y="2060575"/>
            <a:ext cx="53848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960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9936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5245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536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787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30878-FF6F-0398-9721-9FA19AF5D3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15BFF2-A92A-AA2F-D89E-0B8811C825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827AB8-16E9-EF56-0AB8-FFA7927082C0}"/>
              </a:ext>
            </a:extLst>
          </p:cNvPr>
          <p:cNvSpPr>
            <a:spLocks noGrp="1"/>
          </p:cNvSpPr>
          <p:nvPr>
            <p:ph type="dt" sz="half" idx="10"/>
          </p:nvPr>
        </p:nvSpPr>
        <p:spPr/>
        <p:txBody>
          <a:bodyPr/>
          <a:lstStyle/>
          <a:p>
            <a:fld id="{CDF7134A-3688-4830-AE63-CD3DC6151F20}" type="datetimeFigureOut">
              <a:rPr lang="en-US" smtClean="0"/>
              <a:t>8/22/2023</a:t>
            </a:fld>
            <a:endParaRPr lang="en-US"/>
          </a:p>
        </p:txBody>
      </p:sp>
      <p:sp>
        <p:nvSpPr>
          <p:cNvPr id="5" name="Footer Placeholder 4">
            <a:extLst>
              <a:ext uri="{FF2B5EF4-FFF2-40B4-BE49-F238E27FC236}">
                <a16:creationId xmlns:a16="http://schemas.microsoft.com/office/drawing/2014/main" id="{317EA29A-502F-108B-1BF6-ABABCFE59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DB61E-2F0A-4CCB-A743-831334DB2DE6}"/>
              </a:ext>
            </a:extLst>
          </p:cNvPr>
          <p:cNvSpPr>
            <a:spLocks noGrp="1"/>
          </p:cNvSpPr>
          <p:nvPr>
            <p:ph type="sldNum" sz="quarter" idx="12"/>
          </p:nvPr>
        </p:nvSpPr>
        <p:spPr/>
        <p:txBody>
          <a:bodyPr/>
          <a:lstStyle/>
          <a:p>
            <a:fld id="{1DD52DC3-F119-405F-BC07-6BED07653356}" type="slidenum">
              <a:rPr lang="en-US" smtClean="0"/>
              <a:t>‹#›</a:t>
            </a:fld>
            <a:endParaRPr lang="en-US"/>
          </a:p>
        </p:txBody>
      </p:sp>
    </p:spTree>
    <p:extLst>
      <p:ext uri="{BB962C8B-B14F-4D97-AF65-F5344CB8AC3E}">
        <p14:creationId xmlns:p14="http://schemas.microsoft.com/office/powerpoint/2010/main" val="40138547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29658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72647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54017" y="404813"/>
            <a:ext cx="274320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4417" y="404813"/>
            <a:ext cx="8026400"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9067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EF0F-9859-FD9A-2425-43EC6EA55B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115354-97D7-3591-9CCB-9217474350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CC16D8-C27C-C0D0-0EA6-3DC73570C672}"/>
              </a:ext>
            </a:extLst>
          </p:cNvPr>
          <p:cNvSpPr>
            <a:spLocks noGrp="1"/>
          </p:cNvSpPr>
          <p:nvPr>
            <p:ph type="dt" sz="half" idx="10"/>
          </p:nvPr>
        </p:nvSpPr>
        <p:spPr/>
        <p:txBody>
          <a:bodyPr/>
          <a:lstStyle/>
          <a:p>
            <a:fld id="{CDF7134A-3688-4830-AE63-CD3DC6151F20}" type="datetimeFigureOut">
              <a:rPr lang="en-US" smtClean="0"/>
              <a:t>8/22/2023</a:t>
            </a:fld>
            <a:endParaRPr lang="en-US"/>
          </a:p>
        </p:txBody>
      </p:sp>
      <p:sp>
        <p:nvSpPr>
          <p:cNvPr id="5" name="Footer Placeholder 4">
            <a:extLst>
              <a:ext uri="{FF2B5EF4-FFF2-40B4-BE49-F238E27FC236}">
                <a16:creationId xmlns:a16="http://schemas.microsoft.com/office/drawing/2014/main" id="{16A0E535-761B-D7DA-2703-F8DCAFE8D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D45EF-0478-F282-E546-A535E02840A6}"/>
              </a:ext>
            </a:extLst>
          </p:cNvPr>
          <p:cNvSpPr>
            <a:spLocks noGrp="1"/>
          </p:cNvSpPr>
          <p:nvPr>
            <p:ph type="sldNum" sz="quarter" idx="12"/>
          </p:nvPr>
        </p:nvSpPr>
        <p:spPr/>
        <p:txBody>
          <a:bodyPr/>
          <a:lstStyle/>
          <a:p>
            <a:fld id="{1DD52DC3-F119-405F-BC07-6BED07653356}" type="slidenum">
              <a:rPr lang="en-US" smtClean="0"/>
              <a:t>‹#›</a:t>
            </a:fld>
            <a:endParaRPr lang="en-US"/>
          </a:p>
        </p:txBody>
      </p:sp>
    </p:spTree>
    <p:extLst>
      <p:ext uri="{BB962C8B-B14F-4D97-AF65-F5344CB8AC3E}">
        <p14:creationId xmlns:p14="http://schemas.microsoft.com/office/powerpoint/2010/main" val="2352849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6977-7A2F-12A6-312D-DC5D8564F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31CC8-C12C-DCFA-6C4B-4EF0598906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9805EF-8A61-5B3D-4A95-91C603D040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BA9B88-EA77-A4CA-A4FA-AC63CF8E7A80}"/>
              </a:ext>
            </a:extLst>
          </p:cNvPr>
          <p:cNvSpPr>
            <a:spLocks noGrp="1"/>
          </p:cNvSpPr>
          <p:nvPr>
            <p:ph type="dt" sz="half" idx="10"/>
          </p:nvPr>
        </p:nvSpPr>
        <p:spPr/>
        <p:txBody>
          <a:bodyPr/>
          <a:lstStyle/>
          <a:p>
            <a:fld id="{CDF7134A-3688-4830-AE63-CD3DC6151F20}" type="datetimeFigureOut">
              <a:rPr lang="en-US" smtClean="0"/>
              <a:t>8/22/2023</a:t>
            </a:fld>
            <a:endParaRPr lang="en-US"/>
          </a:p>
        </p:txBody>
      </p:sp>
      <p:sp>
        <p:nvSpPr>
          <p:cNvPr id="6" name="Footer Placeholder 5">
            <a:extLst>
              <a:ext uri="{FF2B5EF4-FFF2-40B4-BE49-F238E27FC236}">
                <a16:creationId xmlns:a16="http://schemas.microsoft.com/office/drawing/2014/main" id="{E8C7D6C6-50A6-767C-75A6-4EF7566FE8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7291B-619E-4142-AFFF-678D306C482A}"/>
              </a:ext>
            </a:extLst>
          </p:cNvPr>
          <p:cNvSpPr>
            <a:spLocks noGrp="1"/>
          </p:cNvSpPr>
          <p:nvPr>
            <p:ph type="sldNum" sz="quarter" idx="12"/>
          </p:nvPr>
        </p:nvSpPr>
        <p:spPr/>
        <p:txBody>
          <a:bodyPr/>
          <a:lstStyle/>
          <a:p>
            <a:fld id="{1DD52DC3-F119-405F-BC07-6BED07653356}" type="slidenum">
              <a:rPr lang="en-US" smtClean="0"/>
              <a:t>‹#›</a:t>
            </a:fld>
            <a:endParaRPr lang="en-US"/>
          </a:p>
        </p:txBody>
      </p:sp>
    </p:spTree>
    <p:extLst>
      <p:ext uri="{BB962C8B-B14F-4D97-AF65-F5344CB8AC3E}">
        <p14:creationId xmlns:p14="http://schemas.microsoft.com/office/powerpoint/2010/main" val="139278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D1BF-4080-A59F-D78F-D3BD9670D2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3E695A-379A-CA4D-0BB5-9C6D0919D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4D3624-7584-AD7E-A24F-3A46CADA49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DDFC51-B730-AD51-1984-35CB4771CC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60D3E7-BEB6-9A56-A5DC-9C8B3D872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3602BB-FC54-53E5-BA96-B55549A828B8}"/>
              </a:ext>
            </a:extLst>
          </p:cNvPr>
          <p:cNvSpPr>
            <a:spLocks noGrp="1"/>
          </p:cNvSpPr>
          <p:nvPr>
            <p:ph type="dt" sz="half" idx="10"/>
          </p:nvPr>
        </p:nvSpPr>
        <p:spPr/>
        <p:txBody>
          <a:bodyPr/>
          <a:lstStyle/>
          <a:p>
            <a:fld id="{CDF7134A-3688-4830-AE63-CD3DC6151F20}" type="datetimeFigureOut">
              <a:rPr lang="en-US" smtClean="0"/>
              <a:t>8/22/2023</a:t>
            </a:fld>
            <a:endParaRPr lang="en-US"/>
          </a:p>
        </p:txBody>
      </p:sp>
      <p:sp>
        <p:nvSpPr>
          <p:cNvPr id="8" name="Footer Placeholder 7">
            <a:extLst>
              <a:ext uri="{FF2B5EF4-FFF2-40B4-BE49-F238E27FC236}">
                <a16:creationId xmlns:a16="http://schemas.microsoft.com/office/drawing/2014/main" id="{8EA20B05-D413-2B52-B340-8010C7636D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F8B42C-A20F-E23C-FDAD-A4DF731499CD}"/>
              </a:ext>
            </a:extLst>
          </p:cNvPr>
          <p:cNvSpPr>
            <a:spLocks noGrp="1"/>
          </p:cNvSpPr>
          <p:nvPr>
            <p:ph type="sldNum" sz="quarter" idx="12"/>
          </p:nvPr>
        </p:nvSpPr>
        <p:spPr/>
        <p:txBody>
          <a:bodyPr/>
          <a:lstStyle/>
          <a:p>
            <a:fld id="{1DD52DC3-F119-405F-BC07-6BED07653356}" type="slidenum">
              <a:rPr lang="en-US" smtClean="0"/>
              <a:t>‹#›</a:t>
            </a:fld>
            <a:endParaRPr lang="en-US"/>
          </a:p>
        </p:txBody>
      </p:sp>
    </p:spTree>
    <p:extLst>
      <p:ext uri="{BB962C8B-B14F-4D97-AF65-F5344CB8AC3E}">
        <p14:creationId xmlns:p14="http://schemas.microsoft.com/office/powerpoint/2010/main" val="55063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C808-0F4D-839E-4C5A-6FEE31E429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045E40-9C85-2553-35EB-82184348FED7}"/>
              </a:ext>
            </a:extLst>
          </p:cNvPr>
          <p:cNvSpPr>
            <a:spLocks noGrp="1"/>
          </p:cNvSpPr>
          <p:nvPr>
            <p:ph type="dt" sz="half" idx="10"/>
          </p:nvPr>
        </p:nvSpPr>
        <p:spPr/>
        <p:txBody>
          <a:bodyPr/>
          <a:lstStyle/>
          <a:p>
            <a:fld id="{CDF7134A-3688-4830-AE63-CD3DC6151F20}" type="datetimeFigureOut">
              <a:rPr lang="en-US" smtClean="0"/>
              <a:t>8/22/2023</a:t>
            </a:fld>
            <a:endParaRPr lang="en-US"/>
          </a:p>
        </p:txBody>
      </p:sp>
      <p:sp>
        <p:nvSpPr>
          <p:cNvPr id="4" name="Footer Placeholder 3">
            <a:extLst>
              <a:ext uri="{FF2B5EF4-FFF2-40B4-BE49-F238E27FC236}">
                <a16:creationId xmlns:a16="http://schemas.microsoft.com/office/drawing/2014/main" id="{B411EB81-1B9C-C411-B117-9FCC355C4E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AAB3B-444A-EF16-A225-5C24D47C4EC0}"/>
              </a:ext>
            </a:extLst>
          </p:cNvPr>
          <p:cNvSpPr>
            <a:spLocks noGrp="1"/>
          </p:cNvSpPr>
          <p:nvPr>
            <p:ph type="sldNum" sz="quarter" idx="12"/>
          </p:nvPr>
        </p:nvSpPr>
        <p:spPr/>
        <p:txBody>
          <a:bodyPr/>
          <a:lstStyle/>
          <a:p>
            <a:fld id="{1DD52DC3-F119-405F-BC07-6BED07653356}" type="slidenum">
              <a:rPr lang="en-US" smtClean="0"/>
              <a:t>‹#›</a:t>
            </a:fld>
            <a:endParaRPr lang="en-US"/>
          </a:p>
        </p:txBody>
      </p:sp>
    </p:spTree>
    <p:extLst>
      <p:ext uri="{BB962C8B-B14F-4D97-AF65-F5344CB8AC3E}">
        <p14:creationId xmlns:p14="http://schemas.microsoft.com/office/powerpoint/2010/main" val="658479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ADCFE6-0691-560C-FEA7-45BEB2F4B24D}"/>
              </a:ext>
            </a:extLst>
          </p:cNvPr>
          <p:cNvSpPr>
            <a:spLocks noGrp="1"/>
          </p:cNvSpPr>
          <p:nvPr>
            <p:ph type="dt" sz="half" idx="10"/>
          </p:nvPr>
        </p:nvSpPr>
        <p:spPr/>
        <p:txBody>
          <a:bodyPr/>
          <a:lstStyle/>
          <a:p>
            <a:fld id="{CDF7134A-3688-4830-AE63-CD3DC6151F20}" type="datetimeFigureOut">
              <a:rPr lang="en-US" smtClean="0"/>
              <a:t>8/22/2023</a:t>
            </a:fld>
            <a:endParaRPr lang="en-US"/>
          </a:p>
        </p:txBody>
      </p:sp>
      <p:sp>
        <p:nvSpPr>
          <p:cNvPr id="3" name="Footer Placeholder 2">
            <a:extLst>
              <a:ext uri="{FF2B5EF4-FFF2-40B4-BE49-F238E27FC236}">
                <a16:creationId xmlns:a16="http://schemas.microsoft.com/office/drawing/2014/main" id="{82630D1C-F357-52AC-1B00-EF7E602F64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8B456C-BE04-3135-D310-369FCE4DABC3}"/>
              </a:ext>
            </a:extLst>
          </p:cNvPr>
          <p:cNvSpPr>
            <a:spLocks noGrp="1"/>
          </p:cNvSpPr>
          <p:nvPr>
            <p:ph type="sldNum" sz="quarter" idx="12"/>
          </p:nvPr>
        </p:nvSpPr>
        <p:spPr/>
        <p:txBody>
          <a:bodyPr/>
          <a:lstStyle/>
          <a:p>
            <a:fld id="{1DD52DC3-F119-405F-BC07-6BED07653356}" type="slidenum">
              <a:rPr lang="en-US" smtClean="0"/>
              <a:t>‹#›</a:t>
            </a:fld>
            <a:endParaRPr lang="en-US"/>
          </a:p>
        </p:txBody>
      </p:sp>
    </p:spTree>
    <p:extLst>
      <p:ext uri="{BB962C8B-B14F-4D97-AF65-F5344CB8AC3E}">
        <p14:creationId xmlns:p14="http://schemas.microsoft.com/office/powerpoint/2010/main" val="408763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9AC1F-EDA8-3762-EF47-6B7B7E7A6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D65A84-E4FE-169A-2344-8E800AF223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2DE28F-E2D0-EC10-1DD6-95156050C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C130A-1C01-81CD-323C-5171ED6492D8}"/>
              </a:ext>
            </a:extLst>
          </p:cNvPr>
          <p:cNvSpPr>
            <a:spLocks noGrp="1"/>
          </p:cNvSpPr>
          <p:nvPr>
            <p:ph type="dt" sz="half" idx="10"/>
          </p:nvPr>
        </p:nvSpPr>
        <p:spPr/>
        <p:txBody>
          <a:bodyPr/>
          <a:lstStyle/>
          <a:p>
            <a:fld id="{CDF7134A-3688-4830-AE63-CD3DC6151F20}" type="datetimeFigureOut">
              <a:rPr lang="en-US" smtClean="0"/>
              <a:t>8/22/2023</a:t>
            </a:fld>
            <a:endParaRPr lang="en-US"/>
          </a:p>
        </p:txBody>
      </p:sp>
      <p:sp>
        <p:nvSpPr>
          <p:cNvPr id="6" name="Footer Placeholder 5">
            <a:extLst>
              <a:ext uri="{FF2B5EF4-FFF2-40B4-BE49-F238E27FC236}">
                <a16:creationId xmlns:a16="http://schemas.microsoft.com/office/drawing/2014/main" id="{2E438E31-91BA-B3E6-2DAF-A0ED9FF1CF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AD6815-5C4C-09F7-8CA4-FD4114DF95C5}"/>
              </a:ext>
            </a:extLst>
          </p:cNvPr>
          <p:cNvSpPr>
            <a:spLocks noGrp="1"/>
          </p:cNvSpPr>
          <p:nvPr>
            <p:ph type="sldNum" sz="quarter" idx="12"/>
          </p:nvPr>
        </p:nvSpPr>
        <p:spPr/>
        <p:txBody>
          <a:bodyPr/>
          <a:lstStyle/>
          <a:p>
            <a:fld id="{1DD52DC3-F119-405F-BC07-6BED07653356}" type="slidenum">
              <a:rPr lang="en-US" smtClean="0"/>
              <a:t>‹#›</a:t>
            </a:fld>
            <a:endParaRPr lang="en-US"/>
          </a:p>
        </p:txBody>
      </p:sp>
    </p:spTree>
    <p:extLst>
      <p:ext uri="{BB962C8B-B14F-4D97-AF65-F5344CB8AC3E}">
        <p14:creationId xmlns:p14="http://schemas.microsoft.com/office/powerpoint/2010/main" val="987823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C486-69A7-BBEB-D4E0-92793C84CD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B2C6F8-0843-CB62-060F-08436C747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E5210A-8FEF-D80E-82E3-3A1EE5C05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A6EF-67F5-DF45-0D3B-A010676CCA2E}"/>
              </a:ext>
            </a:extLst>
          </p:cNvPr>
          <p:cNvSpPr>
            <a:spLocks noGrp="1"/>
          </p:cNvSpPr>
          <p:nvPr>
            <p:ph type="dt" sz="half" idx="10"/>
          </p:nvPr>
        </p:nvSpPr>
        <p:spPr/>
        <p:txBody>
          <a:bodyPr/>
          <a:lstStyle/>
          <a:p>
            <a:fld id="{CDF7134A-3688-4830-AE63-CD3DC6151F20}" type="datetimeFigureOut">
              <a:rPr lang="en-US" smtClean="0"/>
              <a:t>8/22/2023</a:t>
            </a:fld>
            <a:endParaRPr lang="en-US"/>
          </a:p>
        </p:txBody>
      </p:sp>
      <p:sp>
        <p:nvSpPr>
          <p:cNvPr id="6" name="Footer Placeholder 5">
            <a:extLst>
              <a:ext uri="{FF2B5EF4-FFF2-40B4-BE49-F238E27FC236}">
                <a16:creationId xmlns:a16="http://schemas.microsoft.com/office/drawing/2014/main" id="{20EE2A9C-4C8E-0545-D200-9F00E06B8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DCF907-CB99-0327-FA8C-E1E5898F05FB}"/>
              </a:ext>
            </a:extLst>
          </p:cNvPr>
          <p:cNvSpPr>
            <a:spLocks noGrp="1"/>
          </p:cNvSpPr>
          <p:nvPr>
            <p:ph type="sldNum" sz="quarter" idx="12"/>
          </p:nvPr>
        </p:nvSpPr>
        <p:spPr/>
        <p:txBody>
          <a:bodyPr/>
          <a:lstStyle/>
          <a:p>
            <a:fld id="{1DD52DC3-F119-405F-BC07-6BED07653356}" type="slidenum">
              <a:rPr lang="en-US" smtClean="0"/>
              <a:t>‹#›</a:t>
            </a:fld>
            <a:endParaRPr lang="en-US"/>
          </a:p>
        </p:txBody>
      </p:sp>
    </p:spTree>
    <p:extLst>
      <p:ext uri="{BB962C8B-B14F-4D97-AF65-F5344CB8AC3E}">
        <p14:creationId xmlns:p14="http://schemas.microsoft.com/office/powerpoint/2010/main" val="370206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8BC267-C660-AA0F-9B65-9F8273C316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1E159F-4819-7B06-7B8B-9E029DBDA4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A255A-3BBA-F769-1922-C420C576A8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7134A-3688-4830-AE63-CD3DC6151F20}" type="datetimeFigureOut">
              <a:rPr lang="en-US" smtClean="0"/>
              <a:t>8/22/2023</a:t>
            </a:fld>
            <a:endParaRPr lang="en-US"/>
          </a:p>
        </p:txBody>
      </p:sp>
      <p:sp>
        <p:nvSpPr>
          <p:cNvPr id="5" name="Footer Placeholder 4">
            <a:extLst>
              <a:ext uri="{FF2B5EF4-FFF2-40B4-BE49-F238E27FC236}">
                <a16:creationId xmlns:a16="http://schemas.microsoft.com/office/drawing/2014/main" id="{C56B728F-2DF7-A8E9-A77B-B81629DC7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4DA3AF-EA5E-817F-1E9B-4315B7F3E1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52DC3-F119-405F-BC07-6BED07653356}" type="slidenum">
              <a:rPr lang="en-US" smtClean="0"/>
              <a:t>‹#›</a:t>
            </a:fld>
            <a:endParaRPr lang="en-US"/>
          </a:p>
        </p:txBody>
      </p:sp>
    </p:spTree>
    <p:extLst>
      <p:ext uri="{BB962C8B-B14F-4D97-AF65-F5344CB8AC3E}">
        <p14:creationId xmlns:p14="http://schemas.microsoft.com/office/powerpoint/2010/main" val="382104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111 copy">
            <a:extLst>
              <a:ext uri="{FF2B5EF4-FFF2-40B4-BE49-F238E27FC236}">
                <a16:creationId xmlns:a16="http://schemas.microsoft.com/office/drawing/2014/main" id="{9999F1D9-0808-2FAF-145B-6FF56AA7642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10">
            <a:extLst>
              <a:ext uri="{FF2B5EF4-FFF2-40B4-BE49-F238E27FC236}">
                <a16:creationId xmlns:a16="http://schemas.microsoft.com/office/drawing/2014/main" id="{F063A93C-D60F-106E-AF64-13CAF5390BF8}"/>
              </a:ext>
            </a:extLst>
          </p:cNvPr>
          <p:cNvSpPr>
            <a:spLocks noChangeShapeType="1"/>
          </p:cNvSpPr>
          <p:nvPr/>
        </p:nvSpPr>
        <p:spPr bwMode="auto">
          <a:xfrm flipH="1">
            <a:off x="1488017" y="260351"/>
            <a:ext cx="0" cy="7207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 name="Rectangle 12">
            <a:extLst>
              <a:ext uri="{FF2B5EF4-FFF2-40B4-BE49-F238E27FC236}">
                <a16:creationId xmlns:a16="http://schemas.microsoft.com/office/drawing/2014/main" id="{77BE9AA4-DE3A-16C0-4F12-9FF5DB591CC6}"/>
              </a:ext>
            </a:extLst>
          </p:cNvPr>
          <p:cNvSpPr>
            <a:spLocks noGrp="1" noChangeArrowheads="1"/>
          </p:cNvSpPr>
          <p:nvPr>
            <p:ph type="title"/>
          </p:nvPr>
        </p:nvSpPr>
        <p:spPr bwMode="auto">
          <a:xfrm>
            <a:off x="1583267" y="404814"/>
            <a:ext cx="72009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sr-Cyrl-CS" altLang="en-US"/>
              <a:t>Поднаслов презентације</a:t>
            </a:r>
            <a:endParaRPr lang="en-US" altLang="en-US"/>
          </a:p>
        </p:txBody>
      </p:sp>
      <p:sp>
        <p:nvSpPr>
          <p:cNvPr id="1029" name="Rectangle 13">
            <a:extLst>
              <a:ext uri="{FF2B5EF4-FFF2-40B4-BE49-F238E27FC236}">
                <a16:creationId xmlns:a16="http://schemas.microsoft.com/office/drawing/2014/main" id="{54F43A10-2DE6-DC18-79E2-21D445905CC0}"/>
              </a:ext>
            </a:extLst>
          </p:cNvPr>
          <p:cNvSpPr>
            <a:spLocks noGrp="1" noChangeArrowheads="1"/>
          </p:cNvSpPr>
          <p:nvPr>
            <p:ph type="body" idx="1"/>
          </p:nvPr>
        </p:nvSpPr>
        <p:spPr bwMode="auto">
          <a:xfrm>
            <a:off x="624417" y="2060575"/>
            <a:ext cx="1097280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sr-Cyrl-CS" altLang="en-US"/>
              <a:t>Ставка</a:t>
            </a:r>
            <a:endParaRPr lang="en-US" altLang="en-US"/>
          </a:p>
          <a:p>
            <a:pPr lvl="1"/>
            <a:r>
              <a:rPr lang="sr-Cyrl-CS" altLang="en-US"/>
              <a:t>Други ниво</a:t>
            </a:r>
            <a:endParaRPr lang="en-US" altLang="en-US"/>
          </a:p>
          <a:p>
            <a:pPr lvl="2"/>
            <a:r>
              <a:rPr lang="sr-Cyrl-CS" altLang="en-US"/>
              <a:t>Трећи ниво</a:t>
            </a:r>
            <a:endParaRPr lang="en-US" altLang="en-US"/>
          </a:p>
          <a:p>
            <a:pPr lvl="3"/>
            <a:r>
              <a:rPr lang="sr-Cyrl-CS" altLang="en-US"/>
              <a:t>Четврти</a:t>
            </a:r>
            <a:endParaRPr lang="en-US" altLang="en-US"/>
          </a:p>
          <a:p>
            <a:pPr lvl="4"/>
            <a:r>
              <a:rPr lang="sr-Cyrl-CS" altLang="en-US"/>
              <a:t>Пети</a:t>
            </a:r>
            <a:endParaRPr lang="en-US" altLang="en-US"/>
          </a:p>
        </p:txBody>
      </p:sp>
    </p:spTree>
    <p:extLst>
      <p:ext uri="{BB962C8B-B14F-4D97-AF65-F5344CB8AC3E}">
        <p14:creationId xmlns:p14="http://schemas.microsoft.com/office/powerpoint/2010/main" val="3390749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ResavskaS" pitchFamily="50" charset="0"/>
        </a:defRPr>
      </a:lvl2pPr>
      <a:lvl3pPr algn="l" rtl="0" eaLnBrk="0" fontAlgn="base" hangingPunct="0">
        <a:spcBef>
          <a:spcPct val="0"/>
        </a:spcBef>
        <a:spcAft>
          <a:spcPct val="0"/>
        </a:spcAft>
        <a:defRPr sz="2400" b="1">
          <a:solidFill>
            <a:schemeClr val="bg1"/>
          </a:solidFill>
          <a:latin typeface="ResavskaS" pitchFamily="50" charset="0"/>
        </a:defRPr>
      </a:lvl3pPr>
      <a:lvl4pPr algn="l" rtl="0" eaLnBrk="0" fontAlgn="base" hangingPunct="0">
        <a:spcBef>
          <a:spcPct val="0"/>
        </a:spcBef>
        <a:spcAft>
          <a:spcPct val="0"/>
        </a:spcAft>
        <a:defRPr sz="2400" b="1">
          <a:solidFill>
            <a:schemeClr val="bg1"/>
          </a:solidFill>
          <a:latin typeface="ResavskaS" pitchFamily="50" charset="0"/>
        </a:defRPr>
      </a:lvl4pPr>
      <a:lvl5pPr algn="l" rtl="0" eaLnBrk="0" fontAlgn="base" hangingPunct="0">
        <a:spcBef>
          <a:spcPct val="0"/>
        </a:spcBef>
        <a:spcAft>
          <a:spcPct val="0"/>
        </a:spcAft>
        <a:defRPr sz="2400" b="1">
          <a:solidFill>
            <a:schemeClr val="bg1"/>
          </a:solidFill>
          <a:latin typeface="ResavskaS" pitchFamily="50" charset="0"/>
        </a:defRPr>
      </a:lvl5pPr>
      <a:lvl6pPr marL="457200" algn="l" rtl="0" eaLnBrk="1" fontAlgn="base" hangingPunct="1">
        <a:spcBef>
          <a:spcPct val="0"/>
        </a:spcBef>
        <a:spcAft>
          <a:spcPct val="0"/>
        </a:spcAft>
        <a:defRPr sz="2400" b="1">
          <a:solidFill>
            <a:schemeClr val="bg1"/>
          </a:solidFill>
          <a:latin typeface="ResavskaS" pitchFamily="50" charset="0"/>
        </a:defRPr>
      </a:lvl6pPr>
      <a:lvl7pPr marL="914400" algn="l" rtl="0" eaLnBrk="1" fontAlgn="base" hangingPunct="1">
        <a:spcBef>
          <a:spcPct val="0"/>
        </a:spcBef>
        <a:spcAft>
          <a:spcPct val="0"/>
        </a:spcAft>
        <a:defRPr sz="2400" b="1">
          <a:solidFill>
            <a:schemeClr val="bg1"/>
          </a:solidFill>
          <a:latin typeface="ResavskaS" pitchFamily="50" charset="0"/>
        </a:defRPr>
      </a:lvl7pPr>
      <a:lvl8pPr marL="1371600" algn="l" rtl="0" eaLnBrk="1" fontAlgn="base" hangingPunct="1">
        <a:spcBef>
          <a:spcPct val="0"/>
        </a:spcBef>
        <a:spcAft>
          <a:spcPct val="0"/>
        </a:spcAft>
        <a:defRPr sz="2400" b="1">
          <a:solidFill>
            <a:schemeClr val="bg1"/>
          </a:solidFill>
          <a:latin typeface="ResavskaS" pitchFamily="50" charset="0"/>
        </a:defRPr>
      </a:lvl8pPr>
      <a:lvl9pPr marL="1828800" algn="l" rtl="0" eaLnBrk="1" fontAlgn="base" hangingPunct="1">
        <a:spcBef>
          <a:spcPct val="0"/>
        </a:spcBef>
        <a:spcAft>
          <a:spcPct val="0"/>
        </a:spcAft>
        <a:defRPr sz="2400" b="1">
          <a:solidFill>
            <a:schemeClr val="bg1"/>
          </a:solidFill>
          <a:latin typeface="ResavskaS" pitchFamily="50" charset="0"/>
        </a:defRPr>
      </a:lvl9pPr>
    </p:titleStyle>
    <p:bodyStyle>
      <a:lvl1pPr marL="342900" indent="-342900" algn="l" rtl="0" eaLnBrk="0" fontAlgn="base" hangingPunct="0">
        <a:spcBef>
          <a:spcPct val="20000"/>
        </a:spcBef>
        <a:spcAft>
          <a:spcPct val="0"/>
        </a:spcAft>
        <a:buClr>
          <a:srgbClr val="283B48"/>
        </a:buClr>
        <a:buSzPct val="70000"/>
        <a:buFont typeface="Wingdings" panose="05000000000000000000" pitchFamily="2" charset="2"/>
        <a:buChar char="Ø"/>
        <a:defRPr sz="3200">
          <a:solidFill>
            <a:srgbClr val="283B48"/>
          </a:solidFill>
          <a:latin typeface="+mn-lt"/>
          <a:ea typeface="+mn-ea"/>
          <a:cs typeface="+mn-cs"/>
        </a:defRPr>
      </a:lvl1pPr>
      <a:lvl2pPr marL="742950" indent="-285750" algn="l" rtl="0" eaLnBrk="0" fontAlgn="base" hangingPunct="0">
        <a:spcBef>
          <a:spcPct val="20000"/>
        </a:spcBef>
        <a:spcAft>
          <a:spcPct val="0"/>
        </a:spcAft>
        <a:buClr>
          <a:srgbClr val="283B48"/>
        </a:buClr>
        <a:buSzPct val="70000"/>
        <a:buFont typeface="Wingdings" panose="05000000000000000000" pitchFamily="2" charset="2"/>
        <a:buChar char="Ø"/>
        <a:defRPr sz="2800">
          <a:solidFill>
            <a:srgbClr val="283B48"/>
          </a:solidFill>
          <a:latin typeface="+mn-lt"/>
        </a:defRPr>
      </a:lvl2pPr>
      <a:lvl3pPr marL="1143000" indent="-228600" algn="l" rtl="0" eaLnBrk="0" fontAlgn="base" hangingPunct="0">
        <a:spcBef>
          <a:spcPct val="20000"/>
        </a:spcBef>
        <a:spcAft>
          <a:spcPct val="0"/>
        </a:spcAft>
        <a:buClr>
          <a:srgbClr val="283B48"/>
        </a:buClr>
        <a:buSzPct val="70000"/>
        <a:buFont typeface="Wingdings" panose="05000000000000000000" pitchFamily="2" charset="2"/>
        <a:buChar char="Ø"/>
        <a:defRPr sz="2400">
          <a:solidFill>
            <a:srgbClr val="283B48"/>
          </a:solidFill>
          <a:latin typeface="+mn-lt"/>
        </a:defRPr>
      </a:lvl3pPr>
      <a:lvl4pPr marL="1600200" indent="-228600" algn="l" rtl="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mn-lt"/>
        </a:defRPr>
      </a:lvl4pPr>
      <a:lvl5pPr marL="2057400" indent="-228600" algn="l" rtl="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mn-lt"/>
        </a:defRPr>
      </a:lvl5pPr>
      <a:lvl6pPr marL="2514600" indent="-228600" algn="l" rtl="0" eaLnBrk="1" fontAlgn="base" hangingPunct="1">
        <a:spcBef>
          <a:spcPct val="20000"/>
        </a:spcBef>
        <a:spcAft>
          <a:spcPct val="0"/>
        </a:spcAft>
        <a:buClr>
          <a:srgbClr val="283B48"/>
        </a:buClr>
        <a:buSzPct val="70000"/>
        <a:buFont typeface="Wingdings" pitchFamily="2" charset="2"/>
        <a:buChar char="Ø"/>
        <a:defRPr sz="2000">
          <a:solidFill>
            <a:srgbClr val="283B48"/>
          </a:solidFill>
          <a:latin typeface="+mn-lt"/>
        </a:defRPr>
      </a:lvl6pPr>
      <a:lvl7pPr marL="2971800" indent="-228600" algn="l" rtl="0" eaLnBrk="1" fontAlgn="base" hangingPunct="1">
        <a:spcBef>
          <a:spcPct val="20000"/>
        </a:spcBef>
        <a:spcAft>
          <a:spcPct val="0"/>
        </a:spcAft>
        <a:buClr>
          <a:srgbClr val="283B48"/>
        </a:buClr>
        <a:buSzPct val="70000"/>
        <a:buFont typeface="Wingdings" pitchFamily="2" charset="2"/>
        <a:buChar char="Ø"/>
        <a:defRPr sz="2000">
          <a:solidFill>
            <a:srgbClr val="283B48"/>
          </a:solidFill>
          <a:latin typeface="+mn-lt"/>
        </a:defRPr>
      </a:lvl7pPr>
      <a:lvl8pPr marL="3429000" indent="-228600" algn="l" rtl="0" eaLnBrk="1" fontAlgn="base" hangingPunct="1">
        <a:spcBef>
          <a:spcPct val="20000"/>
        </a:spcBef>
        <a:spcAft>
          <a:spcPct val="0"/>
        </a:spcAft>
        <a:buClr>
          <a:srgbClr val="283B48"/>
        </a:buClr>
        <a:buSzPct val="70000"/>
        <a:buFont typeface="Wingdings" pitchFamily="2" charset="2"/>
        <a:buChar char="Ø"/>
        <a:defRPr sz="2000">
          <a:solidFill>
            <a:srgbClr val="283B48"/>
          </a:solidFill>
          <a:latin typeface="+mn-lt"/>
        </a:defRPr>
      </a:lvl8pPr>
      <a:lvl9pPr marL="3886200" indent="-228600" algn="l" rtl="0" eaLnBrk="1" fontAlgn="base" hangingPunct="1">
        <a:spcBef>
          <a:spcPct val="20000"/>
        </a:spcBef>
        <a:spcAft>
          <a:spcPct val="0"/>
        </a:spcAft>
        <a:buClr>
          <a:srgbClr val="283B48"/>
        </a:buClr>
        <a:buSzPct val="70000"/>
        <a:buFont typeface="Wingdings" pitchFamily="2" charset="2"/>
        <a:buChar char="Ø"/>
        <a:defRPr sz="2000">
          <a:solidFill>
            <a:srgbClr val="283B4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misc\___________________newVS\prezentacija-0.png">
            <a:extLst>
              <a:ext uri="{FF2B5EF4-FFF2-40B4-BE49-F238E27FC236}">
                <a16:creationId xmlns:a16="http://schemas.microsoft.com/office/drawing/2014/main" id="{E5B59F4A-31DD-BE15-2FFF-76522D0905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3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Box 1">
            <a:extLst>
              <a:ext uri="{FF2B5EF4-FFF2-40B4-BE49-F238E27FC236}">
                <a16:creationId xmlns:a16="http://schemas.microsoft.com/office/drawing/2014/main" id="{B93EF37D-8A99-F7BF-4CAE-B17CCEAC8565}"/>
              </a:ext>
            </a:extLst>
          </p:cNvPr>
          <p:cNvSpPr txBox="1">
            <a:spLocks noChangeArrowheads="1"/>
          </p:cNvSpPr>
          <p:nvPr/>
        </p:nvSpPr>
        <p:spPr bwMode="auto">
          <a:xfrm>
            <a:off x="1060579" y="2070190"/>
            <a:ext cx="10070841"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283B48"/>
              </a:buClr>
              <a:buSzPct val="70000"/>
              <a:buFont typeface="Wingdings" panose="05000000000000000000" pitchFamily="2" charset="2"/>
              <a:buChar char="Ø"/>
              <a:defRPr sz="3200">
                <a:solidFill>
                  <a:srgbClr val="283B48"/>
                </a:solidFill>
                <a:latin typeface="ResavskaS"/>
              </a:defRPr>
            </a:lvl1pPr>
            <a:lvl2pPr marL="742950" indent="-285750">
              <a:spcBef>
                <a:spcPct val="20000"/>
              </a:spcBef>
              <a:buClr>
                <a:srgbClr val="283B48"/>
              </a:buClr>
              <a:buSzPct val="70000"/>
              <a:buFont typeface="Wingdings" panose="05000000000000000000" pitchFamily="2" charset="2"/>
              <a:buChar char="Ø"/>
              <a:defRPr sz="2800">
                <a:solidFill>
                  <a:srgbClr val="283B48"/>
                </a:solidFill>
                <a:latin typeface="ResavskaS"/>
              </a:defRPr>
            </a:lvl2pPr>
            <a:lvl3pPr marL="1143000" indent="-228600">
              <a:spcBef>
                <a:spcPct val="20000"/>
              </a:spcBef>
              <a:buClr>
                <a:srgbClr val="283B48"/>
              </a:buClr>
              <a:buSzPct val="70000"/>
              <a:buFont typeface="Wingdings" panose="05000000000000000000" pitchFamily="2" charset="2"/>
              <a:buChar char="Ø"/>
              <a:defRPr sz="2400">
                <a:solidFill>
                  <a:srgbClr val="283B48"/>
                </a:solidFill>
                <a:latin typeface="ResavskaS"/>
              </a:defRPr>
            </a:lvl3pPr>
            <a:lvl4pPr marL="1600200" indent="-228600">
              <a:spcBef>
                <a:spcPct val="20000"/>
              </a:spcBef>
              <a:buClr>
                <a:srgbClr val="283B48"/>
              </a:buClr>
              <a:buSzPct val="70000"/>
              <a:buFont typeface="Wingdings" panose="05000000000000000000" pitchFamily="2" charset="2"/>
              <a:buChar char="Ø"/>
              <a:defRPr sz="2000">
                <a:solidFill>
                  <a:srgbClr val="283B48"/>
                </a:solidFill>
                <a:latin typeface="ResavskaS"/>
              </a:defRPr>
            </a:lvl4pPr>
            <a:lvl5pPr marL="2057400" indent="-228600">
              <a:spcBef>
                <a:spcPct val="20000"/>
              </a:spcBef>
              <a:buClr>
                <a:srgbClr val="283B48"/>
              </a:buClr>
              <a:buSzPct val="70000"/>
              <a:buFont typeface="Wingdings" panose="05000000000000000000" pitchFamily="2" charset="2"/>
              <a:buChar char="Ø"/>
              <a:defRPr sz="2000">
                <a:solidFill>
                  <a:srgbClr val="283B48"/>
                </a:solidFill>
                <a:latin typeface="ResavskaS"/>
              </a:defRPr>
            </a:lvl5pPr>
            <a:lvl6pPr marL="25146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6pPr>
            <a:lvl7pPr marL="29718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7pPr>
            <a:lvl8pPr marL="34290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8pPr>
            <a:lvl9pPr marL="38862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9pPr>
          </a:lstStyle>
          <a:p>
            <a:pPr algn="ctr">
              <a:spcBef>
                <a:spcPct val="0"/>
              </a:spcBef>
              <a:buClrTx/>
              <a:buSzTx/>
              <a:buNone/>
            </a:pPr>
            <a:r>
              <a:rPr lang="ru-RU" altLang="en-US" sz="3600" dirty="0">
                <a:solidFill>
                  <a:schemeClr val="bg1"/>
                </a:solidFill>
                <a:latin typeface="Times New Roman" panose="02020603050405020304" pitchFamily="18" charset="0"/>
                <a:cs typeface="Times New Roman" panose="02020603050405020304" pitchFamily="18" charset="0"/>
              </a:rPr>
              <a:t>ТЕМА: ПРИМЕНА </a:t>
            </a:r>
            <a:r>
              <a:rPr lang="ru-RU" altLang="en-US" sz="3600" i="1" dirty="0">
                <a:solidFill>
                  <a:schemeClr val="bg1"/>
                </a:solidFill>
                <a:latin typeface="Times New Roman" panose="02020603050405020304" pitchFamily="18" charset="0"/>
                <a:cs typeface="Times New Roman" panose="02020603050405020304" pitchFamily="18" charset="0"/>
              </a:rPr>
              <a:t>PYTHON</a:t>
            </a:r>
            <a:r>
              <a:rPr lang="ru-RU" altLang="en-US" sz="3600" dirty="0">
                <a:solidFill>
                  <a:schemeClr val="bg1"/>
                </a:solidFill>
                <a:latin typeface="Times New Roman" panose="02020603050405020304" pitchFamily="18" charset="0"/>
                <a:cs typeface="Times New Roman" panose="02020603050405020304" pitchFamily="18" charset="0"/>
              </a:rPr>
              <a:t> ПРОГРАМСКОГ ЈЕЗИКА ЗА</a:t>
            </a:r>
            <a:r>
              <a:rPr lang="sr-Latn-RS" altLang="en-US" sz="3600" dirty="0">
                <a:solidFill>
                  <a:schemeClr val="bg1"/>
                </a:solidFill>
                <a:latin typeface="Times New Roman" panose="02020603050405020304" pitchFamily="18" charset="0"/>
                <a:cs typeface="Times New Roman" panose="02020603050405020304" pitchFamily="18" charset="0"/>
              </a:rPr>
              <a:t> </a:t>
            </a:r>
            <a:r>
              <a:rPr lang="ru-RU" altLang="en-US" sz="3600" dirty="0">
                <a:solidFill>
                  <a:schemeClr val="bg1"/>
                </a:solidFill>
                <a:latin typeface="Times New Roman" panose="02020603050405020304" pitchFamily="18" charset="0"/>
                <a:cs typeface="Times New Roman" panose="02020603050405020304" pitchFamily="18" charset="0"/>
              </a:rPr>
              <a:t>НАПРЕДНО ПРЕТРАЖИВАЊЕ </a:t>
            </a:r>
            <a:r>
              <a:rPr lang="ru-RU" altLang="en-US" sz="3600" i="1" dirty="0">
                <a:solidFill>
                  <a:schemeClr val="bg1"/>
                </a:solidFill>
                <a:latin typeface="Times New Roman" panose="02020603050405020304" pitchFamily="18" charset="0"/>
                <a:cs typeface="Times New Roman" panose="02020603050405020304" pitchFamily="18" charset="0"/>
              </a:rPr>
              <a:t>WEB</a:t>
            </a:r>
            <a:r>
              <a:rPr lang="ru-RU" altLang="en-US" sz="3600" dirty="0">
                <a:solidFill>
                  <a:schemeClr val="bg1"/>
                </a:solidFill>
                <a:latin typeface="Times New Roman" panose="02020603050405020304" pitchFamily="18" charset="0"/>
                <a:cs typeface="Times New Roman" panose="02020603050405020304" pitchFamily="18" charset="0"/>
              </a:rPr>
              <a:t> СТРАНИЦА</a:t>
            </a:r>
            <a:endParaRPr lang="en-US" altLang="en-US" sz="3600" dirty="0">
              <a:solidFill>
                <a:schemeClr val="bg1"/>
              </a:solidFill>
              <a:latin typeface="Times New Roman" panose="02020603050405020304" pitchFamily="18" charset="0"/>
              <a:cs typeface="Times New Roman" panose="02020603050405020304" pitchFamily="18" charset="0"/>
            </a:endParaRPr>
          </a:p>
        </p:txBody>
      </p:sp>
      <p:sp>
        <p:nvSpPr>
          <p:cNvPr id="16391" name="TextBox 2">
            <a:extLst>
              <a:ext uri="{FF2B5EF4-FFF2-40B4-BE49-F238E27FC236}">
                <a16:creationId xmlns:a16="http://schemas.microsoft.com/office/drawing/2014/main" id="{7833CA79-1AC1-77AD-BDBE-9597B6E363A0}"/>
              </a:ext>
            </a:extLst>
          </p:cNvPr>
          <p:cNvSpPr txBox="1">
            <a:spLocks noChangeArrowheads="1"/>
          </p:cNvSpPr>
          <p:nvPr/>
        </p:nvSpPr>
        <p:spPr bwMode="auto">
          <a:xfrm>
            <a:off x="1524000" y="429165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3B48"/>
              </a:buClr>
              <a:buSzPct val="70000"/>
              <a:buFont typeface="Wingdings" panose="05000000000000000000" pitchFamily="2" charset="2"/>
              <a:buChar char="Ø"/>
              <a:defRPr sz="3200">
                <a:solidFill>
                  <a:srgbClr val="283B48"/>
                </a:solidFill>
                <a:latin typeface="ResavskaS"/>
              </a:defRPr>
            </a:lvl1pPr>
            <a:lvl2pPr marL="742950" indent="-285750">
              <a:spcBef>
                <a:spcPct val="20000"/>
              </a:spcBef>
              <a:buClr>
                <a:srgbClr val="283B48"/>
              </a:buClr>
              <a:buSzPct val="70000"/>
              <a:buFont typeface="Wingdings" panose="05000000000000000000" pitchFamily="2" charset="2"/>
              <a:buChar char="Ø"/>
              <a:defRPr sz="2800">
                <a:solidFill>
                  <a:srgbClr val="283B48"/>
                </a:solidFill>
                <a:latin typeface="ResavskaS"/>
              </a:defRPr>
            </a:lvl2pPr>
            <a:lvl3pPr marL="1143000" indent="-228600">
              <a:spcBef>
                <a:spcPct val="20000"/>
              </a:spcBef>
              <a:buClr>
                <a:srgbClr val="283B48"/>
              </a:buClr>
              <a:buSzPct val="70000"/>
              <a:buFont typeface="Wingdings" panose="05000000000000000000" pitchFamily="2" charset="2"/>
              <a:buChar char="Ø"/>
              <a:defRPr sz="2400">
                <a:solidFill>
                  <a:srgbClr val="283B48"/>
                </a:solidFill>
                <a:latin typeface="ResavskaS"/>
              </a:defRPr>
            </a:lvl3pPr>
            <a:lvl4pPr marL="1600200" indent="-228600">
              <a:spcBef>
                <a:spcPct val="20000"/>
              </a:spcBef>
              <a:buClr>
                <a:srgbClr val="283B48"/>
              </a:buClr>
              <a:buSzPct val="70000"/>
              <a:buFont typeface="Wingdings" panose="05000000000000000000" pitchFamily="2" charset="2"/>
              <a:buChar char="Ø"/>
              <a:defRPr sz="2000">
                <a:solidFill>
                  <a:srgbClr val="283B48"/>
                </a:solidFill>
                <a:latin typeface="ResavskaS"/>
              </a:defRPr>
            </a:lvl4pPr>
            <a:lvl5pPr marL="2057400" indent="-228600">
              <a:spcBef>
                <a:spcPct val="20000"/>
              </a:spcBef>
              <a:buClr>
                <a:srgbClr val="283B48"/>
              </a:buClr>
              <a:buSzPct val="70000"/>
              <a:buFont typeface="Wingdings" panose="05000000000000000000" pitchFamily="2" charset="2"/>
              <a:buChar char="Ø"/>
              <a:defRPr sz="2000">
                <a:solidFill>
                  <a:srgbClr val="283B48"/>
                </a:solidFill>
                <a:latin typeface="ResavskaS"/>
              </a:defRPr>
            </a:lvl5pPr>
            <a:lvl6pPr marL="25146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6pPr>
            <a:lvl7pPr marL="29718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7pPr>
            <a:lvl8pPr marL="34290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8pPr>
            <a:lvl9pPr marL="38862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9pPr>
          </a:lstStyle>
          <a:p>
            <a:pPr algn="ctr">
              <a:spcBef>
                <a:spcPct val="0"/>
              </a:spcBef>
              <a:buClrTx/>
              <a:buSzTx/>
              <a:buFontTx/>
              <a:buNone/>
            </a:pPr>
            <a:r>
              <a:rPr lang="sr-Cyrl-RS" altLang="en-US" sz="2400" i="1" dirty="0">
                <a:solidFill>
                  <a:schemeClr val="bg1"/>
                </a:solidFill>
                <a:latin typeface="Times New Roman" panose="02020603050405020304" pitchFamily="18" charset="0"/>
                <a:cs typeface="Times New Roman" panose="02020603050405020304" pitchFamily="18" charset="0"/>
              </a:rPr>
              <a:t>- завршни рад -</a:t>
            </a:r>
            <a:endParaRPr lang="en-US" altLang="en-US" sz="2400" i="1" dirty="0">
              <a:solidFill>
                <a:schemeClr val="bg1"/>
              </a:solidFill>
              <a:latin typeface="Times New Roman" panose="02020603050405020304" pitchFamily="18" charset="0"/>
              <a:cs typeface="Times New Roman" panose="02020603050405020304" pitchFamily="18" charset="0"/>
            </a:endParaRPr>
          </a:p>
        </p:txBody>
      </p:sp>
      <p:sp>
        <p:nvSpPr>
          <p:cNvPr id="16392" name="TextBox 6">
            <a:extLst>
              <a:ext uri="{FF2B5EF4-FFF2-40B4-BE49-F238E27FC236}">
                <a16:creationId xmlns:a16="http://schemas.microsoft.com/office/drawing/2014/main" id="{E0EC5A21-421E-ADE9-9D19-9B0A8BA9E8A0}"/>
              </a:ext>
            </a:extLst>
          </p:cNvPr>
          <p:cNvSpPr txBox="1">
            <a:spLocks noChangeArrowheads="1"/>
          </p:cNvSpPr>
          <p:nvPr/>
        </p:nvSpPr>
        <p:spPr bwMode="auto">
          <a:xfrm>
            <a:off x="8677772" y="4866306"/>
            <a:ext cx="25183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283B48"/>
              </a:buClr>
              <a:buSzPct val="70000"/>
              <a:buFont typeface="Wingdings" panose="05000000000000000000" pitchFamily="2" charset="2"/>
              <a:buChar char="Ø"/>
              <a:defRPr sz="3200">
                <a:solidFill>
                  <a:srgbClr val="283B48"/>
                </a:solidFill>
                <a:latin typeface="ResavskaS"/>
              </a:defRPr>
            </a:lvl1pPr>
            <a:lvl2pPr marL="742950" indent="-285750">
              <a:spcBef>
                <a:spcPct val="20000"/>
              </a:spcBef>
              <a:buClr>
                <a:srgbClr val="283B48"/>
              </a:buClr>
              <a:buSzPct val="70000"/>
              <a:buFont typeface="Wingdings" panose="05000000000000000000" pitchFamily="2" charset="2"/>
              <a:buChar char="Ø"/>
              <a:defRPr sz="2800">
                <a:solidFill>
                  <a:srgbClr val="283B48"/>
                </a:solidFill>
                <a:latin typeface="ResavskaS"/>
              </a:defRPr>
            </a:lvl2pPr>
            <a:lvl3pPr marL="1143000" indent="-228600">
              <a:spcBef>
                <a:spcPct val="20000"/>
              </a:spcBef>
              <a:buClr>
                <a:srgbClr val="283B48"/>
              </a:buClr>
              <a:buSzPct val="70000"/>
              <a:buFont typeface="Wingdings" panose="05000000000000000000" pitchFamily="2" charset="2"/>
              <a:buChar char="Ø"/>
              <a:defRPr sz="2400">
                <a:solidFill>
                  <a:srgbClr val="283B48"/>
                </a:solidFill>
                <a:latin typeface="ResavskaS"/>
              </a:defRPr>
            </a:lvl3pPr>
            <a:lvl4pPr marL="1600200" indent="-228600">
              <a:spcBef>
                <a:spcPct val="20000"/>
              </a:spcBef>
              <a:buClr>
                <a:srgbClr val="283B48"/>
              </a:buClr>
              <a:buSzPct val="70000"/>
              <a:buFont typeface="Wingdings" panose="05000000000000000000" pitchFamily="2" charset="2"/>
              <a:buChar char="Ø"/>
              <a:defRPr sz="2000">
                <a:solidFill>
                  <a:srgbClr val="283B48"/>
                </a:solidFill>
                <a:latin typeface="ResavskaS"/>
              </a:defRPr>
            </a:lvl4pPr>
            <a:lvl5pPr marL="2057400" indent="-228600">
              <a:spcBef>
                <a:spcPct val="20000"/>
              </a:spcBef>
              <a:buClr>
                <a:srgbClr val="283B48"/>
              </a:buClr>
              <a:buSzPct val="70000"/>
              <a:buFont typeface="Wingdings" panose="05000000000000000000" pitchFamily="2" charset="2"/>
              <a:buChar char="Ø"/>
              <a:defRPr sz="2000">
                <a:solidFill>
                  <a:srgbClr val="283B48"/>
                </a:solidFill>
                <a:latin typeface="ResavskaS"/>
              </a:defRPr>
            </a:lvl5pPr>
            <a:lvl6pPr marL="25146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6pPr>
            <a:lvl7pPr marL="29718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7pPr>
            <a:lvl8pPr marL="34290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8pPr>
            <a:lvl9pPr marL="38862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9pPr>
          </a:lstStyle>
          <a:p>
            <a:pPr>
              <a:spcBef>
                <a:spcPct val="0"/>
              </a:spcBef>
              <a:buClrTx/>
              <a:buSzTx/>
              <a:buFontTx/>
              <a:buNone/>
            </a:pPr>
            <a:r>
              <a:rPr lang="sr-Cyrl-RS" altLang="en-US" sz="1800" dirty="0">
                <a:solidFill>
                  <a:schemeClr val="bg1"/>
                </a:solidFill>
                <a:latin typeface="Times New Roman" panose="02020603050405020304" pitchFamily="18" charset="0"/>
                <a:cs typeface="Times New Roman" panose="02020603050405020304" pitchFamily="18" charset="0"/>
              </a:rPr>
              <a:t>Кадет</a:t>
            </a:r>
            <a:r>
              <a:rPr lang="en-US" altLang="en-US" sz="1800" dirty="0">
                <a:solidFill>
                  <a:schemeClr val="bg1"/>
                </a:solidFill>
                <a:latin typeface="Times New Roman" panose="02020603050405020304" pitchFamily="18" charset="0"/>
                <a:cs typeface="Times New Roman" panose="02020603050405020304" pitchFamily="18" charset="0"/>
              </a:rPr>
              <a:t>                                                                </a:t>
            </a:r>
            <a:endParaRPr lang="sr-Cyrl-RS" altLang="en-US" sz="1800" dirty="0">
              <a:solidFill>
                <a:schemeClr val="bg1"/>
              </a:solidFill>
              <a:latin typeface="Times New Roman" panose="02020603050405020304" pitchFamily="18" charset="0"/>
              <a:cs typeface="Times New Roman" panose="02020603050405020304" pitchFamily="18" charset="0"/>
            </a:endParaRPr>
          </a:p>
          <a:p>
            <a:pPr>
              <a:spcBef>
                <a:spcPct val="0"/>
              </a:spcBef>
              <a:buClrTx/>
              <a:buSzTx/>
              <a:buFontTx/>
              <a:buNone/>
            </a:pPr>
            <a:r>
              <a:rPr lang="sr-Cyrl-RS" altLang="en-US" sz="1800" dirty="0">
                <a:solidFill>
                  <a:schemeClr val="bg1"/>
                </a:solidFill>
                <a:latin typeface="Times New Roman" panose="02020603050405020304" pitchFamily="18" charset="0"/>
                <a:cs typeface="Times New Roman" panose="02020603050405020304" pitchFamily="18" charset="0"/>
              </a:rPr>
              <a:t>Мирослав Сабо</a:t>
            </a:r>
            <a:endParaRPr lang="en-US" altLang="en-US" sz="1800" dirty="0">
              <a:solidFill>
                <a:schemeClr val="bg1"/>
              </a:solidFill>
              <a:latin typeface="Times New Roman" panose="02020603050405020304" pitchFamily="18" charset="0"/>
              <a:cs typeface="Times New Roman" panose="02020603050405020304" pitchFamily="18" charset="0"/>
            </a:endParaRPr>
          </a:p>
        </p:txBody>
      </p:sp>
      <p:pic>
        <p:nvPicPr>
          <p:cNvPr id="10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923" y="241301"/>
            <a:ext cx="11144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1775520" y="989013"/>
            <a:ext cx="1627188" cy="3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Cyrl-RS" altLang="en-US" sz="900" b="1" i="0" u="none" strike="noStrike" cap="none" normalizeH="0" baseline="0" dirty="0">
                <a:ln>
                  <a:noFill/>
                </a:ln>
                <a:solidFill>
                  <a:schemeClr val="bg1"/>
                </a:solidFill>
                <a:effectLst/>
                <a:latin typeface="Arial" panose="020B0604020202020204" pitchFamily="34" charset="0"/>
              </a:rPr>
              <a:t>УНИВЕРЗИТЕТ ОДБРАНЕ</a:t>
            </a:r>
          </a:p>
          <a:p>
            <a:pPr marL="0" marR="0" lvl="0" indent="0" algn="l" defTabSz="914400" rtl="0" eaLnBrk="0" fontAlgn="base" latinLnBrk="0" hangingPunct="0">
              <a:lnSpc>
                <a:spcPct val="100000"/>
              </a:lnSpc>
              <a:spcBef>
                <a:spcPct val="0"/>
              </a:spcBef>
              <a:spcAft>
                <a:spcPct val="0"/>
              </a:spcAft>
              <a:buClrTx/>
              <a:buSzTx/>
              <a:buFontTx/>
              <a:buNone/>
              <a:tabLst/>
            </a:pPr>
            <a:r>
              <a:rPr kumimoji="0" lang="sr-Cyrl-RS" altLang="en-US" sz="900" b="1" i="0" u="none" strike="noStrike" cap="none" normalizeH="0" baseline="0" dirty="0">
                <a:ln>
                  <a:noFill/>
                </a:ln>
                <a:solidFill>
                  <a:schemeClr val="bg1"/>
                </a:solidFill>
                <a:effectLst/>
                <a:latin typeface="Arial" panose="020B0604020202020204" pitchFamily="34" charset="0"/>
              </a:rPr>
              <a:t>ВОЈНА АКАДЕМИЈА</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3" y="404814"/>
            <a:ext cx="7152663" cy="575914"/>
          </a:xfrm>
        </p:spPr>
        <p:txBody>
          <a:bodyPr/>
          <a:lstStyle/>
          <a:p>
            <a:pPr algn="just"/>
            <a:r>
              <a:rPr lang="sr-Cyrl-RS" altLang="en-US" sz="2400" dirty="0">
                <a:latin typeface="Times New Roman" panose="02020603050405020304" pitchFamily="18" charset="0"/>
                <a:cs typeface="Times New Roman" panose="02020603050405020304" pitchFamily="18" charset="0"/>
              </a:rPr>
              <a:t>Могућности даљег проширења</a:t>
            </a:r>
          </a:p>
        </p:txBody>
      </p:sp>
      <p:sp>
        <p:nvSpPr>
          <p:cNvPr id="3" name="Content Placeholder 2"/>
          <p:cNvSpPr>
            <a:spLocks noGrp="1"/>
          </p:cNvSpPr>
          <p:nvPr>
            <p:ph idx="1"/>
          </p:nvPr>
        </p:nvSpPr>
        <p:spPr>
          <a:xfrm>
            <a:off x="624417" y="2060574"/>
            <a:ext cx="10972800" cy="4134953"/>
          </a:xfrm>
        </p:spPr>
        <p:txBody>
          <a:bodyPr/>
          <a:lstStyle/>
          <a:p>
            <a:r>
              <a:rPr lang="sr-Cyrl-RS" sz="2800" dirty="0">
                <a:solidFill>
                  <a:schemeClr val="tx1"/>
                </a:solidFill>
                <a:latin typeface="Times New Roman" panose="02020603050405020304" pitchFamily="18" charset="0"/>
                <a:cs typeface="Times New Roman" panose="02020603050405020304" pitchFamily="18" charset="0"/>
              </a:rPr>
              <a:t>Чување претраге</a:t>
            </a:r>
          </a:p>
          <a:p>
            <a:endParaRPr lang="sr-Cyrl-RS" sz="2800" dirty="0">
              <a:solidFill>
                <a:schemeClr val="tx1"/>
              </a:solidFill>
              <a:latin typeface="Times New Roman" panose="02020603050405020304" pitchFamily="18" charset="0"/>
              <a:cs typeface="Times New Roman" panose="02020603050405020304" pitchFamily="18" charset="0"/>
            </a:endParaRPr>
          </a:p>
          <a:p>
            <a:r>
              <a:rPr lang="sr-Cyrl-RS" sz="2800" dirty="0">
                <a:solidFill>
                  <a:schemeClr val="tx1"/>
                </a:solidFill>
                <a:latin typeface="Times New Roman" panose="02020603050405020304" pitchFamily="18" charset="0"/>
                <a:cs typeface="Times New Roman" panose="02020603050405020304" pitchFamily="18" charset="0"/>
              </a:rPr>
              <a:t>Одбацивање веб страна на којима није пронађен тражени текст</a:t>
            </a:r>
          </a:p>
          <a:p>
            <a:endParaRPr lang="sr-Cyrl-RS" sz="2800" dirty="0">
              <a:solidFill>
                <a:schemeClr val="tx1"/>
              </a:solidFill>
              <a:latin typeface="Times New Roman" panose="02020603050405020304" pitchFamily="18" charset="0"/>
              <a:cs typeface="Times New Roman" panose="02020603050405020304" pitchFamily="18" charset="0"/>
            </a:endParaRPr>
          </a:p>
          <a:p>
            <a:r>
              <a:rPr lang="sr-Cyrl-RS" sz="2800" dirty="0">
                <a:solidFill>
                  <a:schemeClr val="tx1"/>
                </a:solidFill>
                <a:latin typeface="Times New Roman" panose="02020603050405020304" pitchFamily="18" charset="0"/>
                <a:cs typeface="Times New Roman" panose="02020603050405020304" pitchFamily="18" charset="0"/>
              </a:rPr>
              <a:t>Израда апликације за друге платформе</a:t>
            </a:r>
            <a:endParaRPr lang="sr-Cyrl-RS" sz="2800" dirty="0">
              <a:solidFill>
                <a:srgbClr val="FF0000"/>
              </a:solidFill>
              <a:latin typeface="Times New Roman" panose="02020603050405020304" pitchFamily="18" charset="0"/>
              <a:cs typeface="Times New Roman" panose="02020603050405020304" pitchFamily="18" charset="0"/>
            </a:endParaRPr>
          </a:p>
          <a:p>
            <a:endParaRPr lang="sr-Cyrl-R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421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3" y="404814"/>
            <a:ext cx="7152663" cy="575914"/>
          </a:xfrm>
        </p:spPr>
        <p:txBody>
          <a:bodyPr/>
          <a:lstStyle/>
          <a:p>
            <a:pPr algn="just"/>
            <a:r>
              <a:rPr lang="sr-Cyrl-RS" altLang="en-US" sz="2400" dirty="0">
                <a:latin typeface="Times New Roman" panose="02020603050405020304" pitchFamily="18" charset="0"/>
                <a:cs typeface="Times New Roman" panose="02020603050405020304" pitchFamily="18" charset="0"/>
              </a:rPr>
              <a:t>Закључак</a:t>
            </a:r>
          </a:p>
        </p:txBody>
      </p:sp>
      <p:sp>
        <p:nvSpPr>
          <p:cNvPr id="3" name="Content Placeholder 2"/>
          <p:cNvSpPr>
            <a:spLocks noGrp="1"/>
          </p:cNvSpPr>
          <p:nvPr>
            <p:ph idx="1"/>
          </p:nvPr>
        </p:nvSpPr>
        <p:spPr>
          <a:xfrm>
            <a:off x="624417" y="2060574"/>
            <a:ext cx="10972800" cy="4134953"/>
          </a:xfrm>
        </p:spPr>
        <p:txBody>
          <a:bodyPr/>
          <a:lstStyle/>
          <a:p>
            <a:r>
              <a:rPr lang="sr-Cyrl-RS" sz="2800" dirty="0">
                <a:solidFill>
                  <a:schemeClr val="tx1"/>
                </a:solidFill>
                <a:latin typeface="Times New Roman" panose="02020603050405020304" pitchFamily="18" charset="0"/>
                <a:cs typeface="Times New Roman" panose="02020603050405020304" pitchFamily="18" charset="0"/>
              </a:rPr>
              <a:t>Искуство о току развоја апликација и израде апликације</a:t>
            </a:r>
          </a:p>
          <a:p>
            <a:endParaRPr lang="sr-Cyrl-RS" sz="2800" dirty="0">
              <a:solidFill>
                <a:schemeClr val="tx1"/>
              </a:solidFill>
              <a:latin typeface="Times New Roman" panose="02020603050405020304" pitchFamily="18" charset="0"/>
              <a:cs typeface="Times New Roman" panose="02020603050405020304" pitchFamily="18" charset="0"/>
            </a:endParaRPr>
          </a:p>
          <a:p>
            <a:r>
              <a:rPr lang="sr-Cyrl-RS" sz="2800" dirty="0">
                <a:solidFill>
                  <a:schemeClr val="tx1"/>
                </a:solidFill>
                <a:latin typeface="Times New Roman" panose="02020603050405020304" pitchFamily="18" charset="0"/>
                <a:cs typeface="Times New Roman" panose="02020603050405020304" pitchFamily="18" charset="0"/>
              </a:rPr>
              <a:t>Коришћење модерних технологија</a:t>
            </a:r>
          </a:p>
          <a:p>
            <a:endParaRPr lang="sr-Cyrl-RS" sz="2800" dirty="0">
              <a:solidFill>
                <a:schemeClr val="tx1"/>
              </a:solidFill>
              <a:latin typeface="Times New Roman" panose="02020603050405020304" pitchFamily="18" charset="0"/>
              <a:cs typeface="Times New Roman" panose="02020603050405020304" pitchFamily="18" charset="0"/>
            </a:endParaRPr>
          </a:p>
          <a:p>
            <a:r>
              <a:rPr lang="sr-Cyrl-RS" sz="2800" dirty="0">
                <a:solidFill>
                  <a:schemeClr val="tx1"/>
                </a:solidFill>
                <a:latin typeface="Times New Roman" panose="02020603050405020304" pitchFamily="18" charset="0"/>
                <a:cs typeface="Times New Roman" panose="02020603050405020304" pitchFamily="18" charset="0"/>
              </a:rPr>
              <a:t>Проблеми у раду</a:t>
            </a:r>
            <a:endParaRPr lang="sr-Cyrl-R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062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misc\___________________newVS\prezentacija-0.png">
            <a:extLst>
              <a:ext uri="{FF2B5EF4-FFF2-40B4-BE49-F238E27FC236}">
                <a16:creationId xmlns:a16="http://schemas.microsoft.com/office/drawing/2014/main" id="{E5B59F4A-31DD-BE15-2FFF-76522D0905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3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Box 1">
            <a:extLst>
              <a:ext uri="{FF2B5EF4-FFF2-40B4-BE49-F238E27FC236}">
                <a16:creationId xmlns:a16="http://schemas.microsoft.com/office/drawing/2014/main" id="{B93EF37D-8A99-F7BF-4CAE-B17CCEAC8565}"/>
              </a:ext>
            </a:extLst>
          </p:cNvPr>
          <p:cNvSpPr txBox="1">
            <a:spLocks noChangeArrowheads="1"/>
          </p:cNvSpPr>
          <p:nvPr/>
        </p:nvSpPr>
        <p:spPr bwMode="auto">
          <a:xfrm>
            <a:off x="1060579" y="2070190"/>
            <a:ext cx="10070841"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283B48"/>
              </a:buClr>
              <a:buSzPct val="70000"/>
              <a:buFont typeface="Wingdings" panose="05000000000000000000" pitchFamily="2" charset="2"/>
              <a:buChar char="Ø"/>
              <a:defRPr sz="3200">
                <a:solidFill>
                  <a:srgbClr val="283B48"/>
                </a:solidFill>
                <a:latin typeface="ResavskaS"/>
              </a:defRPr>
            </a:lvl1pPr>
            <a:lvl2pPr marL="742950" indent="-285750">
              <a:spcBef>
                <a:spcPct val="20000"/>
              </a:spcBef>
              <a:buClr>
                <a:srgbClr val="283B48"/>
              </a:buClr>
              <a:buSzPct val="70000"/>
              <a:buFont typeface="Wingdings" panose="05000000000000000000" pitchFamily="2" charset="2"/>
              <a:buChar char="Ø"/>
              <a:defRPr sz="2800">
                <a:solidFill>
                  <a:srgbClr val="283B48"/>
                </a:solidFill>
                <a:latin typeface="ResavskaS"/>
              </a:defRPr>
            </a:lvl2pPr>
            <a:lvl3pPr marL="1143000" indent="-228600">
              <a:spcBef>
                <a:spcPct val="20000"/>
              </a:spcBef>
              <a:buClr>
                <a:srgbClr val="283B48"/>
              </a:buClr>
              <a:buSzPct val="70000"/>
              <a:buFont typeface="Wingdings" panose="05000000000000000000" pitchFamily="2" charset="2"/>
              <a:buChar char="Ø"/>
              <a:defRPr sz="2400">
                <a:solidFill>
                  <a:srgbClr val="283B48"/>
                </a:solidFill>
                <a:latin typeface="ResavskaS"/>
              </a:defRPr>
            </a:lvl3pPr>
            <a:lvl4pPr marL="1600200" indent="-228600">
              <a:spcBef>
                <a:spcPct val="20000"/>
              </a:spcBef>
              <a:buClr>
                <a:srgbClr val="283B48"/>
              </a:buClr>
              <a:buSzPct val="70000"/>
              <a:buFont typeface="Wingdings" panose="05000000000000000000" pitchFamily="2" charset="2"/>
              <a:buChar char="Ø"/>
              <a:defRPr sz="2000">
                <a:solidFill>
                  <a:srgbClr val="283B48"/>
                </a:solidFill>
                <a:latin typeface="ResavskaS"/>
              </a:defRPr>
            </a:lvl4pPr>
            <a:lvl5pPr marL="2057400" indent="-228600">
              <a:spcBef>
                <a:spcPct val="20000"/>
              </a:spcBef>
              <a:buClr>
                <a:srgbClr val="283B48"/>
              </a:buClr>
              <a:buSzPct val="70000"/>
              <a:buFont typeface="Wingdings" panose="05000000000000000000" pitchFamily="2" charset="2"/>
              <a:buChar char="Ø"/>
              <a:defRPr sz="2000">
                <a:solidFill>
                  <a:srgbClr val="283B48"/>
                </a:solidFill>
                <a:latin typeface="ResavskaS"/>
              </a:defRPr>
            </a:lvl5pPr>
            <a:lvl6pPr marL="25146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6pPr>
            <a:lvl7pPr marL="29718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7pPr>
            <a:lvl8pPr marL="34290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8pPr>
            <a:lvl9pPr marL="38862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9pPr>
          </a:lstStyle>
          <a:p>
            <a:pPr algn="ctr">
              <a:spcBef>
                <a:spcPct val="0"/>
              </a:spcBef>
              <a:buClrTx/>
              <a:buSzTx/>
              <a:buNone/>
            </a:pPr>
            <a:r>
              <a:rPr lang="ru-RU" altLang="en-US" sz="3600" dirty="0">
                <a:solidFill>
                  <a:schemeClr val="bg1"/>
                </a:solidFill>
                <a:latin typeface="Times New Roman" panose="02020603050405020304" pitchFamily="18" charset="0"/>
                <a:cs typeface="Times New Roman" panose="02020603050405020304" pitchFamily="18" charset="0"/>
              </a:rPr>
              <a:t>ТЕМА: ПРИМЕНА </a:t>
            </a:r>
            <a:r>
              <a:rPr lang="ru-RU" altLang="en-US" sz="3600" i="1" dirty="0">
                <a:solidFill>
                  <a:schemeClr val="bg1"/>
                </a:solidFill>
                <a:latin typeface="Times New Roman" panose="02020603050405020304" pitchFamily="18" charset="0"/>
                <a:cs typeface="Times New Roman" panose="02020603050405020304" pitchFamily="18" charset="0"/>
              </a:rPr>
              <a:t>PYTHON</a:t>
            </a:r>
            <a:r>
              <a:rPr lang="ru-RU" altLang="en-US" sz="3600" dirty="0">
                <a:solidFill>
                  <a:schemeClr val="bg1"/>
                </a:solidFill>
                <a:latin typeface="Times New Roman" panose="02020603050405020304" pitchFamily="18" charset="0"/>
                <a:cs typeface="Times New Roman" panose="02020603050405020304" pitchFamily="18" charset="0"/>
              </a:rPr>
              <a:t> ПРОГРАМСКОГ ЈЕЗИКА ЗА</a:t>
            </a:r>
            <a:r>
              <a:rPr lang="sr-Latn-RS" altLang="en-US" sz="3600" dirty="0">
                <a:solidFill>
                  <a:schemeClr val="bg1"/>
                </a:solidFill>
                <a:latin typeface="Times New Roman" panose="02020603050405020304" pitchFamily="18" charset="0"/>
                <a:cs typeface="Times New Roman" panose="02020603050405020304" pitchFamily="18" charset="0"/>
              </a:rPr>
              <a:t> </a:t>
            </a:r>
            <a:r>
              <a:rPr lang="ru-RU" altLang="en-US" sz="3600" dirty="0">
                <a:solidFill>
                  <a:schemeClr val="bg1"/>
                </a:solidFill>
                <a:latin typeface="Times New Roman" panose="02020603050405020304" pitchFamily="18" charset="0"/>
                <a:cs typeface="Times New Roman" panose="02020603050405020304" pitchFamily="18" charset="0"/>
              </a:rPr>
              <a:t>НАПРЕДНО ПРЕТРАЖИВАЊЕ </a:t>
            </a:r>
            <a:r>
              <a:rPr lang="ru-RU" altLang="en-US" sz="3600" i="1" dirty="0">
                <a:solidFill>
                  <a:schemeClr val="bg1"/>
                </a:solidFill>
                <a:latin typeface="Times New Roman" panose="02020603050405020304" pitchFamily="18" charset="0"/>
                <a:cs typeface="Times New Roman" panose="02020603050405020304" pitchFamily="18" charset="0"/>
              </a:rPr>
              <a:t>WEB</a:t>
            </a:r>
            <a:r>
              <a:rPr lang="ru-RU" altLang="en-US" sz="3600" dirty="0">
                <a:solidFill>
                  <a:schemeClr val="bg1"/>
                </a:solidFill>
                <a:latin typeface="Times New Roman" panose="02020603050405020304" pitchFamily="18" charset="0"/>
                <a:cs typeface="Times New Roman" panose="02020603050405020304" pitchFamily="18" charset="0"/>
              </a:rPr>
              <a:t> СТРАНИЦА</a:t>
            </a:r>
            <a:endParaRPr lang="en-US" altLang="en-US" sz="3600" dirty="0">
              <a:solidFill>
                <a:schemeClr val="bg1"/>
              </a:solidFill>
              <a:latin typeface="Times New Roman" panose="02020603050405020304" pitchFamily="18" charset="0"/>
              <a:cs typeface="Times New Roman" panose="02020603050405020304" pitchFamily="18" charset="0"/>
            </a:endParaRPr>
          </a:p>
        </p:txBody>
      </p:sp>
      <p:sp>
        <p:nvSpPr>
          <p:cNvPr id="16391" name="TextBox 2">
            <a:extLst>
              <a:ext uri="{FF2B5EF4-FFF2-40B4-BE49-F238E27FC236}">
                <a16:creationId xmlns:a16="http://schemas.microsoft.com/office/drawing/2014/main" id="{7833CA79-1AC1-77AD-BDBE-9597B6E363A0}"/>
              </a:ext>
            </a:extLst>
          </p:cNvPr>
          <p:cNvSpPr txBox="1">
            <a:spLocks noChangeArrowheads="1"/>
          </p:cNvSpPr>
          <p:nvPr/>
        </p:nvSpPr>
        <p:spPr bwMode="auto">
          <a:xfrm>
            <a:off x="1524000" y="429165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3B48"/>
              </a:buClr>
              <a:buSzPct val="70000"/>
              <a:buFont typeface="Wingdings" panose="05000000000000000000" pitchFamily="2" charset="2"/>
              <a:buChar char="Ø"/>
              <a:defRPr sz="3200">
                <a:solidFill>
                  <a:srgbClr val="283B48"/>
                </a:solidFill>
                <a:latin typeface="ResavskaS"/>
              </a:defRPr>
            </a:lvl1pPr>
            <a:lvl2pPr marL="742950" indent="-285750">
              <a:spcBef>
                <a:spcPct val="20000"/>
              </a:spcBef>
              <a:buClr>
                <a:srgbClr val="283B48"/>
              </a:buClr>
              <a:buSzPct val="70000"/>
              <a:buFont typeface="Wingdings" panose="05000000000000000000" pitchFamily="2" charset="2"/>
              <a:buChar char="Ø"/>
              <a:defRPr sz="2800">
                <a:solidFill>
                  <a:srgbClr val="283B48"/>
                </a:solidFill>
                <a:latin typeface="ResavskaS"/>
              </a:defRPr>
            </a:lvl2pPr>
            <a:lvl3pPr marL="1143000" indent="-228600">
              <a:spcBef>
                <a:spcPct val="20000"/>
              </a:spcBef>
              <a:buClr>
                <a:srgbClr val="283B48"/>
              </a:buClr>
              <a:buSzPct val="70000"/>
              <a:buFont typeface="Wingdings" panose="05000000000000000000" pitchFamily="2" charset="2"/>
              <a:buChar char="Ø"/>
              <a:defRPr sz="2400">
                <a:solidFill>
                  <a:srgbClr val="283B48"/>
                </a:solidFill>
                <a:latin typeface="ResavskaS"/>
              </a:defRPr>
            </a:lvl3pPr>
            <a:lvl4pPr marL="1600200" indent="-228600">
              <a:spcBef>
                <a:spcPct val="20000"/>
              </a:spcBef>
              <a:buClr>
                <a:srgbClr val="283B48"/>
              </a:buClr>
              <a:buSzPct val="70000"/>
              <a:buFont typeface="Wingdings" panose="05000000000000000000" pitchFamily="2" charset="2"/>
              <a:buChar char="Ø"/>
              <a:defRPr sz="2000">
                <a:solidFill>
                  <a:srgbClr val="283B48"/>
                </a:solidFill>
                <a:latin typeface="ResavskaS"/>
              </a:defRPr>
            </a:lvl4pPr>
            <a:lvl5pPr marL="2057400" indent="-228600">
              <a:spcBef>
                <a:spcPct val="20000"/>
              </a:spcBef>
              <a:buClr>
                <a:srgbClr val="283B48"/>
              </a:buClr>
              <a:buSzPct val="70000"/>
              <a:buFont typeface="Wingdings" panose="05000000000000000000" pitchFamily="2" charset="2"/>
              <a:buChar char="Ø"/>
              <a:defRPr sz="2000">
                <a:solidFill>
                  <a:srgbClr val="283B48"/>
                </a:solidFill>
                <a:latin typeface="ResavskaS"/>
              </a:defRPr>
            </a:lvl5pPr>
            <a:lvl6pPr marL="25146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6pPr>
            <a:lvl7pPr marL="29718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7pPr>
            <a:lvl8pPr marL="34290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8pPr>
            <a:lvl9pPr marL="38862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9pPr>
          </a:lstStyle>
          <a:p>
            <a:pPr algn="ctr">
              <a:spcBef>
                <a:spcPct val="0"/>
              </a:spcBef>
              <a:buClrTx/>
              <a:buSzTx/>
              <a:buFontTx/>
              <a:buNone/>
            </a:pPr>
            <a:r>
              <a:rPr lang="sr-Cyrl-RS" altLang="en-US" sz="2400" i="1" dirty="0">
                <a:solidFill>
                  <a:schemeClr val="bg1"/>
                </a:solidFill>
                <a:latin typeface="Times New Roman" panose="02020603050405020304" pitchFamily="18" charset="0"/>
                <a:cs typeface="Times New Roman" panose="02020603050405020304" pitchFamily="18" charset="0"/>
              </a:rPr>
              <a:t>- завршни рад -</a:t>
            </a:r>
            <a:endParaRPr lang="en-US" altLang="en-US" sz="2400" i="1" dirty="0">
              <a:solidFill>
                <a:schemeClr val="bg1"/>
              </a:solidFill>
              <a:latin typeface="Times New Roman" panose="02020603050405020304" pitchFamily="18" charset="0"/>
              <a:cs typeface="Times New Roman" panose="02020603050405020304" pitchFamily="18" charset="0"/>
            </a:endParaRPr>
          </a:p>
        </p:txBody>
      </p:sp>
      <p:sp>
        <p:nvSpPr>
          <p:cNvPr id="16392" name="TextBox 6">
            <a:extLst>
              <a:ext uri="{FF2B5EF4-FFF2-40B4-BE49-F238E27FC236}">
                <a16:creationId xmlns:a16="http://schemas.microsoft.com/office/drawing/2014/main" id="{E0EC5A21-421E-ADE9-9D19-9B0A8BA9E8A0}"/>
              </a:ext>
            </a:extLst>
          </p:cNvPr>
          <p:cNvSpPr txBox="1">
            <a:spLocks noChangeArrowheads="1"/>
          </p:cNvSpPr>
          <p:nvPr/>
        </p:nvSpPr>
        <p:spPr bwMode="auto">
          <a:xfrm>
            <a:off x="8677772" y="4866306"/>
            <a:ext cx="25183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283B48"/>
              </a:buClr>
              <a:buSzPct val="70000"/>
              <a:buFont typeface="Wingdings" panose="05000000000000000000" pitchFamily="2" charset="2"/>
              <a:buChar char="Ø"/>
              <a:defRPr sz="3200">
                <a:solidFill>
                  <a:srgbClr val="283B48"/>
                </a:solidFill>
                <a:latin typeface="ResavskaS"/>
              </a:defRPr>
            </a:lvl1pPr>
            <a:lvl2pPr marL="742950" indent="-285750">
              <a:spcBef>
                <a:spcPct val="20000"/>
              </a:spcBef>
              <a:buClr>
                <a:srgbClr val="283B48"/>
              </a:buClr>
              <a:buSzPct val="70000"/>
              <a:buFont typeface="Wingdings" panose="05000000000000000000" pitchFamily="2" charset="2"/>
              <a:buChar char="Ø"/>
              <a:defRPr sz="2800">
                <a:solidFill>
                  <a:srgbClr val="283B48"/>
                </a:solidFill>
                <a:latin typeface="ResavskaS"/>
              </a:defRPr>
            </a:lvl2pPr>
            <a:lvl3pPr marL="1143000" indent="-228600">
              <a:spcBef>
                <a:spcPct val="20000"/>
              </a:spcBef>
              <a:buClr>
                <a:srgbClr val="283B48"/>
              </a:buClr>
              <a:buSzPct val="70000"/>
              <a:buFont typeface="Wingdings" panose="05000000000000000000" pitchFamily="2" charset="2"/>
              <a:buChar char="Ø"/>
              <a:defRPr sz="2400">
                <a:solidFill>
                  <a:srgbClr val="283B48"/>
                </a:solidFill>
                <a:latin typeface="ResavskaS"/>
              </a:defRPr>
            </a:lvl3pPr>
            <a:lvl4pPr marL="1600200" indent="-228600">
              <a:spcBef>
                <a:spcPct val="20000"/>
              </a:spcBef>
              <a:buClr>
                <a:srgbClr val="283B48"/>
              </a:buClr>
              <a:buSzPct val="70000"/>
              <a:buFont typeface="Wingdings" panose="05000000000000000000" pitchFamily="2" charset="2"/>
              <a:buChar char="Ø"/>
              <a:defRPr sz="2000">
                <a:solidFill>
                  <a:srgbClr val="283B48"/>
                </a:solidFill>
                <a:latin typeface="ResavskaS"/>
              </a:defRPr>
            </a:lvl4pPr>
            <a:lvl5pPr marL="2057400" indent="-228600">
              <a:spcBef>
                <a:spcPct val="20000"/>
              </a:spcBef>
              <a:buClr>
                <a:srgbClr val="283B48"/>
              </a:buClr>
              <a:buSzPct val="70000"/>
              <a:buFont typeface="Wingdings" panose="05000000000000000000" pitchFamily="2" charset="2"/>
              <a:buChar char="Ø"/>
              <a:defRPr sz="2000">
                <a:solidFill>
                  <a:srgbClr val="283B48"/>
                </a:solidFill>
                <a:latin typeface="ResavskaS"/>
              </a:defRPr>
            </a:lvl5pPr>
            <a:lvl6pPr marL="25146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6pPr>
            <a:lvl7pPr marL="29718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7pPr>
            <a:lvl8pPr marL="34290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8pPr>
            <a:lvl9pPr marL="3886200" indent="-228600" eaLnBrk="0" fontAlgn="base" hangingPunct="0">
              <a:spcBef>
                <a:spcPct val="20000"/>
              </a:spcBef>
              <a:spcAft>
                <a:spcPct val="0"/>
              </a:spcAft>
              <a:buClr>
                <a:srgbClr val="283B48"/>
              </a:buClr>
              <a:buSzPct val="70000"/>
              <a:buFont typeface="Wingdings" panose="05000000000000000000" pitchFamily="2" charset="2"/>
              <a:buChar char="Ø"/>
              <a:defRPr sz="2000">
                <a:solidFill>
                  <a:srgbClr val="283B48"/>
                </a:solidFill>
                <a:latin typeface="ResavskaS"/>
              </a:defRPr>
            </a:lvl9pPr>
          </a:lstStyle>
          <a:p>
            <a:pPr>
              <a:spcBef>
                <a:spcPct val="0"/>
              </a:spcBef>
              <a:buClrTx/>
              <a:buSzTx/>
              <a:buFontTx/>
              <a:buNone/>
            </a:pPr>
            <a:r>
              <a:rPr lang="sr-Cyrl-RS" altLang="en-US" sz="1800" dirty="0">
                <a:solidFill>
                  <a:schemeClr val="bg1"/>
                </a:solidFill>
                <a:latin typeface="Times New Roman" panose="02020603050405020304" pitchFamily="18" charset="0"/>
                <a:cs typeface="Times New Roman" panose="02020603050405020304" pitchFamily="18" charset="0"/>
              </a:rPr>
              <a:t>Кадет</a:t>
            </a:r>
            <a:r>
              <a:rPr lang="en-US" altLang="en-US" sz="1800" dirty="0">
                <a:solidFill>
                  <a:schemeClr val="bg1"/>
                </a:solidFill>
                <a:latin typeface="Times New Roman" panose="02020603050405020304" pitchFamily="18" charset="0"/>
                <a:cs typeface="Times New Roman" panose="02020603050405020304" pitchFamily="18" charset="0"/>
              </a:rPr>
              <a:t>                                                                </a:t>
            </a:r>
            <a:endParaRPr lang="sr-Cyrl-RS" altLang="en-US" sz="1800" dirty="0">
              <a:solidFill>
                <a:schemeClr val="bg1"/>
              </a:solidFill>
              <a:latin typeface="Times New Roman" panose="02020603050405020304" pitchFamily="18" charset="0"/>
              <a:cs typeface="Times New Roman" panose="02020603050405020304" pitchFamily="18" charset="0"/>
            </a:endParaRPr>
          </a:p>
          <a:p>
            <a:pPr>
              <a:spcBef>
                <a:spcPct val="0"/>
              </a:spcBef>
              <a:buClrTx/>
              <a:buSzTx/>
              <a:buFontTx/>
              <a:buNone/>
            </a:pPr>
            <a:r>
              <a:rPr lang="sr-Cyrl-RS" altLang="en-US" sz="1800" dirty="0">
                <a:solidFill>
                  <a:schemeClr val="bg1"/>
                </a:solidFill>
                <a:latin typeface="Times New Roman" panose="02020603050405020304" pitchFamily="18" charset="0"/>
                <a:cs typeface="Times New Roman" panose="02020603050405020304" pitchFamily="18" charset="0"/>
              </a:rPr>
              <a:t>Мирослав Сабо</a:t>
            </a:r>
            <a:endParaRPr lang="en-US" altLang="en-US" sz="1800" dirty="0">
              <a:solidFill>
                <a:schemeClr val="bg1"/>
              </a:solidFill>
              <a:latin typeface="Times New Roman" panose="02020603050405020304" pitchFamily="18" charset="0"/>
              <a:cs typeface="Times New Roman" panose="02020603050405020304" pitchFamily="18" charset="0"/>
            </a:endParaRPr>
          </a:p>
        </p:txBody>
      </p:sp>
      <p:pic>
        <p:nvPicPr>
          <p:cNvPr id="10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923" y="241301"/>
            <a:ext cx="11144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1775520" y="989013"/>
            <a:ext cx="1627188" cy="3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Cyrl-RS" altLang="en-US" sz="900" b="1" i="0" u="none" strike="noStrike" cap="none" normalizeH="0" baseline="0" dirty="0">
                <a:ln>
                  <a:noFill/>
                </a:ln>
                <a:solidFill>
                  <a:schemeClr val="bg1"/>
                </a:solidFill>
                <a:effectLst/>
                <a:latin typeface="Arial" panose="020B0604020202020204" pitchFamily="34" charset="0"/>
              </a:rPr>
              <a:t>УНИВЕРЗИТЕТ ОДБРАНЕ</a:t>
            </a:r>
          </a:p>
          <a:p>
            <a:pPr marL="0" marR="0" lvl="0" indent="0" algn="l" defTabSz="914400" rtl="0" eaLnBrk="0" fontAlgn="base" latinLnBrk="0" hangingPunct="0">
              <a:lnSpc>
                <a:spcPct val="100000"/>
              </a:lnSpc>
              <a:spcBef>
                <a:spcPct val="0"/>
              </a:spcBef>
              <a:spcAft>
                <a:spcPct val="0"/>
              </a:spcAft>
              <a:buClrTx/>
              <a:buSzTx/>
              <a:buFontTx/>
              <a:buNone/>
              <a:tabLst/>
            </a:pPr>
            <a:r>
              <a:rPr kumimoji="0" lang="sr-Cyrl-RS" altLang="en-US" sz="900" b="1" i="0" u="none" strike="noStrike" cap="none" normalizeH="0" baseline="0" dirty="0">
                <a:ln>
                  <a:noFill/>
                </a:ln>
                <a:solidFill>
                  <a:schemeClr val="bg1"/>
                </a:solidFill>
                <a:effectLst/>
                <a:latin typeface="Arial" panose="020B0604020202020204" pitchFamily="34" charset="0"/>
              </a:rPr>
              <a:t>ВОЈНА АКАДЕМИЈА</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25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3B5619C7-39ED-ABE1-2C64-8443BCEDDD7F}"/>
              </a:ext>
            </a:extLst>
          </p:cNvPr>
          <p:cNvSpPr>
            <a:spLocks noGrp="1" noChangeArrowheads="1"/>
          </p:cNvSpPr>
          <p:nvPr>
            <p:ph type="title"/>
          </p:nvPr>
        </p:nvSpPr>
        <p:spPr>
          <a:xfrm>
            <a:off x="1631949" y="404814"/>
            <a:ext cx="7152217" cy="575914"/>
          </a:xfrm>
        </p:spPr>
        <p:txBody>
          <a:bodyPr/>
          <a:lstStyle/>
          <a:p>
            <a:r>
              <a:rPr lang="sr-Cyrl-RS" altLang="en-US" dirty="0">
                <a:latin typeface="Times New Roman" panose="02020603050405020304" pitchFamily="18" charset="0"/>
                <a:cs typeface="Times New Roman" panose="02020603050405020304" pitchFamily="18" charset="0"/>
              </a:rPr>
              <a:t>САДРЖАЈ</a:t>
            </a:r>
            <a:endParaRPr lang="en-US" altLang="en-US" dirty="0">
              <a:latin typeface="Times New Roman" panose="02020603050405020304" pitchFamily="18" charset="0"/>
              <a:cs typeface="Times New Roman" panose="02020603050405020304" pitchFamily="18" charset="0"/>
            </a:endParaRPr>
          </a:p>
        </p:txBody>
      </p:sp>
      <p:sp>
        <p:nvSpPr>
          <p:cNvPr id="8195" name="Content Placeholder 2">
            <a:extLst>
              <a:ext uri="{FF2B5EF4-FFF2-40B4-BE49-F238E27FC236}">
                <a16:creationId xmlns:a16="http://schemas.microsoft.com/office/drawing/2014/main" id="{50876939-624F-40F9-861F-30198D3FDBB7}"/>
              </a:ext>
            </a:extLst>
          </p:cNvPr>
          <p:cNvSpPr>
            <a:spLocks noGrp="1" noChangeArrowheads="1"/>
          </p:cNvSpPr>
          <p:nvPr>
            <p:ph idx="1"/>
          </p:nvPr>
        </p:nvSpPr>
        <p:spPr>
          <a:xfrm>
            <a:off x="1631950" y="1511559"/>
            <a:ext cx="8928100" cy="5346441"/>
          </a:xfrm>
        </p:spPr>
        <p:txBody>
          <a:bodyPr/>
          <a:lstStyle/>
          <a:p>
            <a:r>
              <a:rPr lang="sr-Cyrl-RS" altLang="en-US" sz="2600" dirty="0">
                <a:latin typeface="Times New Roman" panose="02020603050405020304" pitchFamily="18" charset="0"/>
                <a:cs typeface="Times New Roman" panose="02020603050405020304" pitchFamily="18" charset="0"/>
              </a:rPr>
              <a:t>Увод</a:t>
            </a:r>
          </a:p>
          <a:p>
            <a:endParaRPr lang="sr-Cyrl-RS" altLang="en-US" sz="2600" dirty="0">
              <a:latin typeface="Times New Roman" panose="02020603050405020304" pitchFamily="18" charset="0"/>
              <a:cs typeface="Times New Roman" panose="02020603050405020304" pitchFamily="18" charset="0"/>
            </a:endParaRPr>
          </a:p>
          <a:p>
            <a:r>
              <a:rPr lang="sr-Cyrl-RS" altLang="en-US" sz="2600" dirty="0">
                <a:latin typeface="Times New Roman" panose="02020603050405020304" pitchFamily="18" charset="0"/>
                <a:cs typeface="Times New Roman" panose="02020603050405020304" pitchFamily="18" charset="0"/>
              </a:rPr>
              <a:t>Анализ</a:t>
            </a:r>
            <a:r>
              <a:rPr lang="en-US" altLang="en-US" sz="2600" dirty="0">
                <a:latin typeface="Times New Roman" panose="02020603050405020304" pitchFamily="18" charset="0"/>
                <a:cs typeface="Times New Roman" panose="02020603050405020304" pitchFamily="18" charset="0"/>
              </a:rPr>
              <a:t>a </a:t>
            </a:r>
            <a:r>
              <a:rPr lang="sr-Cyrl-RS" altLang="en-US" sz="2600" dirty="0">
                <a:latin typeface="Times New Roman" panose="02020603050405020304" pitchFamily="18" charset="0"/>
                <a:cs typeface="Times New Roman" panose="02020603050405020304" pitchFamily="18" charset="0"/>
              </a:rPr>
              <a:t>захтев</a:t>
            </a:r>
            <a:r>
              <a:rPr lang="en-US" altLang="en-US" sz="2600" dirty="0">
                <a:latin typeface="Times New Roman" panose="02020603050405020304" pitchFamily="18" charset="0"/>
                <a:cs typeface="Times New Roman" panose="02020603050405020304" pitchFamily="18" charset="0"/>
              </a:rPr>
              <a:t>a</a:t>
            </a:r>
            <a:endParaRPr lang="sr-Cyrl-RS" altLang="en-US" sz="2600" dirty="0">
              <a:latin typeface="Times New Roman" panose="02020603050405020304" pitchFamily="18" charset="0"/>
              <a:cs typeface="Times New Roman" panose="02020603050405020304" pitchFamily="18" charset="0"/>
            </a:endParaRPr>
          </a:p>
          <a:p>
            <a:pPr marL="0" indent="0">
              <a:buNone/>
            </a:pPr>
            <a:endParaRPr lang="en-US" altLang="en-US" sz="2600" dirty="0">
              <a:latin typeface="Times New Roman" panose="02020603050405020304" pitchFamily="18" charset="0"/>
              <a:cs typeface="Times New Roman" panose="02020603050405020304" pitchFamily="18" charset="0"/>
            </a:endParaRPr>
          </a:p>
          <a:p>
            <a:pPr algn="just"/>
            <a:r>
              <a:rPr lang="sr-Cyrl-RS" altLang="en-US" sz="2600" dirty="0">
                <a:latin typeface="Times New Roman" panose="02020603050405020304" pitchFamily="18" charset="0"/>
                <a:cs typeface="Times New Roman" panose="02020603050405020304" pitchFamily="18" charset="0"/>
              </a:rPr>
              <a:t>Предлог приступа пројектном решењу</a:t>
            </a:r>
          </a:p>
          <a:p>
            <a:pPr algn="just"/>
            <a:endParaRPr lang="sr-Cyrl-RS" altLang="en-US" sz="2600" dirty="0">
              <a:latin typeface="Times New Roman" panose="02020603050405020304" pitchFamily="18" charset="0"/>
              <a:cs typeface="Times New Roman" panose="02020603050405020304" pitchFamily="18" charset="0"/>
            </a:endParaRPr>
          </a:p>
          <a:p>
            <a:pPr algn="just"/>
            <a:r>
              <a:rPr lang="sr-Cyrl-RS" altLang="en-US" sz="2600" dirty="0">
                <a:latin typeface="Times New Roman" panose="02020603050405020304" pitchFamily="18" charset="0"/>
                <a:cs typeface="Times New Roman" panose="02020603050405020304" pitchFamily="18" charset="0"/>
              </a:rPr>
              <a:t>Имплементација решења и приказ тест апликације</a:t>
            </a:r>
          </a:p>
          <a:p>
            <a:pPr marL="0" indent="0" algn="just">
              <a:buNone/>
            </a:pPr>
            <a:endParaRPr lang="sr-Cyrl-RS" altLang="en-US" sz="2600" dirty="0">
              <a:latin typeface="Times New Roman" panose="02020603050405020304" pitchFamily="18" charset="0"/>
              <a:cs typeface="Times New Roman" panose="02020603050405020304" pitchFamily="18" charset="0"/>
            </a:endParaRPr>
          </a:p>
          <a:p>
            <a:pPr algn="just"/>
            <a:r>
              <a:rPr lang="sr-Cyrl-RS" altLang="en-US" sz="2600" dirty="0">
                <a:latin typeface="Times New Roman" panose="02020603050405020304" pitchFamily="18" charset="0"/>
                <a:cs typeface="Times New Roman" panose="02020603050405020304" pitchFamily="18" charset="0"/>
              </a:rPr>
              <a:t>Могућности даљег проширења</a:t>
            </a:r>
          </a:p>
          <a:p>
            <a:pPr algn="just"/>
            <a:endParaRPr lang="sr-Cyrl-RS" altLang="en-US" sz="2600" dirty="0">
              <a:latin typeface="Times New Roman" panose="02020603050405020304" pitchFamily="18" charset="0"/>
              <a:cs typeface="Times New Roman" panose="02020603050405020304" pitchFamily="18" charset="0"/>
            </a:endParaRPr>
          </a:p>
          <a:p>
            <a:pPr algn="just"/>
            <a:r>
              <a:rPr lang="sr-Cyrl-RS" altLang="en-US" sz="2600" dirty="0">
                <a:latin typeface="Times New Roman" panose="02020603050405020304" pitchFamily="18" charset="0"/>
                <a:cs typeface="Times New Roman" panose="02020603050405020304" pitchFamily="18" charset="0"/>
              </a:rPr>
              <a:t>Закључак</a:t>
            </a:r>
          </a:p>
          <a:p>
            <a:endParaRPr lang="en-US" altLang="en-US" sz="2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3" y="404814"/>
            <a:ext cx="7152663" cy="575914"/>
          </a:xfrm>
        </p:spPr>
        <p:txBody>
          <a:bodyPr/>
          <a:lstStyle/>
          <a:p>
            <a:r>
              <a:rPr lang="sr-Cyrl-RS" dirty="0"/>
              <a:t>УВОД</a:t>
            </a:r>
            <a:endParaRPr lang="en-US" dirty="0"/>
          </a:p>
        </p:txBody>
      </p:sp>
      <p:sp>
        <p:nvSpPr>
          <p:cNvPr id="3" name="Content Placeholder 2"/>
          <p:cNvSpPr>
            <a:spLocks noGrp="1"/>
          </p:cNvSpPr>
          <p:nvPr>
            <p:ph idx="1"/>
          </p:nvPr>
        </p:nvSpPr>
        <p:spPr>
          <a:xfrm>
            <a:off x="624417" y="2060574"/>
            <a:ext cx="10972800" cy="4134953"/>
          </a:xfrm>
        </p:spPr>
        <p:txBody>
          <a:bodyPr/>
          <a:lstStyle/>
          <a:p>
            <a:r>
              <a:rPr lang="sr-Cyrl-RS" dirty="0">
                <a:solidFill>
                  <a:schemeClr val="tx1"/>
                </a:solidFill>
                <a:latin typeface="Times New Roman" panose="02020603050405020304" pitchFamily="18" charset="0"/>
                <a:cs typeface="Times New Roman" panose="02020603050405020304" pitchFamily="18" charset="0"/>
              </a:rPr>
              <a:t>Значај информација у модерном свету</a:t>
            </a:r>
            <a:endParaRPr lang="sr-Latn-RS" dirty="0">
              <a:solidFill>
                <a:schemeClr val="tx1"/>
              </a:solidFill>
              <a:latin typeface="Times New Roman" panose="02020603050405020304" pitchFamily="18" charset="0"/>
              <a:cs typeface="Times New Roman" panose="02020603050405020304" pitchFamily="18" charset="0"/>
            </a:endParaRPr>
          </a:p>
          <a:p>
            <a:endParaRPr lang="sr-Cyrl-RS" dirty="0">
              <a:latin typeface="Times New Roman" panose="02020603050405020304" pitchFamily="18" charset="0"/>
              <a:cs typeface="Times New Roman" panose="02020603050405020304" pitchFamily="18" charset="0"/>
            </a:endParaRPr>
          </a:p>
          <a:p>
            <a:r>
              <a:rPr lang="sr-Cyrl-RS" dirty="0">
                <a:solidFill>
                  <a:schemeClr val="tx1"/>
                </a:solidFill>
                <a:latin typeface="Times New Roman" panose="02020603050405020304" pitchFamily="18" charset="0"/>
                <a:cs typeface="Times New Roman" panose="02020603050405020304" pitchFamily="18" charset="0"/>
              </a:rPr>
              <a:t>Претраживање веб страница у потрази за информацијама</a:t>
            </a:r>
            <a:endParaRPr lang="sr-Latn-RS" dirty="0">
              <a:solidFill>
                <a:schemeClr val="tx1"/>
              </a:solidFill>
              <a:latin typeface="Times New Roman" panose="02020603050405020304" pitchFamily="18" charset="0"/>
              <a:cs typeface="Times New Roman" panose="02020603050405020304" pitchFamily="18" charset="0"/>
            </a:endParaRPr>
          </a:p>
          <a:p>
            <a:endParaRPr lang="sr-Cyrl-RS" i="1" dirty="0">
              <a:latin typeface="Times New Roman" panose="02020603050405020304" pitchFamily="18" charset="0"/>
              <a:cs typeface="Times New Roman" panose="02020603050405020304" pitchFamily="18" charset="0"/>
            </a:endParaRPr>
          </a:p>
          <a:p>
            <a:r>
              <a:rPr lang="sr-Cyrl-RS" dirty="0">
                <a:solidFill>
                  <a:schemeClr val="tx1"/>
                </a:solidFill>
                <a:latin typeface="Times New Roman" panose="02020603050405020304" pitchFamily="18" charset="0"/>
                <a:cs typeface="Times New Roman" panose="02020603050405020304" pitchFamily="18" charset="0"/>
              </a:rPr>
              <a:t>Циљ рада</a:t>
            </a:r>
          </a:p>
          <a:p>
            <a:endParaRPr lang="sr-Cyrl-RS" dirty="0">
              <a:solidFill>
                <a:schemeClr val="tx1"/>
              </a:solidFill>
              <a:latin typeface="Times New Roman" panose="02020603050405020304" pitchFamily="18" charset="0"/>
              <a:cs typeface="Times New Roman" panose="02020603050405020304" pitchFamily="18" charset="0"/>
            </a:endParaRPr>
          </a:p>
          <a:p>
            <a:r>
              <a:rPr lang="sr-Cyrl-RS" dirty="0">
                <a:solidFill>
                  <a:schemeClr val="tx1"/>
                </a:solidFill>
                <a:latin typeface="Times New Roman" panose="02020603050405020304" pitchFamily="18" charset="0"/>
                <a:cs typeface="Times New Roman" panose="02020603050405020304" pitchFamily="18" charset="0"/>
              </a:rPr>
              <a:t>Намена апликације</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35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3" y="404814"/>
            <a:ext cx="7152663" cy="575914"/>
          </a:xfrm>
        </p:spPr>
        <p:txBody>
          <a:bodyPr/>
          <a:lstStyle/>
          <a:p>
            <a:r>
              <a:rPr lang="sr-Cyrl-RS" altLang="en-US" sz="2400" dirty="0">
                <a:latin typeface="Times New Roman" panose="02020603050405020304" pitchFamily="18" charset="0"/>
                <a:cs typeface="Times New Roman" panose="02020603050405020304" pitchFamily="18" charset="0"/>
              </a:rPr>
              <a:t>Анализ</a:t>
            </a:r>
            <a:r>
              <a:rPr lang="en-US" altLang="en-US" sz="2400" dirty="0">
                <a:latin typeface="Times New Roman" panose="02020603050405020304" pitchFamily="18" charset="0"/>
                <a:cs typeface="Times New Roman" panose="02020603050405020304" pitchFamily="18" charset="0"/>
              </a:rPr>
              <a:t>a </a:t>
            </a:r>
            <a:r>
              <a:rPr lang="sr-Cyrl-RS" altLang="en-US" sz="2400" dirty="0">
                <a:latin typeface="Times New Roman" panose="02020603050405020304" pitchFamily="18" charset="0"/>
                <a:cs typeface="Times New Roman" panose="02020603050405020304" pitchFamily="18" charset="0"/>
              </a:rPr>
              <a:t>захтев</a:t>
            </a:r>
            <a:r>
              <a:rPr lang="en-US" altLang="en-US" sz="2400" dirty="0">
                <a:latin typeface="Times New Roman" panose="02020603050405020304" pitchFamily="18" charset="0"/>
                <a:cs typeface="Times New Roman" panose="02020603050405020304" pitchFamily="18" charset="0"/>
              </a:rPr>
              <a:t>a</a:t>
            </a:r>
            <a:endParaRPr lang="en-US" dirty="0"/>
          </a:p>
        </p:txBody>
      </p:sp>
      <p:sp>
        <p:nvSpPr>
          <p:cNvPr id="3" name="Content Placeholder 2"/>
          <p:cNvSpPr>
            <a:spLocks noGrp="1"/>
          </p:cNvSpPr>
          <p:nvPr>
            <p:ph idx="1"/>
          </p:nvPr>
        </p:nvSpPr>
        <p:spPr>
          <a:xfrm>
            <a:off x="624417" y="2060574"/>
            <a:ext cx="10972800" cy="4134953"/>
          </a:xfrm>
        </p:spPr>
        <p:txBody>
          <a:bodyPr/>
          <a:lstStyle/>
          <a:p>
            <a:r>
              <a:rPr lang="sr-Cyrl-RS" sz="4000" dirty="0">
                <a:latin typeface="Times New Roman" panose="02020603050405020304" pitchFamily="18" charset="0"/>
                <a:cs typeface="Times New Roman" panose="02020603050405020304" pitchFamily="18" charset="0"/>
              </a:rPr>
              <a:t>Опис проблема</a:t>
            </a:r>
          </a:p>
          <a:p>
            <a:endParaRPr lang="sr-Cyrl-RS" sz="4000" dirty="0">
              <a:solidFill>
                <a:srgbClr val="FF0000"/>
              </a:solidFill>
              <a:latin typeface="Times New Roman" panose="02020603050405020304" pitchFamily="18" charset="0"/>
              <a:cs typeface="Times New Roman" panose="02020603050405020304" pitchFamily="18" charset="0"/>
            </a:endParaRPr>
          </a:p>
          <a:p>
            <a:endParaRPr lang="sr-Cyrl-RS" sz="4000" dirty="0">
              <a:solidFill>
                <a:srgbClr val="FF0000"/>
              </a:solidFill>
              <a:latin typeface="Times New Roman" panose="02020603050405020304" pitchFamily="18" charset="0"/>
              <a:cs typeface="Times New Roman" panose="02020603050405020304" pitchFamily="18" charset="0"/>
            </a:endParaRPr>
          </a:p>
          <a:p>
            <a:r>
              <a:rPr lang="sr-Cyrl-RS" sz="4000" dirty="0">
                <a:latin typeface="Times New Roman" panose="02020603050405020304" pitchFamily="18" charset="0"/>
                <a:cs typeface="Times New Roman" panose="02020603050405020304" pitchFamily="18" charset="0"/>
              </a:rPr>
              <a:t>Анализа захтева корисника</a:t>
            </a:r>
          </a:p>
        </p:txBody>
      </p:sp>
    </p:spTree>
    <p:extLst>
      <p:ext uri="{BB962C8B-B14F-4D97-AF65-F5344CB8AC3E}">
        <p14:creationId xmlns:p14="http://schemas.microsoft.com/office/powerpoint/2010/main" val="218306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3" y="404814"/>
            <a:ext cx="7152663" cy="575914"/>
          </a:xfrm>
        </p:spPr>
        <p:txBody>
          <a:bodyPr/>
          <a:lstStyle/>
          <a:p>
            <a:pPr algn="just"/>
            <a:r>
              <a:rPr lang="sr-Cyrl-RS" altLang="en-US" sz="2400" dirty="0">
                <a:latin typeface="Times New Roman" panose="02020603050405020304" pitchFamily="18" charset="0"/>
                <a:cs typeface="Times New Roman" panose="02020603050405020304" pitchFamily="18" charset="0"/>
              </a:rPr>
              <a:t>Предлог приступа пројектном решењу</a:t>
            </a:r>
          </a:p>
        </p:txBody>
      </p:sp>
      <p:sp>
        <p:nvSpPr>
          <p:cNvPr id="3" name="Content Placeholder 2"/>
          <p:cNvSpPr>
            <a:spLocks noGrp="1"/>
          </p:cNvSpPr>
          <p:nvPr>
            <p:ph idx="1"/>
          </p:nvPr>
        </p:nvSpPr>
        <p:spPr>
          <a:xfrm>
            <a:off x="609600" y="1530638"/>
            <a:ext cx="10972800" cy="5327362"/>
          </a:xfrm>
        </p:spPr>
        <p:txBody>
          <a:bodyPr/>
          <a:lstStyle/>
          <a:p>
            <a:pPr algn="just"/>
            <a:r>
              <a:rPr lang="en-US" altLang="en-US" sz="3200" i="1" dirty="0">
                <a:latin typeface="Times New Roman" panose="02020603050405020304" pitchFamily="18" charset="0"/>
                <a:cs typeface="Times New Roman" panose="02020603050405020304" pitchFamily="18" charset="0"/>
              </a:rPr>
              <a:t>Python</a:t>
            </a:r>
            <a:r>
              <a:rPr lang="en-US" altLang="en-US" sz="3200" dirty="0">
                <a:latin typeface="Times New Roman" panose="02020603050405020304" pitchFamily="18" charset="0"/>
                <a:cs typeface="Times New Roman" panose="02020603050405020304" pitchFamily="18" charset="0"/>
              </a:rPr>
              <a:t> </a:t>
            </a:r>
            <a:r>
              <a:rPr lang="sr-Cyrl-RS" altLang="en-US" sz="3200" dirty="0">
                <a:latin typeface="Times New Roman" panose="02020603050405020304" pitchFamily="18" charset="0"/>
                <a:cs typeface="Times New Roman" panose="02020603050405020304" pitchFamily="18" charset="0"/>
              </a:rPr>
              <a:t>програмски језик</a:t>
            </a:r>
          </a:p>
          <a:p>
            <a:pPr algn="just"/>
            <a:endParaRPr lang="sr-Cyrl-RS" dirty="0">
              <a:latin typeface="Times New Roman" panose="02020603050405020304" pitchFamily="18" charset="0"/>
              <a:cs typeface="Times New Roman" panose="02020603050405020304" pitchFamily="18" charset="0"/>
            </a:endParaRPr>
          </a:p>
          <a:p>
            <a:r>
              <a:rPr lang="en-US" i="1" dirty="0">
                <a:solidFill>
                  <a:schemeClr val="tx1"/>
                </a:solidFill>
                <a:latin typeface="Times New Roman" panose="02020603050405020304" pitchFamily="18" charset="0"/>
                <a:cs typeface="Times New Roman" panose="02020603050405020304" pitchFamily="18" charset="0"/>
              </a:rPr>
              <a:t>PyCharm IDE</a:t>
            </a:r>
            <a:endParaRPr lang="sr-Cyrl-RS" i="1" dirty="0">
              <a:solidFill>
                <a:schemeClr val="tx1"/>
              </a:solidFill>
              <a:latin typeface="Times New Roman" panose="02020603050405020304" pitchFamily="18" charset="0"/>
              <a:cs typeface="Times New Roman" panose="02020603050405020304" pitchFamily="18" charset="0"/>
            </a:endParaRPr>
          </a:p>
          <a:p>
            <a:endParaRPr lang="sr-Cyrl-RS" i="1" dirty="0">
              <a:latin typeface="Times New Roman" panose="02020603050405020304" pitchFamily="18" charset="0"/>
              <a:cs typeface="Times New Roman" panose="02020603050405020304" pitchFamily="18" charset="0"/>
            </a:endParaRPr>
          </a:p>
          <a:p>
            <a:r>
              <a:rPr lang="en-US" i="1" dirty="0"/>
              <a:t>Python</a:t>
            </a:r>
            <a:r>
              <a:rPr lang="en-US" dirty="0"/>
              <a:t> </a:t>
            </a:r>
            <a:r>
              <a:rPr lang="sr-Cyrl-RS" dirty="0"/>
              <a:t>библиотеке</a:t>
            </a:r>
          </a:p>
          <a:p>
            <a:endParaRPr lang="sr-Cyrl-RS" dirty="0">
              <a:solidFill>
                <a:schemeClr val="tx1"/>
              </a:solidFill>
              <a:latin typeface="Times New Roman" panose="02020603050405020304" pitchFamily="18" charset="0"/>
              <a:cs typeface="Times New Roman" panose="02020603050405020304" pitchFamily="18" charset="0"/>
            </a:endParaRPr>
          </a:p>
          <a:p>
            <a:r>
              <a:rPr lang="en-US" i="1" dirty="0"/>
              <a:t>HTML</a:t>
            </a:r>
            <a:endParaRPr lang="sr-Cyrl-RS" i="1" dirty="0"/>
          </a:p>
          <a:p>
            <a:endParaRPr lang="sr-Cyrl-RS" i="1" dirty="0">
              <a:solidFill>
                <a:schemeClr val="tx1"/>
              </a:solidFill>
              <a:latin typeface="Times New Roman" panose="02020603050405020304" pitchFamily="18" charset="0"/>
              <a:cs typeface="Times New Roman" panose="02020603050405020304" pitchFamily="18" charset="0"/>
            </a:endParaRPr>
          </a:p>
          <a:p>
            <a:r>
              <a:rPr lang="sr-Cyrl-RS" dirty="0"/>
              <a:t>Верзионисање софтвера </a:t>
            </a:r>
            <a:endParaRPr lang="en-US" i="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A5DEAE4-6E5F-0CA3-E59C-994B62FBB73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9101" y="2163415"/>
            <a:ext cx="7210389" cy="4061807"/>
          </a:xfrm>
          <a:prstGeom prst="rect">
            <a:avLst/>
          </a:prstGeom>
          <a:noFill/>
          <a:ln>
            <a:noFill/>
          </a:ln>
        </p:spPr>
      </p:pic>
      <p:sp>
        <p:nvSpPr>
          <p:cNvPr id="5" name="Text Box 1">
            <a:extLst>
              <a:ext uri="{FF2B5EF4-FFF2-40B4-BE49-F238E27FC236}">
                <a16:creationId xmlns:a16="http://schemas.microsoft.com/office/drawing/2014/main" id="{7F09D45B-17C1-1A62-BA08-D0EDB6B4AA30}"/>
              </a:ext>
            </a:extLst>
          </p:cNvPr>
          <p:cNvSpPr txBox="1"/>
          <p:nvPr/>
        </p:nvSpPr>
        <p:spPr>
          <a:xfrm>
            <a:off x="5369155" y="6278244"/>
            <a:ext cx="6351790" cy="526734"/>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ctr">
              <a:lnSpc>
                <a:spcPct val="150000"/>
              </a:lnSpc>
            </a:pPr>
            <a:r>
              <a:rPr lang="sr-Cyrl-RS" sz="2000" b="0" i="1" dirty="0">
                <a:effectLst/>
                <a:latin typeface="Times New Roman" panose="02020603050405020304" pitchFamily="18" charset="0"/>
                <a:ea typeface="Times New Roman" panose="02020603050405020304" pitchFamily="18" charset="0"/>
              </a:rPr>
              <a:t>С</a:t>
            </a:r>
            <a:r>
              <a:rPr lang="en-GB" sz="2000" b="0" i="1" dirty="0" err="1">
                <a:effectLst/>
                <a:latin typeface="Times New Roman" panose="02020603050405020304" pitchFamily="18" charset="0"/>
                <a:ea typeface="Times New Roman" panose="02020603050405020304" pitchFamily="18" charset="0"/>
              </a:rPr>
              <a:t>лика</a:t>
            </a:r>
            <a:r>
              <a:rPr lang="en-GB" sz="2000" b="0" i="1" dirty="0">
                <a:effectLst/>
                <a:latin typeface="Times New Roman" panose="02020603050405020304" pitchFamily="18" charset="0"/>
                <a:ea typeface="Times New Roman" panose="02020603050405020304" pitchFamily="18" charset="0"/>
              </a:rPr>
              <a:t> </a:t>
            </a:r>
            <a:r>
              <a:rPr lang="sr-Cyrl-RS" sz="2000" b="0" i="1" dirty="0">
                <a:effectLst/>
                <a:latin typeface="Times New Roman" panose="02020603050405020304" pitchFamily="18" charset="0"/>
                <a:ea typeface="Times New Roman" panose="02020603050405020304" pitchFamily="18" charset="0"/>
              </a:rPr>
              <a:t>1</a:t>
            </a:r>
            <a:r>
              <a:rPr lang="en-GB" sz="2000" b="0" dirty="0">
                <a:effectLst/>
                <a:latin typeface="Times New Roman" panose="02020603050405020304" pitchFamily="18" charset="0"/>
                <a:ea typeface="Times New Roman" panose="02020603050405020304" pitchFamily="18" charset="0"/>
              </a:rPr>
              <a:t>. </a:t>
            </a:r>
            <a:r>
              <a:rPr lang="sr-Cyrl-RS" sz="2000" b="0" dirty="0">
                <a:effectLst/>
                <a:latin typeface="Times New Roman" panose="02020603050405020304" pitchFamily="18" charset="0"/>
                <a:ea typeface="Times New Roman" panose="02020603050405020304" pitchFamily="18" charset="0"/>
              </a:rPr>
              <a:t>Изглед </a:t>
            </a:r>
            <a:r>
              <a:rPr lang="sr-Cyrl-RS" sz="2000" b="0" i="1" dirty="0">
                <a:effectLst/>
                <a:latin typeface="Times New Roman" panose="02020603050405020304" pitchFamily="18" charset="0"/>
                <a:ea typeface="Times New Roman" panose="02020603050405020304" pitchFamily="18" charset="0"/>
              </a:rPr>
              <a:t>PyCharm IDE-</a:t>
            </a:r>
            <a:r>
              <a:rPr lang="sr-Cyrl-RS" sz="2000" b="0" dirty="0">
                <a:effectLst/>
                <a:latin typeface="Times New Roman" panose="02020603050405020304" pitchFamily="18" charset="0"/>
                <a:ea typeface="Times New Roman" panose="02020603050405020304" pitchFamily="18" charset="0"/>
              </a:rPr>
              <a:t>а</a:t>
            </a:r>
            <a:endParaRPr lang="en-US" sz="2000" b="1" dirty="0">
              <a:effectLst/>
              <a:latin typeface="Times New Roman" panose="02020603050405020304" pitchFamily="18" charset="0"/>
              <a:ea typeface="Times New Roman" panose="02020603050405020304" pitchFamily="18" charset="0"/>
            </a:endParaRPr>
          </a:p>
          <a:p>
            <a:r>
              <a:rPr lang="sr-Cyrl-RS" sz="2000" b="1" dirty="0">
                <a:effectLst/>
                <a:latin typeface="Times New Roman" panose="02020603050405020304" pitchFamily="18" charset="0"/>
                <a:ea typeface="Calibri" panose="020F0502020204030204" pitchFamily="34" charset="0"/>
              </a:rPr>
              <a:t> </a:t>
            </a:r>
            <a:endParaRPr lang="en-US" sz="2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2376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910" y="247314"/>
            <a:ext cx="7152663" cy="830317"/>
          </a:xfrm>
        </p:spPr>
        <p:txBody>
          <a:bodyPr/>
          <a:lstStyle/>
          <a:p>
            <a:r>
              <a:rPr lang="sr-Cyrl-RS" altLang="en-US" sz="2400" dirty="0">
                <a:latin typeface="Times New Roman" panose="02020603050405020304" pitchFamily="18" charset="0"/>
                <a:cs typeface="Times New Roman" panose="02020603050405020304" pitchFamily="18" charset="0"/>
              </a:rPr>
              <a:t>Имплементација решења и приказ тест апликације</a:t>
            </a:r>
            <a:endParaRPr lang="en-US" dirty="0"/>
          </a:p>
        </p:txBody>
      </p:sp>
      <p:sp>
        <p:nvSpPr>
          <p:cNvPr id="3" name="Content Placeholder 2"/>
          <p:cNvSpPr>
            <a:spLocks noGrp="1"/>
          </p:cNvSpPr>
          <p:nvPr>
            <p:ph idx="1"/>
          </p:nvPr>
        </p:nvSpPr>
        <p:spPr>
          <a:xfrm>
            <a:off x="0" y="1450700"/>
            <a:ext cx="3359004" cy="714157"/>
          </a:xfrm>
        </p:spPr>
        <p:txBody>
          <a:bodyPr/>
          <a:lstStyle/>
          <a:p>
            <a:r>
              <a:rPr lang="sr-Cyrl-RS" dirty="0">
                <a:solidFill>
                  <a:schemeClr val="tx1"/>
                </a:solidFill>
                <a:latin typeface="Times New Roman" panose="02020603050405020304" pitchFamily="18" charset="0"/>
                <a:cs typeface="Times New Roman" panose="02020603050405020304" pitchFamily="18" charset="0"/>
              </a:rPr>
              <a:t>Главни прозор</a:t>
            </a:r>
          </a:p>
        </p:txBody>
      </p:sp>
      <p:pic>
        <p:nvPicPr>
          <p:cNvPr id="4" name="Picture 3">
            <a:extLst>
              <a:ext uri="{FF2B5EF4-FFF2-40B4-BE49-F238E27FC236}">
                <a16:creationId xmlns:a16="http://schemas.microsoft.com/office/drawing/2014/main" id="{493DE8F4-C593-86DF-D458-30EC975F1B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080106"/>
            <a:ext cx="9348817" cy="4777894"/>
          </a:xfrm>
          <a:prstGeom prst="rect">
            <a:avLst/>
          </a:prstGeom>
          <a:noFill/>
          <a:ln>
            <a:noFill/>
          </a:ln>
        </p:spPr>
      </p:pic>
      <p:sp>
        <p:nvSpPr>
          <p:cNvPr id="5" name="Text Box 2">
            <a:extLst>
              <a:ext uri="{FF2B5EF4-FFF2-40B4-BE49-F238E27FC236}">
                <a16:creationId xmlns:a16="http://schemas.microsoft.com/office/drawing/2014/main" id="{37572E7F-E94F-FC31-1AC9-0C4753488A8E}"/>
              </a:ext>
            </a:extLst>
          </p:cNvPr>
          <p:cNvSpPr txBox="1">
            <a:spLocks noChangeArrowheads="1"/>
          </p:cNvSpPr>
          <p:nvPr/>
        </p:nvSpPr>
        <p:spPr bwMode="auto">
          <a:xfrm>
            <a:off x="9673937" y="3134360"/>
            <a:ext cx="2047152" cy="1784525"/>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gn="ctr"/>
            <a:r>
              <a:rPr lang="en-GB" sz="2400" b="0" i="1" dirty="0" err="1">
                <a:effectLst/>
                <a:latin typeface="Times New Roman" panose="02020603050405020304" pitchFamily="18" charset="0"/>
                <a:ea typeface="Times New Roman" panose="02020603050405020304" pitchFamily="18" charset="0"/>
              </a:rPr>
              <a:t>Слика</a:t>
            </a:r>
            <a:r>
              <a:rPr lang="en-GB" sz="2400" b="0" i="1" dirty="0">
                <a:effectLst/>
                <a:latin typeface="Times New Roman" panose="02020603050405020304" pitchFamily="18" charset="0"/>
                <a:ea typeface="Times New Roman" panose="02020603050405020304" pitchFamily="18" charset="0"/>
              </a:rPr>
              <a:t> </a:t>
            </a:r>
            <a:r>
              <a:rPr lang="sr-Cyrl-RS" sz="2400" i="1" dirty="0">
                <a:latin typeface="Times New Roman" panose="02020603050405020304" pitchFamily="18" charset="0"/>
                <a:ea typeface="Times New Roman" panose="02020603050405020304" pitchFamily="18" charset="0"/>
              </a:rPr>
              <a:t>2</a:t>
            </a:r>
            <a:r>
              <a:rPr lang="en-GB" sz="2400" b="0" i="1" dirty="0">
                <a:effectLst/>
                <a:latin typeface="Times New Roman" panose="02020603050405020304" pitchFamily="18" charset="0"/>
                <a:ea typeface="Times New Roman" panose="02020603050405020304" pitchFamily="18" charset="0"/>
              </a:rPr>
              <a:t>.</a:t>
            </a:r>
            <a:r>
              <a:rPr lang="en-GB" sz="2400" b="0" dirty="0">
                <a:effectLst/>
                <a:latin typeface="Times New Roman" panose="02020603050405020304" pitchFamily="18" charset="0"/>
                <a:ea typeface="Times New Roman" panose="02020603050405020304" pitchFamily="18" charset="0"/>
              </a:rPr>
              <a:t> </a:t>
            </a:r>
            <a:r>
              <a:rPr lang="en-GB" sz="2400" b="0" dirty="0" err="1">
                <a:effectLst/>
                <a:latin typeface="Times New Roman" panose="02020603050405020304" pitchFamily="18" charset="0"/>
                <a:ea typeface="Times New Roman" panose="02020603050405020304" pitchFamily="18" charset="0"/>
              </a:rPr>
              <a:t>Изглед</a:t>
            </a:r>
            <a:r>
              <a:rPr lang="en-GB" sz="2400" b="0" dirty="0">
                <a:effectLst/>
                <a:latin typeface="Times New Roman" panose="02020603050405020304" pitchFamily="18" charset="0"/>
                <a:ea typeface="Times New Roman" panose="02020603050405020304" pitchFamily="18" charset="0"/>
              </a:rPr>
              <a:t> </a:t>
            </a:r>
            <a:r>
              <a:rPr lang="en-GB" sz="2400" b="0" dirty="0" err="1">
                <a:effectLst/>
                <a:latin typeface="Times New Roman" panose="02020603050405020304" pitchFamily="18" charset="0"/>
                <a:ea typeface="Times New Roman" panose="02020603050405020304" pitchFamily="18" charset="0"/>
              </a:rPr>
              <a:t>главног</a:t>
            </a:r>
            <a:r>
              <a:rPr lang="en-GB" sz="2400" b="0" dirty="0">
                <a:effectLst/>
                <a:latin typeface="Times New Roman" panose="02020603050405020304" pitchFamily="18" charset="0"/>
                <a:ea typeface="Times New Roman" panose="02020603050405020304" pitchFamily="18" charset="0"/>
              </a:rPr>
              <a:t> </a:t>
            </a:r>
            <a:r>
              <a:rPr lang="en-GB" sz="2400" b="0" dirty="0" err="1">
                <a:effectLst/>
                <a:latin typeface="Times New Roman" panose="02020603050405020304" pitchFamily="18" charset="0"/>
                <a:ea typeface="Times New Roman" panose="02020603050405020304" pitchFamily="18" charset="0"/>
              </a:rPr>
              <a:t>прозора</a:t>
            </a:r>
            <a:r>
              <a:rPr lang="en-GB" sz="2400" b="0" dirty="0">
                <a:effectLst/>
                <a:latin typeface="Times New Roman" panose="02020603050405020304" pitchFamily="18" charset="0"/>
                <a:ea typeface="Times New Roman" panose="02020603050405020304" pitchFamily="18" charset="0"/>
              </a:rPr>
              <a:t> </a:t>
            </a:r>
            <a:r>
              <a:rPr lang="en-GB" sz="2400" b="0" dirty="0" err="1">
                <a:effectLst/>
                <a:latin typeface="Times New Roman" panose="02020603050405020304" pitchFamily="18" charset="0"/>
                <a:ea typeface="Times New Roman" panose="02020603050405020304" pitchFamily="18" charset="0"/>
              </a:rPr>
              <a:t>тест</a:t>
            </a:r>
            <a:r>
              <a:rPr lang="en-GB" sz="2400" b="0" dirty="0">
                <a:effectLst/>
                <a:latin typeface="Times New Roman" panose="02020603050405020304" pitchFamily="18" charset="0"/>
                <a:ea typeface="Times New Roman" panose="02020603050405020304" pitchFamily="18" charset="0"/>
              </a:rPr>
              <a:t> </a:t>
            </a:r>
            <a:r>
              <a:rPr lang="en-GB" sz="2400" b="0" dirty="0" err="1">
                <a:effectLst/>
                <a:latin typeface="Times New Roman" panose="02020603050405020304" pitchFamily="18" charset="0"/>
                <a:ea typeface="Times New Roman" panose="02020603050405020304" pitchFamily="18" charset="0"/>
              </a:rPr>
              <a:t>апликације</a:t>
            </a:r>
            <a:endParaRPr lang="en-US" sz="2400" b="1" dirty="0">
              <a:effectLst/>
              <a:latin typeface="Times New Roman" panose="02020603050405020304" pitchFamily="18" charset="0"/>
              <a:ea typeface="Times New Roman" panose="02020603050405020304" pitchFamily="18" charset="0"/>
            </a:endParaRPr>
          </a:p>
          <a:p>
            <a:pPr algn="ctr"/>
            <a:r>
              <a:rPr lang="en-GB" sz="1200" b="0" dirty="0">
                <a:effectLst/>
                <a:latin typeface="Times New Roman" panose="02020603050405020304" pitchFamily="18" charset="0"/>
                <a:ea typeface="Times New Roman" panose="02020603050405020304" pitchFamily="18" charset="0"/>
              </a:rPr>
              <a:t> </a:t>
            </a:r>
            <a:endParaRPr lang="en-US" sz="1000" b="1"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005D041D-72EC-A28E-0D30-288021F4A8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292" y="5989983"/>
            <a:ext cx="2164891" cy="620703"/>
          </a:xfrm>
          <a:prstGeom prst="rect">
            <a:avLst/>
          </a:prstGeom>
        </p:spPr>
      </p:pic>
    </p:spTree>
    <p:extLst>
      <p:ext uri="{BB962C8B-B14F-4D97-AF65-F5344CB8AC3E}">
        <p14:creationId xmlns:p14="http://schemas.microsoft.com/office/powerpoint/2010/main" val="203586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910" y="247314"/>
            <a:ext cx="7152663" cy="830317"/>
          </a:xfrm>
        </p:spPr>
        <p:txBody>
          <a:bodyPr/>
          <a:lstStyle/>
          <a:p>
            <a:r>
              <a:rPr lang="sr-Cyrl-RS" altLang="en-US" sz="2400" dirty="0">
                <a:latin typeface="Times New Roman" panose="02020603050405020304" pitchFamily="18" charset="0"/>
                <a:cs typeface="Times New Roman" panose="02020603050405020304" pitchFamily="18" charset="0"/>
              </a:rPr>
              <a:t>Имплементација решења и приказ тест апликације</a:t>
            </a:r>
            <a:endParaRPr lang="en-US" dirty="0"/>
          </a:p>
        </p:txBody>
      </p:sp>
      <p:sp>
        <p:nvSpPr>
          <p:cNvPr id="3" name="Content Placeholder 2"/>
          <p:cNvSpPr>
            <a:spLocks noGrp="1"/>
          </p:cNvSpPr>
          <p:nvPr>
            <p:ph idx="1"/>
          </p:nvPr>
        </p:nvSpPr>
        <p:spPr>
          <a:xfrm>
            <a:off x="-1" y="1450700"/>
            <a:ext cx="4733365" cy="714157"/>
          </a:xfrm>
        </p:spPr>
        <p:txBody>
          <a:bodyPr/>
          <a:lstStyle/>
          <a:p>
            <a:r>
              <a:rPr lang="sr-Cyrl-RS" dirty="0">
                <a:solidFill>
                  <a:schemeClr val="tx1"/>
                </a:solidFill>
                <a:latin typeface="Times New Roman" panose="02020603050405020304" pitchFamily="18" charset="0"/>
                <a:cs typeface="Times New Roman" panose="02020603050405020304" pitchFamily="18" charset="0"/>
              </a:rPr>
              <a:t>Пример претраживања</a:t>
            </a:r>
          </a:p>
        </p:txBody>
      </p:sp>
      <p:sp>
        <p:nvSpPr>
          <p:cNvPr id="5" name="Text Box 2">
            <a:extLst>
              <a:ext uri="{FF2B5EF4-FFF2-40B4-BE49-F238E27FC236}">
                <a16:creationId xmlns:a16="http://schemas.microsoft.com/office/drawing/2014/main" id="{37572E7F-E94F-FC31-1AC9-0C4753488A8E}"/>
              </a:ext>
            </a:extLst>
          </p:cNvPr>
          <p:cNvSpPr txBox="1">
            <a:spLocks noChangeArrowheads="1"/>
          </p:cNvSpPr>
          <p:nvPr/>
        </p:nvSpPr>
        <p:spPr bwMode="auto">
          <a:xfrm>
            <a:off x="9575587" y="3224605"/>
            <a:ext cx="2150248" cy="1784525"/>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gn="ctr"/>
            <a:r>
              <a:rPr lang="en-GB" sz="2400" b="0" i="1" dirty="0" err="1">
                <a:effectLst/>
                <a:latin typeface="Times New Roman" panose="02020603050405020304" pitchFamily="18" charset="0"/>
                <a:ea typeface="Times New Roman" panose="02020603050405020304" pitchFamily="18" charset="0"/>
              </a:rPr>
              <a:t>Слика</a:t>
            </a:r>
            <a:r>
              <a:rPr lang="en-GB" sz="2400" b="0" i="1" dirty="0">
                <a:effectLst/>
                <a:latin typeface="Times New Roman" panose="02020603050405020304" pitchFamily="18" charset="0"/>
                <a:ea typeface="Times New Roman" panose="02020603050405020304" pitchFamily="18" charset="0"/>
              </a:rPr>
              <a:t> </a:t>
            </a:r>
            <a:r>
              <a:rPr lang="sr-Cyrl-RS" sz="2400" b="0" i="1" dirty="0">
                <a:effectLst/>
                <a:latin typeface="Times New Roman" panose="02020603050405020304" pitchFamily="18" charset="0"/>
                <a:ea typeface="Times New Roman" panose="02020603050405020304" pitchFamily="18" charset="0"/>
              </a:rPr>
              <a:t>3</a:t>
            </a:r>
            <a:r>
              <a:rPr lang="en-GB" sz="2400" b="0" i="1" dirty="0">
                <a:effectLst/>
                <a:latin typeface="Times New Roman" panose="02020603050405020304" pitchFamily="18" charset="0"/>
                <a:ea typeface="Times New Roman" panose="02020603050405020304" pitchFamily="18" charset="0"/>
              </a:rPr>
              <a:t>.</a:t>
            </a:r>
            <a:r>
              <a:rPr lang="en-GB" sz="2400" b="0" dirty="0">
                <a:effectLst/>
                <a:latin typeface="Times New Roman" panose="02020603050405020304" pitchFamily="18" charset="0"/>
                <a:ea typeface="Times New Roman" panose="02020603050405020304" pitchFamily="18" charset="0"/>
              </a:rPr>
              <a:t> </a:t>
            </a:r>
            <a:r>
              <a:rPr lang="sr-Cyrl-RS" sz="2400" b="0" dirty="0">
                <a:effectLst/>
                <a:latin typeface="Times New Roman" panose="02020603050405020304" pitchFamily="18" charset="0"/>
                <a:ea typeface="Times New Roman" panose="02020603050405020304" pitchFamily="18" charset="0"/>
              </a:rPr>
              <a:t>Пример претраживања</a:t>
            </a:r>
            <a:endParaRPr lang="en-US" sz="2400" b="1" dirty="0">
              <a:effectLst/>
              <a:latin typeface="Times New Roman" panose="02020603050405020304" pitchFamily="18" charset="0"/>
              <a:ea typeface="Times New Roman" panose="02020603050405020304" pitchFamily="18" charset="0"/>
            </a:endParaRPr>
          </a:p>
          <a:p>
            <a:pPr algn="ctr"/>
            <a:r>
              <a:rPr lang="en-GB" sz="1200" b="0" dirty="0">
                <a:effectLst/>
                <a:latin typeface="Times New Roman" panose="02020603050405020304" pitchFamily="18" charset="0"/>
                <a:ea typeface="Times New Roman" panose="02020603050405020304" pitchFamily="18" charset="0"/>
              </a:rPr>
              <a:t> </a:t>
            </a:r>
            <a:endParaRPr lang="en-US" sz="1000" b="1" dirty="0">
              <a:effectLst/>
              <a:latin typeface="Times New Roman" panose="02020603050405020304" pitchFamily="18" charset="0"/>
              <a:ea typeface="Times New Roman" panose="02020603050405020304" pitchFamily="18" charset="0"/>
            </a:endParaRPr>
          </a:p>
        </p:txBody>
      </p:sp>
      <p:pic>
        <p:nvPicPr>
          <p:cNvPr id="13" name="Picture 12">
            <a:extLst>
              <a:ext uri="{FF2B5EF4-FFF2-40B4-BE49-F238E27FC236}">
                <a16:creationId xmlns:a16="http://schemas.microsoft.com/office/drawing/2014/main" id="{14A4C6ED-8E42-9A33-211F-BA7A24244B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080106"/>
            <a:ext cx="9348817" cy="4777894"/>
          </a:xfrm>
          <a:prstGeom prst="rect">
            <a:avLst/>
          </a:prstGeom>
          <a:noFill/>
          <a:ln>
            <a:noFill/>
          </a:ln>
        </p:spPr>
      </p:pic>
      <p:sp>
        <p:nvSpPr>
          <p:cNvPr id="14" name="TextBox 13">
            <a:extLst>
              <a:ext uri="{FF2B5EF4-FFF2-40B4-BE49-F238E27FC236}">
                <a16:creationId xmlns:a16="http://schemas.microsoft.com/office/drawing/2014/main" id="{E4E80A30-706A-E504-3F17-F6E1C7385D1B}"/>
              </a:ext>
            </a:extLst>
          </p:cNvPr>
          <p:cNvSpPr txBox="1"/>
          <p:nvPr/>
        </p:nvSpPr>
        <p:spPr>
          <a:xfrm>
            <a:off x="636263" y="3430889"/>
            <a:ext cx="2150248" cy="369332"/>
          </a:xfrm>
          <a:prstGeom prst="rect">
            <a:avLst/>
          </a:prstGeom>
          <a:noFill/>
        </p:spPr>
        <p:txBody>
          <a:bodyPr wrap="square" rtlCol="0">
            <a:spAutoFit/>
          </a:bodyPr>
          <a:lstStyle/>
          <a:p>
            <a:r>
              <a:rPr lang="sr-Latn-RS" dirty="0">
                <a:latin typeface="Calibri" panose="020F0502020204030204" pitchFamily="34" charset="0"/>
                <a:cs typeface="Calibri" panose="020F0502020204030204" pitchFamily="34" charset="0"/>
              </a:rPr>
              <a:t>Vučević</a:t>
            </a:r>
            <a:endParaRPr lang="en-US"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4FC3C66F-9E13-9AD9-42F3-355B7C7955B9}"/>
              </a:ext>
            </a:extLst>
          </p:cNvPr>
          <p:cNvSpPr txBox="1"/>
          <p:nvPr/>
        </p:nvSpPr>
        <p:spPr>
          <a:xfrm>
            <a:off x="4870058" y="3865749"/>
            <a:ext cx="2451886"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https://www.mod.gov.rs/</a:t>
            </a:r>
          </a:p>
        </p:txBody>
      </p:sp>
      <p:sp>
        <p:nvSpPr>
          <p:cNvPr id="16" name="Minus Sign 15">
            <a:extLst>
              <a:ext uri="{FF2B5EF4-FFF2-40B4-BE49-F238E27FC236}">
                <a16:creationId xmlns:a16="http://schemas.microsoft.com/office/drawing/2014/main" id="{1B6467D8-E960-A100-03C6-9C05D9AB940C}"/>
              </a:ext>
            </a:extLst>
          </p:cNvPr>
          <p:cNvSpPr/>
          <p:nvPr/>
        </p:nvSpPr>
        <p:spPr>
          <a:xfrm rot="2554054" flipH="1">
            <a:off x="645937" y="4291631"/>
            <a:ext cx="79456" cy="141593"/>
          </a:xfrm>
          <a:prstGeom prst="mathMinu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inus Sign 16">
            <a:extLst>
              <a:ext uri="{FF2B5EF4-FFF2-40B4-BE49-F238E27FC236}">
                <a16:creationId xmlns:a16="http://schemas.microsoft.com/office/drawing/2014/main" id="{ACE7BB6C-F26C-DE67-D3C3-27154B36CB7F}"/>
              </a:ext>
            </a:extLst>
          </p:cNvPr>
          <p:cNvSpPr/>
          <p:nvPr/>
        </p:nvSpPr>
        <p:spPr>
          <a:xfrm rot="18728447" flipV="1">
            <a:off x="658530" y="4281719"/>
            <a:ext cx="134282" cy="119646"/>
          </a:xfrm>
          <a:prstGeom prst="mathMinu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inus Sign 17">
            <a:extLst>
              <a:ext uri="{FF2B5EF4-FFF2-40B4-BE49-F238E27FC236}">
                <a16:creationId xmlns:a16="http://schemas.microsoft.com/office/drawing/2014/main" id="{4D868ADA-E85A-4B17-AB54-316BAD15B034}"/>
              </a:ext>
            </a:extLst>
          </p:cNvPr>
          <p:cNvSpPr/>
          <p:nvPr/>
        </p:nvSpPr>
        <p:spPr>
          <a:xfrm rot="2554054" flipH="1">
            <a:off x="645940" y="4552616"/>
            <a:ext cx="79456" cy="141593"/>
          </a:xfrm>
          <a:prstGeom prst="mathMinu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inus Sign 18">
            <a:extLst>
              <a:ext uri="{FF2B5EF4-FFF2-40B4-BE49-F238E27FC236}">
                <a16:creationId xmlns:a16="http://schemas.microsoft.com/office/drawing/2014/main" id="{7DEAAE1B-FA39-6415-7CAB-25A9D96ECB11}"/>
              </a:ext>
            </a:extLst>
          </p:cNvPr>
          <p:cNvSpPr/>
          <p:nvPr/>
        </p:nvSpPr>
        <p:spPr>
          <a:xfrm rot="18728447" flipV="1">
            <a:off x="658533" y="4542704"/>
            <a:ext cx="134282" cy="119646"/>
          </a:xfrm>
          <a:prstGeom prst="mathMinu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inus Sign 19">
            <a:extLst>
              <a:ext uri="{FF2B5EF4-FFF2-40B4-BE49-F238E27FC236}">
                <a16:creationId xmlns:a16="http://schemas.microsoft.com/office/drawing/2014/main" id="{964F5E59-E13D-3C2A-655C-4202881B64D4}"/>
              </a:ext>
            </a:extLst>
          </p:cNvPr>
          <p:cNvSpPr/>
          <p:nvPr/>
        </p:nvSpPr>
        <p:spPr>
          <a:xfrm rot="2554054" flipH="1">
            <a:off x="645938" y="4813601"/>
            <a:ext cx="79456" cy="141593"/>
          </a:xfrm>
          <a:prstGeom prst="mathMinu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inus Sign 20">
            <a:extLst>
              <a:ext uri="{FF2B5EF4-FFF2-40B4-BE49-F238E27FC236}">
                <a16:creationId xmlns:a16="http://schemas.microsoft.com/office/drawing/2014/main" id="{39484089-6B84-7E6D-063E-5B233D85A3B3}"/>
              </a:ext>
            </a:extLst>
          </p:cNvPr>
          <p:cNvSpPr/>
          <p:nvPr/>
        </p:nvSpPr>
        <p:spPr>
          <a:xfrm rot="18728447" flipV="1">
            <a:off x="658531" y="4803689"/>
            <a:ext cx="134282" cy="119646"/>
          </a:xfrm>
          <a:prstGeom prst="mathMinu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8387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910" y="247314"/>
            <a:ext cx="7152663" cy="830317"/>
          </a:xfrm>
        </p:spPr>
        <p:txBody>
          <a:bodyPr/>
          <a:lstStyle/>
          <a:p>
            <a:r>
              <a:rPr lang="sr-Cyrl-RS" altLang="en-US" sz="2400" dirty="0">
                <a:latin typeface="Times New Roman" panose="02020603050405020304" pitchFamily="18" charset="0"/>
                <a:cs typeface="Times New Roman" panose="02020603050405020304" pitchFamily="18" charset="0"/>
              </a:rPr>
              <a:t>Имплементација решења и приказ тест апликације</a:t>
            </a:r>
            <a:endParaRPr lang="en-US" dirty="0"/>
          </a:p>
        </p:txBody>
      </p:sp>
      <p:sp>
        <p:nvSpPr>
          <p:cNvPr id="3" name="Content Placeholder 2"/>
          <p:cNvSpPr>
            <a:spLocks noGrp="1"/>
          </p:cNvSpPr>
          <p:nvPr>
            <p:ph idx="1"/>
          </p:nvPr>
        </p:nvSpPr>
        <p:spPr>
          <a:xfrm>
            <a:off x="-1" y="1450700"/>
            <a:ext cx="8689574" cy="714157"/>
          </a:xfrm>
        </p:spPr>
        <p:txBody>
          <a:bodyPr/>
          <a:lstStyle/>
          <a:p>
            <a:r>
              <a:rPr lang="sr-Cyrl-RS" dirty="0">
                <a:solidFill>
                  <a:schemeClr val="tx1"/>
                </a:solidFill>
                <a:latin typeface="Times New Roman" panose="02020603050405020304" pitchFamily="18" charset="0"/>
                <a:cs typeface="Times New Roman" panose="02020603050405020304" pitchFamily="18" charset="0"/>
              </a:rPr>
              <a:t>Пример претраживања, прозор са резултатима</a:t>
            </a:r>
          </a:p>
        </p:txBody>
      </p:sp>
      <p:sp>
        <p:nvSpPr>
          <p:cNvPr id="5" name="Text Box 2">
            <a:extLst>
              <a:ext uri="{FF2B5EF4-FFF2-40B4-BE49-F238E27FC236}">
                <a16:creationId xmlns:a16="http://schemas.microsoft.com/office/drawing/2014/main" id="{37572E7F-E94F-FC31-1AC9-0C4753488A8E}"/>
              </a:ext>
            </a:extLst>
          </p:cNvPr>
          <p:cNvSpPr txBox="1">
            <a:spLocks noChangeArrowheads="1"/>
          </p:cNvSpPr>
          <p:nvPr/>
        </p:nvSpPr>
        <p:spPr bwMode="auto">
          <a:xfrm>
            <a:off x="9661648" y="3224605"/>
            <a:ext cx="2047152" cy="1784525"/>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gn="ctr"/>
            <a:r>
              <a:rPr lang="en-GB" sz="2400" b="0" i="1" dirty="0" err="1">
                <a:effectLst/>
                <a:latin typeface="Times New Roman" panose="02020603050405020304" pitchFamily="18" charset="0"/>
                <a:ea typeface="Times New Roman" panose="02020603050405020304" pitchFamily="18" charset="0"/>
              </a:rPr>
              <a:t>Слика</a:t>
            </a:r>
            <a:r>
              <a:rPr lang="en-GB" sz="2400" b="0" i="1" dirty="0">
                <a:effectLst/>
                <a:latin typeface="Times New Roman" panose="02020603050405020304" pitchFamily="18" charset="0"/>
                <a:ea typeface="Times New Roman" panose="02020603050405020304" pitchFamily="18" charset="0"/>
              </a:rPr>
              <a:t> </a:t>
            </a:r>
            <a:r>
              <a:rPr lang="sr-Latn-RS" sz="2400" i="1" dirty="0">
                <a:latin typeface="Times New Roman" panose="02020603050405020304" pitchFamily="18" charset="0"/>
                <a:ea typeface="Times New Roman" panose="02020603050405020304" pitchFamily="18" charset="0"/>
              </a:rPr>
              <a:t>4</a:t>
            </a:r>
            <a:r>
              <a:rPr lang="en-GB" sz="2400" b="0" i="1" dirty="0">
                <a:effectLst/>
                <a:latin typeface="Times New Roman" panose="02020603050405020304" pitchFamily="18" charset="0"/>
                <a:ea typeface="Times New Roman" panose="02020603050405020304" pitchFamily="18" charset="0"/>
              </a:rPr>
              <a:t>.</a:t>
            </a:r>
            <a:r>
              <a:rPr lang="en-GB" sz="2400" b="0" dirty="0">
                <a:effectLst/>
                <a:latin typeface="Times New Roman" panose="02020603050405020304" pitchFamily="18" charset="0"/>
                <a:ea typeface="Times New Roman" panose="02020603050405020304" pitchFamily="18" charset="0"/>
              </a:rPr>
              <a:t> </a:t>
            </a:r>
            <a:r>
              <a:rPr lang="en-GB" sz="2400" b="0" dirty="0" err="1">
                <a:effectLst/>
                <a:latin typeface="Times New Roman" panose="02020603050405020304" pitchFamily="18" charset="0"/>
                <a:ea typeface="Times New Roman" panose="02020603050405020304" pitchFamily="18" charset="0"/>
              </a:rPr>
              <a:t>Изглед</a:t>
            </a:r>
            <a:r>
              <a:rPr lang="en-GB" sz="2400" b="0" dirty="0">
                <a:effectLst/>
                <a:latin typeface="Times New Roman" panose="02020603050405020304" pitchFamily="18" charset="0"/>
                <a:ea typeface="Times New Roman" panose="02020603050405020304" pitchFamily="18" charset="0"/>
              </a:rPr>
              <a:t> </a:t>
            </a:r>
            <a:r>
              <a:rPr lang="sr-Cyrl-RS" sz="2400" b="0" dirty="0">
                <a:effectLst/>
                <a:latin typeface="Times New Roman" panose="02020603050405020304" pitchFamily="18" charset="0"/>
                <a:ea typeface="Times New Roman" panose="02020603050405020304" pitchFamily="18" charset="0"/>
              </a:rPr>
              <a:t>прозор</a:t>
            </a:r>
            <a:r>
              <a:rPr lang="sr-Latn-RS" sz="2400" b="0" dirty="0">
                <a:effectLst/>
                <a:latin typeface="Times New Roman" panose="02020603050405020304" pitchFamily="18" charset="0"/>
                <a:ea typeface="Times New Roman" panose="02020603050405020304" pitchFamily="18" charset="0"/>
              </a:rPr>
              <a:t>a</a:t>
            </a:r>
            <a:r>
              <a:rPr lang="sr-Cyrl-RS" sz="2400" b="0" dirty="0">
                <a:effectLst/>
                <a:latin typeface="Times New Roman" panose="02020603050405020304" pitchFamily="18" charset="0"/>
                <a:ea typeface="Times New Roman" panose="02020603050405020304" pitchFamily="18" charset="0"/>
              </a:rPr>
              <a:t> са резултатима</a:t>
            </a:r>
            <a:endParaRPr lang="en-US" sz="2400" b="1" dirty="0">
              <a:effectLst/>
              <a:latin typeface="Times New Roman" panose="02020603050405020304" pitchFamily="18" charset="0"/>
              <a:ea typeface="Times New Roman" panose="02020603050405020304" pitchFamily="18" charset="0"/>
            </a:endParaRPr>
          </a:p>
          <a:p>
            <a:pPr algn="ctr"/>
            <a:r>
              <a:rPr lang="en-GB" sz="1200" b="0" dirty="0">
                <a:effectLst/>
                <a:latin typeface="Times New Roman" panose="02020603050405020304" pitchFamily="18" charset="0"/>
                <a:ea typeface="Times New Roman" panose="02020603050405020304" pitchFamily="18" charset="0"/>
              </a:rPr>
              <a:t> </a:t>
            </a:r>
            <a:endParaRPr lang="en-US" sz="1000" b="1"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72027B4C-EF2A-AA82-3005-6D0C013530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065469"/>
            <a:ext cx="9352980" cy="4792532"/>
          </a:xfrm>
          <a:prstGeom prst="rect">
            <a:avLst/>
          </a:prstGeom>
          <a:noFill/>
          <a:ln>
            <a:noFill/>
          </a:ln>
        </p:spPr>
      </p:pic>
    </p:spTree>
    <p:extLst>
      <p:ext uri="{BB962C8B-B14F-4D97-AF65-F5344CB8AC3E}">
        <p14:creationId xmlns:p14="http://schemas.microsoft.com/office/powerpoint/2010/main" val="164624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910" y="247314"/>
            <a:ext cx="7152663" cy="830317"/>
          </a:xfrm>
        </p:spPr>
        <p:txBody>
          <a:bodyPr/>
          <a:lstStyle/>
          <a:p>
            <a:r>
              <a:rPr lang="sr-Cyrl-RS" altLang="en-US" sz="2400" dirty="0">
                <a:latin typeface="Times New Roman" panose="02020603050405020304" pitchFamily="18" charset="0"/>
                <a:cs typeface="Times New Roman" panose="02020603050405020304" pitchFamily="18" charset="0"/>
              </a:rPr>
              <a:t>Имплементација решења и приказ тест апликације</a:t>
            </a:r>
            <a:endParaRPr lang="en-US" dirty="0"/>
          </a:p>
        </p:txBody>
      </p:sp>
      <p:sp>
        <p:nvSpPr>
          <p:cNvPr id="3" name="Content Placeholder 2"/>
          <p:cNvSpPr>
            <a:spLocks noGrp="1"/>
          </p:cNvSpPr>
          <p:nvPr>
            <p:ph idx="1"/>
          </p:nvPr>
        </p:nvSpPr>
        <p:spPr>
          <a:xfrm>
            <a:off x="-2" y="1450700"/>
            <a:ext cx="9509761" cy="714157"/>
          </a:xfrm>
        </p:spPr>
        <p:txBody>
          <a:bodyPr/>
          <a:lstStyle/>
          <a:p>
            <a:r>
              <a:rPr lang="sr-Cyrl-RS" dirty="0">
                <a:solidFill>
                  <a:schemeClr val="tx1"/>
                </a:solidFill>
                <a:latin typeface="Times New Roman" panose="02020603050405020304" pitchFamily="18" charset="0"/>
                <a:cs typeface="Times New Roman" panose="02020603050405020304" pitchFamily="18" charset="0"/>
              </a:rPr>
              <a:t>Пример претраживања</a:t>
            </a:r>
            <a:r>
              <a:rPr lang="sr-Latn-RS" dirty="0">
                <a:solidFill>
                  <a:schemeClr val="tx1"/>
                </a:solidFill>
                <a:latin typeface="Times New Roman" panose="02020603050405020304" pitchFamily="18" charset="0"/>
                <a:cs typeface="Times New Roman" panose="02020603050405020304" pitchFamily="18" charset="0"/>
              </a:rPr>
              <a:t>, </a:t>
            </a:r>
            <a:r>
              <a:rPr lang="sr-Cyrl-RS" dirty="0">
                <a:solidFill>
                  <a:schemeClr val="tx1"/>
                </a:solidFill>
                <a:latin typeface="Times New Roman" panose="02020603050405020304" pitchFamily="18" charset="0"/>
                <a:cs typeface="Times New Roman" panose="02020603050405020304" pitchFamily="18" charset="0"/>
              </a:rPr>
              <a:t>изглед преузете веб стране</a:t>
            </a:r>
          </a:p>
        </p:txBody>
      </p:sp>
      <p:sp>
        <p:nvSpPr>
          <p:cNvPr id="5" name="Text Box 2">
            <a:extLst>
              <a:ext uri="{FF2B5EF4-FFF2-40B4-BE49-F238E27FC236}">
                <a16:creationId xmlns:a16="http://schemas.microsoft.com/office/drawing/2014/main" id="{37572E7F-E94F-FC31-1AC9-0C4753488A8E}"/>
              </a:ext>
            </a:extLst>
          </p:cNvPr>
          <p:cNvSpPr txBox="1">
            <a:spLocks noChangeArrowheads="1"/>
          </p:cNvSpPr>
          <p:nvPr/>
        </p:nvSpPr>
        <p:spPr bwMode="auto">
          <a:xfrm>
            <a:off x="9895328" y="3224604"/>
            <a:ext cx="2047152" cy="1784525"/>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gn="ctr"/>
            <a:r>
              <a:rPr lang="en-GB" sz="2400" b="0" i="1" dirty="0" err="1">
                <a:effectLst/>
                <a:latin typeface="Times New Roman" panose="02020603050405020304" pitchFamily="18" charset="0"/>
                <a:ea typeface="Times New Roman" panose="02020603050405020304" pitchFamily="18" charset="0"/>
              </a:rPr>
              <a:t>Слика</a:t>
            </a:r>
            <a:r>
              <a:rPr lang="en-GB" sz="2400" b="0" i="1" dirty="0">
                <a:effectLst/>
                <a:latin typeface="Times New Roman" panose="02020603050405020304" pitchFamily="18" charset="0"/>
                <a:ea typeface="Times New Roman" panose="02020603050405020304" pitchFamily="18" charset="0"/>
              </a:rPr>
              <a:t> </a:t>
            </a:r>
            <a:r>
              <a:rPr lang="sr-Cyrl-RS" sz="2400" b="0" i="1" dirty="0">
                <a:effectLst/>
                <a:latin typeface="Times New Roman" panose="02020603050405020304" pitchFamily="18" charset="0"/>
                <a:ea typeface="Times New Roman" panose="02020603050405020304" pitchFamily="18" charset="0"/>
              </a:rPr>
              <a:t>5</a:t>
            </a:r>
            <a:r>
              <a:rPr lang="en-GB" sz="2400" b="0" i="1" dirty="0">
                <a:effectLst/>
                <a:latin typeface="Times New Roman" panose="02020603050405020304" pitchFamily="18" charset="0"/>
                <a:ea typeface="Times New Roman" panose="02020603050405020304" pitchFamily="18" charset="0"/>
              </a:rPr>
              <a:t>.</a:t>
            </a:r>
            <a:r>
              <a:rPr lang="en-GB" sz="2400" b="0" dirty="0">
                <a:effectLst/>
                <a:latin typeface="Times New Roman" panose="02020603050405020304" pitchFamily="18" charset="0"/>
                <a:ea typeface="Times New Roman" panose="02020603050405020304" pitchFamily="18" charset="0"/>
              </a:rPr>
              <a:t> </a:t>
            </a:r>
            <a:r>
              <a:rPr lang="sr-Cyrl-RS" sz="2400" b="0" dirty="0">
                <a:effectLst/>
                <a:latin typeface="Times New Roman" panose="02020603050405020304" pitchFamily="18" charset="0"/>
                <a:ea typeface="Times New Roman" panose="02020603050405020304" pitchFamily="18" charset="0"/>
              </a:rPr>
              <a:t>Изглед преузете веб стране</a:t>
            </a:r>
            <a:endParaRPr lang="en-US" sz="2400" b="1" dirty="0">
              <a:effectLst/>
              <a:latin typeface="Times New Roman" panose="02020603050405020304" pitchFamily="18" charset="0"/>
              <a:ea typeface="Times New Roman" panose="02020603050405020304" pitchFamily="18" charset="0"/>
            </a:endParaRPr>
          </a:p>
          <a:p>
            <a:pPr algn="ctr"/>
            <a:r>
              <a:rPr lang="en-GB" sz="1200" b="0" dirty="0">
                <a:effectLst/>
                <a:latin typeface="Times New Roman" panose="02020603050405020304" pitchFamily="18" charset="0"/>
                <a:ea typeface="Times New Roman" panose="02020603050405020304" pitchFamily="18" charset="0"/>
              </a:rPr>
              <a:t> </a:t>
            </a:r>
            <a:endParaRPr lang="en-US" sz="1000" b="1"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5BB5B781-897F-52CF-A5CA-A60F724B72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095516"/>
            <a:ext cx="9804400" cy="4762484"/>
          </a:xfrm>
          <a:prstGeom prst="rect">
            <a:avLst/>
          </a:prstGeom>
          <a:noFill/>
          <a:ln>
            <a:noFill/>
          </a:ln>
        </p:spPr>
      </p:pic>
      <p:sp>
        <p:nvSpPr>
          <p:cNvPr id="7" name="Rectangle 6">
            <a:extLst>
              <a:ext uri="{FF2B5EF4-FFF2-40B4-BE49-F238E27FC236}">
                <a16:creationId xmlns:a16="http://schemas.microsoft.com/office/drawing/2014/main" id="{6A92F5CF-5223-4C13-3C6B-189120CD53DD}"/>
              </a:ext>
            </a:extLst>
          </p:cNvPr>
          <p:cNvSpPr/>
          <p:nvPr/>
        </p:nvSpPr>
        <p:spPr>
          <a:xfrm>
            <a:off x="701040" y="3224605"/>
            <a:ext cx="3352800" cy="17845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84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Zvanicni template za prezentaciju MO-VA">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ResavskaS"/>
        <a:ea typeface=""/>
        <a:cs typeface=""/>
      </a:majorFont>
      <a:minorFont>
        <a:latin typeface="Resavska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888</Words>
  <Application>Microsoft Office PowerPoint</Application>
  <PresentationFormat>Widescreen</PresentationFormat>
  <Paragraphs>119</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Calibri Light</vt:lpstr>
      <vt:lpstr>ResavskaS</vt:lpstr>
      <vt:lpstr>Times New Roman</vt:lpstr>
      <vt:lpstr>Wingdings</vt:lpstr>
      <vt:lpstr>Office Theme</vt:lpstr>
      <vt:lpstr>Zvanicni template za prezentaciju MO-VA</vt:lpstr>
      <vt:lpstr>PowerPoint Presentation</vt:lpstr>
      <vt:lpstr>САДРЖАЈ</vt:lpstr>
      <vt:lpstr>УВОД</vt:lpstr>
      <vt:lpstr>Анализa захтевa</vt:lpstr>
      <vt:lpstr>Предлог приступа пројектном решењу</vt:lpstr>
      <vt:lpstr>Имплементација решења и приказ тест апликације</vt:lpstr>
      <vt:lpstr>Имплементација решења и приказ тест апликације</vt:lpstr>
      <vt:lpstr>Имплементација решења и приказ тест апликације</vt:lpstr>
      <vt:lpstr>Имплементација решења и приказ тест апликације</vt:lpstr>
      <vt:lpstr>Могућности даљег проширења</vt:lpstr>
      <vt:lpstr>Закључак</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Sabo</dc:creator>
  <cp:lastModifiedBy>Sabo</cp:lastModifiedBy>
  <cp:revision>48</cp:revision>
  <dcterms:created xsi:type="dcterms:W3CDTF">2023-08-22T17:12:53Z</dcterms:created>
  <dcterms:modified xsi:type="dcterms:W3CDTF">2023-08-22T20:24:53Z</dcterms:modified>
</cp:coreProperties>
</file>