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BBC6E-7C2D-4C51-ADB1-4046CA95D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6D5614-D155-4FD7-BDA8-F5919BDEB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E4030-08CD-4AB4-8311-02D84645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21FC7-3558-4D3A-9C00-C9A55E87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EF992-7C32-4600-96C8-56E96FA7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9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8D304-0857-495B-824B-7ADAC53C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55F655-0632-40EF-A0AD-B3630FC70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9A13E-E954-4533-A07D-0F5AB468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4341A2-21B0-49C1-B7E9-2B123EF4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D7B62-4E17-42AE-811E-22ED628C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2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7CE4FE-2E48-4746-A8FC-9B637A056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E5697F-85FD-40A6-9EB8-3A0FCFC6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29E18-7CB2-4D28-B270-A1A32F95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13AC6-4275-4AEB-8C41-07F0C477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D11C5-08B3-422C-8CEC-E7499373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8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E7189-61B9-44E8-B5F7-A0789C9B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F9374-877D-4CDD-973C-9FDC0060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68A64-D610-4FEB-986E-E566FB2C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CFED3-62B0-4DAB-ACC9-C7F5B651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65317-AC22-43CA-A87E-52ACE4DE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52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A8B6D-4150-45BA-B49E-82D06071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7523D-AEA8-4431-A330-FCF6764AD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9DA42-D3CE-471E-9BFC-C596740D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FF5C7-8A9A-4CE2-89C4-EA9DD965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C6B6C-CD7C-402A-AC63-C49FE9C8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50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EA52F-9CBF-4196-A192-665CFBEA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BCF97-7AB5-40D7-8619-ECA8C65FF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C78704-BF96-49D5-B6D6-7F0ACCD13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3B5393-5AE0-495C-959E-9D79CF02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6DD028-24BF-426E-B927-F124740B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C0898A-D3BE-4A37-8971-A3A25828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19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D9B48-73EC-496A-9B09-F5BD94E1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1A6C7D-834B-4BB8-A110-B8337D1BB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D11CA-6DD2-4A91-B951-2F1FA4EDB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21942A-361C-4F12-BDC7-F0FA142C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56C817-B6EF-47B6-8CAB-64A29239D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5A544D-136F-433E-9928-8CB0891B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BA91BD-9C25-4E6B-9A6B-51EDF9A0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B28CCC-95C6-4FFE-80DD-8103A7F6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32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3C63A-CD52-4905-AA81-7798F463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A1989B-00CB-4B1B-AE1A-49529BBC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98E2A2-65EC-497E-9672-9FDF3DDC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949BF9-7CD6-4407-81C5-43491138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22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8E7837-B794-4775-8FA3-13A0718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9EA267-F891-4ABD-A296-2EC457A5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331936-C892-4282-BB44-641FB1CA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71991-BE73-4360-98BB-D41F6A5A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1A5B6-BA32-4879-8C5C-66E51CF02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30E29C-6829-4B54-A185-7D5DCB9C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AFAD4-27A4-41E0-8D02-F8C07D81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D5EB95-6600-4666-8B5A-79353472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6F5C5-C78F-4DE9-A42D-26D59D1A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36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FF05B-73B1-45D8-9754-AC2CA0E4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649F40-E64E-44E0-AB20-7041789E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6A90EE-763F-4535-A30E-C26B0111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E24F0-D18C-4618-BFD2-777B0D0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A40EF2-9B55-4DA6-893D-3FC9A28D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BBD4D2-A4DD-4895-ACC7-2BE60627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84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18CCA0-6A44-42C7-AEAC-6166D0FC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874819-D7AD-4B16-97F9-0270A50A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BF3B5-B400-48A2-820A-6557F606D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0D81-6941-4334-AD0F-5AB31FBC199F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C11733-43DE-406A-BDBE-1146A3F5F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8B25E0-815C-4296-8213-7EC8134F4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4A04-B50A-46A3-8114-5C0BFA6D8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56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5CE6E-0FB5-4392-B2A7-FC977B8A9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Paper Prototype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19F15-4C12-474D-B7C3-8BB67E6C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Matrikel: 5920414</a:t>
            </a:r>
          </a:p>
        </p:txBody>
      </p:sp>
    </p:spTree>
    <p:extLst>
      <p:ext uri="{BB962C8B-B14F-4D97-AF65-F5344CB8AC3E}">
        <p14:creationId xmlns:p14="http://schemas.microsoft.com/office/powerpoint/2010/main" val="252670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235C6CD-529F-4A27-9973-AE252F7454A4}"/>
              </a:ext>
            </a:extLst>
          </p:cNvPr>
          <p:cNvSpPr/>
          <p:nvPr/>
        </p:nvSpPr>
        <p:spPr>
          <a:xfrm>
            <a:off x="58722" y="37750"/>
            <a:ext cx="12071759" cy="6782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EF6E696-026F-474A-B2A1-7942A51130A5}"/>
              </a:ext>
            </a:extLst>
          </p:cNvPr>
          <p:cNvSpPr/>
          <p:nvPr/>
        </p:nvSpPr>
        <p:spPr>
          <a:xfrm>
            <a:off x="58722" y="37750"/>
            <a:ext cx="12071759" cy="1212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Kabelsalat</a:t>
            </a:r>
            <a:endParaRPr lang="de-DE" sz="44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C09EE8-97D5-4567-AB68-5AADE4A330C9}"/>
              </a:ext>
            </a:extLst>
          </p:cNvPr>
          <p:cNvSpPr/>
          <p:nvPr/>
        </p:nvSpPr>
        <p:spPr>
          <a:xfrm>
            <a:off x="10612073" y="249572"/>
            <a:ext cx="1375795" cy="7885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Shopping </a:t>
            </a:r>
            <a:r>
              <a:rPr lang="de-DE" dirty="0" err="1"/>
              <a:t>Cart</a:t>
            </a: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A36B36A-726F-4782-B5BA-7F60F078DBE0}"/>
              </a:ext>
            </a:extLst>
          </p:cNvPr>
          <p:cNvGrpSpPr/>
          <p:nvPr/>
        </p:nvGrpSpPr>
        <p:grpSpPr>
          <a:xfrm>
            <a:off x="199939" y="1350627"/>
            <a:ext cx="2122416" cy="2499920"/>
            <a:chOff x="142612" y="1392572"/>
            <a:chExt cx="2122416" cy="249992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8E69D5D-7E9E-4C60-868A-218D8B4F3DAA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42FB8FE-11D8-4BFC-877C-41582454B2B5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8A94355-0E38-482D-A0B1-5A0F1609C692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5973D94-52D1-4746-A0BB-A3211CCA441E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86D204D-1CC4-41FD-9002-25FCBE226F59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309ABC7-E8C0-4939-B679-ACED4DD0A19A}"/>
              </a:ext>
            </a:extLst>
          </p:cNvPr>
          <p:cNvGrpSpPr/>
          <p:nvPr/>
        </p:nvGrpSpPr>
        <p:grpSpPr>
          <a:xfrm>
            <a:off x="2616666" y="1350627"/>
            <a:ext cx="2122416" cy="2499920"/>
            <a:chOff x="142612" y="1392572"/>
            <a:chExt cx="2122416" cy="249992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28CEF23-BD40-4E75-8DDC-769C855502E6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8D9FFA3-66CF-4171-A166-75EE8DB2E096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B07C535-9783-4298-9FB9-036F2FBCA972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62A6110-9A6D-4722-9114-08228FB04D2B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91EBED3-7FFF-45B8-B9E1-55BA32A3B848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3C6D123-C44F-40BC-A8DC-9235FE273B22}"/>
              </a:ext>
            </a:extLst>
          </p:cNvPr>
          <p:cNvGrpSpPr/>
          <p:nvPr/>
        </p:nvGrpSpPr>
        <p:grpSpPr>
          <a:xfrm>
            <a:off x="5033393" y="1350627"/>
            <a:ext cx="2122416" cy="2499920"/>
            <a:chOff x="142612" y="1392572"/>
            <a:chExt cx="2122416" cy="249992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7AB3FAA-D33F-4293-9A17-EE3D996421A7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F72CDD7A-FC9F-4D4C-8B96-51091B232692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AB974F0-687F-495C-BC36-B9BD11A241C1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A50F673-4816-41CE-B0BE-7A4B6FCB7711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C70C3E6-E61D-4020-8F4C-287EC7D6BE4A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ED6A0EA-BF87-437E-B500-B7CDC6DF50BE}"/>
              </a:ext>
            </a:extLst>
          </p:cNvPr>
          <p:cNvGrpSpPr/>
          <p:nvPr/>
        </p:nvGrpSpPr>
        <p:grpSpPr>
          <a:xfrm>
            <a:off x="7450120" y="1350627"/>
            <a:ext cx="2122416" cy="2499920"/>
            <a:chOff x="142612" y="1392572"/>
            <a:chExt cx="2122416" cy="2499920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47FD43B-2184-44A7-8CA9-5B10C8AABB73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1A2B6979-B3A4-4A88-B87A-B52E3DEC4BFF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F1CA77C-ED81-4638-9FF4-14C3D49711ED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0011F30-4AD7-4EA2-865B-12B25E330299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60023BE-4368-4355-80B5-D9F9570BB8A2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652F47D-5C8E-4BC7-A9ED-EC6308C4009F}"/>
              </a:ext>
            </a:extLst>
          </p:cNvPr>
          <p:cNvGrpSpPr/>
          <p:nvPr/>
        </p:nvGrpSpPr>
        <p:grpSpPr>
          <a:xfrm>
            <a:off x="9866848" y="1350627"/>
            <a:ext cx="2122416" cy="2499920"/>
            <a:chOff x="142612" y="1392572"/>
            <a:chExt cx="2122416" cy="249992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329422A-1F7E-4098-93C9-F6E6B0B0B739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8F316E92-3FDE-4477-8A22-9DDE05DDD53B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DA92285-B38E-4164-A47F-A4E09FA63D3F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10EA9A3-FFCF-473F-AB46-4E85C03E1546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2F3B8C6F-84C8-4881-B0C2-EAA401EE3E30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1A8B1DA-AABD-4B0C-A4AC-730DE3720F11}"/>
              </a:ext>
            </a:extLst>
          </p:cNvPr>
          <p:cNvGrpSpPr/>
          <p:nvPr/>
        </p:nvGrpSpPr>
        <p:grpSpPr>
          <a:xfrm>
            <a:off x="199939" y="4020425"/>
            <a:ext cx="2122416" cy="2499920"/>
            <a:chOff x="142612" y="1392572"/>
            <a:chExt cx="2122416" cy="2499920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4EBDE198-E246-4226-80D1-8BCE6F219160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72B4D147-8FAF-4227-9BEC-C19C5088D470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70410B0-BE04-4060-AA25-2B16C868D768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9711E5A-0379-455E-8F0F-199A973DD52D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B659844A-45A6-416F-B154-96443F7B4727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947147D-3931-4ED6-A291-2209937DE36D}"/>
              </a:ext>
            </a:extLst>
          </p:cNvPr>
          <p:cNvGrpSpPr/>
          <p:nvPr/>
        </p:nvGrpSpPr>
        <p:grpSpPr>
          <a:xfrm>
            <a:off x="2616666" y="4020425"/>
            <a:ext cx="2122416" cy="2499920"/>
            <a:chOff x="142612" y="1392572"/>
            <a:chExt cx="2122416" cy="2499920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1C55DBC-582A-4B99-A4ED-9E50088020C4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61774189-21C7-44E2-9C46-C7A9C92134D9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933684C-BD8B-4F44-842D-BD9EE4F49887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58E1F3C-E0C2-41DF-8CF6-A67B0D6B3C32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69455F9-4C1C-4E79-AACC-557E9CFDB83E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66B5B57-9103-4626-92EB-ED17E8D3E96A}"/>
              </a:ext>
            </a:extLst>
          </p:cNvPr>
          <p:cNvGrpSpPr/>
          <p:nvPr/>
        </p:nvGrpSpPr>
        <p:grpSpPr>
          <a:xfrm>
            <a:off x="5033393" y="4020425"/>
            <a:ext cx="2122416" cy="2499920"/>
            <a:chOff x="142612" y="1392572"/>
            <a:chExt cx="2122416" cy="2499920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1A1EA61-2A13-4D78-84D7-3A692361A148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AB76BE90-A754-4C93-9B0E-DB3B214CE177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A2E456C-BD21-4EC7-AA12-DDA3D718799F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8A66C888-3400-46A8-BE15-1D47A96EC589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B0CE8FF-55E6-4B48-8B55-D8C321AF3E03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354FB2FF-D425-4AEC-AF3F-BB21FA3FE0E2}"/>
              </a:ext>
            </a:extLst>
          </p:cNvPr>
          <p:cNvGrpSpPr/>
          <p:nvPr/>
        </p:nvGrpSpPr>
        <p:grpSpPr>
          <a:xfrm>
            <a:off x="7450120" y="4020425"/>
            <a:ext cx="2122416" cy="2499920"/>
            <a:chOff x="142612" y="1392572"/>
            <a:chExt cx="2122416" cy="2499920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C32CE5E-51C0-4A3B-9F93-7CEAAF0B440E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44B3D0DE-8423-4E70-9201-E0B8BD2BB91D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FD92A45A-76BA-4020-869E-B00E5C38B397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61091AF4-420E-4DC8-889B-1374533FA887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1EA7A82-C6C6-4EDB-BE69-DB640A01A518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1A37B574-A632-4F22-AF07-401F60F9497A}"/>
              </a:ext>
            </a:extLst>
          </p:cNvPr>
          <p:cNvGrpSpPr/>
          <p:nvPr/>
        </p:nvGrpSpPr>
        <p:grpSpPr>
          <a:xfrm>
            <a:off x="9866848" y="4020425"/>
            <a:ext cx="2122416" cy="2499920"/>
            <a:chOff x="142612" y="1392572"/>
            <a:chExt cx="2122416" cy="2499920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53A12754-C588-41BC-B8AC-E0AB60724FA3}"/>
                </a:ext>
              </a:extLst>
            </p:cNvPr>
            <p:cNvSpPr/>
            <p:nvPr/>
          </p:nvSpPr>
          <p:spPr>
            <a:xfrm>
              <a:off x="142613" y="1392572"/>
              <a:ext cx="2122415" cy="2499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A65604D8-342B-4278-8610-BAD9371010E7}"/>
                </a:ext>
              </a:extLst>
            </p:cNvPr>
            <p:cNvSpPr/>
            <p:nvPr/>
          </p:nvSpPr>
          <p:spPr>
            <a:xfrm>
              <a:off x="142613" y="1392573"/>
              <a:ext cx="2122414" cy="121640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 des Produkts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9A7C0A7-84EB-4D58-A965-5D822D2CB82A}"/>
                </a:ext>
              </a:extLst>
            </p:cNvPr>
            <p:cNvSpPr/>
            <p:nvPr/>
          </p:nvSpPr>
          <p:spPr>
            <a:xfrm>
              <a:off x="142612" y="2701255"/>
              <a:ext cx="2122414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Produktname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142A2DE2-B8C4-4826-A387-D6DF23A0B52E}"/>
                </a:ext>
              </a:extLst>
            </p:cNvPr>
            <p:cNvSpPr/>
            <p:nvPr/>
          </p:nvSpPr>
          <p:spPr>
            <a:xfrm>
              <a:off x="226503" y="3294776"/>
              <a:ext cx="893426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Menge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C5A8CAA-96AE-4362-AF58-E1A074E8BBF9}"/>
                </a:ext>
              </a:extLst>
            </p:cNvPr>
            <p:cNvSpPr/>
            <p:nvPr/>
          </p:nvSpPr>
          <p:spPr>
            <a:xfrm>
              <a:off x="1245765" y="3294776"/>
              <a:ext cx="893427" cy="507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Add to </a:t>
              </a:r>
              <a:r>
                <a:rPr lang="de-DE" dirty="0" err="1"/>
                <a:t>Cart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96289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80BB72E-4074-4E54-A588-160CBEC96F1C}"/>
              </a:ext>
            </a:extLst>
          </p:cNvPr>
          <p:cNvSpPr/>
          <p:nvPr/>
        </p:nvSpPr>
        <p:spPr>
          <a:xfrm>
            <a:off x="58722" y="37750"/>
            <a:ext cx="12071759" cy="6782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ECDA22E-EEB5-4771-8E39-59344FCC6768}"/>
              </a:ext>
            </a:extLst>
          </p:cNvPr>
          <p:cNvSpPr/>
          <p:nvPr/>
        </p:nvSpPr>
        <p:spPr>
          <a:xfrm>
            <a:off x="58722" y="37750"/>
            <a:ext cx="12071759" cy="1212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Kabelsalat</a:t>
            </a:r>
            <a:endParaRPr lang="de-DE" sz="44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7103D4-CFFB-4E21-987C-B78DE62EDB30}"/>
              </a:ext>
            </a:extLst>
          </p:cNvPr>
          <p:cNvSpPr/>
          <p:nvPr/>
        </p:nvSpPr>
        <p:spPr>
          <a:xfrm>
            <a:off x="10612073" y="249572"/>
            <a:ext cx="1375795" cy="7885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Shopping </a:t>
            </a:r>
            <a:r>
              <a:rPr lang="de-DE" dirty="0" err="1"/>
              <a:t>Cart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19668E-1435-4926-8398-DCC814F747B7}"/>
              </a:ext>
            </a:extLst>
          </p:cNvPr>
          <p:cNvSpPr/>
          <p:nvPr/>
        </p:nvSpPr>
        <p:spPr>
          <a:xfrm>
            <a:off x="10856063" y="2223085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D16831-21B5-44E4-BF6A-3386A75ACF60}"/>
              </a:ext>
            </a:extLst>
          </p:cNvPr>
          <p:cNvSpPr/>
          <p:nvPr/>
        </p:nvSpPr>
        <p:spPr>
          <a:xfrm>
            <a:off x="10856063" y="2887910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D0C3F51-9760-41BA-A379-93C6BF2D62C2}"/>
              </a:ext>
            </a:extLst>
          </p:cNvPr>
          <p:cNvSpPr/>
          <p:nvPr/>
        </p:nvSpPr>
        <p:spPr>
          <a:xfrm>
            <a:off x="10856063" y="3573711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B6D205-D34B-4321-9308-07219D3137D3}"/>
              </a:ext>
            </a:extLst>
          </p:cNvPr>
          <p:cNvCxnSpPr>
            <a:cxnSpLocks/>
          </p:cNvCxnSpPr>
          <p:nvPr/>
        </p:nvCxnSpPr>
        <p:spPr>
          <a:xfrm>
            <a:off x="9336947" y="4345498"/>
            <a:ext cx="26774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C1C161-9D29-4E0D-A598-2EDE75420DD3}"/>
              </a:ext>
            </a:extLst>
          </p:cNvPr>
          <p:cNvSpPr/>
          <p:nvPr/>
        </p:nvSpPr>
        <p:spPr>
          <a:xfrm>
            <a:off x="9865457" y="4523769"/>
            <a:ext cx="2148984" cy="46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Summe          X€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D9ACCD9-0D91-4991-8E91-833D63419D95}"/>
              </a:ext>
            </a:extLst>
          </p:cNvPr>
          <p:cNvSpPr/>
          <p:nvPr/>
        </p:nvSpPr>
        <p:spPr>
          <a:xfrm>
            <a:off x="2153180" y="2206305"/>
            <a:ext cx="678109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Produktname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73D504B-4AD9-4BA0-BEC9-C443BFEBA870}"/>
              </a:ext>
            </a:extLst>
          </p:cNvPr>
          <p:cNvSpPr/>
          <p:nvPr/>
        </p:nvSpPr>
        <p:spPr>
          <a:xfrm>
            <a:off x="945166" y="2206305"/>
            <a:ext cx="103092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F683B56-8D7C-4834-A777-57E5C318DA66}"/>
              </a:ext>
            </a:extLst>
          </p:cNvPr>
          <p:cNvSpPr/>
          <p:nvPr/>
        </p:nvSpPr>
        <p:spPr>
          <a:xfrm>
            <a:off x="9453695" y="2223084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p.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F94A98A-7C15-48E3-AAD9-BDD6DAD00366}"/>
              </a:ext>
            </a:extLst>
          </p:cNvPr>
          <p:cNvSpPr/>
          <p:nvPr/>
        </p:nvSpPr>
        <p:spPr>
          <a:xfrm>
            <a:off x="125834" y="1350628"/>
            <a:ext cx="11945911" cy="713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Einkaufswagen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FF0FE3F-EBB2-4B42-83E2-D8B1F8D9911A}"/>
              </a:ext>
            </a:extLst>
          </p:cNvPr>
          <p:cNvSpPr/>
          <p:nvPr/>
        </p:nvSpPr>
        <p:spPr>
          <a:xfrm>
            <a:off x="2153179" y="2890008"/>
            <a:ext cx="678109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Produktname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5748E3-05FB-4D91-9D2C-FF99C0E7DDCE}"/>
              </a:ext>
            </a:extLst>
          </p:cNvPr>
          <p:cNvSpPr/>
          <p:nvPr/>
        </p:nvSpPr>
        <p:spPr>
          <a:xfrm>
            <a:off x="945166" y="2890008"/>
            <a:ext cx="103092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289427D-186F-44BD-8016-55FB36BCA489}"/>
              </a:ext>
            </a:extLst>
          </p:cNvPr>
          <p:cNvSpPr/>
          <p:nvPr/>
        </p:nvSpPr>
        <p:spPr>
          <a:xfrm>
            <a:off x="9453695" y="2890005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p.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DD96B8D-6D09-4E02-AA7F-5A4FFC79003A}"/>
              </a:ext>
            </a:extLst>
          </p:cNvPr>
          <p:cNvSpPr/>
          <p:nvPr/>
        </p:nvSpPr>
        <p:spPr>
          <a:xfrm>
            <a:off x="2153179" y="3573711"/>
            <a:ext cx="678109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Produktname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6EC0EC-9C9A-4FAB-ABA3-AA8B5E70ECB8}"/>
              </a:ext>
            </a:extLst>
          </p:cNvPr>
          <p:cNvSpPr/>
          <p:nvPr/>
        </p:nvSpPr>
        <p:spPr>
          <a:xfrm>
            <a:off x="945166" y="3573711"/>
            <a:ext cx="103092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528A5BD-9E35-48B5-B583-E8DF8BB8CAC1}"/>
              </a:ext>
            </a:extLst>
          </p:cNvPr>
          <p:cNvSpPr/>
          <p:nvPr/>
        </p:nvSpPr>
        <p:spPr>
          <a:xfrm>
            <a:off x="9453695" y="3556933"/>
            <a:ext cx="115837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p.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239A1C6-CDA2-4C01-BA46-A634C14A22F0}"/>
              </a:ext>
            </a:extLst>
          </p:cNvPr>
          <p:cNvSpPr/>
          <p:nvPr/>
        </p:nvSpPr>
        <p:spPr>
          <a:xfrm>
            <a:off x="184558" y="2206306"/>
            <a:ext cx="634774" cy="5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533BDEA-EC61-487D-B577-410917D6A340}"/>
              </a:ext>
            </a:extLst>
          </p:cNvPr>
          <p:cNvSpPr/>
          <p:nvPr/>
        </p:nvSpPr>
        <p:spPr>
          <a:xfrm>
            <a:off x="184557" y="2890008"/>
            <a:ext cx="63477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96998E6-C729-406D-AC14-27B1EB8B7A15}"/>
              </a:ext>
            </a:extLst>
          </p:cNvPr>
          <p:cNvSpPr/>
          <p:nvPr/>
        </p:nvSpPr>
        <p:spPr>
          <a:xfrm>
            <a:off x="184557" y="3556933"/>
            <a:ext cx="63477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BCFA13-D50C-4A72-84C6-16AFA742419F}"/>
              </a:ext>
            </a:extLst>
          </p:cNvPr>
          <p:cNvSpPr/>
          <p:nvPr/>
        </p:nvSpPr>
        <p:spPr>
          <a:xfrm>
            <a:off x="9865457" y="5121479"/>
            <a:ext cx="2148984" cy="46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/>
              <a:t>Jetzt Kaufen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75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80BB72E-4074-4E54-A588-160CBEC96F1C}"/>
              </a:ext>
            </a:extLst>
          </p:cNvPr>
          <p:cNvSpPr/>
          <p:nvPr/>
        </p:nvSpPr>
        <p:spPr>
          <a:xfrm>
            <a:off x="58722" y="37750"/>
            <a:ext cx="12071759" cy="6782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ECDA22E-EEB5-4771-8E39-59344FCC6768}"/>
              </a:ext>
            </a:extLst>
          </p:cNvPr>
          <p:cNvSpPr/>
          <p:nvPr/>
        </p:nvSpPr>
        <p:spPr>
          <a:xfrm>
            <a:off x="58722" y="37750"/>
            <a:ext cx="12071759" cy="1212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Kabelsalat</a:t>
            </a:r>
            <a:endParaRPr lang="de-DE" sz="44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7103D4-CFFB-4E21-987C-B78DE62EDB30}"/>
              </a:ext>
            </a:extLst>
          </p:cNvPr>
          <p:cNvSpPr/>
          <p:nvPr/>
        </p:nvSpPr>
        <p:spPr>
          <a:xfrm>
            <a:off x="10612073" y="249572"/>
            <a:ext cx="1375795" cy="7885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Shopping </a:t>
            </a:r>
            <a:r>
              <a:rPr lang="de-DE" dirty="0" err="1"/>
              <a:t>Cart</a:t>
            </a:r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AE9A15-C0BA-4F0B-929F-12FB460A55BD}"/>
              </a:ext>
            </a:extLst>
          </p:cNvPr>
          <p:cNvCxnSpPr>
            <a:cxnSpLocks/>
          </p:cNvCxnSpPr>
          <p:nvPr/>
        </p:nvCxnSpPr>
        <p:spPr>
          <a:xfrm>
            <a:off x="8271545" y="2063692"/>
            <a:ext cx="0" cy="4211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D20270DF-AEE9-44EF-809A-A6E74627C426}"/>
              </a:ext>
            </a:extLst>
          </p:cNvPr>
          <p:cNvSpPr/>
          <p:nvPr/>
        </p:nvSpPr>
        <p:spPr>
          <a:xfrm>
            <a:off x="9605394" y="2223084"/>
            <a:ext cx="138418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78BB6F4-3A0F-4101-B28F-3EBD888F9F51}"/>
              </a:ext>
            </a:extLst>
          </p:cNvPr>
          <p:cNvSpPr/>
          <p:nvPr/>
        </p:nvSpPr>
        <p:spPr>
          <a:xfrm>
            <a:off x="8397379" y="2223084"/>
            <a:ext cx="88923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19668E-1435-4926-8398-DCC814F747B7}"/>
              </a:ext>
            </a:extLst>
          </p:cNvPr>
          <p:cNvSpPr/>
          <p:nvPr/>
        </p:nvSpPr>
        <p:spPr>
          <a:xfrm>
            <a:off x="11308360" y="2223084"/>
            <a:ext cx="76339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E52E8EA-9820-4363-B588-BE6C164042EE}"/>
              </a:ext>
            </a:extLst>
          </p:cNvPr>
          <p:cNvSpPr/>
          <p:nvPr/>
        </p:nvSpPr>
        <p:spPr>
          <a:xfrm>
            <a:off x="9605394" y="2890008"/>
            <a:ext cx="138418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E3EA85-5FF8-40F5-86E7-50F4DDA0F1D4}"/>
              </a:ext>
            </a:extLst>
          </p:cNvPr>
          <p:cNvSpPr/>
          <p:nvPr/>
        </p:nvSpPr>
        <p:spPr>
          <a:xfrm>
            <a:off x="8397379" y="2890008"/>
            <a:ext cx="88923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D16831-21B5-44E4-BF6A-3386A75ACF60}"/>
              </a:ext>
            </a:extLst>
          </p:cNvPr>
          <p:cNvSpPr/>
          <p:nvPr/>
        </p:nvSpPr>
        <p:spPr>
          <a:xfrm>
            <a:off x="11308360" y="2890008"/>
            <a:ext cx="76339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872EA2-F196-4EC7-A575-363FD3C1E2F6}"/>
              </a:ext>
            </a:extLst>
          </p:cNvPr>
          <p:cNvSpPr/>
          <p:nvPr/>
        </p:nvSpPr>
        <p:spPr>
          <a:xfrm>
            <a:off x="9605394" y="3556934"/>
            <a:ext cx="1384184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Produkt 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5421830-4F24-4F28-AF3A-36CD690ACCA8}"/>
              </a:ext>
            </a:extLst>
          </p:cNvPr>
          <p:cNvSpPr/>
          <p:nvPr/>
        </p:nvSpPr>
        <p:spPr>
          <a:xfrm>
            <a:off x="8397379" y="3556934"/>
            <a:ext cx="889235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Menge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D0C3F51-9760-41BA-A379-93C6BF2D62C2}"/>
              </a:ext>
            </a:extLst>
          </p:cNvPr>
          <p:cNvSpPr/>
          <p:nvPr/>
        </p:nvSpPr>
        <p:spPr>
          <a:xfrm>
            <a:off x="11308360" y="3556934"/>
            <a:ext cx="76339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Preis x Menge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5B6D205-D34B-4321-9308-07219D3137D3}"/>
              </a:ext>
            </a:extLst>
          </p:cNvPr>
          <p:cNvCxnSpPr/>
          <p:nvPr/>
        </p:nvCxnSpPr>
        <p:spPr>
          <a:xfrm>
            <a:off x="8464492" y="4345498"/>
            <a:ext cx="34646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C1C161-9D29-4E0D-A598-2EDE75420DD3}"/>
              </a:ext>
            </a:extLst>
          </p:cNvPr>
          <p:cNvSpPr/>
          <p:nvPr/>
        </p:nvSpPr>
        <p:spPr>
          <a:xfrm>
            <a:off x="8397379" y="4479722"/>
            <a:ext cx="3674374" cy="46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Summe			X€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73D504B-4AD9-4BA0-BEC9-C443BFEBA870}"/>
              </a:ext>
            </a:extLst>
          </p:cNvPr>
          <p:cNvSpPr/>
          <p:nvPr/>
        </p:nvSpPr>
        <p:spPr>
          <a:xfrm>
            <a:off x="190156" y="2193722"/>
            <a:ext cx="3730300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Vorname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F94A98A-7C15-48E3-AAD9-BDD6DAD00366}"/>
              </a:ext>
            </a:extLst>
          </p:cNvPr>
          <p:cNvSpPr/>
          <p:nvPr/>
        </p:nvSpPr>
        <p:spPr>
          <a:xfrm>
            <a:off x="125834" y="1350628"/>
            <a:ext cx="11945917" cy="713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Rechnungsanschrift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5748E3-05FB-4D91-9D2C-FF99C0E7DDCE}"/>
              </a:ext>
            </a:extLst>
          </p:cNvPr>
          <p:cNvSpPr/>
          <p:nvPr/>
        </p:nvSpPr>
        <p:spPr>
          <a:xfrm>
            <a:off x="190155" y="2890008"/>
            <a:ext cx="6507061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Straße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6EC0EC-9C9A-4FAB-ABA3-AA8B5E70ECB8}"/>
              </a:ext>
            </a:extLst>
          </p:cNvPr>
          <p:cNvSpPr/>
          <p:nvPr/>
        </p:nvSpPr>
        <p:spPr>
          <a:xfrm>
            <a:off x="7016000" y="2902591"/>
            <a:ext cx="103092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H.Nr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D5E4721-8178-46FA-A04F-5326E4C76997}"/>
              </a:ext>
            </a:extLst>
          </p:cNvPr>
          <p:cNvSpPr/>
          <p:nvPr/>
        </p:nvSpPr>
        <p:spPr>
          <a:xfrm>
            <a:off x="4348297" y="2206305"/>
            <a:ext cx="3730300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Nachnahme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E255A18-A9DB-4EF6-A56F-792AD41317B4}"/>
              </a:ext>
            </a:extLst>
          </p:cNvPr>
          <p:cNvSpPr/>
          <p:nvPr/>
        </p:nvSpPr>
        <p:spPr>
          <a:xfrm>
            <a:off x="2323756" y="4278386"/>
            <a:ext cx="5723161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Stadt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29C1F11-6E67-4D5D-8916-61EED7E49889}"/>
              </a:ext>
            </a:extLst>
          </p:cNvPr>
          <p:cNvSpPr/>
          <p:nvPr/>
        </p:nvSpPr>
        <p:spPr>
          <a:xfrm>
            <a:off x="190155" y="4278386"/>
            <a:ext cx="1908981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PLZ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770E432-042A-41A8-A944-480BDEA6D88C}"/>
              </a:ext>
            </a:extLst>
          </p:cNvPr>
          <p:cNvSpPr/>
          <p:nvPr/>
        </p:nvSpPr>
        <p:spPr>
          <a:xfrm>
            <a:off x="190155" y="3584197"/>
            <a:ext cx="785676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2. Adresszeile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DD43147-5914-4C82-A46D-40BBF13AC265}"/>
              </a:ext>
            </a:extLst>
          </p:cNvPr>
          <p:cNvSpPr/>
          <p:nvPr/>
        </p:nvSpPr>
        <p:spPr>
          <a:xfrm>
            <a:off x="4316624" y="5666764"/>
            <a:ext cx="3730293" cy="49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Bezahlen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964F1D5-75D5-4E88-BBD0-19383C8067CA}"/>
              </a:ext>
            </a:extLst>
          </p:cNvPr>
          <p:cNvSpPr/>
          <p:nvPr/>
        </p:nvSpPr>
        <p:spPr>
          <a:xfrm>
            <a:off x="190155" y="4972575"/>
            <a:ext cx="7856762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47202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1190-5C62-48A5-BD2D-F6CFF1EE7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D1EB2A-B846-47C1-A57B-049A0F4B4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(Seitenaufbaudiagramm)</a:t>
            </a:r>
          </a:p>
        </p:txBody>
      </p:sp>
    </p:spTree>
    <p:extLst>
      <p:ext uri="{BB962C8B-B14F-4D97-AF65-F5344CB8AC3E}">
        <p14:creationId xmlns:p14="http://schemas.microsoft.com/office/powerpoint/2010/main" val="32716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F9FD54-F7FF-426D-95B9-CC44CB53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7359" y="177674"/>
            <a:ext cx="9877282" cy="65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2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88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Paper Prototype</vt:lpstr>
      <vt:lpstr>PowerPoint-Präsentation</vt:lpstr>
      <vt:lpstr>PowerPoint-Präsentation</vt:lpstr>
      <vt:lpstr>PowerPoint-Präsentation</vt:lpstr>
      <vt:lpstr>Klassendiagramm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Paperprototype</dc:title>
  <dc:creator>Phillip Lange</dc:creator>
  <cp:lastModifiedBy>Phillip Lange</cp:lastModifiedBy>
  <cp:revision>15</cp:revision>
  <dcterms:created xsi:type="dcterms:W3CDTF">2021-01-22T11:16:19Z</dcterms:created>
  <dcterms:modified xsi:type="dcterms:W3CDTF">2021-02-28T18:50:43Z</dcterms:modified>
</cp:coreProperties>
</file>