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370EC-64A3-4340-80B6-18A5FC985366}" v="1204" dt="2022-10-25T00:10:14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402AA63-06C5-4088-AAEF-7CB68E6CC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35" y="1532965"/>
            <a:ext cx="11981330" cy="522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1D9C3-7287-42F4-8388-E643DCBD24EB}"/>
              </a:ext>
            </a:extLst>
          </p:cNvPr>
          <p:cNvSpPr/>
          <p:nvPr userDrawn="1"/>
        </p:nvSpPr>
        <p:spPr>
          <a:xfrm>
            <a:off x="0" y="1"/>
            <a:ext cx="12192000" cy="45720"/>
          </a:xfrm>
          <a:prstGeom prst="rect">
            <a:avLst/>
          </a:prstGeom>
          <a:solidFill>
            <a:srgbClr val="C14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467EB-AE9C-48EE-BE94-E9CD99E3228C}"/>
              </a:ext>
            </a:extLst>
          </p:cNvPr>
          <p:cNvCxnSpPr/>
          <p:nvPr userDrawn="1"/>
        </p:nvCxnSpPr>
        <p:spPr>
          <a:xfrm>
            <a:off x="0" y="142429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B9F03-C870-4617-8181-7C03438F6698}"/>
              </a:ext>
            </a:extLst>
          </p:cNvPr>
          <p:cNvGrpSpPr/>
          <p:nvPr userDrawn="1"/>
        </p:nvGrpSpPr>
        <p:grpSpPr>
          <a:xfrm>
            <a:off x="8736920" y="4574414"/>
            <a:ext cx="2341396" cy="292388"/>
            <a:chOff x="8705064" y="4340500"/>
            <a:chExt cx="2341396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B2C36-077C-4AC6-B842-050A922E36A5}"/>
                </a:ext>
              </a:extLst>
            </p:cNvPr>
            <p:cNvSpPr txBox="1"/>
            <p:nvPr/>
          </p:nvSpPr>
          <p:spPr>
            <a:xfrm>
              <a:off x="9647901" y="4340500"/>
              <a:ext cx="455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223C29-61DA-4C69-871D-170445FEF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4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F2E86-C354-4C87-BD4F-6CD7263B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06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20401-02CC-4379-8155-2B2CB44313A4}"/>
              </a:ext>
            </a:extLst>
          </p:cNvPr>
          <p:cNvGrpSpPr/>
          <p:nvPr userDrawn="1"/>
        </p:nvGrpSpPr>
        <p:grpSpPr>
          <a:xfrm>
            <a:off x="8283949" y="3557063"/>
            <a:ext cx="3462498" cy="756394"/>
            <a:chOff x="8155761" y="3291173"/>
            <a:chExt cx="3462498" cy="756394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67343CF-D5F2-4B64-87A2-34872A6981C9}"/>
                </a:ext>
              </a:extLst>
            </p:cNvPr>
            <p:cNvSpPr txBox="1">
              <a:spLocks/>
            </p:cNvSpPr>
            <p:nvPr/>
          </p:nvSpPr>
          <p:spPr>
            <a:xfrm>
              <a:off x="9160809" y="3291173"/>
              <a:ext cx="2457450" cy="756394"/>
            </a:xfrm>
            <a:prstGeom prst="rect">
              <a:avLst/>
            </a:prstGeom>
            <a:ln w="57150">
              <a:noFill/>
            </a:ln>
          </p:spPr>
          <p:txBody>
            <a:bodyPr vert="horz" lIns="91440" tIns="45720" rIns="91440" bIns="45720" numCol="1" rtlCol="0" anchor="t">
              <a:normAutofit fontScale="85000" lnSpcReduction="10000"/>
            </a:bodyPr>
            <a:lstStyle/>
            <a:p>
              <a:pPr defTabSz="45720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We offer a 100% money-back guarantee.  Try it and, if you’re not satisfied, return it for a full refund within 30 days.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850EA6C-9DA4-4916-AF01-8EAD4858F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5761" y="3397267"/>
              <a:ext cx="809672" cy="54420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50C2E-9532-FD44-58A3-30733810BA8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5460" y="2109118"/>
            <a:ext cx="7440925" cy="4161973"/>
          </a:xfrm>
          <a:prstGeom prst="rect">
            <a:avLst/>
          </a:prstGeom>
          <a:effectLst>
            <a:outerShdw blurRad="368300" dist="889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slideLayout" Target="../slideLayouts/slideLayout7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0F330B3F-CD96-6DC3-73DC-5F78BBF879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1943477"/>
            <a:ext cx="443198" cy="26284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50">
                <a:solidFill>
                  <a:srgbClr val="EA1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3B2E5-C67F-DC2D-2BD8-41358356C4E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17300" y="1943477"/>
            <a:ext cx="443198" cy="26284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50">
                <a:solidFill>
                  <a:srgbClr val="0072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</a:p>
        </p:txBody>
      </p:sp>
      <p:cxnSp>
        <p:nvCxnSpPr>
          <p:cNvPr id="11" name="OTLSHAPE_T_fbed2e72e6cb46b5bb0b9f1c21905777_HorizontalConnector1">
            <a:extLst>
              <a:ext uri="{FF2B5EF4-FFF2-40B4-BE49-F238E27FC236}">
                <a16:creationId xmlns:a16="http://schemas.microsoft.com/office/drawing/2014/main" id="{B0E61655-CE69-08DA-605B-F1477D09FA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687154" y="2571725"/>
            <a:ext cx="60915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148aa830d32e4161adb37879ce052737_HorizontalConnector1">
            <a:extLst>
              <a:ext uri="{FF2B5EF4-FFF2-40B4-BE49-F238E27FC236}">
                <a16:creationId xmlns:a16="http://schemas.microsoft.com/office/drawing/2014/main" id="{E7AAEE98-E667-A8B2-82E7-809CE6D9EC0B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1054312" y="2838425"/>
            <a:ext cx="12573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9c8849c5b8f7428c9d8f4392ea823821_HorizontalConnector1">
            <a:extLst>
              <a:ext uri="{FF2B5EF4-FFF2-40B4-BE49-F238E27FC236}">
                <a16:creationId xmlns:a16="http://schemas.microsoft.com/office/drawing/2014/main" id="{DA15A3C9-D48D-E194-29F8-34555FE53074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84631" y="3105125"/>
            <a:ext cx="206541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2b31d38eca534887a354bca9005ea4b4_HorizontalConnector1">
            <a:extLst>
              <a:ext uri="{FF2B5EF4-FFF2-40B4-BE49-F238E27FC236}">
                <a16:creationId xmlns:a16="http://schemas.microsoft.com/office/drawing/2014/main" id="{C6DBFE01-FD03-F451-C334-BEA1B1B60F7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213652" y="3756635"/>
            <a:ext cx="157480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f3333d6e709440b5b99be50529d2ff8a_HorizontalConnector1">
            <a:extLst>
              <a:ext uri="{FF2B5EF4-FFF2-40B4-BE49-F238E27FC236}">
                <a16:creationId xmlns:a16="http://schemas.microsoft.com/office/drawing/2014/main" id="{26F212CA-8A8C-A9B6-5C27-27B29287B52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744051" y="4023335"/>
            <a:ext cx="581345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8917c082aef3406284baca64feef9220_HorizontalConnector1">
            <a:extLst>
              <a:ext uri="{FF2B5EF4-FFF2-40B4-BE49-F238E27FC236}">
                <a16:creationId xmlns:a16="http://schemas.microsoft.com/office/drawing/2014/main" id="{BC9051C3-9322-CBB2-F1B9-F775B0065F41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44050" y="4290035"/>
            <a:ext cx="6182666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3c660b0c351648309e6a398273f45be0_HorizontalConnector1">
            <a:extLst>
              <a:ext uri="{FF2B5EF4-FFF2-40B4-BE49-F238E27FC236}">
                <a16:creationId xmlns:a16="http://schemas.microsoft.com/office/drawing/2014/main" id="{B716D462-BEDD-D357-40FA-6EE23108B145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2888870" y="4556735"/>
            <a:ext cx="440705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9e7858249eae4870ab8165a87e1f8613_HorizontalConnector1">
            <a:extLst>
              <a:ext uri="{FF2B5EF4-FFF2-40B4-BE49-F238E27FC236}">
                <a16:creationId xmlns:a16="http://schemas.microsoft.com/office/drawing/2014/main" id="{37DD9693-713B-3E6C-2886-20033FB2B21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44050" y="4823435"/>
            <a:ext cx="867481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9b504704163042b08d1bbffc3fd58e08_HorizontalConnector1">
            <a:extLst>
              <a:ext uri="{FF2B5EF4-FFF2-40B4-BE49-F238E27FC236}">
                <a16:creationId xmlns:a16="http://schemas.microsoft.com/office/drawing/2014/main" id="{E648F813-C43D-A497-045E-5F936C0ECC1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44050" y="5090135"/>
            <a:ext cx="90440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OTLSHAPE_T_84ac260952a3490e95ef4ded7a02b3ed_HorizontalConnector1">
            <a:extLst>
              <a:ext uri="{FF2B5EF4-FFF2-40B4-BE49-F238E27FC236}">
                <a16:creationId xmlns:a16="http://schemas.microsoft.com/office/drawing/2014/main" id="{4564895D-BF0B-C531-28A3-597FAF74F53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767376" y="3430880"/>
            <a:ext cx="25595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TB_00000000000000000000000000000000_ScaleContainer">
            <a:extLst>
              <a:ext uri="{FF2B5EF4-FFF2-40B4-BE49-F238E27FC236}">
                <a16:creationId xmlns:a16="http://schemas.microsoft.com/office/drawing/2014/main" id="{71960786-A97A-1837-CE50-810D81D5422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27100" y="1882877"/>
            <a:ext cx="10337800" cy="182880"/>
          </a:xfrm>
          <a:prstGeom prst="round2Same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1200000"/>
            </a:lightRig>
          </a:scene3d>
          <a:sp3d contourW="2540" prstMaterial="legacyMatte">
            <a:bevelT w="127000" h="38100"/>
            <a:contourClr>
              <a:srgbClr val="E1E1E1"/>
            </a:contourClr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OTLSHAPE_TB_00000000000000000000000000000000_MiddleScaleContainer">
            <a:extLst>
              <a:ext uri="{FF2B5EF4-FFF2-40B4-BE49-F238E27FC236}">
                <a16:creationId xmlns:a16="http://schemas.microsoft.com/office/drawing/2014/main" id="{7C0BD6B6-62F1-1967-9838-5DA099064A6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927100" y="2074901"/>
            <a:ext cx="103378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3159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1200000"/>
            </a:lightRig>
          </a:scene3d>
          <a:sp3d contourW="2540" prstMaterial="legacyMatte">
            <a:bevelT w="127000" h="38100"/>
            <a:contourClr>
              <a:srgbClr val="E1E1E1"/>
            </a:contourClr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TB_00000000000000000000000000000000_BottomScaleContainer" hidden="1">
            <a:extLst>
              <a:ext uri="{FF2B5EF4-FFF2-40B4-BE49-F238E27FC236}">
                <a16:creationId xmlns:a16="http://schemas.microsoft.com/office/drawing/2014/main" id="{302A9B46-BACA-2CE8-26E2-57F2FC0BD0E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27100" y="1882877"/>
            <a:ext cx="0" cy="0"/>
          </a:xfrm>
          <a:prstGeom prst="round2SameRect">
            <a:avLst>
              <a:gd name="adj1" fmla="val 0"/>
              <a:gd name="adj2" fmla="val 16667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1200000"/>
            </a:lightRig>
          </a:scene3d>
          <a:sp3d contourW="2540" prstMaterial="legacyMatte">
            <a:bevelT w="127000" h="38100"/>
            <a:contourClr>
              <a:srgbClr val="E1E1E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B16EFE12-8B5E-D311-137E-97F709E27F40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27100" y="1882877"/>
            <a:ext cx="1092200" cy="384048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CC1F9E24-48ED-8A49-A731-9639716DB7E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1985353" y="1821917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20CCF261-37EB-D5AB-4864-7A0DEBADB5F9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822122" y="1646657"/>
            <a:ext cx="383567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2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709F6F4-71FA-7AF8-2128-CA63FCC5381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90600" y="1886687"/>
            <a:ext cx="196721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5526CC29-B842-ECBC-A7F7-CF8393B9D549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67505" y="1886687"/>
            <a:ext cx="221599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endParaRPr lang="en-US" sz="1200" spc="-26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TLSHAPE_TB_00000000000000000000000000000000_TimescaleInterval3">
            <a:extLst>
              <a:ext uri="{FF2B5EF4-FFF2-40B4-BE49-F238E27FC236}">
                <a16:creationId xmlns:a16="http://schemas.microsoft.com/office/drawing/2014/main" id="{FE90FFE6-2E68-DD68-D86F-D1BD61735F7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851956" y="1886687"/>
            <a:ext cx="246478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</a:t>
            </a:r>
          </a:p>
        </p:txBody>
      </p:sp>
      <p:sp>
        <p:nvSpPr>
          <p:cNvPr id="95" name="OTLSHAPE_TB_00000000000000000000000000000000_TimescaleInterval4">
            <a:extLst>
              <a:ext uri="{FF2B5EF4-FFF2-40B4-BE49-F238E27FC236}">
                <a16:creationId xmlns:a16="http://schemas.microsoft.com/office/drawing/2014/main" id="{02D53A79-4B66-7C48-86D1-EFF65358EA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713311" y="1886687"/>
            <a:ext cx="229615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</a:t>
            </a:r>
          </a:p>
        </p:txBody>
      </p:sp>
      <p:sp>
        <p:nvSpPr>
          <p:cNvPr id="149" name="OTLSHAPE_TB_00000000000000000000000000000000_MiddleTimescaleInterval1">
            <a:extLst>
              <a:ext uri="{FF2B5EF4-FFF2-40B4-BE49-F238E27FC236}">
                <a16:creationId xmlns:a16="http://schemas.microsoft.com/office/drawing/2014/main" id="{4C7D7F9A-5446-1E1A-5155-AD2E4F3B043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90600" y="2078711"/>
            <a:ext cx="463781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</a:t>
            </a:r>
          </a:p>
        </p:txBody>
      </p:sp>
      <p:sp>
        <p:nvSpPr>
          <p:cNvPr id="151" name="OTLSHAPE_TB_00000000000000000000000000000000_MiddleTimescaleInterval2">
            <a:extLst>
              <a:ext uri="{FF2B5EF4-FFF2-40B4-BE49-F238E27FC236}">
                <a16:creationId xmlns:a16="http://schemas.microsoft.com/office/drawing/2014/main" id="{EE8C345C-7E28-A15B-9DB2-12F6AEBC3DD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282825" y="2078711"/>
            <a:ext cx="73866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3" name="OTLSHAPE_TB_00000000000000000000000000000000_MiddleTimescaleInterval3">
            <a:extLst>
              <a:ext uri="{FF2B5EF4-FFF2-40B4-BE49-F238E27FC236}">
                <a16:creationId xmlns:a16="http://schemas.microsoft.com/office/drawing/2014/main" id="{055FB6D6-D1BF-161D-C3EE-4237DE1BFD16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575050" y="2078711"/>
            <a:ext cx="73866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5" name="OTLSHAPE_TB_00000000000000000000000000000000_MiddleTimescaleInterval4">
            <a:extLst>
              <a:ext uri="{FF2B5EF4-FFF2-40B4-BE49-F238E27FC236}">
                <a16:creationId xmlns:a16="http://schemas.microsoft.com/office/drawing/2014/main" id="{2706D67F-FB09-1EEE-EE5A-54D4FF121507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4867275" y="2078711"/>
            <a:ext cx="73866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7" name="OTLSHAPE_TB_00000000000000000000000000000000_MiddleTimescaleInterval5">
            <a:extLst>
              <a:ext uri="{FF2B5EF4-FFF2-40B4-BE49-F238E27FC236}">
                <a16:creationId xmlns:a16="http://schemas.microsoft.com/office/drawing/2014/main" id="{71F55D6E-9B5D-D3E5-2671-413C7FE6B054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6159500" y="2078711"/>
            <a:ext cx="73866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4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9" name="OTLSHAPE_TB_00000000000000000000000000000000_MiddleTimescaleInterval6">
            <a:extLst>
              <a:ext uri="{FF2B5EF4-FFF2-40B4-BE49-F238E27FC236}">
                <a16:creationId xmlns:a16="http://schemas.microsoft.com/office/drawing/2014/main" id="{0797A3CC-558E-8E73-442B-A51C57F3ED1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451726" y="2078711"/>
            <a:ext cx="142027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34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1" name="OTLSHAPE_TB_00000000000000000000000000000000_MiddleTimescaleInterval7">
            <a:extLst>
              <a:ext uri="{FF2B5EF4-FFF2-40B4-BE49-F238E27FC236}">
                <a16:creationId xmlns:a16="http://schemas.microsoft.com/office/drawing/2014/main" id="{2F117711-C85C-0A4C-7B04-B6D22CFC1B74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743951" y="2078711"/>
            <a:ext cx="147733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34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3" name="OTLSHAPE_TB_00000000000000000000000000000000_MiddleTimescaleInterval8">
            <a:extLst>
              <a:ext uri="{FF2B5EF4-FFF2-40B4-BE49-F238E27FC236}">
                <a16:creationId xmlns:a16="http://schemas.microsoft.com/office/drawing/2014/main" id="{C3D9D050-20BB-D837-C6AE-B211C408018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0036176" y="2078711"/>
            <a:ext cx="147733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34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80" name="OTLSHAPE_TB_00000000000000000000000000000000_TimescaleInterval5">
            <a:extLst>
              <a:ext uri="{FF2B5EF4-FFF2-40B4-BE49-F238E27FC236}">
                <a16:creationId xmlns:a16="http://schemas.microsoft.com/office/drawing/2014/main" id="{094045B5-C29A-6FEE-DD03-41C0B2E8946B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482365" y="1886687"/>
            <a:ext cx="282129" cy="17526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dk1"/>
                </a:solidFill>
                <a:latin typeface="Times New Roman" panose="02020603050405020304" pitchFamily="18" charset="0"/>
              </a:rPr>
              <a:t>May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DB797E0D-BF5C-C0A2-4827-376D855FFB42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204004" y="1882877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OTLSHAPE_TB_00000000000000000000000000000000_Separator2">
            <a:extLst>
              <a:ext uri="{FF2B5EF4-FFF2-40B4-BE49-F238E27FC236}">
                <a16:creationId xmlns:a16="http://schemas.microsoft.com/office/drawing/2014/main" id="{2DD920C3-67EB-5452-C51D-5FE3DB0EF4D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788454" y="1882877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TLSHAPE_TB_00000000000000000000000000000000_Separator3">
            <a:extLst>
              <a:ext uri="{FF2B5EF4-FFF2-40B4-BE49-F238E27FC236}">
                <a16:creationId xmlns:a16="http://schemas.microsoft.com/office/drawing/2014/main" id="{3DCCEA92-1547-438A-42A6-88C1D0D2DA23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649810" y="1882877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B_00000000000000000000000000000000_MiddleSeparator1">
            <a:extLst>
              <a:ext uri="{FF2B5EF4-FFF2-40B4-BE49-F238E27FC236}">
                <a16:creationId xmlns:a16="http://schemas.microsoft.com/office/drawing/2014/main" id="{02171427-1AA8-BD62-DB15-5944753488B2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2219324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TB_00000000000000000000000000000000_MiddleSeparator2">
            <a:extLst>
              <a:ext uri="{FF2B5EF4-FFF2-40B4-BE49-F238E27FC236}">
                <a16:creationId xmlns:a16="http://schemas.microsoft.com/office/drawing/2014/main" id="{10B1C762-1082-9C81-D2FD-8389F6DC7C44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3511549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B_00000000000000000000000000000000_MiddleSeparator3">
            <a:extLst>
              <a:ext uri="{FF2B5EF4-FFF2-40B4-BE49-F238E27FC236}">
                <a16:creationId xmlns:a16="http://schemas.microsoft.com/office/drawing/2014/main" id="{7E214DC8-E4FC-F5E3-43ED-79F19CDBBFE3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4803774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TB_00000000000000000000000000000000_MiddleSeparator4">
            <a:extLst>
              <a:ext uri="{FF2B5EF4-FFF2-40B4-BE49-F238E27FC236}">
                <a16:creationId xmlns:a16="http://schemas.microsoft.com/office/drawing/2014/main" id="{5E279903-A4C8-F5AD-2801-031040E28585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6096000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OTLSHAPE_TB_00000000000000000000000000000000_MiddleSeparator5">
            <a:extLst>
              <a:ext uri="{FF2B5EF4-FFF2-40B4-BE49-F238E27FC236}">
                <a16:creationId xmlns:a16="http://schemas.microsoft.com/office/drawing/2014/main" id="{AD9133D8-D296-064C-2E40-30A70EAE8620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7388224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OTLSHAPE_TB_00000000000000000000000000000000_MiddleSeparator6">
            <a:extLst>
              <a:ext uri="{FF2B5EF4-FFF2-40B4-BE49-F238E27FC236}">
                <a16:creationId xmlns:a16="http://schemas.microsoft.com/office/drawing/2014/main" id="{CBA533FE-6C0D-02DA-C70F-487CDA236D0D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8680450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B_00000000000000000000000000000000_MiddleSeparator7">
            <a:extLst>
              <a:ext uri="{FF2B5EF4-FFF2-40B4-BE49-F238E27FC236}">
                <a16:creationId xmlns:a16="http://schemas.microsoft.com/office/drawing/2014/main" id="{C2441455-12CF-7A8B-BA56-898B4AFDE8C6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9972675" y="2074901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B_00000000000000000000000000000000_Separator4">
            <a:extLst>
              <a:ext uri="{FF2B5EF4-FFF2-40B4-BE49-F238E27FC236}">
                <a16:creationId xmlns:a16="http://schemas.microsoft.com/office/drawing/2014/main" id="{6A2E4F3A-2343-2232-DC56-55DC509F0076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9418864" y="1882877"/>
            <a:ext cx="0" cy="18288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TLSHAPE_T_fbed2e72e6cb46b5bb0b9f1c21905777_Shape">
            <a:extLst>
              <a:ext uri="{FF2B5EF4-FFF2-40B4-BE49-F238E27FC236}">
                <a16:creationId xmlns:a16="http://schemas.microsoft.com/office/drawing/2014/main" id="{3045AFB7-AE6D-BE69-C93A-BFFB1A7C80C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296307" y="2470125"/>
            <a:ext cx="7493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OTLSHAPE_T_148aa830d32e4161adb37879ce052737_Shape">
            <a:extLst>
              <a:ext uri="{FF2B5EF4-FFF2-40B4-BE49-F238E27FC236}">
                <a16:creationId xmlns:a16="http://schemas.microsoft.com/office/drawing/2014/main" id="{3DE84BD7-92FA-5E49-4AF3-CAA59B027267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2311627" y="2736825"/>
            <a:ext cx="7493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TLSHAPE_T_9c8849c5b8f7428c9d8f4392ea823821_Shape">
            <a:extLst>
              <a:ext uri="{FF2B5EF4-FFF2-40B4-BE49-F238E27FC236}">
                <a16:creationId xmlns:a16="http://schemas.microsoft.com/office/drawing/2014/main" id="{F794A100-48BD-6408-DD54-DC298104D67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3050041" y="3003525"/>
            <a:ext cx="3810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TLSHAPE_T_2b31d38eca534887a354bca9005ea4b4_Shape">
            <a:extLst>
              <a:ext uri="{FF2B5EF4-FFF2-40B4-BE49-F238E27FC236}">
                <a16:creationId xmlns:a16="http://schemas.microsoft.com/office/drawing/2014/main" id="{F44B82B1-2AE6-0483-3685-1B55AEB7817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3788456" y="3655035"/>
            <a:ext cx="28702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TLSHAPE_T_f3333d6e709440b5b99be50529d2ff8a_Shape">
            <a:extLst>
              <a:ext uri="{FF2B5EF4-FFF2-40B4-BE49-F238E27FC236}">
                <a16:creationId xmlns:a16="http://schemas.microsoft.com/office/drawing/2014/main" id="{EDDFE2CE-B908-D39E-B9D4-9C95A0747370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6557510" y="3921735"/>
            <a:ext cx="4699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TLSHAPE_T_8917c082aef3406284baca64feef9220_Shape">
            <a:extLst>
              <a:ext uri="{FF2B5EF4-FFF2-40B4-BE49-F238E27FC236}">
                <a16:creationId xmlns:a16="http://schemas.microsoft.com/office/drawing/2014/main" id="{6002BC9D-08FD-3230-9B99-0B007F1831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926717" y="4188435"/>
            <a:ext cx="2794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OTLSHAPE_T_3c660b0c351648309e6a398273f45be0_Shape">
            <a:extLst>
              <a:ext uri="{FF2B5EF4-FFF2-40B4-BE49-F238E27FC236}">
                <a16:creationId xmlns:a16="http://schemas.microsoft.com/office/drawing/2014/main" id="{22193902-7D95-27AB-5387-5F953C3DB40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7295924" y="4455135"/>
            <a:ext cx="21336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OTLSHAPE_T_9e7858249eae4870ab8165a87e1f8613_Shape">
            <a:extLst>
              <a:ext uri="{FF2B5EF4-FFF2-40B4-BE49-F238E27FC236}">
                <a16:creationId xmlns:a16="http://schemas.microsoft.com/office/drawing/2014/main" id="{0FB781DE-0F8F-A904-38C8-FF560A7F0DFF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9418865" y="4721835"/>
            <a:ext cx="3810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OTLSHAPE_T_9b504704163042b08d1bbffc3fd58e08_Shape">
            <a:extLst>
              <a:ext uri="{FF2B5EF4-FFF2-40B4-BE49-F238E27FC236}">
                <a16:creationId xmlns:a16="http://schemas.microsoft.com/office/drawing/2014/main" id="{B966AEB6-7CF6-C9B5-2450-A9928A27DEE4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788072" y="4988535"/>
            <a:ext cx="5588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TLSHAPE_T_84ac260952a3490e95ef4ded7a02b3ed_Shape">
            <a:extLst>
              <a:ext uri="{FF2B5EF4-FFF2-40B4-BE49-F238E27FC236}">
                <a16:creationId xmlns:a16="http://schemas.microsoft.com/office/drawing/2014/main" id="{F1F59A0B-8791-BB4C-CEC6-BBF769275163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3326947" y="3329280"/>
            <a:ext cx="558800" cy="20320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OTLSHAPE_T_fbed2e72e6cb46b5bb0b9f1c21905777_ShapePercentage" hidden="1">
            <a:extLst>
              <a:ext uri="{FF2B5EF4-FFF2-40B4-BE49-F238E27FC236}">
                <a16:creationId xmlns:a16="http://schemas.microsoft.com/office/drawing/2014/main" id="{9B2310A1-7B7E-F691-24FD-FA2B5FE5DAA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96307" y="247012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T_148aa830d32e4161adb37879ce052737_ShapePercentage" hidden="1">
            <a:extLst>
              <a:ext uri="{FF2B5EF4-FFF2-40B4-BE49-F238E27FC236}">
                <a16:creationId xmlns:a16="http://schemas.microsoft.com/office/drawing/2014/main" id="{FF3869B5-9DFC-83FA-7447-F10781F4ABD1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2311627" y="273682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TLSHAPE_T_9c8849c5b8f7428c9d8f4392ea823821_ShapePercentage" hidden="1">
            <a:extLst>
              <a:ext uri="{FF2B5EF4-FFF2-40B4-BE49-F238E27FC236}">
                <a16:creationId xmlns:a16="http://schemas.microsoft.com/office/drawing/2014/main" id="{E41E1619-F6DB-2329-CD88-9AE8308F4F6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050041" y="300352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TLSHAPE_T_2b31d38eca534887a354bca9005ea4b4_ShapePercentage" hidden="1">
            <a:extLst>
              <a:ext uri="{FF2B5EF4-FFF2-40B4-BE49-F238E27FC236}">
                <a16:creationId xmlns:a16="http://schemas.microsoft.com/office/drawing/2014/main" id="{B636BB89-2326-A717-BA51-3DE3992B17B4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3788456" y="36550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_f3333d6e709440b5b99be50529d2ff8a_ShapePercentage" hidden="1">
            <a:extLst>
              <a:ext uri="{FF2B5EF4-FFF2-40B4-BE49-F238E27FC236}">
                <a16:creationId xmlns:a16="http://schemas.microsoft.com/office/drawing/2014/main" id="{B75A4D49-9739-9396-4C69-05A64EBC35E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6557510" y="39217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TLSHAPE_T_8917c082aef3406284baca64feef9220_ShapePercentage" hidden="1">
            <a:extLst>
              <a:ext uri="{FF2B5EF4-FFF2-40B4-BE49-F238E27FC236}">
                <a16:creationId xmlns:a16="http://schemas.microsoft.com/office/drawing/2014/main" id="{90F7F76B-BC1D-7955-40AE-55C7B9D72059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926717" y="41884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T_3c660b0c351648309e6a398273f45be0_ShapePercentage" hidden="1">
            <a:extLst>
              <a:ext uri="{FF2B5EF4-FFF2-40B4-BE49-F238E27FC236}">
                <a16:creationId xmlns:a16="http://schemas.microsoft.com/office/drawing/2014/main" id="{4EBE503E-A42D-0734-86EE-984D04B007B7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295924" y="44551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T_9e7858249eae4870ab8165a87e1f8613_ShapePercentage" hidden="1">
            <a:extLst>
              <a:ext uri="{FF2B5EF4-FFF2-40B4-BE49-F238E27FC236}">
                <a16:creationId xmlns:a16="http://schemas.microsoft.com/office/drawing/2014/main" id="{B4C92917-09C5-715E-42F1-48ED97755DB2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9418865" y="47218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T_9b504704163042b08d1bbffc3fd58e08_ShapePercentage" hidden="1">
            <a:extLst>
              <a:ext uri="{FF2B5EF4-FFF2-40B4-BE49-F238E27FC236}">
                <a16:creationId xmlns:a16="http://schemas.microsoft.com/office/drawing/2014/main" id="{4AF665D0-0E00-AB7F-D32A-57F764DD46C6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788072" y="4988535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T_84ac260952a3490e95ef4ded7a02b3ed_ShapePercentage" hidden="1">
            <a:extLst>
              <a:ext uri="{FF2B5EF4-FFF2-40B4-BE49-F238E27FC236}">
                <a16:creationId xmlns:a16="http://schemas.microsoft.com/office/drawing/2014/main" id="{820F6649-1157-9814-8D11-8217C5B8C4EA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3326947" y="3329280"/>
            <a:ext cx="0" cy="0"/>
          </a:xfrm>
          <a:prstGeom prst="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T_fbed2e72e6cb46b5bb0b9f1c21905777_Duration" hidden="1">
            <a:extLst>
              <a:ext uri="{FF2B5EF4-FFF2-40B4-BE49-F238E27FC236}">
                <a16:creationId xmlns:a16="http://schemas.microsoft.com/office/drawing/2014/main" id="{E67965C4-E0D9-11E1-246A-FDE90094B04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23" name="OTLSHAPE_T_fbed2e72e6cb46b5bb0b9f1c21905777_TextPercentage" hidden="1">
            <a:extLst>
              <a:ext uri="{FF2B5EF4-FFF2-40B4-BE49-F238E27FC236}">
                <a16:creationId xmlns:a16="http://schemas.microsoft.com/office/drawing/2014/main" id="{2272927F-BF00-A09E-8000-B71158D3D35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T_fbed2e72e6cb46b5bb0b9f1c21905777_StartDate" hidden="1">
            <a:extLst>
              <a:ext uri="{FF2B5EF4-FFF2-40B4-BE49-F238E27FC236}">
                <a16:creationId xmlns:a16="http://schemas.microsoft.com/office/drawing/2014/main" id="{64A99DBF-DA12-F6FF-3F58-AC6824C923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1719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OTLSHAPE_T_fbed2e72e6cb46b5bb0b9f1c21905777_EndDate" hidden="1">
            <a:extLst>
              <a:ext uri="{FF2B5EF4-FFF2-40B4-BE49-F238E27FC236}">
                <a16:creationId xmlns:a16="http://schemas.microsoft.com/office/drawing/2014/main" id="{FC67C473-9F65-90C1-5584-1BAF934AA7EC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1719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OTLSHAPE_T_fbed2e72e6cb46b5bb0b9f1c21905777_JoinedDate">
            <a:extLst>
              <a:ext uri="{FF2B5EF4-FFF2-40B4-BE49-F238E27FC236}">
                <a16:creationId xmlns:a16="http://schemas.microsoft.com/office/drawing/2014/main" id="{AEBF0905-4A73-C6DD-F757-DD0B2DE352D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085457" y="2484095"/>
            <a:ext cx="8128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2 - Feb 9</a:t>
            </a:r>
          </a:p>
        </p:txBody>
      </p:sp>
      <p:sp>
        <p:nvSpPr>
          <p:cNvPr id="27" name="OTLSHAPE_T_fbed2e72e6cb46b5bb0b9f1c21905777_Title">
            <a:extLst>
              <a:ext uri="{FF2B5EF4-FFF2-40B4-BE49-F238E27FC236}">
                <a16:creationId xmlns:a16="http://schemas.microsoft.com/office/drawing/2014/main" id="{587936B1-49B6-B113-D224-EA02CFD9B830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0" y="2491397"/>
            <a:ext cx="571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 </a:t>
            </a:r>
          </a:p>
        </p:txBody>
      </p:sp>
      <p:sp>
        <p:nvSpPr>
          <p:cNvPr id="30" name="OTLSHAPE_T_148aa830d32e4161adb37879ce052737_Duration" hidden="1">
            <a:extLst>
              <a:ext uri="{FF2B5EF4-FFF2-40B4-BE49-F238E27FC236}">
                <a16:creationId xmlns:a16="http://schemas.microsoft.com/office/drawing/2014/main" id="{6DA22774-919E-AAEE-0F45-6A06001A6DAD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1" name="OTLSHAPE_T_148aa830d32e4161adb37879ce052737_TextPercentage" hidden="1">
            <a:extLst>
              <a:ext uri="{FF2B5EF4-FFF2-40B4-BE49-F238E27FC236}">
                <a16:creationId xmlns:a16="http://schemas.microsoft.com/office/drawing/2014/main" id="{733350DB-C7FA-EC75-C451-F659CEEC3F5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148aa830d32e4161adb37879ce052737_StartDate" hidden="1">
            <a:extLst>
              <a:ext uri="{FF2B5EF4-FFF2-40B4-BE49-F238E27FC236}">
                <a16:creationId xmlns:a16="http://schemas.microsoft.com/office/drawing/2014/main" id="{940911D9-1502-4B31-7D7A-14D2343E8E17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1719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OTLSHAPE_T_148aa830d32e4161adb37879ce052737_EndDate" hidden="1">
            <a:extLst>
              <a:ext uri="{FF2B5EF4-FFF2-40B4-BE49-F238E27FC236}">
                <a16:creationId xmlns:a16="http://schemas.microsoft.com/office/drawing/2014/main" id="{F3C12EFD-370D-5785-F99E-3EFA2A0ABA4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1719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OTLSHAPE_T_148aa830d32e4161adb37879ce052737_JoinedDate">
            <a:extLst>
              <a:ext uri="{FF2B5EF4-FFF2-40B4-BE49-F238E27FC236}">
                <a16:creationId xmlns:a16="http://schemas.microsoft.com/office/drawing/2014/main" id="{C56530DA-00E9-90E6-45F6-7852750409A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100777" y="2750795"/>
            <a:ext cx="965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13 - Feb 20</a:t>
            </a:r>
          </a:p>
        </p:txBody>
      </p:sp>
      <p:sp>
        <p:nvSpPr>
          <p:cNvPr id="35" name="OTLSHAPE_T_148aa830d32e4161adb37879ce052737_Title">
            <a:extLst>
              <a:ext uri="{FF2B5EF4-FFF2-40B4-BE49-F238E27FC236}">
                <a16:creationId xmlns:a16="http://schemas.microsoft.com/office/drawing/2014/main" id="{5AE2D171-D9BF-BF57-97F4-9EC39ED2F0E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0" y="2758097"/>
            <a:ext cx="9398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Data</a:t>
            </a:r>
          </a:p>
        </p:txBody>
      </p:sp>
      <p:sp>
        <p:nvSpPr>
          <p:cNvPr id="38" name="OTLSHAPE_T_9c8849c5b8f7428c9d8f4392ea823821_Duration" hidden="1">
            <a:extLst>
              <a:ext uri="{FF2B5EF4-FFF2-40B4-BE49-F238E27FC236}">
                <a16:creationId xmlns:a16="http://schemas.microsoft.com/office/drawing/2014/main" id="{D8B3C4A8-B5F5-9591-0ECB-1720EF4BA1D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39" name="OTLSHAPE_T_9c8849c5b8f7428c9d8f4392ea823821_TextPercentage" hidden="1">
            <a:extLst>
              <a:ext uri="{FF2B5EF4-FFF2-40B4-BE49-F238E27FC236}">
                <a16:creationId xmlns:a16="http://schemas.microsoft.com/office/drawing/2014/main" id="{1CA8CBCE-9BE4-15BD-EDEC-1F54DA80919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9c8849c5b8f7428c9d8f4392ea823821_StartDate" hidden="1">
            <a:extLst>
              <a:ext uri="{FF2B5EF4-FFF2-40B4-BE49-F238E27FC236}">
                <a16:creationId xmlns:a16="http://schemas.microsoft.com/office/drawing/2014/main" id="{3B9B067A-C101-3B9D-A3BC-D50903EC191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OTLSHAPE_T_9c8849c5b8f7428c9d8f4392ea823821_EndDate" hidden="1">
            <a:extLst>
              <a:ext uri="{FF2B5EF4-FFF2-40B4-BE49-F238E27FC236}">
                <a16:creationId xmlns:a16="http://schemas.microsoft.com/office/drawing/2014/main" id="{41958523-AAE1-5975-D412-765D967F676C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OTLSHAPE_T_9c8849c5b8f7428c9d8f4392ea823821_JoinedDate">
            <a:extLst>
              <a:ext uri="{FF2B5EF4-FFF2-40B4-BE49-F238E27FC236}">
                <a16:creationId xmlns:a16="http://schemas.microsoft.com/office/drawing/2014/main" id="{E722426A-F904-8F75-1187-231266E33B6E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469984" y="3017495"/>
            <a:ext cx="9652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21 - Feb 24</a:t>
            </a:r>
          </a:p>
        </p:txBody>
      </p:sp>
      <p:sp>
        <p:nvSpPr>
          <p:cNvPr id="43" name="OTLSHAPE_T_9c8849c5b8f7428c9d8f4392ea823821_Title">
            <a:extLst>
              <a:ext uri="{FF2B5EF4-FFF2-40B4-BE49-F238E27FC236}">
                <a16:creationId xmlns:a16="http://schemas.microsoft.com/office/drawing/2014/main" id="{7106EE74-6462-FB5D-61E8-BB8FA595AE5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0" y="3024797"/>
            <a:ext cx="8636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</a:t>
            </a:r>
          </a:p>
        </p:txBody>
      </p:sp>
      <p:sp>
        <p:nvSpPr>
          <p:cNvPr id="46" name="OTLSHAPE_T_2b31d38eca534887a354bca9005ea4b4_Duration" hidden="1">
            <a:extLst>
              <a:ext uri="{FF2B5EF4-FFF2-40B4-BE49-F238E27FC236}">
                <a16:creationId xmlns:a16="http://schemas.microsoft.com/office/drawing/2014/main" id="{941A6558-2BD6-5A19-0990-1FDFDCAE19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47" name="OTLSHAPE_T_2b31d38eca534887a354bca9005ea4b4_TextPercentage" hidden="1">
            <a:extLst>
              <a:ext uri="{FF2B5EF4-FFF2-40B4-BE49-F238E27FC236}">
                <a16:creationId xmlns:a16="http://schemas.microsoft.com/office/drawing/2014/main" id="{94B4549F-6C45-C1BD-1A9C-BD7F13F227C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2b31d38eca534887a354bca9005ea4b4_StartDate" hidden="1">
            <a:extLst>
              <a:ext uri="{FF2B5EF4-FFF2-40B4-BE49-F238E27FC236}">
                <a16:creationId xmlns:a16="http://schemas.microsoft.com/office/drawing/2014/main" id="{D206721E-B94E-D15F-E5C5-785F94104301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OTLSHAPE_T_2b31d38eca534887a354bca9005ea4b4_EndDate" hidden="1">
            <a:extLst>
              <a:ext uri="{FF2B5EF4-FFF2-40B4-BE49-F238E27FC236}">
                <a16:creationId xmlns:a16="http://schemas.microsoft.com/office/drawing/2014/main" id="{EB15EB92-4C7E-D90C-B4EF-CC3189D881F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OTLSHAPE_T_2b31d38eca534887a354bca9005ea4b4_JoinedDate">
            <a:extLst>
              <a:ext uri="{FF2B5EF4-FFF2-40B4-BE49-F238E27FC236}">
                <a16:creationId xmlns:a16="http://schemas.microsoft.com/office/drawing/2014/main" id="{0ECB987A-E85A-D5E2-D4C5-43932B3C90E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700547" y="3669005"/>
            <a:ext cx="9398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 1 - Mar 31</a:t>
            </a:r>
          </a:p>
        </p:txBody>
      </p:sp>
      <p:sp>
        <p:nvSpPr>
          <p:cNvPr id="51" name="OTLSHAPE_T_2b31d38eca534887a354bca9005ea4b4_Title">
            <a:extLst>
              <a:ext uri="{FF2B5EF4-FFF2-40B4-BE49-F238E27FC236}">
                <a16:creationId xmlns:a16="http://schemas.microsoft.com/office/drawing/2014/main" id="{B60EBAA6-7F65-5F78-F15F-9BD18CD256F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0" y="3676307"/>
            <a:ext cx="20955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about gender  and education</a:t>
            </a:r>
          </a:p>
        </p:txBody>
      </p:sp>
      <p:sp>
        <p:nvSpPr>
          <p:cNvPr id="54" name="OTLSHAPE_T_f3333d6e709440b5b99be50529d2ff8a_Duration" hidden="1">
            <a:extLst>
              <a:ext uri="{FF2B5EF4-FFF2-40B4-BE49-F238E27FC236}">
                <a16:creationId xmlns:a16="http://schemas.microsoft.com/office/drawing/2014/main" id="{3707A573-0712-38F9-C13A-FC205A894AF7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55" name="OTLSHAPE_T_f3333d6e709440b5b99be50529d2ff8a_TextPercentage" hidden="1">
            <a:extLst>
              <a:ext uri="{FF2B5EF4-FFF2-40B4-BE49-F238E27FC236}">
                <a16:creationId xmlns:a16="http://schemas.microsoft.com/office/drawing/2014/main" id="{AB13508E-C240-0625-FF8D-D35450F6FA07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f3333d6e709440b5b99be50529d2ff8a_StartDate" hidden="1">
            <a:extLst>
              <a:ext uri="{FF2B5EF4-FFF2-40B4-BE49-F238E27FC236}">
                <a16:creationId xmlns:a16="http://schemas.microsoft.com/office/drawing/2014/main" id="{8BA66A0B-DF78-7F74-6380-54DCCE6CEFB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OTLSHAPE_T_f3333d6e709440b5b99be50529d2ff8a_EndDate" hidden="1">
            <a:extLst>
              <a:ext uri="{FF2B5EF4-FFF2-40B4-BE49-F238E27FC236}">
                <a16:creationId xmlns:a16="http://schemas.microsoft.com/office/drawing/2014/main" id="{59200ABC-7CCB-13FD-C54C-1826768264FF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OTLSHAPE_T_f3333d6e709440b5b99be50529d2ff8a_JoinedDate">
            <a:extLst>
              <a:ext uri="{FF2B5EF4-FFF2-40B4-BE49-F238E27FC236}">
                <a16:creationId xmlns:a16="http://schemas.microsoft.com/office/drawing/2014/main" id="{C0637DDB-597D-3B1B-62C9-C9DEC19822E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069755" y="3935705"/>
            <a:ext cx="914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 31 - Apr 4</a:t>
            </a:r>
          </a:p>
        </p:txBody>
      </p:sp>
      <p:sp>
        <p:nvSpPr>
          <p:cNvPr id="59" name="OTLSHAPE_T_f3333d6e709440b5b99be50529d2ff8a_Title">
            <a:extLst>
              <a:ext uri="{FF2B5EF4-FFF2-40B4-BE49-F238E27FC236}">
                <a16:creationId xmlns:a16="http://schemas.microsoft.com/office/drawing/2014/main" id="{BF7A7AD9-FB97-2B1A-6485-B5CBB1CE66A7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0" y="3943007"/>
            <a:ext cx="6223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Revision 1</a:t>
            </a:r>
          </a:p>
        </p:txBody>
      </p:sp>
      <p:sp>
        <p:nvSpPr>
          <p:cNvPr id="62" name="OTLSHAPE_T_8917c082aef3406284baca64feef9220_Duration" hidden="1">
            <a:extLst>
              <a:ext uri="{FF2B5EF4-FFF2-40B4-BE49-F238E27FC236}">
                <a16:creationId xmlns:a16="http://schemas.microsoft.com/office/drawing/2014/main" id="{2A0E2BF3-2AC8-BA1B-2B59-4EA0FE0AE131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63" name="OTLSHAPE_T_8917c082aef3406284baca64feef9220_TextPercentage" hidden="1">
            <a:extLst>
              <a:ext uri="{FF2B5EF4-FFF2-40B4-BE49-F238E27FC236}">
                <a16:creationId xmlns:a16="http://schemas.microsoft.com/office/drawing/2014/main" id="{E215C275-442E-38B6-126D-74822B4E053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8917c082aef3406284baca64feef9220_StartDate" hidden="1">
            <a:extLst>
              <a:ext uri="{FF2B5EF4-FFF2-40B4-BE49-F238E27FC236}">
                <a16:creationId xmlns:a16="http://schemas.microsoft.com/office/drawing/2014/main" id="{B53FDFDC-EF53-3A74-3AED-ECAE816BC56C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OTLSHAPE_T_8917c082aef3406284baca64feef9220_EndDate" hidden="1">
            <a:extLst>
              <a:ext uri="{FF2B5EF4-FFF2-40B4-BE49-F238E27FC236}">
                <a16:creationId xmlns:a16="http://schemas.microsoft.com/office/drawing/2014/main" id="{05ADE93D-BC82-D10A-90F9-B710202CFFE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OTLSHAPE_T_8917c082aef3406284baca64feef9220_JoinedDate">
            <a:extLst>
              <a:ext uri="{FF2B5EF4-FFF2-40B4-BE49-F238E27FC236}">
                <a16:creationId xmlns:a16="http://schemas.microsoft.com/office/drawing/2014/main" id="{B509AE49-9F69-ACF1-C961-AD89D1EEAB0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254358" y="4202405"/>
            <a:ext cx="8255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 4 - Apr 6</a:t>
            </a:r>
          </a:p>
        </p:txBody>
      </p:sp>
      <p:sp>
        <p:nvSpPr>
          <p:cNvPr id="67" name="OTLSHAPE_T_8917c082aef3406284baca64feef9220_Title">
            <a:extLst>
              <a:ext uri="{FF2B5EF4-FFF2-40B4-BE49-F238E27FC236}">
                <a16:creationId xmlns:a16="http://schemas.microsoft.com/office/drawing/2014/main" id="{C48B5931-D668-8A2D-F254-17CCE23106B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0" y="4209707"/>
            <a:ext cx="6223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Reivsion 2</a:t>
            </a:r>
          </a:p>
        </p:txBody>
      </p:sp>
      <p:sp>
        <p:nvSpPr>
          <p:cNvPr id="70" name="OTLSHAPE_T_3c660b0c351648309e6a398273f45be0_Duration" hidden="1">
            <a:extLst>
              <a:ext uri="{FF2B5EF4-FFF2-40B4-BE49-F238E27FC236}">
                <a16:creationId xmlns:a16="http://schemas.microsoft.com/office/drawing/2014/main" id="{733980F8-2699-968E-0657-7FEC55AD150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71" name="OTLSHAPE_T_3c660b0c351648309e6a398273f45be0_TextPercentage" hidden="1">
            <a:extLst>
              <a:ext uri="{FF2B5EF4-FFF2-40B4-BE49-F238E27FC236}">
                <a16:creationId xmlns:a16="http://schemas.microsoft.com/office/drawing/2014/main" id="{764C6343-BAD2-4374-BA3B-1E62D01D522E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3c660b0c351648309e6a398273f45be0_StartDate" hidden="1">
            <a:extLst>
              <a:ext uri="{FF2B5EF4-FFF2-40B4-BE49-F238E27FC236}">
                <a16:creationId xmlns:a16="http://schemas.microsoft.com/office/drawing/2014/main" id="{C1EC206C-DC1D-06BB-9068-46D93842FEC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OTLSHAPE_T_3c660b0c351648309e6a398273f45be0_EndDate" hidden="1">
            <a:extLst>
              <a:ext uri="{FF2B5EF4-FFF2-40B4-BE49-F238E27FC236}">
                <a16:creationId xmlns:a16="http://schemas.microsoft.com/office/drawing/2014/main" id="{6FF56A78-53D7-2F0C-5202-A6BE695C0840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OTLSHAPE_T_3c660b0c351648309e6a398273f45be0_JoinedDate">
            <a:extLst>
              <a:ext uri="{FF2B5EF4-FFF2-40B4-BE49-F238E27FC236}">
                <a16:creationId xmlns:a16="http://schemas.microsoft.com/office/drawing/2014/main" id="{21EC6BEA-213F-0309-06A2-AE8A6AA3E69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9469601" y="4469105"/>
            <a:ext cx="914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 8 - Apr 30</a:t>
            </a:r>
          </a:p>
        </p:txBody>
      </p:sp>
      <p:sp>
        <p:nvSpPr>
          <p:cNvPr id="75" name="OTLSHAPE_T_3c660b0c351648309e6a398273f45be0_Title">
            <a:extLst>
              <a:ext uri="{FF2B5EF4-FFF2-40B4-BE49-F238E27FC236}">
                <a16:creationId xmlns:a16="http://schemas.microsoft.com/office/drawing/2014/main" id="{223FE36B-DDAC-4848-040E-E5D07053801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0" y="4476407"/>
            <a:ext cx="27686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about gender and political participation</a:t>
            </a:r>
          </a:p>
        </p:txBody>
      </p:sp>
      <p:sp>
        <p:nvSpPr>
          <p:cNvPr id="78" name="OTLSHAPE_T_9e7858249eae4870ab8165a87e1f8613_Duration" hidden="1">
            <a:extLst>
              <a:ext uri="{FF2B5EF4-FFF2-40B4-BE49-F238E27FC236}">
                <a16:creationId xmlns:a16="http://schemas.microsoft.com/office/drawing/2014/main" id="{0E526611-E845-90DC-4C0A-F10479C38D2B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79" name="OTLSHAPE_T_9e7858249eae4870ab8165a87e1f8613_TextPercentage" hidden="1">
            <a:extLst>
              <a:ext uri="{FF2B5EF4-FFF2-40B4-BE49-F238E27FC236}">
                <a16:creationId xmlns:a16="http://schemas.microsoft.com/office/drawing/2014/main" id="{A51CAB29-BB35-B67A-3681-1454115DBDA1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e7858249eae4870ab8165a87e1f8613_StartDate" hidden="1">
            <a:extLst>
              <a:ext uri="{FF2B5EF4-FFF2-40B4-BE49-F238E27FC236}">
                <a16:creationId xmlns:a16="http://schemas.microsoft.com/office/drawing/2014/main" id="{E4DAE8A1-A318-9F69-5927-1CE05B368A7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OTLSHAPE_T_9e7858249eae4870ab8165a87e1f8613_EndDate" hidden="1">
            <a:extLst>
              <a:ext uri="{FF2B5EF4-FFF2-40B4-BE49-F238E27FC236}">
                <a16:creationId xmlns:a16="http://schemas.microsoft.com/office/drawing/2014/main" id="{76F65C97-7491-BCEF-7597-4F25724AC9B2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OTLSHAPE_T_9e7858249eae4870ab8165a87e1f8613_JoinedDate">
            <a:extLst>
              <a:ext uri="{FF2B5EF4-FFF2-40B4-BE49-F238E27FC236}">
                <a16:creationId xmlns:a16="http://schemas.microsoft.com/office/drawing/2014/main" id="{89509CAA-FBE2-9B7B-E5F2-A58C9A0DB37A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9838808" y="4735805"/>
            <a:ext cx="914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1 - May 4</a:t>
            </a:r>
          </a:p>
        </p:txBody>
      </p:sp>
      <p:sp>
        <p:nvSpPr>
          <p:cNvPr id="83" name="OTLSHAPE_T_9e7858249eae4870ab8165a87e1f8613_Title">
            <a:extLst>
              <a:ext uri="{FF2B5EF4-FFF2-40B4-BE49-F238E27FC236}">
                <a16:creationId xmlns:a16="http://schemas.microsoft.com/office/drawing/2014/main" id="{19EB3DF5-FCCC-D115-7BDB-577D39EF8566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0" y="4743107"/>
            <a:ext cx="6223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Revision 1</a:t>
            </a:r>
          </a:p>
        </p:txBody>
      </p:sp>
      <p:sp>
        <p:nvSpPr>
          <p:cNvPr id="86" name="OTLSHAPE_T_9b504704163042b08d1bbffc3fd58e08_Duration" hidden="1">
            <a:extLst>
              <a:ext uri="{FF2B5EF4-FFF2-40B4-BE49-F238E27FC236}">
                <a16:creationId xmlns:a16="http://schemas.microsoft.com/office/drawing/2014/main" id="{1C0B8A9C-F248-9B1B-0173-9F26B5EBF2F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87" name="OTLSHAPE_T_9b504704163042b08d1bbffc3fd58e08_TextPercentage" hidden="1">
            <a:extLst>
              <a:ext uri="{FF2B5EF4-FFF2-40B4-BE49-F238E27FC236}">
                <a16:creationId xmlns:a16="http://schemas.microsoft.com/office/drawing/2014/main" id="{FE4BCB2F-EF20-C303-9E8A-574B36592D9A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T_9b504704163042b08d1bbffc3fd58e08_StartDate" hidden="1">
            <a:extLst>
              <a:ext uri="{FF2B5EF4-FFF2-40B4-BE49-F238E27FC236}">
                <a16:creationId xmlns:a16="http://schemas.microsoft.com/office/drawing/2014/main" id="{B5A1A1CA-814A-4453-983C-9A8E61514F03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OTLSHAPE_T_9b504704163042b08d1bbffc3fd58e08_EndDate" hidden="1">
            <a:extLst>
              <a:ext uri="{FF2B5EF4-FFF2-40B4-BE49-F238E27FC236}">
                <a16:creationId xmlns:a16="http://schemas.microsoft.com/office/drawing/2014/main" id="{DCC4535F-063B-1E37-015C-AFBB75B7F8EE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OTLSHAPE_T_9b504704163042b08d1bbffc3fd58e08_JoinedDate">
            <a:extLst>
              <a:ext uri="{FF2B5EF4-FFF2-40B4-BE49-F238E27FC236}">
                <a16:creationId xmlns:a16="http://schemas.microsoft.com/office/drawing/2014/main" id="{86C82B7F-915F-71D5-C752-6F007D03ECE8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0392619" y="5002505"/>
            <a:ext cx="9906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5 - May 10</a:t>
            </a:r>
          </a:p>
        </p:txBody>
      </p:sp>
      <p:sp>
        <p:nvSpPr>
          <p:cNvPr id="91" name="OTLSHAPE_T_9b504704163042b08d1bbffc3fd58e08_Title">
            <a:extLst>
              <a:ext uri="{FF2B5EF4-FFF2-40B4-BE49-F238E27FC236}">
                <a16:creationId xmlns:a16="http://schemas.microsoft.com/office/drawing/2014/main" id="{D09D6AB3-E63E-995D-3C41-57DFFFDC0D3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0" y="5009807"/>
            <a:ext cx="622300" cy="1606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Revision 2</a:t>
            </a:r>
          </a:p>
        </p:txBody>
      </p:sp>
      <p:sp>
        <p:nvSpPr>
          <p:cNvPr id="99" name="OTLSHAPE_T_84ac260952a3490e95ef4ded7a02b3ed_Duration" hidden="1">
            <a:extLst>
              <a:ext uri="{FF2B5EF4-FFF2-40B4-BE49-F238E27FC236}">
                <a16:creationId xmlns:a16="http://schemas.microsoft.com/office/drawing/2014/main" id="{8EBB5B33-7C70-730E-A528-8D049837BDD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0" name="OTLSHAPE_T_84ac260952a3490e95ef4ded7a02b3ed_TextPercentage" hidden="1">
            <a:extLst>
              <a:ext uri="{FF2B5EF4-FFF2-40B4-BE49-F238E27FC236}">
                <a16:creationId xmlns:a16="http://schemas.microsoft.com/office/drawing/2014/main" id="{465F6497-F411-D54B-A529-AD0562E20AE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84ac260952a3490e95ef4ded7a02b3ed_StartDate" hidden="1">
            <a:extLst>
              <a:ext uri="{FF2B5EF4-FFF2-40B4-BE49-F238E27FC236}">
                <a16:creationId xmlns:a16="http://schemas.microsoft.com/office/drawing/2014/main" id="{1206E6AF-E61B-778D-330A-F2BEBE5AFB16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OTLSHAPE_T_84ac260952a3490e95ef4ded7a02b3ed_EndDate" hidden="1">
            <a:extLst>
              <a:ext uri="{FF2B5EF4-FFF2-40B4-BE49-F238E27FC236}">
                <a16:creationId xmlns:a16="http://schemas.microsoft.com/office/drawing/2014/main" id="{33CA4A7E-7FB4-7783-C8D8-D5E32C111206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20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OTLSHAPE_T_84ac260952a3490e95ef4ded7a02b3ed_JoinedDate">
            <a:extLst>
              <a:ext uri="{FF2B5EF4-FFF2-40B4-BE49-F238E27FC236}">
                <a16:creationId xmlns:a16="http://schemas.microsoft.com/office/drawing/2014/main" id="{D29DEFA7-E881-BD84-6FD1-6911C0D200D5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931493" y="3343250"/>
            <a:ext cx="914400" cy="17526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200" spc="-8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24 - Mar 1</a:t>
            </a:r>
          </a:p>
        </p:txBody>
      </p:sp>
      <p:sp>
        <p:nvSpPr>
          <p:cNvPr id="104" name="OTLSHAPE_T_84ac260952a3490e95ef4ded7a02b3ed_Title">
            <a:extLst>
              <a:ext uri="{FF2B5EF4-FFF2-40B4-BE49-F238E27FC236}">
                <a16:creationId xmlns:a16="http://schemas.microsoft.com/office/drawing/2014/main" id="{EFA5D1EE-467C-80D5-2971-EFE001E5B85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0" y="3270225"/>
            <a:ext cx="647700" cy="3213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Data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E9A28A-AB4C-A467-7740-39CCF8BABC81}"/>
              </a:ext>
            </a:extLst>
          </p:cNvPr>
          <p:cNvSpPr txBox="1"/>
          <p:nvPr/>
        </p:nvSpPr>
        <p:spPr>
          <a:xfrm>
            <a:off x="888586" y="576433"/>
            <a:ext cx="10296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Abdul Saboor Hamedi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Thesis Timeline 2023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Indonesian International Islamic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07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zLjcuMyIsIk9yaWdpbmFsQXNzZW1ibHlWZXJzaW9uIjoiNy4wMC4wOS4wMCIsIkVkaXRpb24iOm51bGw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VGltZWJhbmRTdHlsZSI6eyIkaWQiOiIyNCIsIlNjYWxlTWFya2luZyI6MCwiU2hhcGUiOjAsIlNoYXBlU3R5bGUiOnsiJGlkIjoiMjUiLCJNYXJnaW4iOnsiJGlkIjoiMjYiLCJUb3AiOjAuMCwiTGVmdCI6MTIuMCwiUmlnaHQiOjEyLjAsIkJvdHRvbSI6MC4wfSwiUGFkZGluZyI6eyIkaWQiOiIyNyIsIlRvcCI6Ny4wLCJMZWZ0IjowLjAsIlJpZ2h0IjowLjAsIkJvdHRvbSI6Ny4wfSwiQmFja2dyb3VuZCI6eyIkaWQiOiIyOCIsIkNvbG9yIjp7IiRpZCI6IjI5IiwiQSI6MjU1LCJSIjo5MSwiRyI6MTU1LCJCIjoyMTN9fSwiSXNWaXNpYmxlIjp0cnVlLCJXaWR0aCI6ODU4LjAsIkhlaWdodCI6MTQuMzk5OTk5NjE4NTMwMjczLCJCb3JkZXJTdHlsZSI6eyIkaWQiOiIzMCIsIkxpbmVDb2xvciI6eyIkaWQiOiIzMSIsIiR0eXBlIjoiTkxSRS5Db21tb24uRG9tLlNvbGlkQ29sb3JCcnVzaCwgTkxSRS5Db21tb24iLCJDb2xvciI6eyIkaWQiOiIzMiIsIkEiOjI1NSwiUiI6MjU1LCJHIjowLCJCIjowfX0sIkxpbmVXZWlnaHQiOjAuMCwiTGluZVR5cGUiOjAsIlBhcmVudFN0eWxlIjpudWxsfSwiUGFyZW50U3R5bGUiOm51bGx9LCJNaWRkbGVUaWVyU2hhcGVTdHlsZSI6eyIkaWQiOiIzMyIsIk1hcmdpbiI6eyIkaWQiOiIzNCIsIlRvcCI6MC4wLCJMZWZ0IjoxMi4wLCJSaWdodCI6MTIuMCwiQm90dG9tIjowLjB9LCJQYWRkaW5nIjp7IiRpZCI6IjM1IiwiVG9wIjo3LjAsIkxlZnQiOjAuMCwiUmlnaHQiOjAuMCwiQm90dG9tIjo3LjB9LCJCYWNrZ3JvdW5kIjp7IiRpZCI6IjM2IiwiQ29sb3IiOnsiJGlkIjoiMzciLCJBIjoyNTUsIlIiOjQ5LCJHIjo4OSwiQiI6MTI0fX0sIklzVmlzaWJsZSI6dHJ1ZSwiV2lkdGgiOjg1OC4wLCJIZWlnaHQiOjE0LjM5OTk5OTYxODUzMDI3MywiQm9yZGVyU3R5bGUiOnsiJGlkIjoiMzgiLCJMaW5lQ29sb3IiOnsiJGlkIjoiMzkiLCIkdHlwZSI6Ik5MUkUuQ29tbW9uLkRvbS5Tb2xpZENvbG9yQnJ1c2gsIE5MUkUuQ29tbW9uIiwiQ29sb3IiOnsiJGlkIjoiNDAiLCJBIjoyNTUsIlIiOjI1NSwiRyI6MCwiQiI6MH19LCJMaW5lV2VpZ2h0IjowLjAsIkxpbmVUeXBlIjowLCJQYXJlbnRTdHlsZSI6bnVsbH0sIlBhcmVudFN0eWxlIjpudWxsfSwiQm90dG9tVGllclNoYXBlU3R5bGUiOnsiJGlkIjoiNDEiLCJNYXJnaW4iOnsiJGlkIjoiNDIiLCJUb3AiOjAuMCwiTGVmdCI6MTIuMCwiUmlnaHQiOjEyLjAsIkJvdHRvbSI6MC4wfSwiUGFkZGluZyI6eyIkaWQiOiI0MyIsIlRvcCI6Ny4wLCJMZWZ0IjowLjAsIlJpZ2h0IjowLjAsIkJvdHRvbSI6Ny4wfSwiQmFja2dyb3VuZCI6eyIkaWQiOiI0NCIsIkNvbG9yIjp7IiRpZCI6IjQ1IiwiQSI6MjU1LCJSIjo5MSwiRyI6MTU1LCJCIjoyMTN9fSwiSXNWaXNpYmxlIjp0cnVlLCJXaWR0aCI6ODU4LjAsIkhlaWdodCI6MTQuMzk5OTk5NjE4NTMwMjczLCJCb3JkZXJTdHlsZSI6eyIkaWQiOiI0NiIsIkxpbmVDb2xvciI6eyIkaWQiOiI0NyIsIiR0eXBlIjoiTkxSRS5Db21tb24uRG9tLlNvbGlkQ29sb3JCcnVzaCwgTkxSRS5Db21tb24iLCJDb2xvciI6eyIkaWQiOiI0OCIsIkEiOjI1NSwiUiI6MjU1LCJHIjowLCJCIjowfX0sIkxpbmVXZWlnaHQiOjAuMCwiTGluZVR5cGUiOjAsIlBhcmVudFN0eWxlIjpudWxsfSwiUGFyZW50U3R5bGUiOm51bGx9LCJSaWdodEVuZENhcHNTdHlsZSI6eyIkaWQiOiI0OSIsIkZvbnRTZXR0aW5ncyI6eyIkaWQiOiI1MCIsIkZvbnRTaXplIjoxOCwiRm9udE5hbWUiOiJUaW1lcyBOZXcgUm9tYW4iLCJJc0JvbGQiOnRydWUsIklzSXRhbGljIjpmYWxzZSwiSXNVbmRlcmxpbmVkIjpmYWxzZSwiUGFyZW50U3R5bGUiOm51bGx9LCJBdXRvU2l6ZSI6MCwiRm9yZWdyb3VuZCI6eyIkaWQiOiI1MSIsIkNvbG9yIjp7IiRpZCI6IjUyIiwiQSI6MjU1LCJSIjowLCJHIjoxMTQsIkIiOjE4OH19LCJNYXhXaWR0aCI6IkluZmluaXR5IiwiTWF4SGVpZ2h0IjoiSW5maW5pdHkiLCJTbWFydEZvcmVncm91bmRJc0FjdGl2ZSI6ZmFsc2UsIkhvcml6b250YWxBbGlnbm1lbnQiOjAsIlZlcnRpY2FsQWxpZ25tZW50IjowLCJTbWFydEZvcmVncm91bmQiOm51bGwsIkJhY2tncm91bmRGaWxsVHlwZSI6MCwiTWFyZ2luIjp7IiRpZCI6IjUzIiwiVG9wIjowLjAsIkxlZnQiOjAuMCwiUmlnaHQiOjI1LjAsIkJvdHRvbSI6MC4wfSwiUGFkZGluZyI6eyIkaWQiOiI1NCIsIlRvcCI6MC4wLCJMZWZ0IjowLjAsIlJpZ2h0IjowLjAsIkJvdHRvbSI6MC4wfSwiQmFja2dyb3VuZCI6eyIkaWQiOiI1NSIsIkNvbG9yIjp7IiRpZCI6IjU2IiwiQSI6MjU1LCJSIjoyMzcsIkciOjEyNSwiQiI6NDl9fSwiSXNWaXNpYmxlIjp0cnVlLCJXaWR0aCI6MC4wLCJIZWlnaHQiOjAuMCwiQm9yZGVyU3R5bGUiOm51bGwsIlBhcmVudFN0eWxlIjpudWxsfSwiTGVmdEVuZENhcHNTdHlsZSI6eyIkaWQiOiI1NyIsIkZvbnRTZXR0aW5ncyI6eyIkaWQiOiI1OCIsIkZvbnRTaXplIjoxOCwiRm9udE5hbWUiOiJUaW1lcyBOZXcgUm9tYW4iLCJJc0JvbGQiOnRydWUsIklzSXRhbGljIjpmYWxzZSwiSXNVbmRlcmxpbmVkIjpmYWxzZSwiUGFyZW50U3R5bGUiOm51bGx9LCJBdXRvU2l6ZSI6MCwiRm9yZWdyb3VuZCI6eyIkaWQiOiI1OSIsIkNvbG9yIjp7IiRpZCI6IjYwIiwiQSI6MjU1LCJSIjoyMzQsIkciOjIyLCJCIjozMH19LCJNYXhXaWR0aCI6IkluZmluaXR5IiwiTWF4SGVpZ2h0IjoiSW5maW5pdHkiLCJTbWFydEZvcmVncm91bmRJc0FjdGl2ZSI6ZmFsc2UsIkhvcml6b250YWxBbGlnbm1lbnQiOjAsIlZlcnRpY2FsQWxpZ25tZW50IjowLCJTbWFydEZvcmVncm91bmQiOm51bGwsIkJhY2tncm91bmRGaWxsVHlwZSI6MCwiTWFyZ2luIjp7IiRpZCI6IjYxIiwiVG9wIjowLjAsIkxlZnQiOjI1LjAsIlJpZ2h0IjowLjAsIkJvdHRvbSI6MC4wfSwiUGFkZGluZyI6eyIkaWQiOiI2MiIsIlRvcCI6MC4wLCJMZWZ0IjowLjAsIlJpZ2h0IjowLjAsIkJvdHRvbSI6MC4wfSwiQmFja2dyb3VuZCI6eyIkaWQiOiI2MyIsIkNvbG9yIjp7IiRpZCI6IjY0IiwiQSI6MjU1LCJSIjoyMzcsIkciOjEyNSwiQiI6NDl9fSwiSXNWaXNpYmxlIjp0cnVlLCJXaWR0aCI6MC4wLCJIZWlnaHQiOjAuMCwiQm9yZGVyU3R5bGUiOm51bGwsIlBhcmVudFN0eWxlIjpudWxsfSwiVG9kYXlUZXh0U3R5bGUiOnsiJGlkIjoiNjUiLCJGb250U2V0dGluZ3MiOnsiJGlkIjoiNjYiLCJGb250U2l6ZSI6MTIsIkZvbnROYW1lIjoiVGltZXMgTmV3IFJvbWFuIiwiSXNCb2xkIjpmYWxz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kiLCJUb3AiOjAuMCwiTGVmdCI6MC4wLCJSaWdodCI6MC4wLCJCb3R0b20iOjAuMH0sIlBhZGRpbmciOnsiJGlkIjoiNzAiLCJUb3AiOjAuMCwiTGVmdCI6MC4wLCJSaWdodCI6MC4wLCJCb3R0b20iOjAuMH0sIkJhY2tncm91bmQiOnsiJGlkIjoiNzEiLCJDb2xvciI6eyIkaWQiOiI3MiIsIkEiOjI1NSwiUiI6MjM3LCJHIjoxMjUsIkIiOjQ5fX0sIklzVmlzaWJsZSI6dHJ1ZSwiV2lkdGgiOjAuMCwiSGVpZ2h0IjowLjAsIkJvcmRlclN0eWxlIjpudWxsLCJQYXJlbnRTdHlsZSI6bnVsbH0sIlRvZGF5TWFya2VyU3R5bGUiOnsiJGlkIjoiNzMiLCJNYXJnaW4iOnsiJGlkIjoiNzQiLCJUb3AiOjAuMCwiTGVmdCI6MC4wLCJSaWdodCI6MC4wLCJCb3R0b20iOjAuMH0sIlBhZGRpbmciOnsiJGlkIjoiNzUiLCJUb3AiOjAuMCwiTGVmdCI6MC4wLCJSaWdodCI6MC4wLCJCb3R0b20iOjAuMH0sIkJhY2tncm91bmQiOnsiJGlkIjoiNzYiLCJDb2xvciI6eyIkaWQiOiI3NyIsIkEiOjI1NSwiUiI6MjU1LCJHIjowLCJCIjowfX0sIklzVmlzaWJsZSI6dHJ1ZSwiV2lkdGgiOjAuMCwiSGVpZ2h0IjowLjAsIkJvcmRlclN0eWxlIjpudWxsLCJQYXJlbnRTdHlsZSI6bnVsbH0sIlNjYWxlU3R5bGUiOnsiJGlkIjoiNzgiLCJTaGFwZSI6MCwiU2hvd1NlZ21lbnRTZXBhcmF0b3JzIjp0cnVlLCJTZWdtZW50U2VwYXJhdG9yT3BhY2l0eSI6MzAsIkhhc0JlZW5WaXNpYmxlQmVmb3JlIjp0cnVlLCJGb250U2V0dGluZ3MiOnsiJGlkIjoiNzkiLCJGb250U2l6ZSI6MTIsIkZvbnROYW1lIjoiVGltZXMgTmV3IFJvbWFuIiwiSXNCb2xkIjpmYWxzZSwiSXNJdGFsaWMiOmZhbHNlLCJJc1VuZGVybGluZWQiOmZhbHNlLCJQYXJlbnRTdHlsZSI6bnVsbH0sIkF1dG9TaXplIjowLCJGb3JlZ3JvdW5kIjp7IiRpZCI6IjgwIiwiQ29sb3IiOnsiJGlkIjoiOD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DIiLCJUb3AiOjAuMCwiTGVmdCI6NS4wLCJSaWdodCI6MC4wLCJCb3R0b20iOjAuMH0sIlBhZGRpbmciOnsiJGlkIjoiODMiLCJUb3AiOjAuMCwiTGVmdCI6MC4wLCJSaWdodCI6MC4wLCJCb3R0b20iOjAuMH0sIkJhY2tncm91bmQiOnsiJGlkIjoiODQiLCJDb2xvciI6eyIkaWQiOiI4NSIsIkEiOjI1NSwiUiI6MjM3LCJHIjoxMjUsIkIiOjQ5fX0sIklzVmlzaWJsZSI6dHJ1ZSwiV2lkdGgiOjAuMCwiSGVpZ2h0IjowLjAsIkJvcmRlclN0eWxlIjpudWxsLCJQYXJlbnRTdHlsZSI6bnVsbH0sIlNpbmdsZVNjYWxlU2hhcGVTdHlsZSI6eyIkaWQiOiI4NiIsIlNoYXBlIjowLCJIZWlnaHQiOjMwLjB9LCJNaWRkbGVUaWVyU2NhbGVTdHlsZSI6eyIkaWQiOiI4NyIsIlNoYXBlIjowLCJTaG93U2VnbWVudFNlcGFyYXRvcnMiOnRydWUsIlNlZ21lbnRTZXBhcmF0b3JPcGFjaXR5IjozMCwiSGFzQmVlblZpc2libGVCZWZvcmUiOnRydWUsIkZvbnRTZXR0aW5ncyI6eyIkaWQiOiI4OCIsIkZvbnRTaXplIjoxMiwiRm9udE5hbWUiOiJUaW1lcyBOZXcgUm9tYW4iLCJJc0JvbGQiOmZhbHNlLCJJc0l0YWxpYyI6ZmFsc2UsIklzVW5kZXJsaW5lZCI6ZmFsc2UsIlBhcmVudFN0eWxlIjpudWxsfSwiQXV0b1NpemUiOjAsIkZvcmVncm91bmQiOnsiJHJlZiI6IjgwIn0sIk1heFdpZHRoIjoyMDAuMCwiTWF4SGVpZ2h0IjoiSW5maW5pdHkiLCJTbWFydEZvcmVncm91bmRJc0FjdGl2ZSI6ZmFsc2UsIkhvcml6b250YWxBbGlnbm1lbnQiOjAsIlZlcnRpY2FsQWxpZ25tZW50IjoxLCJTbWFydEZvcmVncm91bmQiOm51bGwsIkJhY2tncm91bmRGaWxsVHlwZSI6MCwiTWFyZ2luIjp7IiRpZCI6Ijg5IiwiVG9wIjowLjAsIkxlZnQiOjUuMCwiUmlnaHQiOjAuMCwiQm90dG9tIjowLjB9LCJQYWRkaW5nIjp7IiRpZCI6IjkwIiwiVG9wIjowLjAsIkxlZnQiOjAuMCwiUmlnaHQiOjAuMCwiQm90dG9tIjowLjB9LCJCYWNrZ3JvdW5kIjp7IiRpZCI6IjkxIiwiQ29sb3IiOnsiJGlkIjoiOTIiLCJBIjowLCJSIjowLCJHIjowLCJCIjowfX0sIklzVmlzaWJsZSI6dHJ1ZSwiV2lkdGgiOjAuMCwiSGVpZ2h0IjowLjAsIkJvcmRlclN0eWxlIjpudWxsLCJQYXJlbnRTdHlsZSI6bnVsbH0sIkJvdHRvbVRpZXJTY2FsZVN0eWxlIjp7IiRpZCI6IjkzIiwiU2hhcGUiOjAsIlNob3dTZWdtZW50U2VwYXJhdG9ycyI6dHJ1ZSwiU2VnbWVudFNlcGFyYXRvck9wYWNpdHkiOjMwLCJIYXNCZWVuVmlzaWJsZUJlZm9yZSI6dHJ1ZSwiRm9udFNldHRpbmdzIjp7IiRpZCI6Ijk0IiwiRm9udFNpemUiOjEyLCJGb250TmFtZSI6IlRpbWVzIE5ldyBSb21hbiIsIklzQm9sZCI6ZmFsc2UsIklzSXRhbGljIjpmYWxzZSwiSXNVbmRlcmxpbmVkIjpmYWxzZSwiUGFyZW50U3R5bGUiOm51bGx9LCJBdXRvU2l6ZSI6MCwiRm9yZWdyb3VuZCI6eyIkcmVmIjoiODAifSwiTWF4V2lkdGgiOjIwMC4wLCJNYXhIZWlnaHQiOiJJbmZpbml0eSIsIlNtYXJ0Rm9yZWdyb3VuZElzQWN0aXZlIjpmYWxzZSwiSG9yaXpvbnRhbEFsaWdubWVudCI6MCwiVmVydGljYWxBbGlnbm1lbnQiOjEsIlNtYXJ0Rm9yZWdyb3VuZCI6bnVsbCwiQmFja2dyb3VuZEZpbGxUeXBlIjowLCJNYXJnaW4iOnsiJGlkIjoiOTUiLCJUb3AiOjAuMCwiTGVmdCI6NS4wLCJSaWdodCI6MC4wLCJCb3R0b20iOjAuMH0sIlBhZGRpbmciOnsiJGlkIjoiOTYiLCJUb3AiOjAuMCwiTGVmdCI6MC4wLCJSaWdodCI6MC4wLCJCb3R0b20iOjAuMH0sIkJhY2tncm91bmQiOnsiJGlkIjoiOTciLCJDb2xvciI6eyIkaWQiOiI5OCIsIkEiOjAsIlIiOjAsIkciOjAsIkIiOjB9fSwiSXNWaXNpYmxlIjpmYWxzZSwiV2lkdGgiOjAuMCwiSGVpZ2h0IjowLjAsIkJvcmRlclN0eWxlIjpudWxsLCJQYXJlbnRTdHlsZSI6bnVsbH0sIkVsYXBzZWRUaW1lQmFja2dyb3VuZCI6eyIkaWQiOiI5OSIsIkNvbG9yIjp7IiRpZCI6IjEwMCIsIkEiOjc3LCJSIjoyNTUsIkciOjAsIkIiOjB9fSwiQXBwZW5kWWVhck9uWWVhckNoYW5nZSI6dHJ1ZSwiRWxhcHNlZFRpbWVGb3JtYXQiOjEsIlRvZGF5TWFya2VyUG9zaXRpb24iOjEsIlF1aWNrUG9zaXRpb24iOjMsIkFic29sdXRlUG9zaXRpb24iOjE0OC4yNTgwMjYsIk1hcmdpbiI6eyIkaWQiOiIxMDEiLCJUb3AiOjAuMCwiTGVmdCI6MTAuMCwiUmlnaHQiOjEwLjAsIkJvdHRvbSI6MC4wfSwiUGFkZGluZyI6eyIkaWQiOiIxMDIiLCJUb3AiOjAuMCwiTGVmdCI6MC4wLCJSaWdodCI6MC4wLCJCb3R0b20iOjAuMH0sIkJhY2tncm91bmQiOnsiJGlkIjoiMTAzIiwiQ29sb3IiOnsiJGlkIjoiMTA0IiwiQSI6MjU1LCJSIjozMSwiRyI6NzMsIkIiOjEyNX19LCJJc1Zpc2libGUiOnRydWUsIldpZHRoIjowLjAsIkhlaWdodCI6MC4wLCJCb3JkZXJTdHlsZSI6bnVsbCwiUGFyZW50U3R5bGUiOm51bGx9LCJEZWZhdWx0TWlsZXN0b25lU3R5bGUiOnsiJGlkIjoiMTA1IiwiU2hhcGUiOjAsIkNvbm5lY3Rvck1hcmdpbiI6eyIkaWQiOiIxMDYiLCJUb3AiOjAuMCwiTGVmdCI6Mi4wLCJSaWdodCI6Mi4wLCJCb3R0b20iOjAuMH0sIkNvbm5lY3RvclN0eWxlIjp7IiRpZCI6IjEwNyIsIkxpbmVDb2xvciI6eyIkaWQiOiIxMDgiLCIkdHlwZSI6Ik5MUkUuQ29tbW9uLkRvbS5Tb2xpZENvbG9yQnJ1c2gsIE5MUkUuQ29tbW9uIiwiQ29sb3IiOnsiJGlkIjoiMTA5IiwiQSI6MTI3LCJSIjozMSwiRyI6NzMsIkIiOjEyNn19LCJMaW5lV2VpZ2h0IjoxLjAsIkxpbmVUeXBlIjowLCJQYXJlbnRTdHlsZSI6bnVsbH0sIklzQmVsb3dUaW1lYmFuZCI6ZmFsc2UsIlBvc2l0aW9uT25UYXNrIjowLCJIaWRlRGF0ZSI6ZmFsc2UsIlNoYXBlU2l6ZSI6MSwiU3BhY2luZyI6MS4wLCJQYWRkaW5nIjp7IiRpZCI6IjExMCIsIlRvcCI6Ny4wLCJMZWZ0IjozLjAsIlJpZ2h0IjowLjAsIkJvdHRvbSI6Mi4wfSwiU2hhcGVTdHlsZSI6eyIkaWQiOiIxMTEiLCJNYXJnaW4iOnsiJGlkIjoiMTEyIiwiVG9wIjowLjAsIkxlZnQiOjAuMCwiUmlnaHQiOjAuMCwiQm90dG9tIjowLjB9LCJQYWRkaW5nIjp7IiRpZCI6IjExMyIsIlRvcCI6MC4wLCJMZWZ0IjowLjAsIlJpZ2h0IjowLjAsIkJvdHRvbSI6MC4wfSwiQmFja2dyb3VuZCI6eyIkaWQiOiIxMTQiLCJDb2xvciI6eyIkaWQiOiIxMTUiLCJBIjoyNTUsIlIiOjAsIkciOjExNCwiQiI6MTg4fX0sIklzVmlzaWJsZSI6dHJ1ZSwiV2lkdGgiOjE4LjAsIkhlaWdodCI6MjAuMCwiQm9yZGVyU3R5bGUiOnsiJGlkIjoiMTE2IiwiTGluZUNvbG9yIjp7IiRpZCI6IjExNyIsIiR0eXBlIjoiTkxSRS5Db21tb24uRG9tLlNvbGlkQ29sb3JCcnVzaCwgTkxSRS5Db21tb24iLCJDb2xvciI6eyIkaWQiOiIxMTgiLCJBIjoyNTUsIlIiOjI1NSwiRyI6MCwiQiI6MH19LCJMaW5lV2VpZ2h0IjowLjAsIkxpbmVUeXBlIjowLCJQYXJlbnRTdHlsZSI6bnVsbH0sIlBhcmVudFN0eWxlIjpudWxsfSwiVGl0bGVTdHlsZSI6eyIkaWQiOiIxMTkiLCJGb250U2V0dGluZ3MiOnsiJGlkIjoiMTIwIiwiRm9udFNpemUiOjExLCJGb250TmFtZSI6IkNhbGlicmkiLCJJc0JvbGQiOnRydW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wLCJHIjowLCJCIjowfX0sIklzVmlzaWJsZSI6dHJ1ZSwiV2lkdGgiOjAuMCwiSGVpZ2h0IjowLjAsIkJvcmRlclN0eWxlIjpudWxsLCJQYXJlbnRTdHlsZSI6bnVsbH0sIkRhdGVTdHlsZSI6eyIkaWQiOiIxMjciLCJGb250U2V0dGluZ3MiOnsiJGlkIjoiMTI4IiwiRm9udFNpemUiOjEwLCJGb250TmFtZSI6IkNhbGlicmkiLCJJc0JvbGQiOmZhbHNlLCJJc0l0YWxpYyI6ZmFsc2UsIklzVW5kZXJsaW5lZCI6ZmFsc2UsIlBhcmVudFN0eWxlIjpudWxsfSwiQXV0b1NpemUiOjAsIkZvcmVncm91bmQiOnsiJGlkIjoiMTI5IiwiQ29sb3IiOnsiJGlkIjoiMTM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EiLCJUb3AiOjAuMCwiTGVmdCI6MC4wLCJSaWdodCI6MC4wLCJCb3R0b20iOjAuMH0sIlBhZGRpbmciOnsiJGlkIjoiMTMyIiwiVG9wIjowLjAsIkxlZnQiOjAuMCwiUmlnaHQiOjAuMCwiQm90dG9tIjowLjB9LCJCYWNrZ3JvdW5kIjp7IiRpZCI6IjEzMyIsIkNvbG9yIjp7IiRpZCI6IjEzNCIsIkEiOjAsIlIiOjAsIkciOjAsIkIiOjB9fSwiSXNWaXNpYmxlIjp0cnVlLCJXaWR0aCI6MC4wLCJIZWlnaHQiOjAuMCwiQm9yZGVyU3R5bGUiOm51bGwsIlBhcmVudFN0eWxlIjpudWxsfSwiRGF0ZUZvcm1hdCI6eyIkaWQiOiIx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2IiwiRm9ybWF0IjowLCJJc1Zpc2libGUiOmZhbHNlLCJMYXN0S25vd25WaXNpYmlsaXR5U3RhdGUiOmZhbHNlfSwiSXNWaXNpYmxlIjp0cnVlLCJQYXJlbnRTdHlsZSI6bnVsbH0sIkRlZmF1bHRUYXNrU3R5bGUiOnsiJGlkIjoiMTM3IiwiU2hhcGUiOjAsIlNoYXBlVGhpY2tuZXNzIjoxLCJEdXJhdGlvbkZvcm1hdCI6MCwiSW5jbHVkZU5vbldvcmtpbmdEYXlzSW5EdXJhdGlvbiI6ZmFsc2UsIlBlcmNlbnRhZ2VDb21wbGV0ZVN0eWxlIjp7IiRpZCI6IjEzOCIsIkZvbnRTZXR0aW5ncyI6eyIkaWQiOiIxMzkiLCJGb250U2l6ZSI6MTAsIkZvbnROYW1lIjoiQ2FsaWJyaSIsIklzQm9sZCI6ZmFsc2UsIklzSXRhbGljIjpmYWxzZSwiSXNVbmRlcmxpbmVkIjpmYWxzZSwiUGFyZW50U3R5bGUiOm51bGx9LCJBdXRvU2l6ZSI6MCwiRm9yZWdyb3VuZCI6eyIkaWQiOiIxNDAiLCJDb2xvciI6eyIkaWQiOiIxND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IiLCJUb3AiOjAuMCwiTGVmdCI6MC4wLCJSaWdodCI6MC4wLCJCb3R0b20iOjAuMH0sIlBhZGRpbmciOnsiJGlkIjoiMTQzIiwiVG9wIjowLjAsIkxlZnQiOjAuMCwiUmlnaHQiOjAuMCwiQm90dG9tIjowLjB9LCJCYWNrZ3JvdW5kIjp7IiRpZCI6IjE0NCIsIkNvbG9yIjp7IiRpZCI6IjE0NSIsIkEiOjAsIlIiOjAsIkciOjAsIkIiOjB9fSwiSXNWaXNpYmxlIjp0cnVlLCJXaWR0aCI6MC4wLCJIZWlnaHQiOjAuMCwiQm9yZGVyU3R5bGUiOm51bGwsIlBhcmVudFN0eWxlIjpudWxsfSwiRHVyYXRpb25TdHlsZSI6eyIkaWQiOiIxNDYiLCJGb250U2V0dGluZ3MiOnsiJGlkIjoiMTQ3IiwiRm9udFNpemUiOjEwLCJGb250TmFtZSI6IkNhbGlicmkiLCJJc0JvbGQiOmZhbHNlLCJJc0l0YWxpYyI6ZmFsc2UsIklzVW5kZXJsaW5lZCI6ZmFsc2UsIlBhcmVudFN0eWxlIjpudWxsfSwiQXV0b1NpemUiOjAsIkZvcmVncm91bmQiOnsiJGlkIjoiMTQ4IiwiQ29sb3IiOnsiJGlkIjoiMTQ5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UwIiwiVG9wIjowLjAsIkxlZnQiOjAuMCwiUmlnaHQiOjAuMCwiQm90dG9tIjowLjB9LCJQYWRkaW5nIjp7IiRpZCI6IjE1MSIsIlRvcCI6MC4wLCJMZWZ0IjowLjAsIlJpZ2h0IjowLjAsIkJvdHRvbSI6MC4wfSwiQmFja2dyb3VuZCI6eyIkaWQiOiIxNTIiLCJDb2xvciI6eyIkaWQiOiIxNTMiLCJBIjowLCJSIjowLCJHIjowLCJCIjowfX0sIklzVmlzaWJsZSI6dHJ1ZSwiV2lkdGgiOjAuMCwiSGVpZ2h0IjowLjAsIkJvcmRlclN0eWxlIjpudWxsLCJQYXJlbnRTdHlsZSI6bnVsbH0sIkhvcml6b250YWxDb25uZWN0b3JTdHlsZSI6eyIkaWQiOiIxNTQiLCJMaW5lQ29sb3IiOnsiJGlkIjoiMTU1IiwiJHR5cGUiOiJOTFJFLkNvbW1vbi5Eb20uU29saWRDb2xvckJydXNoLCBOTFJFLkNvbW1vbiIsIkNvbG9yIjp7IiRpZCI6IjE1NiIsIkEiOjI1NSwiUiI6MjA0LCJHIjoyMDQsIkIiOjIwNH19LCJMaW5lV2VpZ2h0IjoxLjAsIkxpbmVUeXBlIjowLCJQYXJlbnRTdHlsZSI6bnVsbH0sIlZlcnRpY2FsQ29ubmVjdG9yU3R5bGUiOnsiJGlkIjoiMTU3IiwiTGluZUNvbG9yIjp7IiRpZCI6IjE1OCIsIiR0eXBlIjoiTkxSRS5Db21tb24uRG9tLlNvbGlkQ29sb3JCcnVzaCwgTkxSRS5Db21tb24iLCJDb2xvciI6eyIkaWQiOiIxNT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2MCIsIk1hcmdpbiI6eyIkaWQiOiIxNjEiLCJUb3AiOjAuMCwiTGVmdCI6NC4wLCJSaWdodCI6NC4wLCJCb3R0b20iOjAuMH0sIlBhZGRpbmciOnsiJGlkIjoiMTYyIiwiVG9wIjowLjAsIkxlZnQiOjAuMCwiUmlnaHQiOjAuMCwiQm90dG9tIjowLjB9LCJCYWNrZ3JvdW5kIjp7IiRpZCI6IjE2MyIsIkNvbG9yIjp7IiRpZCI6IjE2NCIsIkEiOjI1NSwiUiI6MCwiRyI6MTE0LCJCIjoxODh9fSwiSXNWaXNpYmxlIjp0cnVlLCJXaWR0aCI6MC4wLCJIZWlnaHQiOjE2LjAsIkJvcmRlclN0eWxlIjp7IiRpZCI6IjE2NSIsIkxpbmVDb2xvciI6eyIkaWQiOiIxNjYiLCIkdHlwZSI6Ik5MUkUuQ29tbW9uLkRvbS5Tb2xpZENvbG9yQnJ1c2gsIE5MUkUuQ29tbW9uIiwiQ29sb3IiOnsiJGlkIjoiMTY3IiwiQSI6MjU1LCJSIjoyNTUsIkciOjAsIkIiOjB9fSwiTGluZVdlaWdodCI6MC4wLCJMaW5lVHlwZSI6MCwiUGFyZW50U3R5bGUiOm51bGx9LCJQYXJlbnRTdHlsZSI6bnVsbH0sIlRpdGxlU3R5bGUiOnsiJGlkIjoiMTY4IiwiRm9udFNldHRpbmdzIjp7IiRpZCI6IjE2OSIsIkZvbnRTaXplIjoxMSwiRm9udE5hbWUiOiJDYWxpYnJpIiwiSXNCb2xkIjp0cnVlLCJJc0l0YWxpYyI6ZmFsc2UsIklzVW5kZXJsaW5lZCI6ZmFsc2UsIlBhcmVudFN0eWxlIjpudWxsfSwiQXV0b1NpemUiOjAsIkZvcmVncm91bmQiOnsiJGlkIjoiMTcwIiwiQ29sb3IiOnsiJGlkIjoiMTc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3MiIsIlRvcCI6MC4wLCJMZWZ0IjowLjAsIlJpZ2h0IjowLjAsIkJvdHRvbSI6MC4wfSwiUGFkZGluZyI6eyIkaWQiOiIxNzMiLCJUb3AiOjAuMCwiTGVmdCI6MC4wLCJSaWdodCI6MC4wLCJCb3R0b20iOjAuMH0sIkJhY2tncm91bmQiOnsiJGlkIjoiMTc0IiwiQ29sb3IiOnsiJGlkIjoiMTc1IiwiQSI6MCwiUiI6MCwiRyI6MCwiQiI6MH19LCJJc1Zpc2libGUiOnRydWUsIldpZHRoIjowLjAsIkhlaWdodCI6MC4wLCJCb3JkZXJTdHlsZSI6bnVsbCwiUGFyZW50U3R5bGUiOm51bGx9LCJEYXRlU3R5bGUiOnsiJGlkIjoiMTc2IiwiRm9udFNldHRpbmdzIjp7IiRpZCI6IjE3NyIsIkZvbnRTaXplIjoxMCwiRm9udE5hbWUiOiJDYWxpYnJpIiwiSXNCb2xkIjpmYWxzZSwiSXNJdGFsaWMiOmZhbHNlLCJJc1VuZGVybGluZWQiOmZhbHNlLCJQYXJlbnRTdHlsZSI6bnVsbH0sIkF1dG9TaXplIjowLCJGb3JlZ3JvdW5kIjp7IiRpZCI6IjE3OCIsIkNvbG9yIjp7IiRpZCI6IjE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gwIiwiVG9wIjowLjAsIkxlZnQiOjAuMCwiUmlnaHQiOjAuMCwiQm90dG9tIjowLjB9LCJQYWRkaW5nIjp7IiRpZCI6IjE4MSIsIlRvcCI6MC4wLCJMZWZ0IjowLjAsIlJpZ2h0IjowLjAsIkJvdHRvbSI6MC4wfSwiQmFja2dyb3VuZCI6eyIkaWQiOiIxODIiLCJDb2xvciI6eyIkaWQiOiIxODMiLCJBIjowLCJSIjowLCJHIjowLCJCIjowfX0sIklzVmlzaWJsZSI6dHJ1ZSwiV2lkdGgiOjAuMCwiSGVpZ2h0IjowLjAsIkJvcmRlclN0eWxlIjpudWxsLCJQYXJlbnRTdHlsZSI6bnVsbH0sIkRhdGVGb3JtYXQiOnsiJGlkIjoiMTg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NSIsIkZvcm1hdCI6MCwiSXNWaXNpYmxlIjpmYWxzZSwiTGFzdEtub3duVmlzaWJpbGl0eVN0YXRlIjpmYWxzZX0sIklzVmlzaWJsZSI6dHJ1ZSwiUGFyZW50U3R5bGUiOm51bGwsIl9leHBsaWNpdGx5U2V0Ijp7IiRpZCI6IjE4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g3IiwiR3JpZGxpbmVTdHlsZSI6eyIkaWQiOiIxODgiLCJMaW5lQ29sb3IiOnsiJGlkIjoiMTg5IiwiJHR5cGUiOiJOTFJFLkNvbW1vbi5Eb20uU29saWRDb2xvckJydXNoLCBOTFJFLkNvbW1vbiIsIkNvbG9yIjp7IiRpZCI6IjE5MCIsIkEiOjM4LCJSIjo5MSwiRyI6MTU1LCJCIjoyMTN9fSwiTGluZVdlaWdodCI6MS4wLCJMaW5lVHlwZSI6MCwiUGFyZW50U3R5bGUiOm51bGx9LCJNYXJnaW4iOnsiJGlkIjoiMTkxIiwiVG9wIjowLjAsIkxlZnQiOjAuMCwiUmlnaHQiOjAuMCwiQm90dG9tIjowLjB9LCJQYWRkaW5nIjp7IiRpZCI6IjE5MiIsIlRvcCI6MC4wLCJMZWZ0IjowLjAsIlJpZ2h0IjowLjAsIkJvdHRvbSI6MC4wfSwiQmFja2dyb3VuZCI6bnVsbCwiSXNWaXNpYmxlIjp0cnVlLCJXaWR0aCI6MC4wLCJIZWlnaHQiOjAuMCwiQm9yZGVyU3R5bGUiOnsiJGlkIjoiMTkzIiwiTGluZUNvbG9yIjpudWxsLCJMaW5lV2VpZ2h0IjowLjAsIkxpbmVUeXBlIjowLCJQYXJlbnRTdHlsZSI6bnVsbH0sIlBhcmVudFN0eWxlIjpudWxsfSwiQWN0aXZpdHlMaW5lUGFuZWxTdHlsZSI6eyIkaWQiOiIxOTQiLCJBY3Rpdml0eUxpbmVTdHlsZSI6eyIkaWQiOiIxOTUiLCJMaW5lQ29sb3IiOnsiJGlkIjoiMTk2IiwiJHR5cGUiOiJOTFJFLkNvbW1vbi5Eb20uU29saWRDb2xvckJydXNoLCBOTFJFLkNvbW1vbiIsIkNvbG9yIjp7IiRpZCI6IjE5NyIsIkEiOjM4LCJSIjo2OCwiRyI6MTE0LCJCIjoxOTZ9fSwiTGluZVdlaWdodCI6MS4wLCJMaW5lVHlwZSI6MCwiUGFyZW50U3R5bGUiOm51bGx9LCJNYXJnaW4iOnsiJGlkIjoiMTk4IiwiVG9wIjowLjAsIkxlZnQiOjAuMCwiUmlnaHQiOjAuMCwiQm90dG9tIjowLjB9LCJQYWRkaW5nIjp7IiRpZCI6IjE5OSIsIlRvcCI6MC4wLCJMZWZ0IjowLjAsIlJpZ2h0IjowLjAsIkJvdHRvbSI6MC4wfSwiQmFja2dyb3VuZCI6bnVsbCwiSXNWaXNpYmxlIjp0cnVlLCJXaWR0aCI6MC4wLCJIZWlnaHQiOjAuMCwiQm9yZGVyU3R5bGUiOnsiJGlkIjoiMjAwIiwiTGluZUNvbG9yIjpudWxsLCJMaW5lV2VpZ2h0IjowLjAsIkxpbmVUeXBlIjowLCJQYXJlbnRTdHlsZSI6bnVsbH0sIlBhcmVudFN0eWxlIjpudWxsfSwiU2hvd0VsYXBzZWRUaW1lR3JhZGllbnRTdHlsZSI6ZmFsc2UsIlRpbWViYW5kUmVzZXJ2ZWRMZWZ0QXJlYVN0eWxlIjp7IiRpZCI6IjIwMSIsIkFjdGl2aXR5SGVhZGVyV2lkdGgiOjAuMCwiSXNTZXQiOmZhbHNlfSwiRGVmYXVsdFN3aW1sYW5lU3R5bGUiOm51bGx9LCJTY2FsZSI6bnVsbCwiU2NhbGVWMiI6eyIkaWQiOiIyMDIiLCJTdGFydERhdGUiOiIwMDAxLTAxLTAxVDAwOjAwOjAwIiwiRW5kRGF0ZSI6IjIwMjMtMDUtMTBUMjM6NTk6MDAiLCJBdXRvRGF0ZVJhbmdlIjp0cnVlLCJXb3JraW5nRGF5cyI6MzEsIkZpc2NhbFllYXIiOnsiJGlkIjoiMjAzIiwiU3RhcnRNb250aCI6MSwiVXNlU3RhcnRpbmdZZWFyRm9yTnVtYmVyaW5nIjp0cnVlLCJTaG93RmlzY2FsWWVhckxhYmVsIjp0cnVlfSwiVG9kYXlNYXJrZXJUZXh0IjoiVG9kYXkiLCJBdXRvU2NhbGVUeXBlIjpmYWxzZSwiVGltZWJhbmRTY2FsZXMiOnsiJGlkIjoiMjA0IiwiVG9wU2NhbGVMYXllciI6eyIkaWQiOiIyMDUiLCJGb3JtYXQiOiJNTU0iLCJUeXBlIjoyfSwiTWlkZGxlU2NhbGVMYXllciI6eyIkaWQiOiIyMDYiLCJGb3JtYXQiOiJ3IiwiVHlwZSI6MX0sIkJvdHRvbVNjYWxlTGF5ZXIiOnsiJGlkIjoiMjA3IiwiRm9ybWF0IjoiZGQiLCJUeXBlIjowfX19LCJNaWxlc3RvbmVzIjpbXSwiVGFza3MiOlt7IiRpZCI6IjIwOCIsIkdyb3VwTmFtZSI6bnVsbCwiU3RhcnREYXRlIjoiMjAyMy0wMi0wMlQwMDowMDowMFoiLCJFbmREYXRlIjoiMjAyMy0wMi0wOVQyMzo1OTowMFoiLCJQZXJjZW50YWdlQ29tcGxldGUiOm51bGwsIlN0eWxlIjp7IiRpZCI6IjIwOSIsIlNoYXBlIjo1LCJTaGFwZVRoaWNrbmVzcyI6MSwiRHVyYXRpb25Gb3JtYXQiOjAsIkluY2x1ZGVOb25Xb3JraW5nRGF5c0luRHVyYXRpb24iOmZhbHNlLCJQZXJjZW50YWdlQ29tcGxldGVTdHlsZSI6eyIkaWQiOiIyMTAiLCJGb250U2V0dGluZ3MiOnsiJGlkIjoiMjExIiwiRm9udFNpemUiOjEwLCJGb250TmFtZSI6IkNhbGlicmkiLCJJc0JvbGQiOmZhbHNlLCJJc0l0YWxpYyI6ZmFsc2UsIklzVW5kZXJsaW5lZCI6ZmFsc2UsIlBhcmVudFN0eWxlIjpudWxsfSwiQXV0b1NpemUiOjAsIkZvcmVncm91bmQiOnsiJHJlZiI6IjE0MCJ9LCJNYXhXaWR0aCI6MjAwLjAsIk1heEhlaWdodCI6IkluZmluaXR5IiwiU21hcnRGb3JlZ3JvdW5kSXNBY3RpdmUiOmZhbHNlLCJIb3Jpem9udGFsQWxpZ25tZW50IjowLCJWZXJ0aWNhbEFsaWdubWVudCI6MCwiU21hcnRGb3JlZ3JvdW5kIjpudWxsLCJCYWNrZ3JvdW5kRmlsbFR5cGUiOjAsIk1hcmdpbiI6eyIkaWQiOiIyMTIiLCJUb3AiOjAuMCwiTGVmdCI6MC4wLCJSaWdodCI6MC4wLCJCb3R0b20iOjAuMH0sIlBhZGRpbmciOnsiJGlkIjoiMjEzIiwiVG9wIjowLjAsIkxlZnQiOjAuMCwiUmlnaHQiOjAuMCwiQm90dG9tIjowLjB9LCJCYWNrZ3JvdW5kIjp7IiRpZCI6IjIxNCIsIkNvbG9yIjp7IiRpZCI6IjIxNSIsIkEiOjg5LCJSIjowLCJHIjowLCJCIjowfX0sIklzVmlzaWJsZSI6dHJ1ZSwiV2lkdGgiOjAuMCwiSGVpZ2h0IjowLjAsIkJvcmRlclN0eWxlIjp7IiRpZCI6IjIxNiIsIkxpbmVDb2xvciI6bnVsbCwiTGluZVdlaWdodCI6MC4wLCJMaW5lVHlwZSI6MCwiUGFyZW50U3R5bGUiOm51bGx9LCJQYXJlbnRTdHlsZSI6bnVsbH0sIkR1cmF0aW9uU3R5bGUiOnsiJGlkIjoiMjE3IiwiRm9udFNldHRpbmdzIjp7IiRpZCI6IjIxOCIsIkZvbnRTaXplIjoxMCwiRm9udE5hbWUiOiJDYWxpYnJpIiwiSXNCb2xkIjpmYWxzZSwiSXNJdGFsaWMiOmZhbHNlLCJJc1VuZGVybGluZWQiOmZhbHNlLCJQYXJlbnRTdHlsZSI6bnVsbH0sIkF1dG9TaXplIjowLCJGb3JlZ3JvdW5kIjp7IiRpZCI6IjIxOSIsIkNvbG9yIjp7IiRpZCI6Ij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yMSIsIlRvcCI6MC4wLCJMZWZ0IjowLjAsIlJpZ2h0IjowLjAsIkJvdHRvbSI6MC4wfSwiUGFkZGluZyI6eyIkaWQiOiIyMjIiLCJUb3AiOjAuMCwiTGVmdCI6MC4wLCJSaWdodCI6MC4wLCJCb3R0b20iOjAuMH0sIkJhY2tncm91bmQiOnsiJGlkIjoiMjIzIiwiQ29sb3IiOnsiJGlkIjoiMjI0IiwiQSI6MCwiUiI6MCwiRyI6MCwiQiI6MH19LCJJc1Zpc2libGUiOnRydWUsIldpZHRoIjowLjAsIkhlaWdodCI6MC4wLCJCb3JkZXJTdHlsZSI6eyIkaWQiOiIyMjUiLCJMaW5lQ29sb3IiOm51bGwsIkxpbmVXZWlnaHQiOjAuMCwiTGluZVR5cGUiOjAsIlBhcmVudFN0eWxlIjpudWxsfSwiUGFyZW50U3R5bGUiOm51bGx9LCJIb3Jpem9udGFsQ29ubmVjdG9yU3R5bGUiOnsiJGlkIjoiMjI2IiwiTGluZUNvbG9yIjp7IiRpZCI6IjIyNyIsIiR0eXBlIjoiTkxSRS5Db21tb24uRG9tLlNvbGlkQ29sb3JCcnVzaCwgTkxSRS5Db21tb24iLCJDb2xvciI6eyIkaWQiOiIyMjgiLCJBIjoyNTUsIlIiOjIwNCwiRyI6MjA0LCJCIjoyMDR9fSwiTGluZVdlaWdodCI6MS4wLCJMaW5lVHlwZSI6MCwiUGFyZW50U3R5bGUiOm51bGx9LCJWZXJ0aWNhbENvbm5lY3RvclN0eWxlIjp7IiRpZCI6IjIyOSIsIkxpbmVDb2xvciI6eyIkaWQiOiIyMzAiLCIkdHlwZSI6Ik5MUkUuQ29tbW9uLkRvbS5Tb2xpZENvbG9yQnJ1c2gsIE5MUkUuQ29tbW9uIiwiQ29sb3IiOnsiJGlkIjoiMjMx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MzIiLCJNYXJnaW4iOnsiJGlkIjoiMjMzIiwiVG9wIjowLjAsIkxlZnQiOjQuMCwiUmlnaHQiOjQuMCwiQm90dG9tIjowLjB9LCJQYWRkaW5nIjp7IiRpZCI6IjIzNCIsIlRvcCI6MC4wLCJMZWZ0IjowLjAsIlJpZ2h0IjowLjAsIkJvdHRvbSI6MC4wfSwiQmFja2dyb3VuZCI6eyIkaWQiOiIyMzUiLCJDb2xvciI6eyIkaWQiOiIyMzYiLCJBIjoyNTUsIlIiOjkxLCJHIjoxNTUsIkIiOjIxM319LCJJc1Zpc2libGUiOnRydWUsIldpZHRoIjowLjAsIkhlaWdodCI6MTYuMCwiQm9yZGVyU3R5bGUiOnsiJGlkIjoiMjM3IiwiTGluZUNvbG9yIjp7IiRpZCI6IjIzOCIsIiR0eXBlIjoiTkxSRS5Db21tb24uRG9tLlNvbGlkQ29sb3JCcnVzaCwgTkxSRS5Db21tb24iLCJDb2xvciI6eyIkaWQiOiIyMzkiLCJBIjoyNTUsIlIiOjY1LCJHIjoxMTMsIkIiOjE1Nn19LCJMaW5lV2VpZ2h0IjowLjAsIkxpbmVUeXBlIjowLCJQYXJlbnRTdHlsZSI6bnVsbH0sIlBhcmVudFN0eWxlIjpudWxsfSwiVGl0bGVTdHlsZSI6eyIkaWQiOiIyNDAiLCJGb250U2V0dGluZ3MiOnsiJGlkIjoiMjQxIiwiRm9udFNpemUiOjExLCJGb250TmFtZSI6IlRpbWVzIE5ldyBSb21hbiIsIklzQm9sZCI6dHJ1ZSwiSXNJdGFsaWMiOmZhbHNlLCJJc1VuZGVybGluZWQiOmZhbHNlLCJQYXJlbnRTdHlsZSI6bnVsbH0sIkF1dG9TaXplIjowLCJGb3JlZ3JvdW5kIjp7IiRpZCI6IjI0MiIsIkNvbG9yIjp7IiRpZCI6IjI0My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NDQiLCJUb3AiOjAuMCwiTGVmdCI6MC4wLCJSaWdodCI6MC4wLCJCb3R0b20iOjAuMH0sIlBhZGRpbmciOnsiJGlkIjoiMjQ1IiwiVG9wIjowLjAsIkxlZnQiOjAuMCwiUmlnaHQiOjAuMCwiQm90dG9tIjowLjB9LCJCYWNrZ3JvdW5kIjp7IiRpZCI6IjI0NiIsIkNvbG9yIjp7IiRpZCI6IjI0NyIsIkEiOjI1NSwiUiI6MjM3LCJHIjoxMjUsIkIiOjQ5fX0sIklzVmlzaWJsZSI6dHJ1ZSwiV2lkdGgiOjAuMCwiSGVpZ2h0IjowLjAsIkJvcmRlclN0eWxlIjp7IiRpZCI6IjI0OCIsIkxpbmVDb2xvciI6bnVsbCwiTGluZVdlaWdodCI6MC4wLCJMaW5lVHlwZSI6MCwiUGFyZW50U3R5bGUiOm51bGx9LCJQYXJlbnRTdHlsZSI6bnVsbH0sIkRhdGVTdHlsZSI6eyIkaWQiOiIyNDkiLCJGb250U2V0dGluZ3MiOnsiJGlkIjoiMjUwIiwiRm9udFNpemUiOjEyLCJGb250TmFtZSI6IlRpbWVzIE5ldyBSb21hbiIsIklzQm9sZCI6ZmFsc2UsIklzSXRhbGljIjpmYWxzZSwiSXNVbmRlcmxpbmVkIjpmYWxzZSwiUGFyZW50U3R5bGUiOm51bGx9LCJBdXRvU2l6ZSI6MiwiRm9yZWdyb3VuZCI6eyIkaWQiOiIyNTEiLCJDb2xvciI6eyIkaWQiOiIyNTIiLCJBIjoyNTUsIlIiOjAsIkciOjAsIkIiOjB9fSwiTWF4V2lkdGgiOjcwLjYyMTQxNDE4NDU3MDMxMywiTWF4SGVpZ2h0IjoiSW5maW5pdHkiLCJTbWFydEZvcmVncm91bmRJc0FjdGl2ZSI6ZmFsc2UsIkhvcml6b250YWxBbGlnbm1lbnQiOjAsIlZlcnRpY2FsQWxpZ25tZW50IjowLCJTbWFydEZvcmVncm91bmQiOm51bGwsIkJhY2tncm91bmRGaWxsVHlwZSI6MCwiTWFyZ2luIjp7IiRpZCI6IjI1MyIsIlRvcCI6MC4wLCJMZWZ0IjowLjAsIlJpZ2h0IjowLjAsIkJvdHRvbSI6MC4wfSwiUGFkZGluZyI6eyIkaWQiOiIyNTQiLCJUb3AiOjAuMCwiTGVmdCI6MC4wLCJSaWdodCI6MC4wLCJCb3R0b20iOjAuMH0sIkJhY2tncm91bmQiOnsiJGlkIjoiMjU1IiwiQ29sb3IiOnsiJGlkIjoiMjU2IiwiQSI6MjU1LCJSIjoyMzcsIkciOjEyNSwiQiI6NDl9fSwiSXNWaXNpYmxlIjp0cnVlLCJXaWR0aCI6MC4wLCJIZWlnaHQiOjAuMCwiQm9yZGVyU3R5bGUiOnsiJGlkIjoiMjU3IiwiTGluZUNvbG9yIjpudWxsLCJMaW5lV2VpZ2h0IjowLjAsIkxpbmVUeXBlIjowLCJQYXJlbnRTdHlsZSI6bnVsbH0sIlBhcmVudFN0eWxlIjpudWxsfSwiRGF0ZUZvcm1hdCI6eyIkaWQiOiIy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5IiwiRm9ybWF0IjowLCJJc1Zpc2libGUiOmZhbHNlLCJMYXN0S25vd25WaXNpYmlsaXR5U3RhdGUiOmZhbHNlfSwiSXNWaXNpYmxlIjp0cnVlLCJQYXJlbnRTdHlsZSI6bnVsbH0sIkluZGV4IjowLCJTbWFydER1cmF0aW9uQWN0aXZhdGVkIjpmYWxzZSwiRGF0ZUZvcm1hdCI6eyIkcmVmIjoiMjU4In0sIldlZWtOdW1iZXJpbmciOnsiJGlkIjoiMjYwIiwiRm9ybWF0IjowLCJJc1Zpc2libGUiOmZhbHNlLCJMYXN0S25vd25WaXNpYmlsaXR5U3RhdGUiOmZhbHNlfSwiSWQiOiJmYmVkMmU3Mi1lNmNiLTQ2YjUtYmIwYi05ZjFjMjE5MDU3NzciLCJJbXBvcnRJZCI6bnVsbCwiVGl0bGUiOiJQcm9wb3NhbCAiLCJOb3RlIjoiZTF4eWRHWXhYR0Z1YzJsY1lXNXphV053WnpFeU5USmNkV014WEdoMGJXRjFkSE53WEdSbFptWXllMXhtYjI1MGRHSnNlMXhtTUZ4bVkyaGhjbk5sZERBZ1ZHbHRaWE1nVG1WM0lGSnZiV0Z1TzMxN1hHWXlYR1pqYUdGeWMyVjBNQ0JUWldkdlpTQlZTVHQ5Zlh0Y1kyOXNiM0owWW14Y2NtVmtNRnhuY21WbGJqQmNZbXgxWlRBN1hISmxaREkxTlZ4bmNtVmxiakkxTlZ4aWJIVmxNalUxTzF4eVpXUTFNVnhuY21WbGJqVXhYR0pzZFdVMU1UdDlYR3h2WTJoY2FHbGphRnhrWW1Ob1hIQmhjbVJjY0d4aGFXNWNiSFJ5Y0dGeVhHbDBZWEF3ZTF4c1lXNW5NVEF6TTF4c2IyTm9YR1l5WEdaek1UaGNZMll5WEd4MGNtTm9JRWtnWVcwZ1kzVnljbVZ1ZEd4NUlIZHZjbXRwYm1jZ2IyNGdjSEp2Y0c5ellXd3NJR2wwSUhkdmRXeGtJR0psSUhOdmIyNGdZMjl0Y0d4bGRHVmtMQ0IwYUdWdUlDQkpJSGR2ZFd4a0lITjBZWEowSUhkdmNtdHBibWNnYlhrZ2RHaGxJR1JoZEdFdUxpNTlmUT09IiwiSHlwZXJsaW5rIjp7IiRpZCI6IjI2MSIsIkFkZHJlc3MiOm51bGwsIlN1YkFkZHJlc3MiOm51bGx9LCJJc0NoYW5nZWQiOmZhbHNlLCJJc05ldyI6ZmFsc2V9LHsiJGlkIjoiMjYyIiwiR3JvdXBOYW1lIjpudWxsLCJTdGFydERhdGUiOiIyMDIzLTAyLTEzVDAwOjAwOjAwIiwiRW5kRGF0ZSI6IjIwMjMtMDItMjBUMjM6NTk6MDBaIiwiUGVyY2VudGFnZUNvbXBsZXRlIjpudWxsLCJTdHlsZSI6eyIkaWQiOiIyNjMiLCJTaGFwZSI6NSwiU2hhcGVUaGlja25lc3MiOjEsIkR1cmF0aW9uRm9ybWF0IjowLCJJbmNsdWRlTm9uV29ya2luZ0RheXNJbkR1cmF0aW9uIjpmYWxzZSwiUGVyY2VudGFnZUNvbXBsZXRlU3R5bGUiOnsiJGlkIjoiMjY0IiwiRm9udFNldHRpbmdzIjp7IiRpZCI6IjI2NSIsIkZvbnRTaXplIjoxMCwiRm9udE5hbWUiOiJDYWxpYnJpIiwiSXNCb2xkIjpmYWxzZSwiSXNJdGFsaWMiOmZhbHNlLCJJc1VuZGVybGluZWQiOmZhbHNlLCJQYXJlbnRTdHlsZSI6bnVsbH0sIkF1dG9TaXplIjowLCJGb3JlZ3JvdW5kIjp7IiRyZWYiOiIxNDAifSwiTWF4V2lkdGgiOjIwMC4wLCJNYXhIZWlnaHQiOiJJbmZpbml0eSIsIlNtYXJ0Rm9yZWdyb3VuZElzQWN0aXZlIjpmYWxzZSwiSG9yaXpvbnRhbEFsaWdubWVudCI6MCwiVmVydGljYWxBbGlnbm1lbnQiOjAsIlNtYXJ0Rm9yZWdyb3VuZCI6bnVsbCwiQmFja2dyb3VuZEZpbGxUeXBlIjowLCJNYXJnaW4iOnsiJGlkIjoiMjY2IiwiVG9wIjowLjAsIkxlZnQiOjAuMCwiUmlnaHQiOjAuMCwiQm90dG9tIjowLjB9LCJQYWRkaW5nIjp7IiRpZCI6IjI2NyIsIlRvcCI6MC4wLCJMZWZ0IjowLjAsIlJpZ2h0IjowLjAsIkJvdHRvbSI6MC4wfSwiQmFja2dyb3VuZCI6eyIkaWQiOiIyNjgiLCJDb2xvciI6eyIkaWQiOiIyNjkiLCJBIjo4OSwiUiI6MCwiRyI6MCwiQiI6MH19LCJJc1Zpc2libGUiOnRydWUsIldpZHRoIjowLjAsIkhlaWdodCI6MC4wLCJCb3JkZXJTdHlsZSI6eyIkaWQiOiIyNzAiLCJMaW5lQ29sb3IiOm51bGwsIkxpbmVXZWlnaHQiOjAuMCwiTGluZVR5cGUiOjAsIlBhcmVudFN0eWxlIjpudWxsfSwiUGFyZW50U3R5bGUiOm51bGx9LCJEdXJhdGlvblN0eWxlIjp7IiRpZCI6IjI3MSIsIkZvbnRTZXR0aW5ncyI6eyIkaWQiOiIyNzIiLCJGb250U2l6ZSI6MTAsIkZvbnROYW1lIjoiQ2FsaWJyaSIsIklzQm9sZCI6ZmFsc2UsIklzSXRhbGljIjpmYWxzZSwiSXNVbmRlcmxpbmVkIjpmYWxzZSwiUGFyZW50U3R5bGUiOm51bGx9LCJBdXRvU2l6ZSI6MCwiRm9yZWdyb3VuZCI6eyIkaWQiOiIyNzMiLCJDb2xvciI6eyIkaWQiOiIyNz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zUiLCJUb3AiOjAuMCwiTGVmdCI6MC4wLCJSaWdodCI6MC4wLCJCb3R0b20iOjAuMH0sIlBhZGRpbmciOnsiJGlkIjoiMjc2IiwiVG9wIjowLjAsIkxlZnQiOjAuMCwiUmlnaHQiOjAuMCwiQm90dG9tIjowLjB9LCJCYWNrZ3JvdW5kIjp7IiRpZCI6IjI3NyIsIkNvbG9yIjp7IiRpZCI6IjI3OCIsIkEiOjAsIlIiOjAsIkciOjAsIkIiOjB9fSwiSXNWaXNpYmxlIjp0cnVlLCJXaWR0aCI6MC4wLCJIZWlnaHQiOjAuMCwiQm9yZGVyU3R5bGUiOnsiJGlkIjoiMjc5IiwiTGluZUNvbG9yIjpudWxsLCJMaW5lV2VpZ2h0IjowLjAsIkxpbmVUeXBlIjowLCJQYXJlbnRTdHlsZSI6bnVsbH0sIlBhcmVudFN0eWxlIjpudWxsfSwiSG9yaXpvbnRhbENvbm5lY3RvclN0eWxlIjp7IiRpZCI6IjI4MCIsIkxpbmVDb2xvciI6eyIkaWQiOiIyODEiLCIkdHlwZSI6Ik5MUkUuQ29tbW9uLkRvbS5Tb2xpZENvbG9yQnJ1c2gsIE5MUkUuQ29tbW9uIiwiQ29sb3IiOnsiJGlkIjoiMjgyIiwiQSI6MjU1LCJSIjoyMDQsIkciOjIwNCwiQiI6MjA0fX0sIkxpbmVXZWlnaHQiOjEuMCwiTGluZVR5cGUiOjAsIlBhcmVudFN0eWxlIjpudWxsfSwiVmVydGljYWxDb25uZWN0b3JTdHlsZSI6eyIkaWQiOiIyODMiLCJMaW5lQ29sb3IiOnsiJGlkIjoiMjg0IiwiJHR5cGUiOiJOTFJFLkNvbW1vbi5Eb20uU29saWRDb2xvckJydXNoLCBOTFJFLkNvbW1vbiIsIkNvbG9yIjp7IiRpZCI6IjI4NS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g2IiwiTWFyZ2luIjp7IiRpZCI6IjI4NyIsIlRvcCI6MC4wLCJMZWZ0Ijo0LjAsIlJpZ2h0Ijo0LjAsIkJvdHRvbSI6MC4wfSwiUGFkZGluZyI6eyIkaWQiOiIyODgiLCJUb3AiOjAuMCwiTGVmdCI6MC4wLCJSaWdodCI6MC4wLCJCb3R0b20iOjAuMH0sIkJhY2tncm91bmQiOnsiJGlkIjoiMjg5IiwiQ29sb3IiOnsiJGlkIjoiMjkwIiwiQSI6MjU1LCJSIjo5MSwiRyI6MTU1LCJCIjoyMTN9fSwiSXNWaXNpYmxlIjp0cnVlLCJXaWR0aCI6MC4wLCJIZWlnaHQiOjE2LjAsIkJvcmRlclN0eWxlIjp7IiRpZCI6IjI5MSIsIkxpbmVDb2xvciI6eyIkaWQiOiIyOTIiLCIkdHlwZSI6Ik5MUkUuQ29tbW9uLkRvbS5Tb2xpZENvbG9yQnJ1c2gsIE5MUkUuQ29tbW9uIiwiQ29sb3IiOnsiJGlkIjoiMjkzIiwiQSI6MjU1LCJSIjo2NSwiRyI6MTEzLCJCIjoxNTZ9fSwiTGluZVdlaWdodCI6MC4wLCJMaW5lVHlwZSI6MCwiUGFyZW50U3R5bGUiOm51bGx9LCJQYXJlbnRTdHlsZSI6bnVsbH0sIlRpdGxlU3R5bGUiOnsiJGlkIjoiMjk0IiwiRm9udFNldHRpbmdzIjp7IiRpZCI6IjI5NSIsIkZvbnRTaXplIjoxMSwiRm9udE5hbWUiOiJUaW1lcyBOZXcgUm9tYW4iLCJJc0JvbGQiOnRydWUsIklzSXRhbGljIjpmYWxzZSwiSXNVbmRlcmxpbmVkIjpmYWxzZSwiUGFyZW50U3R5bGUiOm51bGx9LCJBdXRvU2l6ZSI6MCwiRm9yZWdyb3VuZCI6eyIkaWQiOiIyOTYiLCJDb2xvciI6eyIkaWQiOiIyOT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jk4IiwiVG9wIjowLjAsIkxlZnQiOjAuMCwiUmlnaHQiOjAuMCwiQm90dG9tIjowLjB9LCJQYWRkaW5nIjp7IiRpZCI6IjI5OSIsIlRvcCI6MC4wLCJMZWZ0IjowLjAsIlJpZ2h0IjowLjAsIkJvdHRvbSI6MC4wfSwiQmFja2dyb3VuZCI6eyIkaWQiOiIzMDAiLCJDb2xvciI6eyIkaWQiOiIzMDEiLCJBIjoyNTUsIlIiOjIzNywiRyI6MTI1LCJCIjo0OX19LCJJc1Zpc2libGUiOnRydWUsIldpZHRoIjowLjAsIkhlaWdodCI6MC4wLCJCb3JkZXJTdHlsZSI6eyIkaWQiOiIzMDIiLCJMaW5lQ29sb3IiOm51bGwsIkxpbmVXZWlnaHQiOjAuMCwiTGluZVR5cGUiOjAsIlBhcmVudFN0eWxlIjpudWxsfSwiUGFyZW50U3R5bGUiOm51bGx9LCJEYXRlU3R5bGUiOnsiJGlkIjoiMzAzIiwiRm9udFNldHRpbmdzIjp7IiRpZCI6IjMwNCIsIkZvbnRTaXplIjoxMiwiRm9udE5hbWUiOiJUaW1lcyBOZXcgUm9tYW4iLCJJc0JvbGQiOmZhbHNlLCJJc0l0YWxpYyI6ZmFsc2UsIklzVW5kZXJsaW5lZCI6ZmFsc2UsIlBhcmVudFN0eWxlIjpudWxsfSwiQXV0b1NpemUiOjIsIkZvcmVncm91bmQiOnsiJGlkIjoiMzA1IiwiQ29sb3IiOnsiJGlkIjoiMzA2IiwiQSI6MjU1LCJSIjowLCJHIjowLCJCIjowfX0sIk1heFdpZHRoIjo4NC4yMDQ2NDMyNDk1MTE3MTksIk1heEhlaWdodCI6IkluZmluaXR5IiwiU21hcnRGb3JlZ3JvdW5kSXNBY3RpdmUiOmZhbHNlLCJIb3Jpem9udGFsQWxpZ25tZW50IjowLCJWZXJ0aWNhbEFsaWdubWVudCI6MCwiU21hcnRGb3JlZ3JvdW5kIjpudWxsLCJCYWNrZ3JvdW5kRmlsbFR5cGUiOjAsIk1hcmdpbiI6eyIkaWQiOiIzMDciLCJUb3AiOjAuMCwiTGVmdCI6MC4wLCJSaWdodCI6MC4wLCJCb3R0b20iOjAuMH0sIlBhZGRpbmciOnsiJGlkIjoiMzA4IiwiVG9wIjowLjAsIkxlZnQiOjAuMCwiUmlnaHQiOjAuMCwiQm90dG9tIjowLjB9LCJCYWNrZ3JvdW5kIjp7IiRpZCI6IjMwOSIsIkNvbG9yIjp7IiRpZCI6IjMxMCIsIkEiOjI1NSwiUiI6MjM3LCJHIjoxMjUsIkIiOjQ5fX0sIklzVmlzaWJsZSI6dHJ1ZSwiV2lkdGgiOjAuMCwiSGVpZ2h0IjowLjAsIkJvcmRlclN0eWxlIjp7IiRpZCI6IjMxMSIsIkxpbmVDb2xvciI6bnVsbCwiTGluZVdlaWdodCI6MC4wLCJMaW5lVHlwZSI6MCwiUGFyZW50U3R5bGUiOm51bGx9LCJQYXJlbnRTdHlsZSI6bnVsbH0sIkRhdGVGb3JtYXQiOnsiJGlkIjoiMz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xMyIsIkZvcm1hdCI6MCwiSXNWaXNpYmxlIjpmYWxzZSwiTGFzdEtub3duVmlzaWJpbGl0eVN0YXRlIjpmYWxzZX0sIklzVmlzaWJsZSI6dHJ1ZSwiUGFyZW50U3R5bGUiOm51bGx9LCJJbmRleCI6MSwiU21hcnREdXJhdGlvbkFjdGl2YXRlZCI6ZmFsc2UsIkRhdGVGb3JtYXQiOnsiJHJlZiI6IjMxMiJ9LCJXZWVrTnVtYmVyaW5nIjp7IiRpZCI6IjMxNCIsIkZvcm1hdCI6MCwiSXNWaXNpYmxlIjpmYWxzZSwiTGFzdEtub3duVmlzaWJpbGl0eVN0YXRlIjpmYWxzZX0sIklkIjoiMTQ4YWE4MzAtZDMyZS00MTYxLWFkYjMtNzg3OWNlMDUyNzM3IiwiSW1wb3J0SWQiOm51bGwsIlRpdGxlIjoiQ29sbGVjdGluZyBEYXRhIiwiTm90ZSI6bnVsbCwiSHlwZXJsaW5rIjp7IiRpZCI6IjMxNSIsIkFkZHJlc3MiOm51bGwsIlN1YkFkZHJlc3MiOm51bGx9LCJJc0NoYW5nZWQiOmZhbHNlLCJJc05ldyI6ZmFsc2V9LHsiJGlkIjoiMzE2IiwiR3JvdXBOYW1lIjpudWxsLCJTdGFydERhdGUiOiIyMDIzLTAyLTIxVDAwOjAwOjAwWiIsIkVuZERhdGUiOiIyMDIzLTAyLTI0VDIzOjU5OjAwWiIsIlBlcmNlbnRhZ2VDb21wbGV0ZSI6bnVsbCwiU3R5bGUiOnsiJGlkIjoiMzE3IiwiU2hhcGUiOjUsIlNoYXBlVGhpY2tuZXNzIjoxLCJEdXJhdGlvbkZvcm1hdCI6MCwiSW5jbHVkZU5vbldvcmtpbmdEYXlzSW5EdXJhdGlvbiI6ZmFsc2UsIlBlcmNlbnRhZ2VDb21wbGV0ZVN0eWxlIjp7IiRpZCI6IjMxOCIsIkZvbnRTZXR0aW5ncyI6eyIkaWQiOiIzMTkiLCJGb250U2l6ZSI6MTAsIkZvbnROYW1lIjoiQ2FsaWJyaSIsIklzQm9sZCI6ZmFsc2UsIklzSXRhbGljIjpmYWxzZSwiSXNVbmRlcmxpbmVkIjpmYWxzZSwiUGFyZW50U3R5bGUiOm51bGx9LCJBdXRvU2l6ZSI6MCwiRm9yZWdyb3VuZCI6eyIkcmVmIjoiMTQwIn0sIk1heFdpZHRoIjoyMDAuMCwiTWF4SGVpZ2h0IjoiSW5maW5pdHkiLCJTbWFydEZvcmVncm91bmRJc0FjdGl2ZSI6ZmFsc2UsIkhvcml6b250YWxBbGlnbm1lbnQiOjAsIlZlcnRpY2FsQWxpZ25tZW50IjowLCJTbWFydEZvcmVncm91bmQiOm51bGwsIkJhY2tncm91bmRGaWxsVHlwZSI6MCwiTWFyZ2luIjp7IiRpZCI6IjMyMCIsIlRvcCI6MC4wLCJMZWZ0IjowLjAsIlJpZ2h0IjowLjAsIkJvdHRvbSI6MC4wfSwiUGFkZGluZyI6eyIkaWQiOiIzMjEiLCJUb3AiOjAuMCwiTGVmdCI6MC4wLCJSaWdodCI6MC4wLCJCb3R0b20iOjAuMH0sIkJhY2tncm91bmQiOnsiJGlkIjoiMzIyIiwiQ29sb3IiOnsiJGlkIjoiMzIzIiwiQSI6ODksIlIiOjAsIkciOjAsIkIiOjB9fSwiSXNWaXNpYmxlIjp0cnVlLCJXaWR0aCI6MC4wLCJIZWlnaHQiOjAuMCwiQm9yZGVyU3R5bGUiOnsiJGlkIjoiMzI0IiwiTGluZUNvbG9yIjpudWxsLCJMaW5lV2VpZ2h0IjowLjAsIkxpbmVUeXBlIjowLCJQYXJlbnRTdHlsZSI6bnVsbH0sIlBhcmVudFN0eWxlIjpudWxsfSwiRHVyYXRpb25TdHlsZSI6eyIkaWQiOiIzMjUiLCJGb250U2V0dGluZ3MiOnsiJGlkIjoiMzI2IiwiRm9udFNpemUiOjEwLCJGb250TmFtZSI6IkNhbGlicmkiLCJJc0JvbGQiOmZhbHNlLCJJc0l0YWxpYyI6ZmFsc2UsIklzVW5kZXJsaW5lZCI6ZmFsc2UsIlBhcmVudFN0eWxlIjpudWxsfSwiQXV0b1NpemUiOjAsIkZvcmVncm91bmQiOnsiJGlkIjoiMzI3IiwiQ29sb3IiOnsiJGlkIjoiMzI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aWQiOiIzMzIiLCJBIjowLCJSIjowLCJHIjowLCJCIjowfX0sIklzVmlzaWJsZSI6dHJ1ZSwiV2lkdGgiOjAuMCwiSGVpZ2h0IjowLjAsIkJvcmRlclN0eWxlIjp7IiRpZCI6IjMzMyIsIkxpbmVDb2xvciI6bnVsbCwiTGluZVdlaWdodCI6MC4wLCJMaW5lVHlwZSI6MCwiUGFyZW50U3R5bGUiOm51bGx9LCJQYXJlbnRTdHlsZSI6bnVsbH0sIkhvcml6b250YWxDb25uZWN0b3JTdHlsZSI6eyIkaWQiOiIzMzQiLCJMaW5lQ29sb3IiOnsiJGlkIjoiMzM1IiwiJHR5cGUiOiJOTFJFLkNvbW1vbi5Eb20uU29saWRDb2xvckJydXNoLCBOTFJFLkNvbW1vbiIsIkNvbG9yIjp7IiRpZCI6IjMzNiIsIkEiOjI1NSwiUiI6MjA0LCJHIjoyMDQsIkIiOjIwNH19LCJMaW5lV2VpZ2h0IjoxLjAsIkxpbmVUeXBlIjowLCJQYXJlbnRTdHlsZSI6bnVsbH0sIlZlcnRpY2FsQ29ubmVjdG9yU3R5bGUiOnsiJGlkIjoiMzM3IiwiTGluZUNvbG9yIjp7IiRpZCI6IjMzOCIsIiR0eXBlIjoiTkxSRS5Db21tb24uRG9tLlNvbGlkQ29sb3JCcnVzaCwgTkxSRS5Db21tb24iLCJDb2xvciI6eyIkaWQiOiIzMz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0MCIsIk1hcmdpbiI6eyIkaWQiOiIzNDEiLCJUb3AiOjAuMCwiTGVmdCI6NC4wLCJSaWdodCI6NC4wLCJCb3R0b20iOjAuMH0sIlBhZGRpbmciOnsiJGlkIjoiMzQyIiwiVG9wIjowLjAsIkxlZnQiOjAuMCwiUmlnaHQiOjAuMCwiQm90dG9tIjowLjB9LCJCYWNrZ3JvdW5kIjp7IiRpZCI6IjM0MyIsIkNvbG9yIjp7IiRpZCI6IjM0NCIsIkEiOjI1NSwiUiI6OTEsIkciOjE1NSwiQiI6MjEzfX0sIklzVmlzaWJsZSI6dHJ1ZSwiV2lkdGgiOjAuMCwiSGVpZ2h0IjoxNi4wLCJCb3JkZXJTdHlsZSI6eyIkaWQiOiIzNDUiLCJMaW5lQ29sb3IiOnsiJGlkIjoiMzQ2IiwiJHR5cGUiOiJOTFJFLkNvbW1vbi5Eb20uU29saWRDb2xvckJydXNoLCBOTFJFLkNvbW1vbiIsIkNvbG9yIjp7IiRpZCI6IjM0NyIsIkEiOjI1NSwiUiI6NjUsIkciOjExMywiQiI6MTU2fX0sIkxpbmVXZWlnaHQiOjAuMCwiTGluZVR5cGUiOjAsIlBhcmVudFN0eWxlIjpudWxsfSwiUGFyZW50U3R5bGUiOm51bGx9LCJUaXRsZVN0eWxlIjp7IiRpZCI6IjM0OCIsIkZvbnRTZXR0aW5ncyI6eyIkaWQiOiIzNDkiLCJGb250U2l6ZSI6MTEsIkZvbnROYW1lIjoiVGltZXMgTmV3IFJvbWFuIiwiSXNCb2xkIjp0cnVlLCJJc0l0YWxpYyI6ZmFsc2UsIklzVW5kZXJsaW5lZCI6ZmFsc2UsIlBhcmVudFN0eWxlIjpudWxsfSwiQXV0b1NpemUiOjAsIkZvcmVncm91bmQiOnsiJGlkIjoiMzUwIiwiQ29sb3IiOnsiJGlkIjoiMzU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M1MiIsIlRvcCI6MC4wLCJMZWZ0IjowLjAsIlJpZ2h0IjowLjAsIkJvdHRvbSI6MC4wfSwiUGFkZGluZyI6eyIkaWQiOiIzNTMiLCJUb3AiOjAuMCwiTGVmdCI6MC4wLCJSaWdodCI6MC4wLCJCb3R0b20iOjAuMH0sIkJhY2tncm91bmQiOnsiJGlkIjoiMzU0IiwiQ29sb3IiOnsiJGlkIjoiMzU1IiwiQSI6MjU1LCJSIjoyMzcsIkciOjEyNSwiQiI6NDl9fSwiSXNWaXNpYmxlIjp0cnVlLCJXaWR0aCI6MC4wLCJIZWlnaHQiOjAuMCwiQm9yZGVyU3R5bGUiOnsiJGlkIjoiMzU2IiwiTGluZUNvbG9yIjpudWxsLCJMaW5lV2VpZ2h0IjowLjAsIkxpbmVUeXBlIjowLCJQYXJlbnRTdHlsZSI6bnVsbH0sIlBhcmVudFN0eWxlIjpudWxsfSwiRGF0ZVN0eWxlIjp7IiRpZCI6IjM1NyIsIkZvbnRTZXR0aW5ncyI6eyIkaWQiOiIzNTgiLCJGb250U2l6ZSI6MTIsIkZvbnROYW1lIjoiVGltZXMgTmV3IFJvbWFuIiwiSXNCb2xkIjpmYWxzZSwiSXNJdGFsaWMiOmZhbHNlLCJJc1VuZGVybGluZWQiOmZhbHNlLCJQYXJlbnRTdHlsZSI6bnVsbH0sIkF1dG9TaXplIjoyLCJGb3JlZ3JvdW5kIjp7IiRpZCI6IjM1OSIsIkNvbG9yIjp7IiRpZCI6IjM2MCIsIkEiOjI1NSwiUiI6MCwiRyI6MCwiQiI6MH19LCJNYXhXaWR0aCI6ODQuMjA0NzI3MTcyODUxNTYzLCJNYXhIZWlnaHQiOiJJbmZpbml0eSIsIlNtYXJ0Rm9yZWdyb3VuZElzQWN0aXZlIjpmYWxzZSwiSG9yaXpvbnRhbEFsaWdubWVudCI6MCwiVmVydGljYWxBbGlnbm1lbnQiOjAsIlNtYXJ0Rm9yZWdyb3VuZCI6bnVsbCwiQmFja2dyb3VuZEZpbGxUeXBlIjowLCJNYXJnaW4iOnsiJGlkIjoiMzYxIiwiVG9wIjowLjAsIkxlZnQiOjAuMCwiUmlnaHQiOjAuMCwiQm90dG9tIjowLjB9LCJQYWRkaW5nIjp7IiRpZCI6IjM2MiIsIlRvcCI6MC4wLCJMZWZ0IjowLjAsIlJpZ2h0IjowLjAsIkJvdHRvbSI6MC4wfSwiQmFja2dyb3VuZCI6eyIkaWQiOiIzNjMiLCJDb2xvciI6eyIkaWQiOiIzNjQiLCJBIjoyNTUsIlIiOjIzNywiRyI6MTI1LCJCIjo0OX19LCJJc1Zpc2libGUiOnRydWUsIldpZHRoIjowLjAsIkhlaWdodCI6MC4wLCJCb3JkZXJTdHlsZSI6eyIkaWQiOiIzNjUiLCJMaW5lQ29sb3IiOm51bGwsIkxpbmVXZWlnaHQiOjAuMCwiTGluZVR5cGUiOjAsIlBhcmVudFN0eWxlIjpudWxsfSwiUGFyZW50U3R5bGUiOm51bGx9LCJEYXRlRm9ybWF0Ijp7IiRpZCI6IjM2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ciLCJGb3JtYXQiOjAsIklzVmlzaWJsZSI6ZmFsc2UsIkxhc3RLbm93blZpc2liaWxpdHlTdGF0ZSI6ZmFsc2V9LCJJc1Zpc2libGUiOnRydWUsIlBhcmVudFN0eWxlIjpudWxsfSwiSW5kZXgiOjIsIlNtYXJ0RHVyYXRpb25BY3RpdmF0ZWQiOmZhbHNlLCJEYXRlRm9ybWF0Ijp7IiRyZWYiOiIzNjYifSwiV2Vla051bWJlcmluZyI6eyIkaWQiOiIzNjgiLCJGb3JtYXQiOjAsIklzVmlzaWJsZSI6ZmFsc2UsIkxhc3RLbm93blZpc2liaWxpdHlTdGF0ZSI6ZmFsc2V9LCJJZCI6IjljODg0OWM1LWI4ZjctNDI4Yy05ZDhmLTQzOTJlYTgyMzgyMSIsIkltcG9ydElkIjpudWxsLCJUaXRsZSI6IkNsZWFuaW5nIERhdGEiLCJOb3RlIjpudWxsLCJIeXBlcmxpbmsiOnsiJGlkIjoiMzY5IiwiQWRkcmVzcyI6bnVsbCwiU3ViQWRkcmVzcyI6bnVsbH0sIklzQ2hhbmdlZCI6ZmFsc2UsIklzTmV3IjpmYWxzZX0seyIkaWQiOiIzNzAiLCJHcm91cE5hbWUiOm51bGwsIlN0YXJ0RGF0ZSI6IjIwMjMtMDItMjRUMDA6MDA6MDBaIiwiRW5kRGF0ZSI6IjIwMjMtMDMtMDFUMjM6NTk6MDBaIiwiUGVyY2VudGFnZUNvbXBsZXRlIjpudWxsLCJTdHlsZSI6eyIkaWQiOiIzNzEiLCJTaGFwZSI6NSwiU2hhcGVUaGlja25lc3MiOjEsIkR1cmF0aW9uRm9ybWF0IjowLCJJbmNsdWRlTm9uV29ya2luZ0RheXNJbkR1cmF0aW9uIjpmYWxzZSwiUGVyY2VudGFnZUNvbXBsZXRlU3R5bGUiOnsiJGlkIjoiMzcyIiwiRm9udFNldHRpbmdzIjp7IiRpZCI6IjM3MyIsIkZvbnRTaXplIjoxMCwiRm9udE5hbWUiOiJDYWxpYnJpIiwiSXNCb2xkIjpmYWxzZSwiSXNJdGFsaWMiOmZhbHNlLCJJc1VuZGVybGluZWQiOmZhbHNlLCJQYXJlbnRTdHlsZSI6bnVsbH0sIkF1dG9TaXplIjowLCJGb3JlZ3JvdW5kIjp7IiRyZWYiOiIxNDAifSwiTWF4V2lkdGgiOjIwMC4wLCJNYXhIZWlnaHQiOiJJbmZpbml0eSIsIlNtYXJ0Rm9yZWdyb3VuZElzQWN0aXZlIjpmYWxzZSwiSG9yaXpvbnRhbEFsaWdubWVudCI6MCwiVmVydGljYWxBbGlnbm1lbnQiOjAsIlNtYXJ0Rm9yZWdyb3VuZCI6bnVsbCwiQmFja2dyb3VuZEZpbGxUeXBlIjowLCJNYXJnaW4iOnsiJGlkIjoiMzc0IiwiVG9wIjowLjAsIkxlZnQiOjAuMCwiUmlnaHQiOjAuMCwiQm90dG9tIjowLjB9LCJQYWRkaW5nIjp7IiRpZCI6IjM3NSIsIlRvcCI6MC4wLCJMZWZ0IjowLjAsIlJpZ2h0IjowLjAsIkJvdHRvbSI6MC4wfSwiQmFja2dyb3VuZCI6eyIkaWQiOiIzNzYiLCJDb2xvciI6eyIkaWQiOiIzNzciLCJBIjo4OSwiUiI6MCwiRyI6MCwiQiI6MH19LCJJc1Zpc2libGUiOnRydWUsIldpZHRoIjowLjAsIkhlaWdodCI6MC4wLCJCb3JkZXJTdHlsZSI6eyIkaWQiOiIzNzgiLCJMaW5lQ29sb3IiOm51bGwsIkxpbmVXZWlnaHQiOjAuMCwiTGluZVR5cGUiOjAsIlBhcmVudFN0eWxlIjpudWxsfSwiUGFyZW50U3R5bGUiOm51bGx9LCJEdXJhdGlvblN0eWxlIjp7IiRpZCI6IjM3OSIsIkZvbnRTZXR0aW5ncyI6eyIkaWQiOiIzODAiLCJGb250U2l6ZSI6MTAsIkZvbnROYW1lIjoiQ2FsaWJyaSIsIklzQm9sZCI6ZmFsc2UsIklzSXRhbGljIjpmYWxzZSwiSXNVbmRlcmxpbmVkIjpmYWxzZSwiUGFyZW50U3R5bGUiOm51bGx9LCJBdXRvU2l6ZSI6MCwiRm9yZWdyb3VuZCI6eyIkaWQiOiIzODEiLCJDb2xvciI6eyIkaWQiOiIz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ODMiLCJUb3AiOjAuMCwiTGVmdCI6MC4wLCJSaWdodCI6MC4wLCJCb3R0b20iOjAuMH0sIlBhZGRpbmciOnsiJGlkIjoiMzg0IiwiVG9wIjowLjAsIkxlZnQiOjAuMCwiUmlnaHQiOjAuMCwiQm90dG9tIjowLjB9LCJCYWNrZ3JvdW5kIjp7IiRpZCI6IjM4NSIsIkNvbG9yIjp7IiRpZCI6IjM4NiIsIkEiOjAsIlIiOjAsIkciOjAsIkIiOjB9fSwiSXNWaXNpYmxlIjp0cnVlLCJXaWR0aCI6MC4wLCJIZWlnaHQiOjAuMCwiQm9yZGVyU3R5bGUiOnsiJGlkIjoiMzg3IiwiTGluZUNvbG9yIjpudWxsLCJMaW5lV2VpZ2h0IjowLjAsIkxpbmVUeXBlIjowLCJQYXJlbnRTdHlsZSI6bnVsbH0sIlBhcmVudFN0eWxlIjpudWxsfSwiSG9yaXpvbnRhbENvbm5lY3RvclN0eWxlIjp7IiRpZCI6IjM4OCIsIkxpbmVDb2xvciI6eyIkaWQiOiIzODkiLCIkdHlwZSI6Ik5MUkUuQ29tbW9uLkRvbS5Tb2xpZENvbG9yQnJ1c2gsIE5MUkUuQ29tbW9uIiwiQ29sb3IiOnsiJGlkIjoiMzkwIiwiQSI6MjU1LCJSIjoyMDQsIkciOjIwNCwiQiI6MjA0fX0sIkxpbmVXZWlnaHQiOjEuMCwiTGluZVR5cGUiOjAsIlBhcmVudFN0eWxlIjpudWxsfSwiVmVydGljYWxDb25uZWN0b3JTdHlsZSI6eyIkaWQiOiIzOTEiLCJMaW5lQ29sb3IiOnsiJGlkIjoiMzkyIiwiJHR5cGUiOiJOTFJFLkNvbW1vbi5Eb20uU29saWRDb2xvckJydXNoLCBOTFJFLkNvbW1vbiIsIkNvbG9yIjp7IiRpZCI6IjM5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zk0IiwiTWFyZ2luIjp7IiRpZCI6IjM5NSIsIlRvcCI6MC4wLCJMZWZ0Ijo0LjAsIlJpZ2h0Ijo0LjAsIkJvdHRvbSI6MC4wfSwiUGFkZGluZyI6eyIkaWQiOiIzOTYiLCJUb3AiOjAuMCwiTGVmdCI6MC4wLCJSaWdodCI6MC4wLCJCb3R0b20iOjAuMH0sIkJhY2tncm91bmQiOnsiJGlkIjoiMzk3IiwiQ29sb3IiOnsiJGlkIjoiMzk4IiwiQSI6MjU1LCJSIjo5MSwiRyI6MTU1LCJCIjoyMTN9fSwiSXNWaXNpYmxlIjp0cnVlLCJXaWR0aCI6MC4wLCJIZWlnaHQiOjE2LjAsIkJvcmRlclN0eWxlIjp7IiRpZCI6IjM5OSIsIkxpbmVDb2xvciI6eyIkaWQiOiI0MDAiLCIkdHlwZSI6Ik5MUkUuQ29tbW9uLkRvbS5Tb2xpZENvbG9yQnJ1c2gsIE5MUkUuQ29tbW9uIiwiQ29sb3IiOnsiJGlkIjoiNDAxIiwiQSI6MjU1LCJSIjo2NSwiRyI6MTEzLCJCIjoxNTZ9fSwiTGluZVdlaWdodCI6MC4wLCJMaW5lVHlwZSI6MCwiUGFyZW50U3R5bGUiOm51bGx9LCJQYXJlbnRTdHlsZSI6bnVsbH0sIlRpdGxlU3R5bGUiOnsiJGlkIjoiNDAyIiwiRm9udFNldHRpbmdzIjp7IiRpZCI6IjQwMyIsIkZvbnRTaXplIjoxMSwiRm9udE5hbWUiOiJUaW1lcyBOZXcgUm9tYW4iLCJJc0JvbGQiOnRydWUsIklzSXRhbGljIjpmYWxzZSwiSXNVbmRlcmxpbmVkIjpmYWxzZSwiUGFyZW50U3R5bGUiOm51bGx9LCJBdXRvU2l6ZSI6MiwiRm9yZWdyb3VuZCI6eyIkaWQiOiI0MDQiLCJDb2xvciI6eyIkaWQiOiI0MDUiLCJBIjoyNTUsIlIiOjAsIkciOjAsIkIiOjB9fSwiTWF4V2lkdGgiOjY4LjAsIk1heEhlaWdodCI6IkluZmluaXR5IiwiU21hcnRGb3JlZ3JvdW5kSXNBY3RpdmUiOmZhbHNlLCJIb3Jpem9udGFsQWxpZ25tZW50IjowLCJWZXJ0aWNhbEFsaWdubWVudCI6MCwiU21hcnRGb3JlZ3JvdW5kIjpudWxsLCJCYWNrZ3JvdW5kRmlsbFR5cGUiOjAsIk1hcmdpbiI6eyIkaWQiOiI0MDYiLCJUb3AiOjAuMCwiTGVmdCI6MC4wLCJSaWdodCI6MC4wLCJCb3R0b20iOjAuMH0sIlBhZGRpbmciOnsiJGlkIjoiNDA3IiwiVG9wIjowLjAsIkxlZnQiOjAuMCwiUmlnaHQiOjAuMCwiQm90dG9tIjowLjB9LCJCYWNrZ3JvdW5kIjp7IiRpZCI6IjQwOCIsIkNvbG9yIjp7IiRpZCI6IjQwOSIsIkEiOjI1NSwiUiI6MjM3LCJHIjoxMjUsIkIiOjQ5fX0sIklzVmlzaWJsZSI6dHJ1ZSwiV2lkdGgiOjAuMCwiSGVpZ2h0IjowLjAsIkJvcmRlclN0eWxlIjp7IiRpZCI6IjQxMCIsIkxpbmVDb2xvciI6bnVsbCwiTGluZVdlaWdodCI6MC4wLCJMaW5lVHlwZSI6MCwiUGFyZW50U3R5bGUiOm51bGx9LCJQYXJlbnRTdHlsZSI6bnVsbH0sIkRhdGVTdHlsZSI6eyIkaWQiOiI0MTEiLCJGb250U2V0dGluZ3MiOnsiJGlkIjoiNDEyIiwiRm9udFNpemUiOjEyLCJGb250TmFtZSI6IlRpbWVzIE5ldyBSb21hbiIsIklzQm9sZCI6ZmFsc2UsIklzSXRhbGljIjpmYWxzZSwiSXNVbmRlcmxpbmVkIjpmYWxzZSwiUGFyZW50U3R5bGUiOm51bGx9LCJBdXRvU2l6ZSI6MCwiRm9yZWdyb3VuZCI6eyIkaWQiOiI0MTMiLCJDb2xvciI6eyIkaWQiOiI0M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E1IiwiVG9wIjowLjAsIkxlZnQiOjAuMCwiUmlnaHQiOjAuMCwiQm90dG9tIjowLjB9LCJQYWRkaW5nIjp7IiRpZCI6IjQxNiIsIlRvcCI6MC4wLCJMZWZ0IjowLjAsIlJpZ2h0IjowLjAsIkJvdHRvbSI6MC4wfSwiQmFja2dyb3VuZCI6eyIkaWQiOiI0MTciLCJDb2xvciI6eyIkaWQiOiI0MTgiLCJBIjoyNTUsIlIiOjIzNywiRyI6MTI1LCJCIjo0OX19LCJJc1Zpc2libGUiOnRydWUsIldpZHRoIjowLjAsIkhlaWdodCI6MC4wLCJCb3JkZXJTdHlsZSI6eyIkaWQiOiI0MTkiLCJMaW5lQ29sb3IiOm51bGwsIkxpbmVXZWlnaHQiOjAuMCwiTGluZVR5cGUiOjAsIlBhcmVudFN0eWxlIjpudWxsfSwiUGFyZW50U3R5bGUiOm51bGx9LCJEYXRlRm9ybWF0Ijp7IiRpZCI6IjQy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jEiLCJGb3JtYXQiOjAsIklzVmlzaWJsZSI6ZmFsc2UsIkxhc3RLbm93blZpc2liaWxpdHlTdGF0ZSI6ZmFsc2V9LCJJc1Zpc2libGUiOnRydWUsIlBhcmVudFN0eWxlIjpudWxsfSwiSW5kZXgiOjMsIlNtYXJ0RHVyYXRpb25BY3RpdmF0ZWQiOmZhbHNlLCJEYXRlRm9ybWF0Ijp7IiRyZWYiOiI0MjAifSwiV2Vla051bWJlcmluZyI6eyIkaWQiOiI0MjIiLCJGb3JtYXQiOjAsIklzVmlzaWJsZSI6ZmFsc2UsIkxhc3RLbm93blZpc2liaWxpdHlTdGF0ZSI6ZmFsc2V9LCJJZCI6Ijg0YWMyNjA5LTUyYTMtNDkwZS05NWVmLTRkZWQ3YTAyYjNlZCIsIkltcG9ydElkIjpudWxsLCJUaXRsZSI6IkFuYWx5emluZyBEYXRhIiwiTm90ZSI6bnVsbCwiSHlwZXJsaW5rIjp7IiRpZCI6IjQyMyIsIkFkZHJlc3MiOm51bGwsIlN1YkFkZHJlc3MiOm51bGx9LCJJc0NoYW5nZWQiOmZhbHNlLCJJc05ldyI6ZmFsc2V9LHsiJGlkIjoiNDI0IiwiR3JvdXBOYW1lIjpudWxsLCJTdGFydERhdGUiOiIyMDIzLTAzLTAxVDAwOjAwOjAwIiwiRW5kRGF0ZSI6IjIwMjMtMDMtMzFUMjM6NTk6MDBaIiwiUGVyY2VudGFnZUNvbXBsZXRlIjpudWxsLCJTdHlsZSI6eyIkaWQiOiI0MjUiLCJTaGFwZSI6NSwiU2hhcGVUaGlja25lc3MiOjEsIkR1cmF0aW9uRm9ybWF0IjowLCJJbmNsdWRlTm9uV29ya2luZ0RheXNJbkR1cmF0aW9uIjpmYWxzZSwiUGVyY2VudGFnZUNvbXBsZXRlU3R5bGUiOnsiJGlkIjoiNDI2IiwiRm9udFNldHRpbmdzIjp7IiRpZCI6IjQyNyIsIkZvbnRTaXplIjoxMCwiRm9udE5hbWUiOiJDYWxpYnJpIiwiSXNCb2xkIjpmYWxzZSwiSXNJdGFsaWMiOmZhbHNlLCJJc1VuZGVybGluZWQiOmZhbHNlLCJQYXJlbnRTdHlsZSI6bnVsbH0sIkF1dG9TaXplIjowLCJGb3JlZ3JvdW5kIjp7IiRyZWYiOiIxNDAifSwiTWF4V2lkdGgiOjIwMC4wLCJNYXhIZWlnaHQiOiJJbmZpbml0eSIsIlNtYXJ0Rm9yZWdyb3VuZElzQWN0aXZlIjpmYWxzZSwiSG9yaXpvbnRhbEFsaWdubWVudCI6MCwiVmVydGljYWxBbGlnbm1lbnQiOjAsIlNtYXJ0Rm9yZWdyb3VuZCI6bnVsbCwiQmFja2dyb3VuZEZpbGxUeXBlIjowLCJNYXJnaW4iOnsiJGlkIjoiNDI4IiwiVG9wIjowLjAsIkxlZnQiOjAuMCwiUmlnaHQiOjAuMCwiQm90dG9tIjowLjB9LCJQYWRkaW5nIjp7IiRpZCI6IjQyOSIsIlRvcCI6MC4wLCJMZWZ0IjowLjAsIlJpZ2h0IjowLjAsIkJvdHRvbSI6MC4wfSwiQmFja2dyb3VuZCI6eyIkaWQiOiI0MzAiLCJDb2xvciI6eyIkaWQiOiI0MzEiLCJBIjo4OSwiUiI6MCwiRyI6MCwiQiI6MH19LCJJc1Zpc2libGUiOnRydWUsIldpZHRoIjowLjAsIkhlaWdodCI6MC4wLCJCb3JkZXJTdHlsZSI6eyIkaWQiOiI0MzIiLCJMaW5lQ29sb3IiOm51bGwsIkxpbmVXZWlnaHQiOjAuMCwiTGluZVR5cGUiOjAsIlBhcmVudFN0eWxlIjpudWxsfSwiUGFyZW50U3R5bGUiOm51bGx9LCJEdXJhdGlvblN0eWxlIjp7IiRpZCI6IjQzMyIsIkZvbnRTZXR0aW5ncyI6eyIkaWQiOiI0MzQiLCJGb250U2l6ZSI6MTAsIkZvbnROYW1lIjoiQ2FsaWJyaSIsIklzQm9sZCI6ZmFsc2UsIklzSXRhbGljIjpmYWxzZSwiSXNVbmRlcmxpbmVkIjpmYWxzZSwiUGFyZW50U3R5bGUiOm51bGx9LCJBdXRvU2l6ZSI6MCwiRm9yZWdyb3VuZCI6eyIkaWQiOiI0MzUiLCJDb2xvciI6eyIkaWQiOiI0Mz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MzciLCJUb3AiOjAuMCwiTGVmdCI6MC4wLCJSaWdodCI6MC4wLCJCb3R0b20iOjAuMH0sIlBhZGRpbmciOnsiJGlkIjoiNDM4IiwiVG9wIjowLjAsIkxlZnQiOjAuMCwiUmlnaHQiOjAuMCwiQm90dG9tIjowLjB9LCJCYWNrZ3JvdW5kIjp7IiRpZCI6IjQzOSIsIkNvbG9yIjp7IiRpZCI6IjQ0MCIsIkEiOjAsIlIiOjAsIkciOjAsIkIiOjB9fSwiSXNWaXNpYmxlIjp0cnVlLCJXaWR0aCI6MC4wLCJIZWlnaHQiOjAuMCwiQm9yZGVyU3R5bGUiOnsiJGlkIjoiNDQxIiwiTGluZUNvbG9yIjpudWxsLCJMaW5lV2VpZ2h0IjowLjAsIkxpbmVUeXBlIjowLCJQYXJlbnRTdHlsZSI6bnVsbH0sIlBhcmVudFN0eWxlIjpudWxsfSwiSG9yaXpvbnRhbENvbm5lY3RvclN0eWxlIjp7IiRpZCI6IjQ0MiIsIkxpbmVDb2xvciI6eyIkaWQiOiI0NDMiLCIkdHlwZSI6Ik5MUkUuQ29tbW9uLkRvbS5Tb2xpZENvbG9yQnJ1c2gsIE5MUkUuQ29tbW9uIiwiQ29sb3IiOnsiJGlkIjoiNDQ0IiwiQSI6MjU1LCJSIjoyMDQsIkciOjIwNCwiQiI6MjA0fX0sIkxpbmVXZWlnaHQiOjEuMCwiTGluZVR5cGUiOjAsIlBhcmVudFN0eWxlIjpudWxsfSwiVmVydGljYWxDb25uZWN0b3JTdHlsZSI6eyIkaWQiOiI0NDUiLCJMaW5lQ29sb3IiOnsiJGlkIjoiNDQ2IiwiJHR5cGUiOiJOTFJFLkNvbW1vbi5Eb20uU29saWRDb2xvckJydXNoLCBOTFJFLkNvbW1vbiIsIkNvbG9yIjp7IiRpZCI6IjQ0N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DQ4IiwiTWFyZ2luIjp7IiRpZCI6IjQ0OSIsIlRvcCI6MC4wLCJMZWZ0Ijo0LjAsIlJpZ2h0Ijo0LjAsIkJvdHRvbSI6MC4wfSwiUGFkZGluZyI6eyIkaWQiOiI0NTAiLCJUb3AiOjAuMCwiTGVmdCI6MC4wLCJSaWdodCI6MC4wLCJCb3R0b20iOjAuMH0sIkJhY2tncm91bmQiOnsiJGlkIjoiNDUxIiwiQ29sb3IiOnsiJGlkIjoiNDUyIiwiQSI6MjU1LCJSIjo5MSwiRyI6MTU1LCJCIjoyMTN9fSwiSXNWaXNpYmxlIjp0cnVlLCJXaWR0aCI6MC4wLCJIZWlnaHQiOjE2LjAsIkJvcmRlclN0eWxlIjp7IiRpZCI6IjQ1MyIsIkxpbmVDb2xvciI6eyIkaWQiOiI0NTQiLCIkdHlwZSI6Ik5MUkUuQ29tbW9uLkRvbS5Tb2xpZENvbG9yQnJ1c2gsIE5MUkUuQ29tbW9uIiwiQ29sb3IiOnsiJGlkIjoiNDU1IiwiQSI6MjU1LCJSIjo2NSwiRyI6MTEzLCJCIjoxNTZ9fSwiTGluZVdlaWdodCI6MC4wLCJMaW5lVHlwZSI6MCwiUGFyZW50U3R5bGUiOm51bGx9LCJQYXJlbnRTdHlsZSI6bnVsbH0sIlRpdGxlU3R5bGUiOnsiJGlkIjoiNDU2IiwiRm9udFNldHRpbmdzIjp7IiRpZCI6IjQ1NyIsIkZvbnRTaXplIjoxMSwiRm9udE5hbWUiOiJUaW1lcyBOZXcgUm9tYW4iLCJJc0JvbGQiOnRydWUsIklzSXRhbGljIjpmYWxzZSwiSXNVbmRlcmxpbmVkIjpmYWxzZSwiUGFyZW50U3R5bGUiOm51bGx9LCJBdXRvU2l6ZSI6MCwiRm9yZWdyb3VuZCI6eyIkaWQiOiI0NTgiLCJDb2xvciI6eyIkaWQiOiI0NTk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DYwIiwiVG9wIjowLjAsIkxlZnQiOjAuMCwiUmlnaHQiOjAuMCwiQm90dG9tIjowLjB9LCJQYWRkaW5nIjp7IiRpZCI6IjQ2MSIsIlRvcCI6MC4wLCJMZWZ0IjowLjAsIlJpZ2h0IjowLjAsIkJvdHRvbSI6MC4wfSwiQmFja2dyb3VuZCI6eyIkaWQiOiI0NjIiLCJDb2xvciI6eyIkaWQiOiI0NjMiLCJBIjoyNTUsIlIiOjIzNywiRyI6MTI1LCJCIjo0OX19LCJJc1Zpc2libGUiOnRydWUsIldpZHRoIjowLjAsIkhlaWdodCI6MC4wLCJCb3JkZXJTdHlsZSI6eyIkaWQiOiI0NjQiLCJMaW5lQ29sb3IiOm51bGwsIkxpbmVXZWlnaHQiOjAuMCwiTGluZVR5cGUiOjAsIlBhcmVudFN0eWxlIjpudWxsfSwiUGFyZW50U3R5bGUiOm51bGx9LCJEYXRlU3R5bGUiOnsiJGlkIjoiNDY1IiwiRm9udFNldHRpbmdzIjp7IiRpZCI6IjQ2NiIsIkZvbnRTaXplIjoxMiwiRm9udE5hbWUiOiJUaW1lcyBOZXcgUm9tYW4iLCJJc0JvbGQiOmZhbHNlLCJJc0l0YWxpYyI6ZmFsc2UsIklzVW5kZXJsaW5lZCI6ZmFsc2UsIlBhcmVudFN0eWxlIjpudWxsfSwiQXV0b1NpemUiOjAsIkZvcmVncm91bmQiOnsiJGlkIjoiNDY3IiwiQ29sb3IiOnsiJGlkIjoiNDY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2OSIsIlRvcCI6MC4wLCJMZWZ0IjowLjAsIlJpZ2h0IjowLjAsIkJvdHRvbSI6MC4wfSwiUGFkZGluZyI6eyIkaWQiOiI0NzAiLCJUb3AiOjAuMCwiTGVmdCI6MC4wLCJSaWdodCI6MC4wLCJCb3R0b20iOjAuMH0sIkJhY2tncm91bmQiOnsiJGlkIjoiNDcxIiwiQ29sb3IiOnsiJGlkIjoiNDcyIiwiQSI6MjU1LCJSIjoyMzcsIkciOjEyNSwiQiI6NDl9fSwiSXNWaXNpYmxlIjp0cnVlLCJXaWR0aCI6MC4wLCJIZWlnaHQiOjAuMCwiQm9yZGVyU3R5bGUiOnsiJGlkIjoiNDczIiwiTGluZUNvbG9yIjpudWxsLCJMaW5lV2VpZ2h0IjowLjAsIkxpbmVUeXBlIjowLCJQYXJlbnRTdHlsZSI6bnVsbH0sIlBhcmVudFN0eWxlIjpudWxsfSwiRGF0ZUZvcm1hdCI6eyIkaWQiOiI0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c1IiwiRm9ybWF0IjowLCJJc1Zpc2libGUiOmZhbHNlLCJMYXN0S25vd25WaXNpYmlsaXR5U3RhdGUiOmZhbHNlfSwiSXNWaXNpYmxlIjp0cnVlLCJQYXJlbnRTdHlsZSI6bnVsbH0sIkluZGV4Ijo0LCJTbWFydER1cmF0aW9uQWN0aXZhdGVkIjpmYWxzZSwiRGF0ZUZvcm1hdCI6eyIkcmVmIjoiNDc0In0sIldlZWtOdW1iZXJpbmciOnsiJGlkIjoiNDc2IiwiRm9ybWF0IjowLCJJc1Zpc2libGUiOmZhbHNlLCJMYXN0S25vd25WaXNpYmlsaXR5U3RhdGUiOmZhbHNlfSwiSWQiOiIyYjMxZDM4ZS1jYTUzLTQ4ODctYTM1NC1iY2E5MDA1ZWE0YjQiLCJJbXBvcnRJZCI6bnVsbCwiVGl0bGUiOiJQYXBlciBhYm91dCBnZW5kZXIgIGFuZCBlZHVjYXRpb24iLCJOb3RlIjpudWxsLCJIeXBlcmxpbmsiOnsiJGlkIjoiNDc3IiwiQWRkcmVzcyI6bnVsbCwiU3ViQWRkcmVzcyI6bnVsbH0sIklzQ2hhbmdlZCI6ZmFsc2UsIklzTmV3IjpmYWxzZX0seyIkaWQiOiI0NzgiLCJHcm91cE5hbWUiOm51bGwsIlN0YXJ0RGF0ZSI6IjIwMjMtMDMtMzFUMDA6MDA6MDBaIiwiRW5kRGF0ZSI6IjIwMjMtMDQtMDRUMjM6NTk6MDBaIiwiUGVyY2VudGFnZUNvbXBsZXRlIjpudWxsLCJTdHlsZSI6eyIkaWQiOiI0NzkiLCJTaGFwZSI6NSwiU2hhcGVUaGlja25lc3MiOjEsIkR1cmF0aW9uRm9ybWF0IjowLCJJbmNsdWRlTm9uV29ya2luZ0RheXNJbkR1cmF0aW9uIjpmYWxzZSwiUGVyY2VudGFnZUNvbXBsZXRlU3R5bGUiOnsiJGlkIjoiNDgwIiwiRm9udFNldHRpbmdzIjp7IiRpZCI6IjQ4MSIsIkZvbnRTaXplIjoxMCwiRm9udE5hbWUiOiJDYWxpYnJpIiwiSXNCb2xkIjpmYWxzZSwiSXNJdGFsaWMiOmZhbHNlLCJJc1VuZGVybGluZWQiOmZhbHNlLCJQYXJlbnRTdHlsZSI6bnVsbH0sIkF1dG9TaXplIjowLCJGb3JlZ3JvdW5kIjp7IiRyZWYiOiIxNDAifSwiTWF4V2lkdGgiOjIwMC4wLCJNYXhIZWlnaHQiOiJJbmZpbml0eSIsIlNtYXJ0Rm9yZWdyb3VuZElzQWN0aXZlIjpmYWxzZSwiSG9yaXpvbnRhbEFsaWdubWVudCI6MCwiVmVydGljYWxBbGlnbm1lbnQiOjAsIlNtYXJ0Rm9yZWdyb3VuZCI6bnVsbCwiQmFja2dyb3VuZEZpbGxUeXBlIjowLCJNYXJnaW4iOnsiJGlkIjoiNDgyIiwiVG9wIjowLjAsIkxlZnQiOjAuMCwiUmlnaHQiOjAuMCwiQm90dG9tIjowLjB9LCJQYWRkaW5nIjp7IiRpZCI6IjQ4MyIsIlRvcCI6MC4wLCJMZWZ0IjowLjAsIlJpZ2h0IjowLjAsIkJvdHRvbSI6MC4wfSwiQmFja2dyb3VuZCI6eyIkaWQiOiI0ODQiLCJDb2xvciI6eyIkaWQiOiI0ODUiLCJBIjo4OSwiUiI6MCwiRyI6MCwiQiI6MH1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aWQiOiI0O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TEiLCJUb3AiOjAuMCwiTGVmdCI6MC4wLCJSaWdodCI6MC4wLCJCb3R0b20iOjAuMH0sIlBhZGRpbmciOnsiJGlkIjoiNDkyIiwiVG9wIjowLjAsIkxlZnQiOjAuMCwiUmlnaHQiOjAuMCwiQm90dG9tIjowLjB9LCJCYWNrZ3JvdW5kIjp7IiRpZCI6IjQ5MyIsIkNvbG9yIjp7IiRpZCI6IjQ5NCIsIkEiOjAsIlIiOjAsIkciOjAsIkIiOjB9fSwiSXNWaXNpYmxlIjp0cnVlLCJXaWR0aCI6MC4wLCJIZWlnaHQiOjAuMCwiQm9yZGVyU3R5bGUiOnsiJGlkIjoiNDk1IiwiTGluZUNvbG9yIjpudWxsLCJMaW5lV2VpZ2h0IjowLjAsIkxpbmVUeXBlIjowLCJQYXJlbnRTdHlsZSI6bnVsbH0sIlBhcmVudFN0eWxlIjpudWxsfSwiSG9yaXpvbnRhbENvbm5lY3RvclN0eWxlIjp7IiRpZCI6IjQ5NiIsIkxpbmVDb2xvciI6eyIkaWQiOiI0OTciLCIkdHlwZSI6Ik5MUkUuQ29tbW9uLkRvbS5Tb2xpZENvbG9yQnJ1c2gsIE5MUkUuQ29tbW9uIiwiQ29sb3IiOnsiJGlkIjoiNDk4IiwiQSI6MjU1LCJSIjoyMDQsIkciOjIwNCwiQiI6MjA0fX0sIkxpbmVXZWlnaHQiOjEuMCwiTGluZVR5cGUiOjAsIlBhcmVudFN0eWxlIjpudWxsfSwiVmVydGljYWxDb25uZWN0b3JTdHlsZSI6eyIkaWQiOiI0OTkiLCJMaW5lQ29sb3IiOnsiJGlkIjoiNTAwIiwiJHR5cGUiOiJOTFJFLkNvbW1vbi5Eb20uU29saWRDb2xvckJydXNoLCBOTFJFLkNvbW1vbiIsIkNvbG9yIjp7IiRpZCI6IjUwMS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TAyIiwiTWFyZ2luIjp7IiRpZCI6IjUwMyIsIlRvcCI6MC4wLCJMZWZ0Ijo0LjAsIlJpZ2h0Ijo0LjAsIkJvdHRvbSI6MC4wfSwiUGFkZGluZyI6eyIkaWQiOiI1MDQiLCJUb3AiOjAuMCwiTGVmdCI6MC4wLCJSaWdodCI6MC4wLCJCb3R0b20iOjAuMH0sIkJhY2tncm91bmQiOnsiJGlkIjoiNTA1IiwiQ29sb3IiOnsiJGlkIjoiNTA2IiwiQSI6MjU1LCJSIjo5MSwiRyI6MTU1LCJCIjoyMTN9fSwiSXNWaXNpYmxlIjp0cnVlLCJXaWR0aCI6MC4wLCJIZWlnaHQiOjE2LjAsIkJvcmRlclN0eWxlIjp7IiRpZCI6IjUwNyIsIkxpbmVDb2xvciI6eyIkaWQiOiI1MDgiLCIkdHlwZSI6Ik5MUkUuQ29tbW9uLkRvbS5Tb2xpZENvbG9yQnJ1c2gsIE5MUkUuQ29tbW9uIiwiQ29sb3IiOnsiJGlkIjoiNTA5IiwiQSI6MjU1LCJSIjo2NSwiRyI6MTEzLCJCIjoxNTZ9fSwiTGluZVdlaWdodCI6MC4wLCJMaW5lVHlwZSI6MCwiUGFyZW50U3R5bGUiOm51bGx9LCJQYXJlbnRTdHlsZSI6bnVsbH0sIlRpdGxlU3R5bGUiOnsiJGlkIjoiNTEwIiwiRm9udFNldHRpbmdzIjp7IiRpZCI6IjUxMSIsIkZvbnRTaXplIjoxMSwiRm9udE5hbWUiOiJUaW1lcyBOZXcgUm9tYW4iLCJJc0JvbGQiOnRydWUsIklzSXRhbGljIjpmYWxzZSwiSXNVbmRlcmxpbmVkIjpmYWxzZSwiUGFyZW50U3R5bGUiOm51bGx9LCJBdXRvU2l6ZSI6MCwiRm9yZWdyb3VuZCI6eyIkaWQiOiI1MTIiLCJDb2xvciI6eyIkaWQiOiI1MTM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aWQiOiI1MTYiLCJDb2xvciI6eyIkaWQiOiI1MTciLCJBIjoyNTUsIlIiOjIzNywiRyI6MTI1LCJCIjo0OX19LCJJc1Zpc2libGUiOnRydWUsIldpZHRoIjowLjAsIkhlaWdodCI6MC4wLCJCb3JkZXJTdHlsZSI6eyIkaWQiOiI1MTgiLCJMaW5lQ29sb3IiOm51bGwsIkxpbmVXZWlnaHQiOjAuMCwiTGluZVR5cGUiOjAsIlBhcmVudFN0eWxlIjpudWxsfSwiUGFyZW50U3R5bGUiOm51bGx9LCJEYXRlU3R5bGUiOnsiJGlkIjoiNTE5IiwiRm9udFNldHRpbmdzIjp7IiRpZCI6IjUyMCIsIkZvbnRTaXplIjoxMiwiRm9udE5hbWUiOiJUaW1lcyBOZXcgUm9tYW4iLCJJc0JvbGQiOmZhbHNlLCJJc0l0YWxpYyI6ZmFsc2UsIklzVW5kZXJsaW5lZCI6ZmFsc2UsIlBhcmVudFN0eWxlIjpudWxsfSwiQXV0b1NpemUiOjAsIkZvcmVncm91bmQiOnsiJGlkIjoiNTIxIiwiQ29sb3IiOnsiJGlkIjoiNTI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yMyIsIlRvcCI6MC4wLCJMZWZ0IjowLjAsIlJpZ2h0IjowLjAsIkJvdHRvbSI6MC4wfSwiUGFkZGluZyI6eyIkaWQiOiI1MjQiLCJUb3AiOjAuMCwiTGVmdCI6MC4wLCJSaWdodCI6MC4wLCJCb3R0b20iOjAuMH0sIkJhY2tncm91bmQiOnsiJGlkIjoiNTI1IiwiQ29sb3IiOnsiJGlkIjoiNTI2IiwiQSI6MjU1LCJSIjoyMzcsIkciOjEyNSwiQiI6NDl9fSwiSXNWaXNpYmxlIjp0cnVlLCJXaWR0aCI6MC4wLCJIZWlnaHQiOjAuMCwiQm9yZGVyU3R5bGUiOnsiJGlkIjoiNTI3IiwiTGluZUNvbG9yIjpudWxsLCJMaW5lV2VpZ2h0IjowLjAsIkxpbmVUeXBlIjowLCJQYXJlbnRTdHlsZSI6bnVsbH0sIlBhcmVudFN0eWxlIjpudWxsfSwiRGF0ZUZvcm1hdCI6eyIkaWQiOiI1Mj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I5IiwiRm9ybWF0IjowLCJJc1Zpc2libGUiOmZhbHNlLCJMYXN0S25vd25WaXNpYmlsaXR5U3RhdGUiOmZhbHNlfSwiSXNWaXNpYmxlIjp0cnVlLCJQYXJlbnRTdHlsZSI6bnVsbH0sIkluZGV4Ijo1LCJTbWFydER1cmF0aW9uQWN0aXZhdGVkIjpmYWxzZSwiRGF0ZUZvcm1hdCI6eyIkcmVmIjoiNTI4In0sIldlZWtOdW1iZXJpbmciOnsiJGlkIjoiNTMwIiwiRm9ybWF0IjowLCJJc1Zpc2libGUiOmZhbHNlLCJMYXN0S25vd25WaXNpYmlsaXR5U3RhdGUiOmZhbHNlfSwiSWQiOiJmMzMzM2Q2ZS03MDk0LTQwYjUtYjk5Yi1lNTA1MjlkMmZmOGEiLCJJbXBvcnRJZCI6bnVsbCwiVGl0bGUiOiJSZXZpc2lvbiAxIiwiTm90ZSI6bnVsbCwiSHlwZXJsaW5rIjp7IiRpZCI6IjUzMSIsIkFkZHJlc3MiOm51bGwsIlN1YkFkZHJlc3MiOm51bGx9LCJJc0NoYW5nZWQiOmZhbHNlLCJJc05ldyI6ZmFsc2V9LHsiJGlkIjoiNTMyIiwiR3JvdXBOYW1lIjpudWxsLCJTdGFydERhdGUiOiIyMDIzLTA0LTA0VDAwOjAwOjAwWiIsIkVuZERhdGUiOiIyMDIzLTA0LTA2VDIzOjU5OjAwWiIsIlBlcmNlbnRhZ2VDb21wbGV0ZSI6bnVsbCwiU3R5bGUiOnsiJGlkIjoiNTMzIiwiU2hhcGUiOjUsIlNoYXBlVGhpY2tuZXNzIjoxLCJEdXJhdGlvbkZvcm1hdCI6MCwiSW5jbHVkZU5vbldvcmtpbmdEYXlzSW5EdXJhdGlvbiI6ZmFsc2UsIlBlcmNlbnRhZ2VDb21wbGV0ZVN0eWxlIjp7IiRpZCI6IjUzNCIsIkZvbnRTZXR0aW5ncyI6eyIkaWQiOiI1MzUiLCJGb250U2l6ZSI6MTAsIkZvbnROYW1lIjoiQ2FsaWJyaSIsIklzQm9sZCI6ZmFsc2UsIklzSXRhbGljIjpmYWxzZSwiSXNVbmRlcmxpbmVkIjpmYWxzZSwiUGFyZW50U3R5bGUiOm51bGx9LCJBdXRvU2l6ZSI6MCwiRm9yZWdyb3VuZCI6eyIkcmVmIjoiMTQwIn0sIk1heFdpZHRoIjoyMDAuMCwiTWF4SGVpZ2h0IjoiSW5maW5pdHkiLCJTbWFydEZvcmVncm91bmRJc0FjdGl2ZSI6ZmFsc2UsIkhvcml6b250YWxBbGlnbm1lbnQiOjAsIlZlcnRpY2FsQWxpZ25tZW50IjowLCJTbWFydEZvcmVncm91bmQiOm51bGwsIkJhY2tncm91bmRGaWxsVHlwZSI6MCwiTWFyZ2luIjp7IiRpZCI6IjUzNiIsIlRvcCI6MC4wLCJMZWZ0IjowLjAsIlJpZ2h0IjowLjAsIkJvdHRvbSI6MC4wfSwiUGFkZGluZyI6eyIkaWQiOiI1MzciLCJUb3AiOjAuMCwiTGVmdCI6MC4wLCJSaWdodCI6MC4wLCJCb3R0b20iOjAuMH0sIkJhY2tncm91bmQiOnsiJGlkIjoiNTM4IiwiQ29sb3IiOnsiJGlkIjoiNTM5IiwiQSI6ODksIlIiOjAsIkciOjAsIkIiOjB9fSwiSXNWaXNpYmxlIjp0cnVlLCJXaWR0aCI6MC4wLCJIZWlnaHQiOjAuMCwiQm9yZGVyU3R5bGUiOnsiJGlkIjoiNTQwIiwiTGluZUNvbG9yIjpudWxsLCJMaW5lV2VpZ2h0IjowLjAsIkxpbmVUeXBlIjowLCJQYXJlbnRTdHlsZSI6bnVsbH0sIlBhcmVudFN0eWxlIjpudWxsfSwiRHVyYXRpb25TdHlsZSI6eyIkaWQiOiI1NDEiLCJGb250U2V0dGluZ3MiOnsiJGlkIjoiNTQyIiwiRm9udFNpemUiOjEwLCJGb250TmFtZSI6IkNhbGlicmkiLCJJc0JvbGQiOmZhbHNlLCJJc0l0YWxpYyI6ZmFsc2UsIklzVW5kZXJsaW5lZCI6ZmFsc2UsIlBhcmVudFN0eWxlIjpudWxsfSwiQXV0b1NpemUiOjAsIkZvcmVncm91bmQiOnsiJGlkIjoiNTQzIiwiQ29sb3IiOnsiJGlkIjoiNTQ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Q1IiwiVG9wIjowLjAsIkxlZnQiOjAuMCwiUmlnaHQiOjAuMCwiQm90dG9tIjowLjB9LCJQYWRkaW5nIjp7IiRpZCI6IjU0NiIsIlRvcCI6MC4wLCJMZWZ0IjowLjAsIlJpZ2h0IjowLjAsIkJvdHRvbSI6MC4wfSwiQmFja2dyb3VuZCI6eyIkaWQiOiI1NDciLCJDb2xvciI6eyIkaWQiOiI1NDgiLCJBIjowLCJSIjowLCJHIjowLCJCIjowfX0sIklzVmlzaWJsZSI6dHJ1ZSwiV2lkdGgiOjAuMCwiSGVpZ2h0IjowLjAsIkJvcmRlclN0eWxlIjp7IiRpZCI6IjU0OSIsIkxpbmVDb2xvciI6bnVsbCwiTGluZVdlaWdodCI6MC4wLCJMaW5lVHlwZSI6MCwiUGFyZW50U3R5bGUiOm51bGx9LCJQYXJlbnRTdHlsZSI6bnVsbH0sIkhvcml6b250YWxDb25uZWN0b3JTdHlsZSI6eyIkaWQiOiI1NTAiLCJMaW5lQ29sb3IiOnsiJGlkIjoiNTUxIiwiJHR5cGUiOiJOTFJFLkNvbW1vbi5Eb20uU29saWRDb2xvckJydXNoLCBOTFJFLkNvbW1vbiIsIkNvbG9yIjp7IiRpZCI6IjU1MiIsIkEiOjI1NSwiUiI6MjA0LCJHIjoyMDQsIkIiOjIwNH19LCJMaW5lV2VpZ2h0IjoxLjAsIkxpbmVUeXBlIjowLCJQYXJlbnRTdHlsZSI6bnVsbH0sIlZlcnRpY2FsQ29ubmVjdG9yU3R5bGUiOnsiJGlkIjoiNTUzIiwiTGluZUNvbG9yIjp7IiRpZCI6IjU1NCIsIiR0eXBlIjoiTkxSRS5Db21tb24uRG9tLlNvbGlkQ29sb3JCcnVzaCwgTkxSRS5Db21tb24iLCJDb2xvciI6eyIkaWQiOiI1NTU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U1NiIsIk1hcmdpbiI6eyIkaWQiOiI1NTciLCJUb3AiOjAuMCwiTGVmdCI6NC4wLCJSaWdodCI6NC4wLCJCb3R0b20iOjAuMH0sIlBhZGRpbmciOnsiJGlkIjoiNTU4IiwiVG9wIjowLjAsIkxlZnQiOjAuMCwiUmlnaHQiOjAuMCwiQm90dG9tIjowLjB9LCJCYWNrZ3JvdW5kIjp7IiRpZCI6IjU1OSIsIkNvbG9yIjp7IiRpZCI6IjU2MCIsIkEiOjI1NSwiUiI6OTEsIkciOjE1NSwiQiI6MjEzfX0sIklzVmlzaWJsZSI6dHJ1ZSwiV2lkdGgiOjAuMCwiSGVpZ2h0IjoxNi4wLCJCb3JkZXJTdHlsZSI6eyIkaWQiOiI1NjEiLCJMaW5lQ29sb3IiOnsiJGlkIjoiNTYyIiwiJHR5cGUiOiJOTFJFLkNvbW1vbi5Eb20uU29saWRDb2xvckJydXNoLCBOTFJFLkNvbW1vbiIsIkNvbG9yIjp7IiRpZCI6IjU2MyIsIkEiOjI1NSwiUiI6NjUsIkciOjExMywiQiI6MTU2fX0sIkxpbmVXZWlnaHQiOjAuMCwiTGluZVR5cGUiOjAsIlBhcmVudFN0eWxlIjpudWxsfSwiUGFyZW50U3R5bGUiOm51bGx9LCJUaXRsZVN0eWxlIjp7IiRpZCI6IjU2NCIsIkZvbnRTZXR0aW5ncyI6eyIkaWQiOiI1NjUiLCJGb250U2l6ZSI6MTEsIkZvbnROYW1lIjoiVGltZXMgTmV3IFJvbWFuIiwiSXNCb2xkIjp0cnVlLCJJc0l0YWxpYyI6ZmFsc2UsIklzVW5kZXJsaW5lZCI6ZmFsc2UsIlBhcmVudFN0eWxlIjpudWxsfSwiQXV0b1NpemUiOjAsIkZvcmVncm91bmQiOnsiJGlkIjoiNTY2IiwiQ29sb3IiOnsiJGlkIjoiNTY3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U2OCIsIlRvcCI6MC4wLCJMZWZ0IjowLjAsIlJpZ2h0IjowLjAsIkJvdHRvbSI6MC4wfSwiUGFkZGluZyI6eyIkaWQiOiI1NjkiLCJUb3AiOjAuMCwiTGVmdCI6MC4wLCJSaWdodCI6MC4wLCJCb3R0b20iOjAuMH0sIkJhY2tncm91bmQiOnsiJGlkIjoiNTcwIiwiQ29sb3IiOnsiJGlkIjoiNTcxIiwiQSI6MjU1LCJSIjoyMzcsIkciOjEyNSwiQiI6NDl9fSwiSXNWaXNpYmxlIjp0cnVlLCJXaWR0aCI6MC4wLCJIZWlnaHQiOjAuMCwiQm9yZGVyU3R5bGUiOnsiJGlkIjoiNTcyIiwiTGluZUNvbG9yIjpudWxsLCJMaW5lV2VpZ2h0IjowLjAsIkxpbmVUeXBlIjowLCJQYXJlbnRTdHlsZSI6bnVsbH0sIlBhcmVudFN0eWxlIjpudWxsfSwiRGF0ZVN0eWxlIjp7IiRpZCI6IjU3MyIsIkZvbnRTZXR0aW5ncyI6eyIkaWQiOiI1NzQiLCJGb250U2l6ZSI6MTIsIkZvbnROYW1lIjoiVGltZXMgTmV3IFJvbWFuIiwiSXNCb2xkIjpmYWxzZSwiSXNJdGFsaWMiOmZhbHNlLCJJc1VuZGVybGluZWQiOmZhbHNlLCJQYXJlbnRTdHlsZSI6bnVsbH0sIkF1dG9TaXplIjoyLCJGb3JlZ3JvdW5kIjp7IiRpZCI6IjU3NSIsIkNvbG9yIjp7IiRpZCI6IjU3NiIsIkEiOjI1NSwiUiI6MCwiRyI6MCwiQiI6MH19LCJNYXhXaWR0aCI6NzIuMCwiTWF4SGVpZ2h0IjoiSW5maW5pdHkiLCJTbWFydEZvcmVncm91bmRJc0FjdGl2ZSI6ZmFsc2UsIkhvcml6b250YWxBbGlnbm1lbnQiOjAsIlZlcnRpY2FsQWxpZ25tZW50IjowLCJTbWFydEZvcmVncm91bmQiOm51bGwsIkJhY2tncm91bmRGaWxsVHlwZSI6MCwiTWFyZ2luIjp7IiRpZCI6IjU3NyIsIlRvcCI6MC4wLCJMZWZ0IjowLjAsIlJpZ2h0IjowLjAsIkJvdHRvbSI6MC4wfSwiUGFkZGluZyI6eyIkaWQiOiI1NzgiLCJUb3AiOjAuMCwiTGVmdCI6MC4wLCJSaWdodCI6MC4wLCJCb3R0b20iOjAuMH0sIkJhY2tncm91bmQiOnsiJGlkIjoiNTc5IiwiQ29sb3IiOnsiJGlkIjoiNTgwIiwiQSI6MjU1LCJSIjoyMzcsIkciOjEyNSwiQiI6NDl9fSwiSXNWaXNpYmxlIjp0cnVlLCJXaWR0aCI6MC4wLCJIZWlnaHQiOjAuMCwiQm9yZGVyU3R5bGUiOnsiJGlkIjoiNTgxIiwiTGluZUNvbG9yIjpudWxsLCJMaW5lV2VpZ2h0IjowLjAsIkxpbmVUeXBlIjowLCJQYXJlbnRTdHlsZSI6bnVsbH0sIlBhcmVudFN0eWxlIjpudWxsfSwiRGF0ZUZvcm1hdCI6eyIkaWQiOiI1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gzIiwiRm9ybWF0IjowLCJJc1Zpc2libGUiOmZhbHNlLCJMYXN0S25vd25WaXNpYmlsaXR5U3RhdGUiOmZhbHNlfSwiSXNWaXNpYmxlIjp0cnVlLCJQYXJlbnRTdHlsZSI6bnVsbH0sIkluZGV4Ijo2LCJTbWFydER1cmF0aW9uQWN0aXZhdGVkIjpmYWxzZSwiRGF0ZUZvcm1hdCI6eyIkcmVmIjoiNTgyIn0sIldlZWtOdW1iZXJpbmciOnsiJGlkIjoiNTg0IiwiRm9ybWF0IjowLCJJc1Zpc2libGUiOmZhbHNlLCJMYXN0S25vd25WaXNpYmlsaXR5U3RhdGUiOmZhbHNlfSwiSWQiOiI4OTE3YzA4Mi1hZWYzLTQwNjItODRiYS1jYTY0ZmVlZjkyMjAiLCJJbXBvcnRJZCI6bnVsbCwiVGl0bGUiOiJSZWl2c2lvbiAyIiwiTm90ZSI6bnVsbCwiSHlwZXJsaW5rIjp7IiRpZCI6IjU4NSIsIkFkZHJlc3MiOm51bGwsIlN1YkFkZHJlc3MiOm51bGx9LCJJc0NoYW5nZWQiOmZhbHNlLCJJc05ldyI6ZmFsc2V9LHsiJGlkIjoiNTg2IiwiR3JvdXBOYW1lIjpudWxsLCJTdGFydERhdGUiOiIyMDIzLTA0LTA4VDAwOjAwOjAwWiIsIkVuZERhdGUiOiIyMDIzLTA0LTMwVDIzOjU5OjAwWiIsIlBlcmNlbnRhZ2VDb21wbGV0ZSI6bnVsbCwiU3R5bGUiOnsiJGlkIjoiNTg3IiwiU2hhcGUiOjUsIlNoYXBlVGhpY2tuZXNzIjoxLCJEdXJhdGlvbkZvcm1hdCI6MCwiSW5jbHVkZU5vbldvcmtpbmdEYXlzSW5EdXJhdGlvbiI6ZmFsc2UsIlBlcmNlbnRhZ2VDb21wbGV0ZVN0eWxlIjp7IiRpZCI6IjU4OCIsIkZvbnRTZXR0aW5ncyI6eyIkaWQiOiI1ODkiLCJGb250U2l6ZSI6MTAsIkZvbnROYW1lIjoiQ2FsaWJyaSIsIklzQm9sZCI6ZmFsc2UsIklzSXRhbGljIjpmYWxzZSwiSXNVbmRlcmxpbmVkIjpmYWxzZSwiUGFyZW50U3R5bGUiOm51bGx9LCJBdXRvU2l6ZSI6MCwiRm9yZWdyb3VuZCI6eyIkcmVmIjoiMTQwIn0sIk1heFdpZHRoIjoyMDAuMCwiTWF4SGVpZ2h0IjoiSW5maW5pdHkiLCJTbWFydEZvcmVncm91bmRJc0FjdGl2ZSI6ZmFsc2UsIkhvcml6b250YWxBbGlnbm1lbnQiOjAsIlZlcnRpY2FsQWxpZ25tZW50IjowLCJTbWFydEZvcmVncm91bmQiOm51bGwsIkJhY2tncm91bmRGaWxsVHlwZSI6MCwiTWFyZ2luIjp7IiRpZCI6IjU5MCIsIlRvcCI6MC4wLCJMZWZ0IjowLjAsIlJpZ2h0IjowLjAsIkJvdHRvbSI6MC4wfSwiUGFkZGluZyI6eyIkaWQiOiI1OTEiLCJUb3AiOjAuMCwiTGVmdCI6MC4wLCJSaWdodCI6MC4wLCJCb3R0b20iOjAuMH0sIkJhY2tncm91bmQiOnsiJGlkIjoiNTkyIiwiQ29sb3IiOnsiJGlkIjoiNTkzIiwiQSI6ODksIlIiOjAsIkciOjAsIkIiOjB9fSwiSXNWaXNpYmxlIjp0cnVlLCJXaWR0aCI6MC4wLCJIZWlnaHQiOjAuMCwiQm9yZGVyU3R5bGUiOnsiJGlkIjoiNTk0IiwiTGluZUNvbG9yIjpudWxsLCJMaW5lV2VpZ2h0IjowLjAsIkxpbmVUeXBlIjowLCJQYXJlbnRTdHlsZSI6bnVsbH0sIlBhcmVudFN0eWxlIjpudWxsfSwiRHVyYXRpb25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k5IiwiVG9wIjowLjAsIkxlZnQiOjAuMCwiUmlnaHQiOjAuMCwiQm90dG9tIjowLjB9LCJQYWRkaW5nIjp7IiRpZCI6IjYwMCIsIlRvcCI6MC4wLCJMZWZ0IjowLjAsIlJpZ2h0IjowLjAsIkJvdHRvbSI6MC4wfSwiQmFja2dyb3VuZCI6eyIkaWQiOiI2MDEiLCJDb2xvciI6eyIkaWQiOiI2MDIiLCJBIjowLCJSIjowLCJHIjowLCJCIjowfX0sIklzVmlzaWJsZSI6dHJ1ZSwiV2lkdGgiOjAuMCwiSGVpZ2h0IjowLjAsIkJvcmRlclN0eWxlIjp7IiRpZCI6IjYwMyIsIkxpbmVDb2xvciI6bnVsbCwiTGluZVdlaWdodCI6MC4wLCJMaW5lVHlwZSI6MCwiUGFyZW50U3R5bGUiOm51bGx9LCJQYXJlbnRTdHlsZSI6bnVsbH0sIkhvcml6b250YWxDb25uZWN0b3JTdHlsZSI6eyIkaWQiOiI2MDQiLCJMaW5lQ29sb3IiOnsiJGlkIjoiNjA1IiwiJHR5cGUiOiJOTFJFLkNvbW1vbi5Eb20uU29saWRDb2xvckJydXNoLCBOTFJFLkNvbW1vbiIsIkNvbG9yIjp7IiRpZCI6IjYwNiIsIkEiOjI1NSwiUiI6MjA0LCJHIjoyMDQsIkIiOjIwNH19LCJMaW5lV2VpZ2h0IjoxLjAsIkxpbmVUeXBlIjowLCJQYXJlbnRTdHlsZSI6bnVsbH0sIlZlcnRpY2FsQ29ubmVjdG9yU3R5bGUiOnsiJGlkIjoiNjA3IiwiTGluZUNvbG9yIjp7IiRpZCI6IjYwOCIsIiR0eXBlIjoiTkxSRS5Db21tb24uRG9tLlNvbGlkQ29sb3JCcnVzaCwgTkxSRS5Db21tb24iLCJDb2xvciI6eyIkaWQiOiI2MD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xMCIsIk1hcmdpbiI6eyIkaWQiOiI2MTEiLCJUb3AiOjAuMCwiTGVmdCI6NC4wLCJSaWdodCI6NC4wLCJCb3R0b20iOjAuMH0sIlBhZGRpbmciOnsiJGlkIjoiNjEyIiwiVG9wIjowLjAsIkxlZnQiOjAuMCwiUmlnaHQiOjAuMCwiQm90dG9tIjowLjB9LCJCYWNrZ3JvdW5kIjp7IiRpZCI6IjYxMyIsIkNvbG9yIjp7IiRpZCI6IjYxNCIsIkEiOjI1NSwiUiI6OTEsIkciOjE1NSwiQiI6MjEzfX0sIklzVmlzaWJsZSI6dHJ1ZSwiV2lkdGgiOjE1Ni4wLCJIZWlnaHQiOjE2LjAsIkJvcmRlclN0eWxlIjp7IiRpZCI6IjYxNSIsIkxpbmVDb2xvciI6eyIkaWQiOiI2MTYiLCIkdHlwZSI6Ik5MUkUuQ29tbW9uLkRvbS5Tb2xpZENvbG9yQnJ1c2gsIE5MUkUuQ29tbW9uIiwiQ29sb3IiOnsiJGlkIjoiNjE3IiwiQSI6MjU1LCJSIjo2NSwiRyI6MTEzLCJCIjoxNTZ9fSwiTGluZVdlaWdodCI6MC4wLCJMaW5lVHlwZSI6MCwiUGFyZW50U3R5bGUiOm51bGx9LCJQYXJlbnRTdHlsZSI6bnVsbH0sIlRpdGxlU3R5bGUiOnsiJGlkIjoiNjE4IiwiRm9udFNldHRpbmdzIjp7IiRpZCI6IjYxOSIsIkZvbnRTaXplIjoxMSwiRm9udE5hbWUiOiJUaW1lcyBOZXcgUm9tYW4iLCJJc0JvbGQiOnRydWUsIklzSXRhbGljIjpmYWxzZSwiSXNVbmRlcmxpbmVkIjpmYWxzZSwiUGFyZW50U3R5bGUiOm51bGx9LCJBdXRvU2l6ZSI6MCwiRm9yZWdyb3VuZCI6eyIkaWQiOiI2MjAiLCJDb2xvciI6eyIkaWQiOiI2MjE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IyIiwiVG9wIjowLjAsIkxlZnQiOjAuMCwiUmlnaHQiOjAuMCwiQm90dG9tIjowLjB9LCJQYWRkaW5nIjp7IiRpZCI6IjYyMyIsIlRvcCI6MC4wLCJMZWZ0IjowLjAsIlJpZ2h0IjowLjAsIkJvdHRvbSI6MC4wfSwiQmFja2dyb3VuZCI6eyIkaWQiOiI2MjQiLCJDb2xvciI6eyIkaWQiOiI2MjUiLCJBIjoyNTUsIlIiOjIzNywiRyI6MTI1LCJCIjo0OX19LCJJc1Zpc2libGUiOnRydWUsIldpZHRoIjowLjAsIkhlaWdodCI6MC4wLCJCb3JkZXJTdHlsZSI6eyIkaWQiOiI2MjYiLCJMaW5lQ29sb3IiOm51bGwsIkxpbmVXZWlnaHQiOjAuMCwiTGluZVR5cGUiOjAsIlBhcmVudFN0eWxlIjpudWxsfSwiUGFyZW50U3R5bGUiOm51bGx9LCJEYXRlU3R5bGUiOnsiJGlkIjoiNjI3IiwiRm9udFNldHRpbmdzIjp7IiRpZCI6IjYyOCIsIkZvbnRTaXplIjoxMiwiRm9udE5hbWUiOiJUaW1lcyBOZXcgUm9tYW4iLCJJc0JvbGQiOmZhbHNlLCJJc0l0YWxpYyI6ZmFsc2UsIklzVW5kZXJsaW5lZCI6ZmFsc2UsIlBhcmVudFN0eWxlIjpudWxsfSwiQXV0b1NpemUiOjIsIkZvcmVncm91bmQiOnsiJGlkIjoiNjI5IiwiQ29sb3IiOnsiJGlkIjoiNjMwIiwiQSI6MjU1LCJSIjowLCJHIjowLCJCIjowfX0sIk1heFdpZHRoIjo3Mi4wLCJNYXhIZWlnaHQiOiJJbmZpbml0eSIsIlNtYXJ0Rm9yZWdyb3VuZElzQWN0aXZlIjpmYWxzZSwiSG9yaXpvbnRhbEFsaWdubWVudCI6MCwiVmVydGljYWxBbGlnbm1lbnQiOjAsIlNtYXJ0Rm9yZWdyb3VuZCI6bnVsbCwiQmFja2dyb3VuZEZpbGxUeXBlIjowLCJNYXJnaW4iOnsiJGlkIjoiNjMxIiwiVG9wIjowLjAsIkxlZnQiOjAuMCwiUmlnaHQiOjAuMCwiQm90dG9tIjowLjB9LCJQYWRkaW5nIjp7IiRpZCI6IjYzMiIsIlRvcCI6MC4wLCJMZWZ0IjowLjAsIlJpZ2h0IjowLjAsIkJvdHRvbSI6MC4wfSwiQmFja2dyb3VuZCI6eyIkaWQiOiI2MzMiLCJDb2xvciI6eyIkaWQiOiI2MzQiLCJBIjoyNTUsIlIiOjIzNywiRyI6MTI1LCJCIjo0OX19LCJJc1Zpc2libGUiOnRydWUsIldpZHRoIjowLjAsIkhlaWdodCI6MC4wLCJCb3JkZXJTdHlsZSI6eyIkaWQiOiI2MzUiLCJMaW5lQ29sb3IiOm51bGwsIkxpbmVXZWlnaHQiOjAuMCwiTGluZVR5cGUiOjAsIlBhcmVudFN0eWxlIjpudWxsfSwiUGFyZW50U3R5bGUiOm51bGx9LCJEYXRlRm9ybWF0Ijp7IiRpZCI6IjY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zciLCJGb3JtYXQiOjAsIklzVmlzaWJsZSI6ZmFsc2UsIkxhc3RLbm93blZpc2liaWxpdHlTdGF0ZSI6ZmFsc2V9LCJJc1Zpc2libGUiOnRydWUsIlBhcmVudFN0eWxlIjpudWxsfSwiSW5kZXgiOjcsIlNtYXJ0RHVyYXRpb25BY3RpdmF0ZWQiOmZhbHNlLCJEYXRlRm9ybWF0Ijp7IiRyZWYiOiI2MzYifSwiV2Vla051bWJlcmluZyI6eyIkaWQiOiI2MzgiLCJGb3JtYXQiOjAsIklzVmlzaWJsZSI6ZmFsc2UsIkxhc3RLbm93blZpc2liaWxpdHlTdGF0ZSI6ZmFsc2V9LCJJZCI6IjNjNjYwYjBjLTM1MTYtNDgzMC05ZTZhLTM5ODI3M2Y0NWJlMCIsIkltcG9ydElkIjpudWxsLCJUaXRsZSI6IlBhcGVyIGFib3V0IGdlbmRlciBhbmQgcG9saXRpY2FsIHBhcnRpY2lwYXRpb24iLCJOb3RlIjpudWxsLCJIeXBlcmxpbmsiOnsiJGlkIjoiNjM5IiwiQWRkcmVzcyI6bnVsbCwiU3ViQWRkcmVzcyI6bnVsbH0sIklzQ2hhbmdlZCI6ZmFsc2UsIklzTmV3IjpmYWxzZX0seyIkaWQiOiI2NDAiLCJHcm91cE5hbWUiOm51bGwsIlN0YXJ0RGF0ZSI6IjIwMjMtMDUtMDFUMDA6MDA6MDBaIiwiRW5kRGF0ZSI6IjIwMjMtMDUtMDRUMjM6NTk6MDBaIiwiUGVyY2VudGFnZUNvbXBsZXRlIjpudWxsLCJTdHlsZSI6eyIkaWQiOiI2NDEiLCJTaGFwZSI6NSwiU2hhcGVUaGlja25lc3MiOjEsIkR1cmF0aW9uRm9ybWF0IjowLCJJbmNsdWRlTm9uV29ya2luZ0RheXNJbkR1cmF0aW9uIjpmYWxzZSwiUGVyY2VudGFnZUNvbXBsZXRlU3R5bGUiOnsiJGlkIjoiNjQyIiwiRm9udFNldHRpbmdzIjp7IiRpZCI6IjY0MyIsIkZvbnRTaXplIjoxMCwiRm9udE5hbWUiOiJDYWxpYnJpIiwiSXNCb2xkIjpmYWxzZSwiSXNJdGFsaWMiOmZhbHNlLCJJc1VuZGVybGluZWQiOmZhbHNlLCJQYXJlbnRTdHlsZSI6bnVsbH0sIkF1dG9TaXplIjowLCJGb3JlZ3JvdW5kIjp7IiRyZWYiOiIxNDAifSwiTWF4V2lkdGgiOjIwMC4wLCJNYXhIZWlnaHQiOiJJbmZpbml0eSIsIlNtYXJ0Rm9yZWdyb3VuZElzQWN0aXZlIjpmYWxzZSwiSG9yaXpvbnRhbEFsaWdubWVudCI6MC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4OSwiUiI6MCwiRyI6MCwiQiI6MH19LCJJc1Zpc2libGUiOnRydWUsIldpZHRoIjowLjAsIkhlaWdodCI6MC4wLCJCb3JkZXJTdHlsZSI6eyIkaWQiOiI2NDgiLCJMaW5lQ29sb3IiOm51bGwsIkxpbmVXZWlnaHQiOjAuMCwiTGluZVR5cGUiOjAsIlBhcmVudFN0eWxlIjpudWxsfSwiUGFyZW50U3R5bGUiOm51bGx9LCJEdXJhdGlvblN0eWxlIjp7IiRpZCI6IjY0OSIsIkZvbnRTZXR0aW5ncyI6eyIkaWQiOiI2NTAiLCJGb250U2l6ZSI6MTAsIkZvbnROYW1lIjoiQ2FsaWJyaSIsIklzQm9sZCI6ZmFsc2UsIklzSXRhbGljIjpmYWxzZSwiSXNVbmRlcmxpbmVkIjpmYWxzZSwiUGFyZW50U3R5bGUiOm51bGx9LCJBdXRvU2l6ZSI6MCwiRm9yZWdyb3VuZCI6eyIkaWQiOiI2NTEiLCJDb2xvciI6eyIkaWQiOiI2N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AsIkciOjAsIkIiOjB9fSwiSXNWaXNpYmxlIjp0cnVlLCJXaWR0aCI6MC4wLCJIZWlnaHQiOjAuMCwiQm9yZGVyU3R5bGUiOnsiJGlkIjoiNjU3IiwiTGluZUNvbG9yIjpudWxsLCJMaW5lV2VpZ2h0IjowLjAsIkxpbmVUeXBlIjowLCJQYXJlbnRTdHlsZSI6bnVsbH0sIlBhcmVudFN0eWxlIjpudWxsfSwiSG9yaXpvbnRhbENvbm5lY3RvclN0eWxlIjp7IiRpZCI6IjY1OCIsIkxpbmVDb2xvciI6eyIkaWQiOiI2NTkiLCIkdHlwZSI6Ik5MUkUuQ29tbW9uLkRvbS5Tb2xpZENvbG9yQnJ1c2gsIE5MUkUuQ29tbW9uIiwiQ29sb3IiOnsiJGlkIjoiNjYwIiwiQSI6MjU1LCJSIjoyMDQsIkciOjIwNCwiQiI6MjA0fX0sIkxpbmVXZWlnaHQiOjEuMCwiTGluZVR5cGUiOjAsIlBhcmVudFN0eWxlIjpudWxsfSwiVmVydGljYWxDb25uZWN0b3JTdHlsZSI6eyIkaWQiOiI2NjEiLCJMaW5lQ29sb3IiOnsiJGlkIjoiNjYyIiwiJHR5cGUiOiJOTFJFLkNvbW1vbi5Eb20uU29saWRDb2xvckJydXNoLCBOTFJFLkNvbW1vbiIsIkNvbG9yIjp7IiRpZCI6IjY2M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NjY0IiwiTWFyZ2luIjp7IiRpZCI6IjY2NSIsIlRvcCI6MC4wLCJMZWZ0Ijo0LjAsIlJpZ2h0Ijo0LjAsIkJvdHRvbSI6MC4wfSwiUGFkZGluZyI6eyIkaWQiOiI2NjYiLCJUb3AiOjAuMCwiTGVmdCI6MC4wLCJSaWdodCI6MC4wLCJCb3R0b20iOjAuMH0sIkJhY2tncm91bmQiOnsiJGlkIjoiNjY3IiwiQ29sb3IiOnsiJGlkIjoiNjY4IiwiQSI6MjU1LCJSIjo5MSwiRyI6MTU1LCJCIjoyMTN9fSwiSXNWaXNpYmxlIjp0cnVlLCJXaWR0aCI6MC4wLCJIZWlnaHQiOjE2LjAsIkJvcmRlclN0eWxlIjp7IiRpZCI6IjY2OSIsIkxpbmVDb2xvciI6eyIkaWQiOiI2NzAiLCIkdHlwZSI6Ik5MUkUuQ29tbW9uLkRvbS5Tb2xpZENvbG9yQnJ1c2gsIE5MUkUuQ29tbW9uIiwiQ29sb3IiOnsiJGlkIjoiNjcxIiwiQSI6MjU1LCJSIjo2NSwiRyI6MTEzLCJCIjoxNTZ9fSwiTGluZVdlaWdodCI6MC4wLCJMaW5lVHlwZSI6MCwiUGFyZW50U3R5bGUiOm51bGx9LCJQYXJlbnRTdHlsZSI6bnVsbH0sIlRpdGxlU3R5bGUiOnsiJGlkIjoiNjcyIiwiRm9udFNldHRpbmdzIjp7IiRpZCI6IjY3MyIsIkZvbnRTaXplIjoxMSwiRm9udE5hbWUiOiJUaW1lcyBOZXcgUm9tYW4iLCJJc0JvbGQiOnRydWUsIklzSXRhbGljIjpmYWxzZSwiSXNVbmRlcmxpbmVkIjpmYWxzZSwiUGFyZW50U3R5bGUiOm51bGx9LCJBdXRvU2l6ZSI6MCwiRm9yZWdyb3VuZCI6eyIkaWQiOiI2NzQiLCJDb2xvciI6eyIkaWQiOiI2NzU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c2IiwiVG9wIjowLjAsIkxlZnQiOjAuMCwiUmlnaHQiOjAuMCwiQm90dG9tIjowLjB9LCJQYWRkaW5nIjp7IiRpZCI6IjY3NyIsIlRvcCI6MC4wLCJMZWZ0IjowLjAsIlJpZ2h0IjowLjAsIkJvdHRvbSI6MC4wfSwiQmFja2dyb3VuZCI6eyIkaWQiOiI2NzgiLCJDb2xvciI6eyIkaWQiOiI2NzkiLCJBIjoyNTUsIlIiOjIzNywiRyI6MTI1LCJCIjo0OX19LCJJc1Zpc2libGUiOnRydWUsIldpZHRoIjowLjAsIkhlaWdodCI6MC4wLCJCb3JkZXJTdHlsZSI6eyIkaWQiOiI2ODAiLCJMaW5lQ29sb3IiOm51bGwsIkxpbmVXZWlnaHQiOjAuMCwiTGluZVR5cGUiOjAsIlBhcmVudFN0eWxlIjpudWxsfSwiUGFyZW50U3R5bGUiOm51bGx9LCJEYXRlU3R5bGUiOnsiJGlkIjoiNjgxIiwiRm9udFNldHRpbmdzIjp7IiRpZCI6IjY4MiIsIkZvbnRTaXplIjoxMiwiRm9udE5hbWUiOiJUaW1lcyBOZXcgUm9tYW4iLCJJc0JvbGQiOmZhbHNlLCJJc0l0YWxpYyI6ZmFsc2UsIklzVW5kZXJsaW5lZCI6ZmFsc2UsIlBhcmVudFN0eWxlIjpudWxsfSwiQXV0b1NpemUiOjIsIkZvcmVncm91bmQiOnsiJGlkIjoiNjgzIiwiQ29sb3IiOnsiJGlkIjoiNjg0IiwiQSI6MjU1LCJSIjowLCJHIjowLCJCIjowfX0sIk1heFdpZHRoIjo3My43MDMwNzE1OTQyMzgyODEsIk1heEhlaWdodCI6IkluZmluaXR5IiwiU21hcnRGb3JlZ3JvdW5kSXNBY3RpdmUiOmZhbHNlLCJIb3Jpem9udGFsQWxpZ25tZW50IjowLCJWZXJ0aWNhbEFsaWdubWVudCI6MCwiU21hcnRGb3JlZ3JvdW5kIjpudWxsLCJCYWNrZ3JvdW5kRmlsbFR5cGUiOjAsIk1hcmdpbiI6eyIkaWQiOiI2ODUiLCJUb3AiOjAuMCwiTGVmdCI6MC4wLCJSaWdodCI6MC4wLCJCb3R0b20iOjAuMH0sIlBhZGRpbmciOnsiJGlkIjoiNjg2IiwiVG9wIjowLjAsIkxlZnQiOjAuMCwiUmlnaHQiOjAuMCwiQm90dG9tIjowLjB9LCJCYWNrZ3JvdW5kIjp7IiRpZCI6IjY4NyIsIkNvbG9yIjp7IiRpZCI6IjY4OCIsIkEiOjI1NSwiUiI6MjM3LCJHIjoxMjUsIkIiOjQ5fX0sIklzVmlzaWJsZSI6dHJ1ZSwiV2lkdGgiOjAuMCwiSGVpZ2h0IjowLjAsIkJvcmRlclN0eWxlIjp7IiRpZCI6IjY4OSIsIkxpbmVDb2xvciI6bnVsbCwiTGluZVdlaWdodCI6MC4wLCJMaW5lVHlwZSI6MCwiUGFyZW50U3R5bGUiOm51bGx9LCJQYXJlbnRTdHlsZSI6bnVsbH0sIkRhdGVGb3JtYXQiOnsiJGlkIjoiNj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SIsIkZvcm1hdCI6MCwiSXNWaXNpYmxlIjpmYWxzZSwiTGFzdEtub3duVmlzaWJpbGl0eVN0YXRlIjpmYWxzZX0sIklzVmlzaWJsZSI6dHJ1ZSwiUGFyZW50U3R5bGUiOm51bGx9LCJJbmRleCI6OCwiU21hcnREdXJhdGlvbkFjdGl2YXRlZCI6ZmFsc2UsIkRhdGVGb3JtYXQiOnsiJHJlZiI6IjY5MCJ9LCJXZWVrTnVtYmVyaW5nIjp7IiRpZCI6IjY5MiIsIkZvcm1hdCI6MCwiSXNWaXNpYmxlIjpmYWxzZSwiTGFzdEtub3duVmlzaWJpbGl0eVN0YXRlIjpmYWxzZX0sIklkIjoiOWU3ODU4MjQtOWVhZS00ODcwLWFiODEtNjVhODdlMWY4NjEzIiwiSW1wb3J0SWQiOm51bGwsIlRpdGxlIjoiUmV2aXNpb24gMSIsIk5vdGUiOm51bGwsIkh5cGVybGluayI6eyIkaWQiOiI2OTMiLCJBZGRyZXNzIjpudWxsLCJTdWJBZGRyZXNzIjpudWxsfSwiSXNDaGFuZ2VkIjpmYWxzZSwiSXNOZXciOmZhbHNlfSx7IiRpZCI6IjY5NCIsIkdyb3VwTmFtZSI6bnVsbCwiU3RhcnREYXRlIjoiMjAyMy0wNS0wNVQwMDowMDowMFoiLCJFbmREYXRlIjoiMjAyMy0wNS0xMFQyMzo1OTowMFoiLCJQZXJjZW50YWdlQ29tcGxldGUiOm51bGwsIlN0eWxlIjp7IiRpZCI6IjY5NSIsIlNoYXBlIjo1LCJTaGFwZVRoaWNrbmVzcyI6MSwiRHVyYXRpb25Gb3JtYXQiOjAsIkluY2x1ZGVOb25Xb3JraW5nRGF5c0luRHVyYXRpb24iOmZhbHNlLCJQZXJjZW50YWdlQ29tcGxldGVTdHlsZSI6eyIkaWQiOiI2OTYiLCJGb250U2V0dGluZ3MiOnsiJGlkIjoiNjk3IiwiRm9udFNpemUiOjEwLCJGb250TmFtZSI6IkNhbGlicmkiLCJJc0JvbGQiOmZhbHNlLCJJc0l0YWxpYyI6ZmFsc2UsIklzVW5kZXJsaW5lZCI6ZmFsc2UsIlBhcmVudFN0eWxlIjpudWxsfSwiQXV0b1NpemUiOjAsIkZvcmVncm91bmQiOnsiJHJlZiI6IjE0MCJ9LCJNYXhXaWR0aCI6MjAwLjAsIk1heEhlaWdodCI6IkluZmluaXR5IiwiU21hcnRGb3JlZ3JvdW5kSXNBY3RpdmUiOmZhbHNlLCJIb3Jpem9udGFsQWxpZ25tZW50IjowLCJWZXJ0aWNhbEFsaWdubWVudCI6MCwiU21hcnRGb3JlZ3JvdW5kIjpudWxsLCJCYWNrZ3JvdW5kRmlsbFR5cGUiOjAsIk1hcmdpbiI6eyIkaWQiOiI2OTgiLCJUb3AiOjAuMCwiTGVmdCI6MC4wLCJSaWdodCI6MC4wLCJCb3R0b20iOjAuMH0sIlBhZGRpbmciOnsiJGlkIjoiNjk5IiwiVG9wIjowLjAsIkxlZnQiOjAuMCwiUmlnaHQiOjAuMCwiQm90dG9tIjowLjB9LCJCYWNrZ3JvdW5kIjp7IiRpZCI6IjcwMCIsIkNvbG9yIjp7IiRpZCI6IjcwMSIsIkEiOjg5LCJSIjowLCJHIjowLCJCIjowfX0sIklzVmlzaWJsZSI6dHJ1ZSwiV2lkdGgiOjAuMCwiSGVpZ2h0IjowLjAsIkJvcmRlclN0eWxlIjp7IiRpZCI6IjcwMiIsIkxpbmVDb2xvciI6bnVsbCwiTGluZVdlaWdodCI6MC4wLCJMaW5lVHlwZSI6MCwiUGFyZW50U3R5bGUiOm51bGx9LCJQYXJlbnRTdHlsZSI6bnVsbH0sIkR1cmF0aW9uU3R5bGUiOnsiJGlkIjoiNzAzIiwiRm9udFNldHRpbmdzIjp7IiRpZCI6IjcwNCIsIkZvbnRTaXplIjoxMCwiRm9udE5hbWUiOiJDYWxpYnJpIiwiSXNCb2xkIjpmYWxzZSwiSXNJdGFsaWMiOmZhbHNlLCJJc1VuZGVybGluZWQiOmZhbHNlLCJQYXJlbnRTdHlsZSI6bnVsbH0sIkF1dG9TaXplIjowLCJGb3JlZ3JvdW5kIjp7IiRpZCI6IjcwNSIsIkNvbG9yIjp7IiRpZCI6Ijcw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wNyIsIlRvcCI6MC4wLCJMZWZ0IjowLjAsIlJpZ2h0IjowLjAsIkJvdHRvbSI6MC4wfSwiUGFkZGluZyI6eyIkaWQiOiI3MDgiLCJUb3AiOjAuMCwiTGVmdCI6MC4wLCJSaWdodCI6MC4wLCJCb3R0b20iOjAuMH0sIkJhY2tncm91bmQiOnsiJGlkIjoiNzA5IiwiQ29sb3IiOnsiJGlkIjoiNzEwIiwiQSI6MCwiUiI6MCwiRyI6MCwiQiI6MH19LCJJc1Zpc2libGUiOnRydWUsIldpZHRoIjowLjAsIkhlaWdodCI6MC4wLCJCb3JkZXJTdHlsZSI6eyIkaWQiOiI3MTEiLCJMaW5lQ29sb3IiOm51bGwsIkxpbmVXZWlnaHQiOjAuMCwiTGluZVR5cGUiOjAsIlBhcmVudFN0eWxlIjpudWxsfSwiUGFyZW50U3R5bGUiOm51bGx9LCJIb3Jpem9udGFsQ29ubmVjdG9yU3R5bGUiOnsiJGlkIjoiNzEyIiwiTGluZUNvbG9yIjp7IiRpZCI6IjcxMyIsIiR0eXBlIjoiTkxSRS5Db21tb24uRG9tLlNvbGlkQ29sb3JCcnVzaCwgTkxSRS5Db21tb24iLCJDb2xvciI6eyIkaWQiOiI3MTQiLCJBIjoyNTUsIlIiOjIwNCwiRyI6MjA0LCJCIjoyMDR9fSwiTGluZVdlaWdodCI6MS4wLCJMaW5lVHlwZSI6MCwiUGFyZW50U3R5bGUiOm51bGx9LCJWZXJ0aWNhbENvbm5lY3RvclN0eWxlIjp7IiRpZCI6IjcxNSIsIkxpbmVDb2xvciI6eyIkaWQiOiI3MTYiLCIkdHlwZSI6Ik5MUkUuQ29tbW9uLkRvbS5Tb2xpZENvbG9yQnJ1c2gsIE5MUkUuQ29tbW9uIiwiQ29sb3IiOnsiJGlkIjoiNzE3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3MTgiLCJNYXJnaW4iOnsiJGlkIjoiNzE5IiwiVG9wIjowLjAsIkxlZnQiOjQuMCwiUmlnaHQiOjQuMCwiQm90dG9tIjowLjB9LCJQYWRkaW5nIjp7IiRpZCI6IjcyMCIsIlRvcCI6MC4wLCJMZWZ0IjowLjAsIlJpZ2h0IjowLjAsIkJvdHRvbSI6MC4wfSwiQmFja2dyb3VuZCI6eyIkaWQiOiI3MjEiLCJDb2xvciI6eyIkaWQiOiI3MjIiLCJBIjoyNTUsIlIiOjkxLCJHIjoxNTUsIkIiOjIxM319LCJJc1Zpc2libGUiOnRydWUsIldpZHRoIjowLjAsIkhlaWdodCI6MTYuMCwiQm9yZGVyU3R5bGUiOnsiJGlkIjoiNzIzIiwiTGluZUNvbG9yIjp7IiRpZCI6IjcyNCIsIiR0eXBlIjoiTkxSRS5Db21tb24uRG9tLlNvbGlkQ29sb3JCcnVzaCwgTkxSRS5Db21tb24iLCJDb2xvciI6eyIkaWQiOiI3MjUiLCJBIjoyNTUsIlIiOjY1LCJHIjoxMTMsIkIiOjE1Nn19LCJMaW5lV2VpZ2h0IjowLjAsIkxpbmVUeXBlIjowLCJQYXJlbnRTdHlsZSI6bnVsbH0sIlBhcmVudFN0eWxlIjpudWxsfSwiVGl0bGVTdHlsZSI6eyIkaWQiOiI3MjYiLCJGb250U2V0dGluZ3MiOnsiJGlkIjoiNzI3IiwiRm9udFNpemUiOjExLCJGb250TmFtZSI6IlRpbWVzIE5ldyBSb21hbiIsIklzQm9sZCI6dHJ1ZSwiSXNJdGFsaWMiOmZhbHNlLCJJc1VuZGVybGluZWQiOmZhbHNlLCJQYXJlbnRTdHlsZSI6bnVsbH0sIkF1dG9TaXplIjowLCJGb3JlZ3JvdW5kIjp7IiRpZCI6IjcyOCIsIkNvbG9yIjp7IiRpZCI6Ijcy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7IiRpZCI6IjczMiIsIkNvbG9yIjp7IiRpZCI6IjczMyIsIkEiOjI1NSwiUiI6MjM3LCJHIjoxMjUsIkIiOjQ5fX0sIklzVmlzaWJsZSI6dHJ1ZSwiV2lkdGgiOjAuMCwiSGVpZ2h0IjowLjAsIkJvcmRlclN0eWxlIjp7IiRpZCI6IjczNCIsIkxpbmVDb2xvciI6bnVsbCwiTGluZVdlaWdodCI6MC4wLCJMaW5lVHlwZSI6MCwiUGFyZW50U3R5bGUiOm51bGx9LCJQYXJlbnRTdHlsZSI6bnVsbH0sIkRhdGVTdHlsZSI6eyIkaWQiOiI3MzUiLCJGb250U2V0dGluZ3MiOnsiJGlkIjoiNzM2IiwiRm9udFNpemUiOjEyLCJGb250TmFtZSI6IlRpbWVzIE5ldyBSb21hbiIsIklzQm9sZCI6ZmFsc2UsIklzSXRhbGljIjpmYWxzZSwiSXNVbmRlcmxpbmVkIjpmYWxzZSwiUGFyZW50U3R5bGUiOm51bGx9LCJBdXRvU2l6ZSI6MiwiRm9yZWdyb3VuZCI6eyIkaWQiOiI3MzciLCJDb2xvciI6eyIkaWQiOiI3MzgiLCJBIjoyNTUsIlIiOjAsIkciOjAsIkIiOjB9fSwiTWF4V2lkdGgiOjg3LjU4MzcwMjA4NzQwMjM0NCwiTWF4SGVpZ2h0IjoiSW5maW5pdHkiLCJTbWFydEZvcmVncm91bmRJc0FjdGl2ZSI6ZmFsc2UsIkhvcml6b250YWxBbGlnbm1lbnQiOjAsIlZlcnRpY2FsQWxpZ25tZW50IjowLCJTbWFydEZvcmVncm91bmQiOm51bGwsIkJhY2tncm91bmRGaWxsVHlwZSI6MCwiTWFyZ2luIjp7IiRpZCI6IjczOSIsIlRvcCI6MC4wLCJMZWZ0IjowLjAsIlJpZ2h0IjowLjAsIkJvdHRvbSI6MC4wfSwiUGFkZGluZyI6eyIkaWQiOiI3NDAiLCJUb3AiOjAuMCwiTGVmdCI6MC4wLCJSaWdodCI6MC4wLCJCb3R0b20iOjAuMH0sIkJhY2tncm91bmQiOnsiJGlkIjoiNzQxIiwiQ29sb3IiOnsiJGlkIjoiNzQyIiwiQSI6MjU1LCJSIjoyMzcsIkciOjEyNSwiQiI6NDl9fSwiSXNWaXNpYmxlIjp0cnVlLCJXaWR0aCI6MC4wLCJIZWlnaHQiOjAuMCwiQm9yZGVyU3R5bGUiOnsiJGlkIjoiNzQzIiwiTGluZUNvbG9yIjpudWxsLCJMaW5lV2VpZ2h0IjowLjAsIkxpbmVUeXBlIjowLCJQYXJlbnRTdHlsZSI6bnVsbH0sIlBhcmVudFN0eWxlIjpudWxsfSwiRGF0ZUZvcm1hdCI6eyIkaWQiOiI3N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Q1IiwiRm9ybWF0IjowLCJJc1Zpc2libGUiOmZhbHNlLCJMYXN0S25vd25WaXNpYmlsaXR5U3RhdGUiOmZhbHNlfSwiSXNWaXNpYmxlIjp0cnVlLCJQYXJlbnRTdHlsZSI6bnVsbH0sIkluZGV4Ijo5LCJTbWFydER1cmF0aW9uQWN0aXZhdGVkIjpmYWxzZSwiRGF0ZUZvcm1hdCI6eyIkcmVmIjoiNzQ0In0sIldlZWtOdW1iZXJpbmciOnsiJGlkIjoiNzQ2IiwiRm9ybWF0IjowLCJJc1Zpc2libGUiOmZhbHNlLCJMYXN0S25vd25WaXNpYmlsaXR5U3RhdGUiOmZhbHNlfSwiSWQiOiI5YjUwNDcwNC0xNjMwLTQyYjAtOGQxYi1iZmZjM2ZkNThlMDgiLCJJbXBvcnRJZCI6bnVsbCwiVGl0bGUiOiJSZXZpc2lvbiAyIiwiTm90ZSI6bnVsbCwiSHlwZXJsaW5rIjp7IiRpZCI6Ijc0NyIsIkFkZHJlc3MiOm51bGwsIlN1YkFkZHJlc3MiOm51bGx9LCJJc0NoYW5nZWQiOmZhbHNlLCJJc05ldyI6ZmFsc2V9XSwiU3dpbWxhbmVzIjpbXSwiTXNQcm9qZWN0SXRlbXNUcmVlIjp7IiRpZCI6Ijc0OCIsIlJvb3QiOnsiSW1wb3J0SWQiOm51bGwsIklzSW1wb3J0ZWQiOmZhbHNlLCJDaGlsZHJlbiI6W119fSwiTWV0YWRhdGEiOnsiJGlkIjoiNzQ5IiwiUmVjZW50Q29sb3JzQ29sbGVjdGlvbiI6IltdIiwiU291cmNlVGVtcGxhdGUiOiJ7XCIkaWRcIjpcIjFcIixcIklkXCI6XCI3MzU1YjYzMy1hYzY2LTQ1MjgtOGI0ZC0yOTlmYWVkYzllZTlcIixcIkN1bHR1cmVJbmZvTmFtZVwiOlwiZW4tVVNcIixcIlZlcnNpb25cIjp7XCIkaWRcIjpcIjJcIixcIlRlbXBsYXRlRG9tVmVyc2lvblwiOlwiMS4zLjFcIn0sXCJFZmZlY3RcIjox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2OCxcIkdcIjo4NCxcIkJcIjoxMDZ9fSxcIklzVmlzaWJsZVwiOnRydWUsXCJXaWR0aFwiOjg1OC4wLFwiSGVpZ2h0XCI6Mz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IuMCxcIlJpZ2h0XCI6MTIuMCxcIkJvdHRvbVwiOjAuMH0sXCJQYWRkaW5nXCI6e1wiJGlkXCI6XCIxNVwiLFwiVG9wXCI6Ny4wLFwiTGVmdFwiOjAuMCxcIlJpZ2h0XCI6MC4wLFwiQm90dG9tXCI6Ny4wfSxcIkJhY2tncm91bmRcIjp7XCIkaWRcIjpcIjE2XCIsXCJDb2xvclwiOntcIiRpZFwiOlwiMTdcIixcIkFcIjoyNTUsXCJSXCI6NjgsXCJHXCI6ODQsXCJCXCI6MTA2fX0sXCJJc1Zpc2libGVcIjp0cnVlLFwiV2lkdGhcIjo4NTguMCxcIkhlaWdodFwiOjM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yLjAsXCJSaWdodFwiOjEyLjAsXCJCb3R0b21cIjowLjB9LFwiUGFkZGluZ1wiOntcIiRpZFwiOlwiMjNcIixcIlRvcFwiOjcuMCxcIkxlZnRcIjowLjAsXCJSaWdodFwiOjAuMCxcIkJvdHRvbVwiOjcuMH0sXCJCYWNrZ3JvdW5kXCI6e1wiJGlkXCI6XCIyNFwiLFwiQ29sb3JcIjp7XCIkaWRcIjpcIjI1XCIsXCJBXCI6MjU1LFwiUlwiOjY4LFwiR1wiOjg0LFwiQlwiOjEwNn19LFwiSXNWaXNpYmxlXCI6dHJ1ZSxcIldpZHRoXCI6ODU4LjAsXCJIZWlnaHRcIjoz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NS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NS4wLFwiUmlnaHRcIjowLjAsXCJCb3R0b21cIjowLjB9LFwiUGFkZGluZ1wiOntcIiRpZFwiOlwiNDJcIixcIlRvcFwiOjAuMCxcIkxlZnRcIjowLjAsXCJSaWdodFwiOjAuMCxcIkJvdHRvbVwiOjAuMH0sXCJCYWNrZ3JvdW5kXCI6e1wiJGlkXCI6XCI0M1wiLFwiQ29sb3JcIjp7XCIkcmVmXCI6XCIzNlwifX0sXCJJc1Zpc2libGVcIjp0cnVlLFwiV2lkdGhcIjowLjAsXCJIZWlnaHRcIjowLjAsXCJCb3JkZXJTdHlsZVwiOm51bGx9LFwiVG9kYXlUZXh0U3R5bGVcIjp7XCIkaWRcIjpcIjQ0XCIsXCJGb250U2V0dGluZ3NcIjp7XCIkaWRcIjpcIjQ1XCIsXCJGb250U2l6ZVwiOjEyLFwiRm9udE5hbWVcIjpcIkNhbGlicmlcIixcIklzQm9sZFwiOmZhbHNlLFwiSXNJdGFsaWNcIjpmYWxzZSxcIklzVW5kZXJsaW5lZFwiOmZhbHNlfSxcIkF1dG9TaXplXCI6MCxcIkZvcmVncm91bmRcIjp7XCIkaWRcIjpcIjQ2XCIsXCJDb2xvclwiOntcIiRpZFwiOlwiNDd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hcIixcIlRvcFwiOjAuMCxcIkxlZnRcIjowLjAsXCJSaWdodFwiOjAuMCxcIkJvdHRvbVwiOjAuMH0sXCJQYWRkaW5nXCI6e1wiJGlkXCI6XCI0OVwiLFwiVG9wXCI6MC4wLFwiTGVmdFwiOjAuMCxcIlJpZ2h0XCI6MC4wLFwiQm90dG9tXCI6MC4wfSxcIkJhY2tncm91bmRcIjp7XCIkaWRcIjpcIjUwXCIsXCJDb2xvclwiOntcIiRyZWZcIjpcIjM2XCJ9fSxcIklzVmlzaWJsZVwiOnRydWUsXCJXaWR0aFwiOjAuMCxcIkhlaWdodFwiOjAuMCxcIkJvcmRlclN0eWxlXCI6bnVsbH0sXCJUb2RheU1hcmtlclN0eWxlXCI6e1wiJGlkXCI6XCI1MVwiLFwiTWFyZ2luXCI6e1wiJGlkXCI6XCI1MlwiLFwiVG9wXCI6MC4wLFwiTGVmdFwiOjAuMCxcIlJpZ2h0XCI6MC4wLFwiQm90dG9tXCI6MC4wfSxcIlBhZGRpbmdcIjp7XCIkaWRcIjpcIjUzXCIsXCJUb3BcIjowLjAsXCJMZWZ0XCI6MC4wLFwiUmlnaHRcIjowLjAsXCJCb3R0b21cIjowLjB9LFwiQmFja2dyb3VuZFwiOntcIiRpZFwiOlwiNTRcIixcIkNvbG9yXCI6e1wiJGlkXCI6XCI1NVwiLFwiQVwiOjI1NSxcIlJcIjoyNTUsXCJHXCI6MCxcIkJcIjowfX0sXCJJc1Zpc2libGVcIjp0cnVlLFwiV2lkdGhcIjowLjAsXCJIZWlnaHRcIjowLjAsXCJCb3JkZXJTdHlsZVwiOm51bGx9LFwiU2NhbGVTdHlsZVwiOntcIiRpZFwiOlwiNTZcIixcIlNob3dTZWdtZW50U2VwYXJhdG9yc1wiOnRydWUsXCJTZWdtZW50U2VwYXJhdG9yT3BhY2l0eVwiOjMwLFwiU2hhcGVcIjowLFwiSGFzQmVlblZpc2libGVCZWZvcmVcIjp0cnVlLFwiRm9udFNldHRpbmdzXCI6e1wiJGlkXCI6XCI1N1wiLFwiRm9udFNpemVcIjoxMixcIkZvbnROYW1lXCI6XCJDYWxpYnJpXCIsXCJJc0JvbGRcIjpmYWxzZSxcIklzSXRhbGljXCI6ZmFsc2UsXCJJc1VuZGVybGluZWRcIjpmYWxzZX0sXCJBdXRvU2l6ZVwiOjAsXCJGb3JlZ3JvdW5kXCI6e1wiJGlkXCI6XCI1OFwiLFwiQ29sb3JcIjp7XCIkaWRcIjpcIjU5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NlwifX0sXCJJc1Zpc2libGVcIjp0cnVlLFwiV2lkdGhcIjowLjAsXCJIZWlnaHRcIjowLjAsXCJCb3JkZXJTdHlsZVwiOm51bGx9LFwiTWlkZGxlVGllclNjYWxlU3R5bGVcIjp7XCIkaWRcIjpcIjYzXCIsXCJTaG93U2VnbWVudFNlcGFyYXRvcnNcIjp0cnVlLFwiU2VnbWVudFNlcGFyYXRvck9wYWNpdHlcIjozMCxcIlNoYXBlXCI6MC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dHJ1ZSxcIlNlZ21lbnRTZXBhcmF0b3JPcGFjaXR5XCI6MzAsXCJTaGFwZVwiOjAsXCJIYXNCZWVuVmlzaWJsZUJlZm9yZVwiOmZhbHNlLFwiRm9udFNldHRpbmdzXCI6e1wiJGlkXCI6XCI3MlwiLFwiRm9udFNpemVcIjoxMixcIkZvbnROYW1lXCI6XCJDYWxpYnJpXCIsXCJJc0JvbGRcIjpmYWxzZSxcIklzSXRhbGljXCI6ZmFsc2UsXCJJc1VuZGVybGluZWRcIjpmYWxzZX0sXCJBdXRvU2l6ZVwiOjAsXCJGb3JlZ3JvdW5kXCI6e1wiJGlkXCI6XCI3M1wiLFwiQ29sb3JcIjp7XCIkaWRcIjpcIjc0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c1XCIsXCJUb3BcIjowLjAsXCJMZWZ0XCI6NS4wLFwiUmlnaHRcIjowLjAsXCJCb3R0b21cIjowLjB9LFwiUGFkZGluZ1wiOntcIiRpZFwiOlwiNzZcIixcIlRvcFwiOjAuMCxcIkxlZnRcIjowLjAsXCJSaWdodFwiOjAuMCxcIkJvdHRvbVwiOjAuMH0sXCJCYWNrZ3JvdW5kXCI6e1wiJGlkXCI6XCI3N1wiLFwiQ29sb3JcIjp7XCIkaWRcIjpcIjc4XCIsXCJBXCI6MCxcIlJcIjowLFwiR1wiOjAsXCJCXCI6MH19LFwiSXNWaXNpYmxlXCI6ZmFsc2UsXCJXaWR0aFwiOjAuMCxcIkhlaWdodFwiOjAuMCxcIkJvcmRlclN0eWxlXCI6bnVsbH0sXCJTaW5nbGVTY2FsZVNoYXBlU3R5bGVcIjpudWxsLFwiRWxhcHNlZFRpbWVCYWNrZ3JvdW5kXCI6e1wiJGlkXCI6XCI3OVwiLFwiQ29sb3JcIjp7XCIkaWRcIjpcIjgwXCIsXCJBXCI6MTkxLFwiUlwiOjI1NSxcIkdcIjowLFwiQlwiOjB9fSxcIkFwcGVuZFllYXJPblllYXJDaGFuZ2VcIjp0cnVlLFwiRWxhcHNlZFRpbWVGb3JtYXRcIjoyLFwiVG9kYXlNYXJrZXJQb3NpdGlvblwiOjMsXCJRdWlja1Bvc2l0aW9uXCI6MSxcIkFic29sdXRlUG9zaXRpb25cIjoyNDAuMCxcIk1hcmdpblwiOntcIiRpZFwiOlwiODFcIixcIlRvcFwiOjAuMCxcIkxlZnRcIjoxMC4wLFwiUmlnaHRcIjoxMC4wLFwiQm90dG9tXCI6MC4wfSxcIlBhZGRpbmdcIjp7XCIkaWRcIjpcIjgyXCIsXCJUb3BcIjowLjAsXCJMZWZ0XCI6MC4wLFwiUmlnaHRcIjowLjAsXCJCb3R0b21cIjowLjB9LFwiQmFja2dyb3VuZFwiOntcIiRpZFwiOlwiODNcIixcIkNvbG9yXCI6e1wiJGlkXCI6XCI4NFwiLFwiQVwiOjI1NSxcIlJcIjozMSxcIkdcIjo3MyxcIkJcIjoxMjV9fSxcIklzVmlzaWJsZVwiOnRydWUsXCJXaWR0aFwiOjAuMCxcIkhlaWdodFwiOjAuMCxcIkJvcmRlclN0eWxlXCI6bnVsbH0sXCJEZWZhdWx0TWlsZXN0b25lU3R5bGVcIjp7XCIkaWRcIjpcIjg1XCIsXCJTaGFwZVwiOjA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zMSxcIkdcIjo3MyxcIkJcIjoxMjZ9fSxcIkxpbmVXZWlnaHRcIjoxLjAsXCJMaW5lVHlwZVwiOjB9LFwiSXNCZWxvd1RpbWViYW5kXCI6ZmFsc2UsXCJIaWRlRGF0ZVwiOmZhbHNlLFwiU2hhcGVTaXplXCI6MSxcIlNwYWNpbmdcIjox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w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QsXCJFbmREYXRlUG9zaXRpb25cIjo0LFwiVGl0bGVQb3NpdGlvblwiOjU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2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w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LFwiRGVmYXVsdERlcGVuZGVuY3lTdHlsZVwiOntcIiRpZFwiOlwiMTkwXCIsXCJMaW5lU3R5bGVcIjp7XCIkaWRcIjpcIjE5MVwiLFwiTGluZUNvbG9yXCI6e1wiJGlkXCI6XCIxOTJcIixcIiR0eXBlXCI6XCJOTFJFLkNvbW1vbi5Eb20uU29saWRDb2xvckJydXNoLCBOTFJFLkNvbW1vblwiLFwiQ29sb3JcIjp7XCIkaWRcIjpcIjE5M1wiLFwiQVwiOjI1NSxcIlJcIjowLFwiR1wiOjAsXCJCXCI6MH19LFwiTGluZVdlaWdodFwiOjEuMCxcIkxpbmVUeXBlXCI6MH0sXCJFbmRBcnJvd2hlYWRMaW5lU3R5bGVcIjp7XCIkaWRcIjpcIjE5NFwiLFwiS2luZFwiOjEsXCJXaWR0aFwiOjEsXCJMZW5ndGhcIjowLFwiUGFyZW50U3R5bGVcIjpudWxsfSxcIkJyaW5nVG9Gcm9udFwiOnRydWUsXCJJc1Zpc2libGVcIjp0cnVlLFwiUmFkaXVzXCI6MC4wfSxcIkNyaXRpY2FsUGF0aFN0eWxlXCI6e1wiJGlkXCI6XCIxOTVcIixcIkNyaXRpY2FsUGF0aFN0eWxlT3B0aW9uc1wiOjE1LFwiTGluZVN0eWxlXCI6e1wiJGlkXCI6XCIxOTZcIixcIkxpbmVDb2xvclwiOntcIiRpZFwiOlwiMTk3XCIsXCIkdHlwZVwiOlwiTkxSRS5Db21tb24uRG9tLlNvbGlkQ29sb3JCcnVzaCwgTkxSRS5Db21tb25cIixcIkNvbG9yXCI6e1wiJGlkXCI6XCIxOThcIixcIkFcIjoyNTUsXCJSXCI6MjIyLFwiR1wiOjUwLFwiQlwiOjUwfX0sXCJMaW5lV2VpZ2h0XCI6MS4wLFwiTGluZVR5cGVcIjowfSxcIlRpdGxlRm9yZWdyb3VuZFwiOntcIiRpZFwiOlwiMTk5XCIsXCJDb2xvclwiOntcIiRpZFwiOlwiMjAwXCIsXCJBXCI6MjU1LFwiUlwiOjE3NixcIkdcIjoxOSxcIkJcIjoyNX19LFwiU2hhcGVzQmFja2dyb3VuZFwiOntcIiRpZFwiOlwiMjAxXCIsXCJDb2xvclwiOntcIiRpZFwiOlwiMjAyXCIsXCJBXCI6MjU1LFwiUlwiOjI1MyxcIkdcIjoyMDMsXCJCXCI6MjA4fX0sXCJTaGFwZXNCb3JkZXJTdHlsZVwiOntcIiRpZFwiOlwiMjAzXCIsXCJMaW5lQ29sb3JcIjp7XCIkaWRcIjpcIjIwNFwiLFwiJHR5cGVcIjpcIk5MUkUuQ29tbW9uLkRvbS5Tb2xpZENvbG9yQnJ1c2gsIE5MUkUuQ29tbW9uXCIsXCJDb2xvclwiOntcIiRpZFwiOlwiMjA1XCIsXCJBXCI6MjU1LFwiUlwiOjIyMixcIkdcIjo1MCxcIkJcIjo1MH19LFwiTGluZVdlaWdodFwiOjEuNSxcIkxpbmVUeXBlXCI6MH0sXCJJc1Zpc2libGVcIjpmYWxzZX19LFwiU2NhbGVcIjp7XCIkaWRcIjpcIjIwNlwiLFwiU3RhcnREYXRlXCI6XCIwMDAxLTAxLTAxVDAwOjAwOjAwXCIsXCJFbmREYXRlXCI6XCIwMDAxLTAxLTAxVDAwOjAwOjAwXCIsXCJGb3JtYXRcIjpcIndcIixcIlR5cGVcIjoxLFwiQXV0b0RhdGVSYW5nZVwiOnRydWUsXCJXb3JraW5nRGF5c1wiOjMxLFwiVG9kYXlNYXJrZXJUZXh0XCI6XCJUb2RheVwiLFwiQXV0b1NjYWxlVHlwZVwiOnRydWV9LFwiU2NhbGVWMlwiOntcIiRpZFwiOlwiMjA3XCIsXCJTdGFydERhdGVcIjpcIjAwMDEtMDEtMDFUMDA6MDA6MDBcIixcIkVuZERhdGVcIjpcIjAwMDEtMDEtMDFUMDA6MDA6MDBcIixcIkF1dG9EYXRlUmFuZ2VcIjp0cnVlLFwiV29ya2luZ0RheXNcIjozMSxcIlRvZGF5TWFya2VyVGV4dFwiOlwiVG9kYXlcIixcIkF1dG9TY2FsZVR5cGVcIjp0cnVlLFwiVGltZWJhbmRTY2FsZXNcIjp7XCIkaWRcIjpcIjIwOFwiLFwiVG9wU2NhbGVMYXllclwiOntcIiRpZFwiOlwiMjA5XCIsXCJGb3JtYXRcIjpcIndcIixcIlR5cGVcIjoxfSxcIk1pZGRsZVNjYWxlTGF5ZXJcIjp7XCIkaWRcIjpcIjIxMFwiLFwiRm9ybWF0XCI6bnVsbCxcIlR5cGVcIjowfSxcIkJvdHRvbVNjYWxlTGF5ZXJcIjp7XCIkaWRcIjpcIjIxMVwiLFwiRm9ybWF0XCI6bnVsbCxcIlR5cGVcIjowfX19LFwiTWlsZXN0b25lc1wiOltdLFwiVGFza3NcIjpbXSxcIlN3aW1sYW5lc1wiOltdLFwiU3dpbWxhbmVzVjJcIjpbXSxcIkRlcGVuZGVuY2llc1wiOltdLFwiRGVwZW5kZW5jeVNldHRpbmdzXCI6e1wiJGlkXCI6XCIyMTJcIixcIkRlcGVuZGVuY3lNb2R1bGVFbmFibGVkXCI6ZmFsc2UsXCJTY2hlZHVsaW5nU2V0dGluZ3NcIjp7XCIkaWRcIjpcIjIxM1wiLFwiRGVwZW5kZW5jaWVzU2NoZWR1bGluZ01vZGVTZXR0aW5nXCI6MSxcIkRlcGVuZGVuY2llc1ByZXZpb3VzU2NoZWR1bGluZ01vZGVcIjoxLFwiT25CcmVha2luZ0ZsZXhpYmxlU2NoZWR1bGluZ01vZGVTZXR0aW5nXCI6MCxcIk9uQnJlYWtpbmdTdHJpY3RTY2hlZHVsaW5nTW9kZVNldHRpbmdcIjowfX0sXCJTZXR0aW5nc1wiOntcIiRpZFwiOlwiMjE0XCIsXCJJbXBhT3B0aW9uc1wiOntcIiRpZFwiOlwiMjE1XCIsXCJMZWZ0VG9SaWdodFwiOmZhbHNlLFwiUGF5bG9hZE9wdGlvbnNcIjoyfX0sXCJUaW1lQ29uZmlndXJhdGlvblwiOntcIiRpZFwiOlwiMjE2XCIsXCJVc2VUaW1lXCI6ZmFsc2UsXCJXb3JrRGF5U3RhcnRcIjpcIjAwOjAwOjAwXCIsXCJXb3JrRGF5RW5kXCI6XCIyMzo1OTowMFwifX0ifSwiU2V0dGluZ3MiOnsiJGlkIjoiNzUwIiwiSW1wYU9wdGlvbnMiOnsiJGlkIjoiNzUx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NzUyIiwiVXNlVGltZSI6ZmFsc2UsIldvcmtEYXlTdGFydCI6IjAwOjAwOjAwIiwiV29ya0RheUVuZCI6IjIzOjU5OjAwIn0sIkxhc3RVc2VkVGVtcGxhdGVJZCI6IjczNTViNjMzLWFjNjYtNDUyOC04YjRkLTI5OWZhZWRjOWVlOSIsIkZpcnN0V2Vla09mWWVhciI6MCwiUGxhY2VNaWxlc3RvbmVBdFRoZUJlZ2lubmluZ09mVGhlRGF5IjpmYWxzZSwiRGVwZW5kZW5jeVNjaGVkdWxpbmdTZXR0aW5ncyI6eyIkaWQiOiI3NTM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ENDDATE" val="2023-05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ENDDATE" val="2023-05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Days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ENDDATE" val="2023-05-1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Fals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CALEFORMAT" val="d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bov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02T00:00:00.0000000Z"/>
  <p:tag name="OTLENDDATE" val="2023-02-09T23:59:00.0000000Z"/>
  <p:tag name="OTLDURATIONFORMAT" val="day"/>
  <p:tag name="OTLSPACING" val="5"/>
  <p:tag name="OTLSHAPETHICKNESSTYPE" val="Regula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13T00:00:00.0000000"/>
  <p:tag name="OTLENDDATE" val="2023-02-20T23:59:00.0000000Z"/>
  <p:tag name="OTLDURATIONFORMAT" val="day"/>
  <p:tag name="OTLSPACING" val="5"/>
  <p:tag name="OTLSHAPETHICKNESSTYPE" val="Regula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1T00:00:00.0000000Z"/>
  <p:tag name="OTLENDDATE" val="2023-02-24T23:59:00.0000000Z"/>
  <p:tag name="OTLDURATIONFORMAT" val="day"/>
  <p:tag name="OTLSPACING" val="5"/>
  <p:tag name="OTLSHAPETHICKNESSTYPE" val="Regula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01T00:00:00.0000000"/>
  <p:tag name="OTLENDDATE" val="2023-03-31T23:59:00.0000000Z"/>
  <p:tag name="OTLDURATIONFORMAT" val="day"/>
  <p:tag name="OTLSPACING" val="5"/>
  <p:tag name="OTLSHAPETHICKNESSTYPE" val="Regula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3-31T00:00:00.0000000Z"/>
  <p:tag name="OTLENDDATE" val="2023-04-04T23:59:00.0000000Z"/>
  <p:tag name="OTLDURATIONFORMAT" val="day"/>
  <p:tag name="OTLSPACING" val="5"/>
  <p:tag name="OTLSHAPETHICKNESSTYPE" val="Regula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04T00:00:00.0000000Z"/>
  <p:tag name="OTLENDDATE" val="2023-04-06T23:59:00.0000000Z"/>
  <p:tag name="OTLDURATIONFORMAT" val="day"/>
  <p:tag name="OTLSPACING" val="5"/>
  <p:tag name="OTLSHAPETHICKNESSTYPE" val="Regula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4-08T00:00:00.0000000Z"/>
  <p:tag name="OTLENDDATE" val="2023-04-30T23:59:00.0000000Z"/>
  <p:tag name="OTLDURATIONFORMAT" val="day"/>
  <p:tag name="OTLSPACING" val="5"/>
  <p:tag name="OTLSHAPETHICKNESSTYPE" val="Regula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1T00:00:00.0000000Z"/>
  <p:tag name="OTLENDDATE" val="2023-05-04T23:59:00.0000000Z"/>
  <p:tag name="OTLDURATIONFORMAT" val="day"/>
  <p:tag name="OTLSPACING" val="5"/>
  <p:tag name="OTLSHAPETHICKNESSTYPE" val="Regula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5-05T00:00:00.0000000Z"/>
  <p:tag name="OTLENDDATE" val="2023-05-10T23:59:00.0000000Z"/>
  <p:tag name="OTLDURATIONFORMAT" val="day"/>
  <p:tag name="OTLSPACING" val="5"/>
  <p:tag name="OTLSHAPETHICKNESSTYPE" val="Regula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3-02-24T00:00:00.0000000Z"/>
  <p:tag name="OTLENDDATE" val="2023-03-01T23:59:00.0000000Z"/>
  <p:tag name="OTLDURATIONFORMAT" val="day"/>
  <p:tag name="OTLSPACING" val="5"/>
  <p:tag name="OTLSHAPETHICKNESSTYPE" val="Regula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http://schemas.microsoft.com/office/2006/metadata/properties"/>
    <ds:schemaRef ds:uri="http://purl.org/dc/terms/"/>
    <ds:schemaRef ds:uri="3a44955a-9611-4e11-b394-5c7f996d2a5e"/>
    <ds:schemaRef ds:uri="http://schemas.microsoft.com/office/infopath/2007/PartnerControls"/>
    <ds:schemaRef ds:uri="http://schemas.microsoft.com/office/2006/documentManagement/types"/>
    <ds:schemaRef ds:uri="7a019f6c-b0e0-4e4c-a8bf-0404b70041b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2023-02-09T11:00:24Z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