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37"/>
  </p:notesMasterIdLst>
  <p:sldIdLst>
    <p:sldId id="351" r:id="rId4"/>
    <p:sldId id="352" r:id="rId5"/>
    <p:sldId id="347" r:id="rId6"/>
    <p:sldId id="353" r:id="rId7"/>
    <p:sldId id="259" r:id="rId8"/>
    <p:sldId id="260" r:id="rId9"/>
    <p:sldId id="354" r:id="rId10"/>
    <p:sldId id="355" r:id="rId11"/>
    <p:sldId id="356" r:id="rId12"/>
    <p:sldId id="357" r:id="rId13"/>
    <p:sldId id="310" r:id="rId14"/>
    <p:sldId id="308" r:id="rId15"/>
    <p:sldId id="298" r:id="rId16"/>
    <p:sldId id="312" r:id="rId17"/>
    <p:sldId id="322" r:id="rId18"/>
    <p:sldId id="359" r:id="rId19"/>
    <p:sldId id="311" r:id="rId20"/>
    <p:sldId id="360" r:id="rId21"/>
    <p:sldId id="361" r:id="rId22"/>
    <p:sldId id="362" r:id="rId23"/>
    <p:sldId id="364" r:id="rId24"/>
    <p:sldId id="365" r:id="rId25"/>
    <p:sldId id="366" r:id="rId26"/>
    <p:sldId id="313" r:id="rId27"/>
    <p:sldId id="367" r:id="rId28"/>
    <p:sldId id="368" r:id="rId29"/>
    <p:sldId id="369" r:id="rId30"/>
    <p:sldId id="370" r:id="rId31"/>
    <p:sldId id="371" r:id="rId32"/>
    <p:sldId id="309" r:id="rId33"/>
    <p:sldId id="374" r:id="rId34"/>
    <p:sldId id="375" r:id="rId35"/>
    <p:sldId id="33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5" d="100"/>
          <a:sy n="65" d="100"/>
        </p:scale>
        <p:origin x="652" y="60"/>
      </p:cViewPr>
      <p:guideLst>
        <p:guide orient="horz" pos="2184"/>
        <p:guide pos="3840"/>
      </p:guideLst>
    </p:cSldViewPr>
  </p:slideViewPr>
  <p:notesTextViewPr>
    <p:cViewPr>
      <p:scale>
        <a:sx n="1" d="1"/>
        <a:sy n="1" d="1"/>
      </p:scale>
      <p:origin x="0" y="0"/>
    </p:cViewPr>
  </p:notesTextViewPr>
  <p:sorterViewPr>
    <p:cViewPr>
      <p:scale>
        <a:sx n="100" d="100"/>
        <a:sy n="100" d="100"/>
      </p:scale>
      <p:origin x="0" y="-68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6/5/2023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9_Contents slide layout">
    <p:spTree>
      <p:nvGrpSpPr>
        <p:cNvPr id="1" name=""/>
        <p:cNvGrpSpPr/>
        <p:nvPr/>
      </p:nvGrpSpPr>
      <p:grpSpPr>
        <a:xfrm>
          <a:off x="0" y="0"/>
          <a:ext cx="0" cy="0"/>
          <a:chOff x="0" y="0"/>
          <a:chExt cx="0" cy="0"/>
        </a:xfrm>
      </p:grpSpPr>
      <p:sp>
        <p:nvSpPr>
          <p:cNvPr id="9" name="자유형: 도형 8">
            <a:extLst>
              <a:ext uri="{FF2B5EF4-FFF2-40B4-BE49-F238E27FC236}">
                <a16:creationId xmlns:a16="http://schemas.microsoft.com/office/drawing/2014/main" id="{E50F7605-A96E-467B-B520-710A70E7719F}"/>
              </a:ext>
            </a:extLst>
          </p:cNvPr>
          <p:cNvSpPr/>
          <p:nvPr userDrawn="1"/>
        </p:nvSpPr>
        <p:spPr>
          <a:xfrm>
            <a:off x="0" y="-1"/>
            <a:ext cx="4617008" cy="6508888"/>
          </a:xfrm>
          <a:custGeom>
            <a:avLst/>
            <a:gdLst>
              <a:gd name="connsiteX0" fmla="*/ 1362564 w 4617008"/>
              <a:gd name="connsiteY0" fmla="*/ 0 h 6508888"/>
              <a:gd name="connsiteX1" fmla="*/ 4617008 w 4617008"/>
              <a:gd name="connsiteY1" fmla="*/ 3254444 h 6508888"/>
              <a:gd name="connsiteX2" fmla="*/ 1362564 w 4617008"/>
              <a:gd name="connsiteY2" fmla="*/ 6508888 h 6508888"/>
              <a:gd name="connsiteX3" fmla="*/ 95788 w 4617008"/>
              <a:gd name="connsiteY3" fmla="*/ 6253138 h 6508888"/>
              <a:gd name="connsiteX4" fmla="*/ 0 w 4617008"/>
              <a:gd name="connsiteY4" fmla="*/ 6206995 h 6508888"/>
              <a:gd name="connsiteX5" fmla="*/ 0 w 4617008"/>
              <a:gd name="connsiteY5" fmla="*/ 301894 h 6508888"/>
              <a:gd name="connsiteX6" fmla="*/ 95788 w 4617008"/>
              <a:gd name="connsiteY6" fmla="*/ 255750 h 6508888"/>
              <a:gd name="connsiteX7" fmla="*/ 1362564 w 4617008"/>
              <a:gd name="connsiteY7" fmla="*/ 0 h 650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17008" h="6508888">
                <a:moveTo>
                  <a:pt x="1362564" y="0"/>
                </a:moveTo>
                <a:cubicBezTo>
                  <a:pt x="3159944" y="0"/>
                  <a:pt x="4617008" y="1457064"/>
                  <a:pt x="4617008" y="3254444"/>
                </a:cubicBezTo>
                <a:cubicBezTo>
                  <a:pt x="4617008" y="5051824"/>
                  <a:pt x="3159944" y="6508888"/>
                  <a:pt x="1362564" y="6508888"/>
                </a:cubicBezTo>
                <a:cubicBezTo>
                  <a:pt x="913219" y="6508888"/>
                  <a:pt x="485144" y="6417822"/>
                  <a:pt x="95788" y="6253138"/>
                </a:cubicBezTo>
                <a:lnTo>
                  <a:pt x="0" y="6206995"/>
                </a:lnTo>
                <a:lnTo>
                  <a:pt x="0" y="301894"/>
                </a:lnTo>
                <a:lnTo>
                  <a:pt x="95788" y="255750"/>
                </a:lnTo>
                <a:cubicBezTo>
                  <a:pt x="485144" y="91067"/>
                  <a:pt x="913219" y="0"/>
                  <a:pt x="136256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10" name="그림 개체 틀 9">
            <a:extLst>
              <a:ext uri="{FF2B5EF4-FFF2-40B4-BE49-F238E27FC236}">
                <a16:creationId xmlns:a16="http://schemas.microsoft.com/office/drawing/2014/main" id="{91D29CCD-1DCA-47D5-9788-AF0BC62CC34D}"/>
              </a:ext>
            </a:extLst>
          </p:cNvPr>
          <p:cNvSpPr>
            <a:spLocks noGrp="1"/>
          </p:cNvSpPr>
          <p:nvPr>
            <p:ph type="pic" idx="11" hasCustomPrompt="1"/>
          </p:nvPr>
        </p:nvSpPr>
        <p:spPr>
          <a:xfrm>
            <a:off x="0" y="388656"/>
            <a:ext cx="4494364" cy="6469344"/>
          </a:xfrm>
          <a:custGeom>
            <a:avLst/>
            <a:gdLst>
              <a:gd name="connsiteX0" fmla="*/ 1149249 w 4494364"/>
              <a:gd name="connsiteY0" fmla="*/ 0 h 6469344"/>
              <a:gd name="connsiteX1" fmla="*/ 4494364 w 4494364"/>
              <a:gd name="connsiteY1" fmla="*/ 3345115 h 6469344"/>
              <a:gd name="connsiteX2" fmla="*/ 2451319 w 4494364"/>
              <a:gd name="connsiteY2" fmla="*/ 6427355 h 6469344"/>
              <a:gd name="connsiteX3" fmla="*/ 2344823 w 4494364"/>
              <a:gd name="connsiteY3" fmla="*/ 6469344 h 6469344"/>
              <a:gd name="connsiteX4" fmla="*/ 0 w 4494364"/>
              <a:gd name="connsiteY4" fmla="*/ 6469344 h 6469344"/>
              <a:gd name="connsiteX5" fmla="*/ 0 w 4494364"/>
              <a:gd name="connsiteY5" fmla="*/ 202672 h 6469344"/>
              <a:gd name="connsiteX6" fmla="*/ 154514 w 4494364"/>
              <a:gd name="connsiteY6" fmla="*/ 150390 h 6469344"/>
              <a:gd name="connsiteX7" fmla="*/ 1149249 w 4494364"/>
              <a:gd name="connsiteY7" fmla="*/ 0 h 646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4364" h="6469344">
                <a:moveTo>
                  <a:pt x="1149249" y="0"/>
                </a:moveTo>
                <a:cubicBezTo>
                  <a:pt x="2996705" y="0"/>
                  <a:pt x="4494364" y="1497659"/>
                  <a:pt x="4494364" y="3345115"/>
                </a:cubicBezTo>
                <a:cubicBezTo>
                  <a:pt x="4494364" y="4730707"/>
                  <a:pt x="3651931" y="5919538"/>
                  <a:pt x="2451319" y="6427355"/>
                </a:cubicBezTo>
                <a:lnTo>
                  <a:pt x="2344823" y="6469344"/>
                </a:lnTo>
                <a:lnTo>
                  <a:pt x="0" y="6469344"/>
                </a:lnTo>
                <a:lnTo>
                  <a:pt x="0" y="202672"/>
                </a:lnTo>
                <a:lnTo>
                  <a:pt x="154514" y="150390"/>
                </a:lnTo>
                <a:cubicBezTo>
                  <a:pt x="468751" y="52652"/>
                  <a:pt x="802851" y="0"/>
                  <a:pt x="1149249" y="0"/>
                </a:cubicBezTo>
                <a:close/>
              </a:path>
            </a:pathLst>
          </a:custGeom>
          <a:solidFill>
            <a:schemeClr val="bg1">
              <a:lumMod val="95000"/>
            </a:schemeClr>
          </a:solidFill>
          <a:ln w="381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0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1_Contents slide layout">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29164E05-815B-4B23-98B3-E419AA6BB030}"/>
              </a:ext>
            </a:extLst>
          </p:cNvPr>
          <p:cNvGrpSpPr/>
          <p:nvPr userDrawn="1"/>
        </p:nvGrpSpPr>
        <p:grpSpPr>
          <a:xfrm>
            <a:off x="5252423" y="595071"/>
            <a:ext cx="6372712" cy="5822001"/>
            <a:chOff x="7192629" y="1828167"/>
            <a:chExt cx="3658514" cy="3342357"/>
          </a:xfrm>
          <a:solidFill>
            <a:schemeClr val="accent1">
              <a:alpha val="40000"/>
            </a:schemeClr>
          </a:solidFill>
        </p:grpSpPr>
        <p:sp>
          <p:nvSpPr>
            <p:cNvPr id="3" name="Freeform 16">
              <a:extLst>
                <a:ext uri="{FF2B5EF4-FFF2-40B4-BE49-F238E27FC236}">
                  <a16:creationId xmlns:a16="http://schemas.microsoft.com/office/drawing/2014/main" id="{7DA56005-1465-40D8-A03F-E660A9763FBD}"/>
                </a:ext>
              </a:extLst>
            </p:cNvPr>
            <p:cNvSpPr/>
            <p:nvPr userDrawn="1"/>
          </p:nvSpPr>
          <p:spPr>
            <a:xfrm rot="14821187">
              <a:off x="7343358" y="1881591"/>
              <a:ext cx="3138204" cy="3439661"/>
            </a:xfrm>
            <a:custGeom>
              <a:avLst/>
              <a:gdLst>
                <a:gd name="connsiteX0" fmla="*/ 255022 w 1226229"/>
                <a:gd name="connsiteY0" fmla="*/ 3188 h 1344022"/>
                <a:gd name="connsiteX1" fmla="*/ 36909 w 1226229"/>
                <a:gd name="connsiteY1" fmla="*/ 959533 h 1344022"/>
                <a:gd name="connsiteX2" fmla="*/ 875808 w 1226229"/>
                <a:gd name="connsiteY2" fmla="*/ 1337038 h 1344022"/>
                <a:gd name="connsiteX3" fmla="*/ 1202978 w 1226229"/>
                <a:gd name="connsiteY3" fmla="*/ 674307 h 1344022"/>
                <a:gd name="connsiteX4" fmla="*/ 255022 w 1226229"/>
                <a:gd name="connsiteY4" fmla="*/ 3188 h 1344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229" h="1344022">
                  <a:moveTo>
                    <a:pt x="255022" y="3188"/>
                  </a:moveTo>
                  <a:cubicBezTo>
                    <a:pt x="60677" y="50726"/>
                    <a:pt x="-66555" y="737225"/>
                    <a:pt x="36909" y="959533"/>
                  </a:cubicBezTo>
                  <a:cubicBezTo>
                    <a:pt x="140373" y="1181841"/>
                    <a:pt x="681463" y="1384576"/>
                    <a:pt x="875808" y="1337038"/>
                  </a:cubicBezTo>
                  <a:cubicBezTo>
                    <a:pt x="1070153" y="1289500"/>
                    <a:pt x="1300850" y="896615"/>
                    <a:pt x="1202978" y="674307"/>
                  </a:cubicBezTo>
                  <a:cubicBezTo>
                    <a:pt x="1105106" y="451999"/>
                    <a:pt x="449367" y="-44350"/>
                    <a:pt x="255022" y="318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 name="Freeform 17">
              <a:extLst>
                <a:ext uri="{FF2B5EF4-FFF2-40B4-BE49-F238E27FC236}">
                  <a16:creationId xmlns:a16="http://schemas.microsoft.com/office/drawing/2014/main" id="{1F295692-F1CB-43EF-91E1-6BF5DB88A72A}"/>
                </a:ext>
              </a:extLst>
            </p:cNvPr>
            <p:cNvSpPr/>
            <p:nvPr userDrawn="1"/>
          </p:nvSpPr>
          <p:spPr>
            <a:xfrm rot="11086192">
              <a:off x="7805038" y="2070693"/>
              <a:ext cx="3046105" cy="2942250"/>
            </a:xfrm>
            <a:custGeom>
              <a:avLst/>
              <a:gdLst>
                <a:gd name="connsiteX0" fmla="*/ 51347 w 1697323"/>
                <a:gd name="connsiteY0" fmla="*/ 164668 h 1639454"/>
                <a:gd name="connsiteX1" fmla="*/ 613409 w 1697323"/>
                <a:gd name="connsiteY1" fmla="*/ 5277 h 1639454"/>
                <a:gd name="connsiteX2" fmla="*/ 1410364 w 1697323"/>
                <a:gd name="connsiteY2" fmla="*/ 324059 h 1639454"/>
                <a:gd name="connsiteX3" fmla="*/ 1628477 w 1697323"/>
                <a:gd name="connsiteY3" fmla="*/ 1313960 h 1639454"/>
                <a:gd name="connsiteX4" fmla="*/ 286239 w 1697323"/>
                <a:gd name="connsiteY4" fmla="*/ 1607574 h 1639454"/>
                <a:gd name="connsiteX5" fmla="*/ 51347 w 1697323"/>
                <a:gd name="connsiteY5" fmla="*/ 659618 h 1639454"/>
                <a:gd name="connsiteX6" fmla="*/ 51347 w 1697323"/>
                <a:gd name="connsiteY6" fmla="*/ 164668 h 163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323" h="1639454">
                  <a:moveTo>
                    <a:pt x="51347" y="164668"/>
                  </a:moveTo>
                  <a:cubicBezTo>
                    <a:pt x="145024" y="55611"/>
                    <a:pt x="386906" y="-21288"/>
                    <a:pt x="613409" y="5277"/>
                  </a:cubicBezTo>
                  <a:cubicBezTo>
                    <a:pt x="839912" y="31842"/>
                    <a:pt x="1241186" y="105945"/>
                    <a:pt x="1410364" y="324059"/>
                  </a:cubicBezTo>
                  <a:cubicBezTo>
                    <a:pt x="1579542" y="542173"/>
                    <a:pt x="1815831" y="1100041"/>
                    <a:pt x="1628477" y="1313960"/>
                  </a:cubicBezTo>
                  <a:cubicBezTo>
                    <a:pt x="1441123" y="1527879"/>
                    <a:pt x="549094" y="1716631"/>
                    <a:pt x="286239" y="1607574"/>
                  </a:cubicBezTo>
                  <a:cubicBezTo>
                    <a:pt x="23384" y="1498517"/>
                    <a:pt x="89098" y="898704"/>
                    <a:pt x="51347" y="659618"/>
                  </a:cubicBezTo>
                  <a:cubicBezTo>
                    <a:pt x="13596" y="420532"/>
                    <a:pt x="-42330" y="273725"/>
                    <a:pt x="51347" y="1646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Freeform 18">
              <a:extLst>
                <a:ext uri="{FF2B5EF4-FFF2-40B4-BE49-F238E27FC236}">
                  <a16:creationId xmlns:a16="http://schemas.microsoft.com/office/drawing/2014/main" id="{A439D3AE-7105-4A40-9674-8C760CB3AA35}"/>
                </a:ext>
              </a:extLst>
            </p:cNvPr>
            <p:cNvSpPr/>
            <p:nvPr userDrawn="1"/>
          </p:nvSpPr>
          <p:spPr>
            <a:xfrm rot="1044868">
              <a:off x="7316937" y="1828167"/>
              <a:ext cx="3191046" cy="3082250"/>
            </a:xfrm>
            <a:custGeom>
              <a:avLst/>
              <a:gdLst>
                <a:gd name="connsiteX0" fmla="*/ 51347 w 1697323"/>
                <a:gd name="connsiteY0" fmla="*/ 164668 h 1639454"/>
                <a:gd name="connsiteX1" fmla="*/ 613409 w 1697323"/>
                <a:gd name="connsiteY1" fmla="*/ 5277 h 1639454"/>
                <a:gd name="connsiteX2" fmla="*/ 1410364 w 1697323"/>
                <a:gd name="connsiteY2" fmla="*/ 324059 h 1639454"/>
                <a:gd name="connsiteX3" fmla="*/ 1628477 w 1697323"/>
                <a:gd name="connsiteY3" fmla="*/ 1313960 h 1639454"/>
                <a:gd name="connsiteX4" fmla="*/ 286239 w 1697323"/>
                <a:gd name="connsiteY4" fmla="*/ 1607574 h 1639454"/>
                <a:gd name="connsiteX5" fmla="*/ 51347 w 1697323"/>
                <a:gd name="connsiteY5" fmla="*/ 659618 h 1639454"/>
                <a:gd name="connsiteX6" fmla="*/ 51347 w 1697323"/>
                <a:gd name="connsiteY6" fmla="*/ 164668 h 163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323" h="1639454">
                  <a:moveTo>
                    <a:pt x="51347" y="164668"/>
                  </a:moveTo>
                  <a:cubicBezTo>
                    <a:pt x="145024" y="55611"/>
                    <a:pt x="386906" y="-21288"/>
                    <a:pt x="613409" y="5277"/>
                  </a:cubicBezTo>
                  <a:cubicBezTo>
                    <a:pt x="839912" y="31842"/>
                    <a:pt x="1241186" y="105945"/>
                    <a:pt x="1410364" y="324059"/>
                  </a:cubicBezTo>
                  <a:cubicBezTo>
                    <a:pt x="1579542" y="542173"/>
                    <a:pt x="1815831" y="1100041"/>
                    <a:pt x="1628477" y="1313960"/>
                  </a:cubicBezTo>
                  <a:cubicBezTo>
                    <a:pt x="1441123" y="1527879"/>
                    <a:pt x="549094" y="1716631"/>
                    <a:pt x="286239" y="1607574"/>
                  </a:cubicBezTo>
                  <a:cubicBezTo>
                    <a:pt x="23384" y="1498517"/>
                    <a:pt x="89098" y="898704"/>
                    <a:pt x="51347" y="659618"/>
                  </a:cubicBezTo>
                  <a:cubicBezTo>
                    <a:pt x="13596" y="420532"/>
                    <a:pt x="-42330" y="273725"/>
                    <a:pt x="51347" y="1646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6" name="Picture Placeholder 9">
            <a:extLst>
              <a:ext uri="{FF2B5EF4-FFF2-40B4-BE49-F238E27FC236}">
                <a16:creationId xmlns:a16="http://schemas.microsoft.com/office/drawing/2014/main" id="{440BF128-72E1-4450-B867-0C9D1EAE0B84}"/>
              </a:ext>
            </a:extLst>
          </p:cNvPr>
          <p:cNvSpPr>
            <a:spLocks noGrp="1"/>
          </p:cNvSpPr>
          <p:nvPr>
            <p:ph type="pic" sz="quarter" idx="14" hasCustomPrompt="1"/>
          </p:nvPr>
        </p:nvSpPr>
        <p:spPr>
          <a:xfrm rot="245957">
            <a:off x="5499002" y="866468"/>
            <a:ext cx="5305968" cy="5125064"/>
          </a:xfrm>
          <a:custGeom>
            <a:avLst/>
            <a:gdLst>
              <a:gd name="connsiteX0" fmla="*/ 3768999 w 5305968"/>
              <a:gd name="connsiteY0" fmla="*/ 464 h 5125064"/>
              <a:gd name="connsiteX1" fmla="*/ 4411163 w 5305968"/>
              <a:gd name="connsiteY1" fmla="*/ 99662 h 5125064"/>
              <a:gd name="connsiteX2" fmla="*/ 5145453 w 5305968"/>
              <a:gd name="connsiteY2" fmla="*/ 3063046 h 5125064"/>
              <a:gd name="connsiteX3" fmla="*/ 5145453 w 5305968"/>
              <a:gd name="connsiteY3" fmla="*/ 4610298 h 5125064"/>
              <a:gd name="connsiteX4" fmla="*/ 3388403 w 5305968"/>
              <a:gd name="connsiteY4" fmla="*/ 5108567 h 5125064"/>
              <a:gd name="connsiteX5" fmla="*/ 897060 w 5305968"/>
              <a:gd name="connsiteY5" fmla="*/ 4112030 h 5125064"/>
              <a:gd name="connsiteX6" fmla="*/ 215221 w 5305968"/>
              <a:gd name="connsiteY6" fmla="*/ 1017522 h 5125064"/>
              <a:gd name="connsiteX7" fmla="*/ 3768999 w 5305968"/>
              <a:gd name="connsiteY7" fmla="*/ 464 h 5125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05968" h="5125064">
                <a:moveTo>
                  <a:pt x="3768999" y="464"/>
                </a:moveTo>
                <a:cubicBezTo>
                  <a:pt x="4033876" y="4546"/>
                  <a:pt x="4257093" y="35739"/>
                  <a:pt x="4411163" y="99662"/>
                </a:cubicBezTo>
                <a:cubicBezTo>
                  <a:pt x="5232868" y="440582"/>
                  <a:pt x="5027441" y="2315644"/>
                  <a:pt x="5145453" y="3063046"/>
                </a:cubicBezTo>
                <a:cubicBezTo>
                  <a:pt x="5263466" y="3810447"/>
                  <a:pt x="5438295" y="4269378"/>
                  <a:pt x="5145453" y="4610298"/>
                </a:cubicBezTo>
                <a:cubicBezTo>
                  <a:pt x="4852612" y="4951219"/>
                  <a:pt x="4096470" y="5191611"/>
                  <a:pt x="3388403" y="5108567"/>
                </a:cubicBezTo>
                <a:cubicBezTo>
                  <a:pt x="2680337" y="5025523"/>
                  <a:pt x="1425923" y="4793871"/>
                  <a:pt x="897060" y="4112030"/>
                </a:cubicBezTo>
                <a:cubicBezTo>
                  <a:pt x="368196" y="3430188"/>
                  <a:pt x="-370462" y="1686249"/>
                  <a:pt x="215221" y="1017522"/>
                </a:cubicBezTo>
                <a:cubicBezTo>
                  <a:pt x="691089" y="474181"/>
                  <a:pt x="2621195" y="-17223"/>
                  <a:pt x="3768999" y="464"/>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3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876A388-03D4-4E21-9CFF-1444C14A90CD}"/>
              </a:ext>
            </a:extLst>
          </p:cNvPr>
          <p:cNvSpPr/>
          <p:nvPr userDrawn="1"/>
        </p:nvSpPr>
        <p:spPr>
          <a:xfrm>
            <a:off x="0" y="4215744"/>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Oval 2">
            <a:extLst>
              <a:ext uri="{FF2B5EF4-FFF2-40B4-BE49-F238E27FC236}">
                <a16:creationId xmlns:a16="http://schemas.microsoft.com/office/drawing/2014/main" id="{6214CDF9-AED9-4026-A581-A8F00B1EF925}"/>
              </a:ext>
            </a:extLst>
          </p:cNvPr>
          <p:cNvSpPr/>
          <p:nvPr userDrawn="1"/>
        </p:nvSpPr>
        <p:spPr>
          <a:xfrm>
            <a:off x="8014620" y="4215744"/>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B143BB15-413C-4F38-99B0-ECC0BC4EC242}"/>
              </a:ext>
            </a:extLst>
          </p:cNvPr>
          <p:cNvSpPr/>
          <p:nvPr userDrawn="1"/>
        </p:nvSpPr>
        <p:spPr>
          <a:xfrm>
            <a:off x="3880338" y="4567873"/>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 name="Graphic 14">
            <a:extLst>
              <a:ext uri="{FF2B5EF4-FFF2-40B4-BE49-F238E27FC236}">
                <a16:creationId xmlns:a16="http://schemas.microsoft.com/office/drawing/2014/main" id="{3CB50E4E-79E3-4B29-A80F-95BA1AB22371}"/>
              </a:ext>
            </a:extLst>
          </p:cNvPr>
          <p:cNvGrpSpPr/>
          <p:nvPr userDrawn="1"/>
        </p:nvGrpSpPr>
        <p:grpSpPr>
          <a:xfrm>
            <a:off x="4181510" y="1536176"/>
            <a:ext cx="3966027" cy="3201070"/>
            <a:chOff x="2444748" y="555045"/>
            <a:chExt cx="7282048" cy="5727454"/>
          </a:xfrm>
        </p:grpSpPr>
        <p:sp>
          <p:nvSpPr>
            <p:cNvPr id="6" name="Freeform: Shape 5">
              <a:extLst>
                <a:ext uri="{FF2B5EF4-FFF2-40B4-BE49-F238E27FC236}">
                  <a16:creationId xmlns:a16="http://schemas.microsoft.com/office/drawing/2014/main" id="{F09FB232-168F-426E-9D12-ED7532D9FC99}"/>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EAD57CC-CFF8-469E-B79E-12AF04039346}"/>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D56836D3-EB12-4352-8F3C-4586893E8C0B}"/>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345037-C6B7-4CE7-A997-0BFAC7C5124B}"/>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BB371CC5-4AC0-4F6F-8421-B0086183E79B}"/>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14F52072-7B4A-47A7-BDA8-C8BF0BAE8FB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D39DB49-D079-4C9D-9300-BE5C8068BF2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6C65F46-58C2-4259-956C-7B7751D2F560}"/>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4" name="Graphic 14">
            <a:extLst>
              <a:ext uri="{FF2B5EF4-FFF2-40B4-BE49-F238E27FC236}">
                <a16:creationId xmlns:a16="http://schemas.microsoft.com/office/drawing/2014/main" id="{6ACB794B-451B-4D0E-A92D-2D834E6B95B1}"/>
              </a:ext>
            </a:extLst>
          </p:cNvPr>
          <p:cNvGrpSpPr/>
          <p:nvPr userDrawn="1"/>
        </p:nvGrpSpPr>
        <p:grpSpPr>
          <a:xfrm>
            <a:off x="802991" y="2192794"/>
            <a:ext cx="2744170" cy="2214881"/>
            <a:chOff x="2444748" y="555045"/>
            <a:chExt cx="7282048" cy="5727454"/>
          </a:xfrm>
        </p:grpSpPr>
        <p:sp>
          <p:nvSpPr>
            <p:cNvPr id="15" name="Freeform: Shape 14">
              <a:extLst>
                <a:ext uri="{FF2B5EF4-FFF2-40B4-BE49-F238E27FC236}">
                  <a16:creationId xmlns:a16="http://schemas.microsoft.com/office/drawing/2014/main" id="{273866AF-CBA6-4C21-AB5C-67789679AF8B}"/>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AAA4C3D-EBF9-4DE2-9DB8-64484048FF6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A10B71B7-BD22-41C5-B48C-AD24D7CA4331}"/>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93004617-7E73-48FF-8487-44D80221076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D06A476F-8B06-40D1-88C6-8B693C37695B}"/>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465B794B-BF05-43AF-A60D-76061A3BE712}"/>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58930C8-1C02-4751-9EED-8FF04C8AEF3F}"/>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D78753E-B58C-485C-B8A0-BCA29028DAE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23" name="Graphic 14">
            <a:extLst>
              <a:ext uri="{FF2B5EF4-FFF2-40B4-BE49-F238E27FC236}">
                <a16:creationId xmlns:a16="http://schemas.microsoft.com/office/drawing/2014/main" id="{57A56478-E422-4562-B225-97CA1E0FB8EE}"/>
              </a:ext>
            </a:extLst>
          </p:cNvPr>
          <p:cNvGrpSpPr/>
          <p:nvPr userDrawn="1"/>
        </p:nvGrpSpPr>
        <p:grpSpPr>
          <a:xfrm>
            <a:off x="8753103" y="2192794"/>
            <a:ext cx="2744170" cy="2214881"/>
            <a:chOff x="2444748" y="555045"/>
            <a:chExt cx="7282048" cy="5727454"/>
          </a:xfrm>
        </p:grpSpPr>
        <p:sp>
          <p:nvSpPr>
            <p:cNvPr id="24" name="Freeform: Shape 23">
              <a:extLst>
                <a:ext uri="{FF2B5EF4-FFF2-40B4-BE49-F238E27FC236}">
                  <a16:creationId xmlns:a16="http://schemas.microsoft.com/office/drawing/2014/main" id="{457D1B5C-BD57-4B6C-B41A-830F8BE714A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12F11A6-764A-478E-B64A-A3BAB4510F87}"/>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31EA8E44-3A33-427E-9C5B-C7A8CAB7C806}"/>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DFAB6EC-BB37-4AFC-841D-87A42571C014}"/>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AFA7A29-C3B0-4755-85C9-66F5CF5C07C2}"/>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08E5451E-6A99-421A-952E-479DAC50567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4A46CF5-7CFF-498D-A66A-F3D49F1BBEF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82672F0-F064-40D6-B74B-97036200EB64}"/>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2" name="그림 개체 틀 2">
            <a:extLst>
              <a:ext uri="{FF2B5EF4-FFF2-40B4-BE49-F238E27FC236}">
                <a16:creationId xmlns:a16="http://schemas.microsoft.com/office/drawing/2014/main" id="{7E7544BA-CC25-4157-8AE3-C0152F17236F}"/>
              </a:ext>
            </a:extLst>
          </p:cNvPr>
          <p:cNvSpPr>
            <a:spLocks noGrp="1"/>
          </p:cNvSpPr>
          <p:nvPr>
            <p:ph type="pic" sz="quarter" idx="14" hasCustomPrompt="1"/>
          </p:nvPr>
        </p:nvSpPr>
        <p:spPr>
          <a:xfrm>
            <a:off x="4290236" y="1690027"/>
            <a:ext cx="3747829" cy="2184495"/>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3" name="그림 개체 틀 2">
            <a:extLst>
              <a:ext uri="{FF2B5EF4-FFF2-40B4-BE49-F238E27FC236}">
                <a16:creationId xmlns:a16="http://schemas.microsoft.com/office/drawing/2014/main" id="{F3E71E64-8A0E-468B-B5E4-3F2D3FD05567}"/>
              </a:ext>
            </a:extLst>
          </p:cNvPr>
          <p:cNvSpPr>
            <a:spLocks noGrp="1"/>
          </p:cNvSpPr>
          <p:nvPr>
            <p:ph type="pic" sz="quarter" idx="16" hasCustomPrompt="1"/>
          </p:nvPr>
        </p:nvSpPr>
        <p:spPr>
          <a:xfrm>
            <a:off x="918338" y="2295607"/>
            <a:ext cx="2513477" cy="149764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4" name="그림 개체 틀 2">
            <a:extLst>
              <a:ext uri="{FF2B5EF4-FFF2-40B4-BE49-F238E27FC236}">
                <a16:creationId xmlns:a16="http://schemas.microsoft.com/office/drawing/2014/main" id="{94F84734-A1D1-47E9-A477-49D248AF11E8}"/>
              </a:ext>
            </a:extLst>
          </p:cNvPr>
          <p:cNvSpPr>
            <a:spLocks noGrp="1"/>
          </p:cNvSpPr>
          <p:nvPr>
            <p:ph type="pic" sz="quarter" idx="33" hasCustomPrompt="1"/>
          </p:nvPr>
        </p:nvSpPr>
        <p:spPr>
          <a:xfrm>
            <a:off x="8868450" y="2295607"/>
            <a:ext cx="2513477" cy="149764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5" name="Text Placeholder 9">
            <a:extLst>
              <a:ext uri="{FF2B5EF4-FFF2-40B4-BE49-F238E27FC236}">
                <a16:creationId xmlns:a16="http://schemas.microsoft.com/office/drawing/2014/main" id="{3F48BB9B-D8C5-464B-9EE5-2898E552A203}"/>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4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5_Contents slide layout">
    <p:spTree>
      <p:nvGrpSpPr>
        <p:cNvPr id="1" name=""/>
        <p:cNvGrpSpPr/>
        <p:nvPr/>
      </p:nvGrpSpPr>
      <p:grpSpPr>
        <a:xfrm>
          <a:off x="0" y="0"/>
          <a:ext cx="0" cy="0"/>
          <a:chOff x="0" y="0"/>
          <a:chExt cx="0" cy="0"/>
        </a:xfrm>
      </p:grpSpPr>
      <p:grpSp>
        <p:nvGrpSpPr>
          <p:cNvPr id="7" name="Group 3">
            <a:extLst>
              <a:ext uri="{FF2B5EF4-FFF2-40B4-BE49-F238E27FC236}">
                <a16:creationId xmlns:a16="http://schemas.microsoft.com/office/drawing/2014/main" id="{903AE4A2-E018-4996-A603-98B21D6DBB9A}"/>
              </a:ext>
            </a:extLst>
          </p:cNvPr>
          <p:cNvGrpSpPr/>
          <p:nvPr userDrawn="1"/>
        </p:nvGrpSpPr>
        <p:grpSpPr>
          <a:xfrm>
            <a:off x="729449" y="1780758"/>
            <a:ext cx="2449180" cy="4305530"/>
            <a:chOff x="445712" y="1449040"/>
            <a:chExt cx="2113018" cy="3924176"/>
          </a:xfrm>
        </p:grpSpPr>
        <p:sp>
          <p:nvSpPr>
            <p:cNvPr id="8" name="Rounded Rectangle 4">
              <a:extLst>
                <a:ext uri="{FF2B5EF4-FFF2-40B4-BE49-F238E27FC236}">
                  <a16:creationId xmlns:a16="http://schemas.microsoft.com/office/drawing/2014/main" id="{504F0154-E554-4A32-9FA3-4F28FF857E57}"/>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ectangle 5">
              <a:extLst>
                <a:ext uri="{FF2B5EF4-FFF2-40B4-BE49-F238E27FC236}">
                  <a16:creationId xmlns:a16="http://schemas.microsoft.com/office/drawing/2014/main" id="{0F827056-29D4-40C7-8AD3-CB956A290907}"/>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0" name="Group 6">
              <a:extLst>
                <a:ext uri="{FF2B5EF4-FFF2-40B4-BE49-F238E27FC236}">
                  <a16:creationId xmlns:a16="http://schemas.microsoft.com/office/drawing/2014/main" id="{F5D385B8-9C05-4A7D-BEB6-ED0EDC9F934E}"/>
                </a:ext>
              </a:extLst>
            </p:cNvPr>
            <p:cNvGrpSpPr/>
            <p:nvPr userDrawn="1"/>
          </p:nvGrpSpPr>
          <p:grpSpPr>
            <a:xfrm>
              <a:off x="1407705" y="5045834"/>
              <a:ext cx="211967" cy="211967"/>
              <a:chOff x="1549420" y="5712364"/>
              <a:chExt cx="312583" cy="312583"/>
            </a:xfrm>
          </p:grpSpPr>
          <p:sp>
            <p:nvSpPr>
              <p:cNvPr id="11" name="Oval 7">
                <a:extLst>
                  <a:ext uri="{FF2B5EF4-FFF2-40B4-BE49-F238E27FC236}">
                    <a16:creationId xmlns:a16="http://schemas.microsoft.com/office/drawing/2014/main" id="{FE0D0D4F-D5AB-4A80-9458-143071470DFB}"/>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ounded Rectangle 8">
                <a:extLst>
                  <a:ext uri="{FF2B5EF4-FFF2-40B4-BE49-F238E27FC236}">
                    <a16:creationId xmlns:a16="http://schemas.microsoft.com/office/drawing/2014/main" id="{EF3BC1F8-ECC6-4E4E-B350-7E0BA0AFF44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3" name="Picture Placeholder 2">
            <a:extLst>
              <a:ext uri="{FF2B5EF4-FFF2-40B4-BE49-F238E27FC236}">
                <a16:creationId xmlns:a16="http://schemas.microsoft.com/office/drawing/2014/main" id="{627F313A-721D-40B8-A940-573B2D422708}"/>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9" name="Text Placeholder 9">
            <a:extLst>
              <a:ext uri="{FF2B5EF4-FFF2-40B4-BE49-F238E27FC236}">
                <a16:creationId xmlns:a16="http://schemas.microsoft.com/office/drawing/2014/main" id="{3E0DA4D0-6D7B-40D1-A558-E39272782615}"/>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Agenda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B5E75A58-FDD1-4297-923E-107AE4B1F2F5}"/>
              </a:ext>
            </a:extLst>
          </p:cNvPr>
          <p:cNvSpPr>
            <a:spLocks noGrp="1"/>
          </p:cNvSpPr>
          <p:nvPr>
            <p:ph type="pic" idx="11" hasCustomPrompt="1"/>
          </p:nvPr>
        </p:nvSpPr>
        <p:spPr>
          <a:xfrm>
            <a:off x="905690"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5" name="Picture Placeholder 2">
            <a:extLst>
              <a:ext uri="{FF2B5EF4-FFF2-40B4-BE49-F238E27FC236}">
                <a16:creationId xmlns:a16="http://schemas.microsoft.com/office/drawing/2014/main" id="{F1F94A78-B4C2-4D3C-97FC-AD483DDAA8CB}"/>
              </a:ext>
            </a:extLst>
          </p:cNvPr>
          <p:cNvSpPr>
            <a:spLocks noGrp="1"/>
          </p:cNvSpPr>
          <p:nvPr>
            <p:ph type="pic" idx="13" hasCustomPrompt="1"/>
          </p:nvPr>
        </p:nvSpPr>
        <p:spPr>
          <a:xfrm>
            <a:off x="5289300"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C05EDCFF-D2E4-4409-A0D5-E50B49AB1E3C}"/>
              </a:ext>
            </a:extLst>
          </p:cNvPr>
          <p:cNvSpPr>
            <a:spLocks noGrp="1"/>
          </p:cNvSpPr>
          <p:nvPr>
            <p:ph type="pic" idx="14" hasCustomPrompt="1"/>
          </p:nvPr>
        </p:nvSpPr>
        <p:spPr>
          <a:xfrm>
            <a:off x="3097495"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id="{6FD53134-4CDA-4ED3-952F-FC3C46E2B00A}"/>
              </a:ext>
            </a:extLst>
          </p:cNvPr>
          <p:cNvSpPr>
            <a:spLocks noGrp="1"/>
          </p:cNvSpPr>
          <p:nvPr>
            <p:ph type="pic" idx="15" hasCustomPrompt="1"/>
          </p:nvPr>
        </p:nvSpPr>
        <p:spPr>
          <a:xfrm>
            <a:off x="7481105"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a:extLst>
              <a:ext uri="{FF2B5EF4-FFF2-40B4-BE49-F238E27FC236}">
                <a16:creationId xmlns:a16="http://schemas.microsoft.com/office/drawing/2014/main" id="{F608582F-D666-4A66-8F4A-4176789F2936}"/>
              </a:ext>
            </a:extLst>
          </p:cNvPr>
          <p:cNvSpPr>
            <a:spLocks noGrp="1"/>
          </p:cNvSpPr>
          <p:nvPr>
            <p:ph type="pic" idx="16" hasCustomPrompt="1"/>
          </p:nvPr>
        </p:nvSpPr>
        <p:spPr>
          <a:xfrm>
            <a:off x="3097495" y="4125365"/>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Picture Placeholder 2">
            <a:extLst>
              <a:ext uri="{FF2B5EF4-FFF2-40B4-BE49-F238E27FC236}">
                <a16:creationId xmlns:a16="http://schemas.microsoft.com/office/drawing/2014/main" id="{423CBC44-782A-4A70-AF0F-82AD8FB15AF3}"/>
              </a:ext>
            </a:extLst>
          </p:cNvPr>
          <p:cNvSpPr>
            <a:spLocks noGrp="1"/>
          </p:cNvSpPr>
          <p:nvPr>
            <p:ph type="pic" idx="17" hasCustomPrompt="1"/>
          </p:nvPr>
        </p:nvSpPr>
        <p:spPr>
          <a:xfrm>
            <a:off x="905690" y="4125365"/>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Picture Placeholder 2">
            <a:extLst>
              <a:ext uri="{FF2B5EF4-FFF2-40B4-BE49-F238E27FC236}">
                <a16:creationId xmlns:a16="http://schemas.microsoft.com/office/drawing/2014/main" id="{C44D3E9C-ECE1-428E-9C6A-C9DB9160337E}"/>
              </a:ext>
            </a:extLst>
          </p:cNvPr>
          <p:cNvSpPr>
            <a:spLocks noGrp="1"/>
          </p:cNvSpPr>
          <p:nvPr>
            <p:ph type="pic" idx="18" hasCustomPrompt="1"/>
          </p:nvPr>
        </p:nvSpPr>
        <p:spPr>
          <a:xfrm>
            <a:off x="5289300" y="4125365"/>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1" name="Picture Placeholder 2">
            <a:extLst>
              <a:ext uri="{FF2B5EF4-FFF2-40B4-BE49-F238E27FC236}">
                <a16:creationId xmlns:a16="http://schemas.microsoft.com/office/drawing/2014/main" id="{9BAC6FB0-627B-477E-A55D-1260E90A7565}"/>
              </a:ext>
            </a:extLst>
          </p:cNvPr>
          <p:cNvSpPr>
            <a:spLocks noGrp="1"/>
          </p:cNvSpPr>
          <p:nvPr>
            <p:ph type="pic" idx="19" hasCustomPrompt="1"/>
          </p:nvPr>
        </p:nvSpPr>
        <p:spPr>
          <a:xfrm>
            <a:off x="9672911"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Contents slide layout">
    <p:spTree>
      <p:nvGrpSpPr>
        <p:cNvPr id="1" name=""/>
        <p:cNvGrpSpPr/>
        <p:nvPr/>
      </p:nvGrpSpPr>
      <p:grpSpPr>
        <a:xfrm>
          <a:off x="0" y="0"/>
          <a:ext cx="0" cy="0"/>
          <a:chOff x="0" y="0"/>
          <a:chExt cx="0" cy="0"/>
        </a:xfrm>
      </p:grpSpPr>
      <p:sp>
        <p:nvSpPr>
          <p:cNvPr id="10" name="자유형: 도형 9">
            <a:extLst>
              <a:ext uri="{FF2B5EF4-FFF2-40B4-BE49-F238E27FC236}">
                <a16:creationId xmlns:a16="http://schemas.microsoft.com/office/drawing/2014/main" id="{8AAEC1B5-D19C-441E-AC9C-A7011BE9CCA5}"/>
              </a:ext>
            </a:extLst>
          </p:cNvPr>
          <p:cNvSpPr/>
          <p:nvPr userDrawn="1"/>
        </p:nvSpPr>
        <p:spPr>
          <a:xfrm>
            <a:off x="5531703" y="857269"/>
            <a:ext cx="6339088" cy="6000731"/>
          </a:xfrm>
          <a:custGeom>
            <a:avLst/>
            <a:gdLst>
              <a:gd name="connsiteX0" fmla="*/ 4503422 w 6339088"/>
              <a:gd name="connsiteY0" fmla="*/ 2773272 h 6000731"/>
              <a:gd name="connsiteX1" fmla="*/ 4496660 w 6339088"/>
              <a:gd name="connsiteY1" fmla="*/ 2847678 h 6000731"/>
              <a:gd name="connsiteX2" fmla="*/ 4354884 w 6339088"/>
              <a:gd name="connsiteY2" fmla="*/ 3277412 h 6000731"/>
              <a:gd name="connsiteX3" fmla="*/ 4234233 w 6339088"/>
              <a:gd name="connsiteY3" fmla="*/ 3364659 h 6000731"/>
              <a:gd name="connsiteX4" fmla="*/ 4183019 w 6339088"/>
              <a:gd name="connsiteY4" fmla="*/ 3419601 h 6000731"/>
              <a:gd name="connsiteX5" fmla="*/ 4257976 w 6339088"/>
              <a:gd name="connsiteY5" fmla="*/ 3831389 h 6000731"/>
              <a:gd name="connsiteX6" fmla="*/ 4281443 w 6339088"/>
              <a:gd name="connsiteY6" fmla="*/ 3857066 h 6000731"/>
              <a:gd name="connsiteX7" fmla="*/ 4296768 w 6339088"/>
              <a:gd name="connsiteY7" fmla="*/ 3850440 h 6000731"/>
              <a:gd name="connsiteX8" fmla="*/ 4306984 w 6339088"/>
              <a:gd name="connsiteY8" fmla="*/ 3718605 h 6000731"/>
              <a:gd name="connsiteX9" fmla="*/ 4469602 w 6339088"/>
              <a:gd name="connsiteY9" fmla="*/ 3279623 h 6000731"/>
              <a:gd name="connsiteX10" fmla="*/ 4679984 w 6339088"/>
              <a:gd name="connsiteY10" fmla="*/ 3039288 h 6000731"/>
              <a:gd name="connsiteX11" fmla="*/ 4643951 w 6339088"/>
              <a:gd name="connsiteY11" fmla="*/ 2818276 h 6000731"/>
              <a:gd name="connsiteX12" fmla="*/ 4503422 w 6339088"/>
              <a:gd name="connsiteY12" fmla="*/ 2773272 h 6000731"/>
              <a:gd name="connsiteX13" fmla="*/ 3117955 w 6339088"/>
              <a:gd name="connsiteY13" fmla="*/ 1083 h 6000731"/>
              <a:gd name="connsiteX14" fmla="*/ 3521142 w 6339088"/>
              <a:gd name="connsiteY14" fmla="*/ 83611 h 6000731"/>
              <a:gd name="connsiteX15" fmla="*/ 4579770 w 6339088"/>
              <a:gd name="connsiteY15" fmla="*/ 492733 h 6000731"/>
              <a:gd name="connsiteX16" fmla="*/ 6071208 w 6339088"/>
              <a:gd name="connsiteY16" fmla="*/ 1075125 h 6000731"/>
              <a:gd name="connsiteX17" fmla="*/ 6247306 w 6339088"/>
              <a:gd name="connsiteY17" fmla="*/ 1144613 h 6000731"/>
              <a:gd name="connsiteX18" fmla="*/ 6339088 w 6339088"/>
              <a:gd name="connsiteY18" fmla="*/ 1233582 h 6000731"/>
              <a:gd name="connsiteX19" fmla="*/ 6060223 w 6339088"/>
              <a:gd name="connsiteY19" fmla="*/ 1282648 h 6000731"/>
              <a:gd name="connsiteX20" fmla="*/ 5218426 w 6339088"/>
              <a:gd name="connsiteY20" fmla="*/ 1426828 h 6000731"/>
              <a:gd name="connsiteX21" fmla="*/ 4512306 w 6339088"/>
              <a:gd name="connsiteY21" fmla="*/ 1547739 h 6000731"/>
              <a:gd name="connsiteX22" fmla="*/ 4550218 w 6339088"/>
              <a:gd name="connsiteY22" fmla="*/ 1647927 h 6000731"/>
              <a:gd name="connsiteX23" fmla="*/ 4620066 w 6339088"/>
              <a:gd name="connsiteY23" fmla="*/ 2112173 h 6000731"/>
              <a:gd name="connsiteX24" fmla="*/ 4773988 w 6339088"/>
              <a:gd name="connsiteY24" fmla="*/ 2425673 h 6000731"/>
              <a:gd name="connsiteX25" fmla="*/ 4959800 w 6339088"/>
              <a:gd name="connsiteY25" fmla="*/ 2530038 h 6000731"/>
              <a:gd name="connsiteX26" fmla="*/ 5328934 w 6339088"/>
              <a:gd name="connsiteY26" fmla="*/ 2854994 h 6000731"/>
              <a:gd name="connsiteX27" fmla="*/ 5584178 w 6339088"/>
              <a:gd name="connsiteY27" fmla="*/ 3383845 h 6000731"/>
              <a:gd name="connsiteX28" fmla="*/ 5701931 w 6339088"/>
              <a:gd name="connsiteY28" fmla="*/ 4079041 h 6000731"/>
              <a:gd name="connsiteX29" fmla="*/ 5769575 w 6339088"/>
              <a:gd name="connsiteY29" fmla="*/ 4668912 h 6000731"/>
              <a:gd name="connsiteX30" fmla="*/ 6105298 w 6339088"/>
              <a:gd name="connsiteY30" fmla="*/ 5573386 h 6000731"/>
              <a:gd name="connsiteX31" fmla="*/ 6189374 w 6339088"/>
              <a:gd name="connsiteY31" fmla="*/ 5943954 h 6000731"/>
              <a:gd name="connsiteX32" fmla="*/ 6184053 w 6339088"/>
              <a:gd name="connsiteY32" fmla="*/ 6000731 h 6000731"/>
              <a:gd name="connsiteX33" fmla="*/ 1594099 w 6339088"/>
              <a:gd name="connsiteY33" fmla="*/ 6000731 h 6000731"/>
              <a:gd name="connsiteX34" fmla="*/ 1838456 w 6339088"/>
              <a:gd name="connsiteY34" fmla="*/ 5766927 h 6000731"/>
              <a:gd name="connsiteX35" fmla="*/ 2896293 w 6339088"/>
              <a:gd name="connsiteY35" fmla="*/ 4653174 h 6000731"/>
              <a:gd name="connsiteX36" fmla="*/ 2933291 w 6339088"/>
              <a:gd name="connsiteY36" fmla="*/ 4448179 h 6000731"/>
              <a:gd name="connsiteX37" fmla="*/ 2863581 w 6339088"/>
              <a:gd name="connsiteY37" fmla="*/ 4315100 h 6000731"/>
              <a:gd name="connsiteX38" fmla="*/ 2594806 w 6339088"/>
              <a:gd name="connsiteY38" fmla="*/ 4198316 h 6000731"/>
              <a:gd name="connsiteX39" fmla="*/ 2435225 w 6339088"/>
              <a:gd name="connsiteY39" fmla="*/ 4230343 h 6000731"/>
              <a:gd name="connsiteX40" fmla="*/ 2144224 w 6339088"/>
              <a:gd name="connsiteY40" fmla="*/ 4285423 h 6000731"/>
              <a:gd name="connsiteX41" fmla="*/ 1990030 w 6339088"/>
              <a:gd name="connsiteY41" fmla="*/ 4194862 h 6000731"/>
              <a:gd name="connsiteX42" fmla="*/ 1950270 w 6339088"/>
              <a:gd name="connsiteY42" fmla="*/ 4043705 h 6000731"/>
              <a:gd name="connsiteX43" fmla="*/ 1820094 w 6339088"/>
              <a:gd name="connsiteY43" fmla="*/ 3897516 h 6000731"/>
              <a:gd name="connsiteX44" fmla="*/ 1782824 w 6339088"/>
              <a:gd name="connsiteY44" fmla="*/ 3815790 h 6000731"/>
              <a:gd name="connsiteX45" fmla="*/ 1827274 w 6339088"/>
              <a:gd name="connsiteY45" fmla="*/ 3725372 h 6000731"/>
              <a:gd name="connsiteX46" fmla="*/ 1779372 w 6339088"/>
              <a:gd name="connsiteY46" fmla="*/ 3699558 h 6000731"/>
              <a:gd name="connsiteX47" fmla="*/ 1671282 w 6339088"/>
              <a:gd name="connsiteY47" fmla="*/ 3501459 h 6000731"/>
              <a:gd name="connsiteX48" fmla="*/ 1634285 w 6339088"/>
              <a:gd name="connsiteY48" fmla="*/ 3441690 h 6000731"/>
              <a:gd name="connsiteX49" fmla="*/ 1479675 w 6339088"/>
              <a:gd name="connsiteY49" fmla="*/ 3375010 h 6000731"/>
              <a:gd name="connsiteX50" fmla="*/ 1411482 w 6339088"/>
              <a:gd name="connsiteY50" fmla="*/ 3193480 h 6000731"/>
              <a:gd name="connsiteX51" fmla="*/ 1472493 w 6339088"/>
              <a:gd name="connsiteY51" fmla="*/ 3061649 h 6000731"/>
              <a:gd name="connsiteX52" fmla="*/ 1620620 w 6339088"/>
              <a:gd name="connsiteY52" fmla="*/ 2390610 h 6000731"/>
              <a:gd name="connsiteX53" fmla="*/ 1717528 w 6339088"/>
              <a:gd name="connsiteY53" fmla="*/ 1540941 h 6000731"/>
              <a:gd name="connsiteX54" fmla="*/ 1728017 w 6339088"/>
              <a:gd name="connsiteY54" fmla="*/ 1409244 h 6000731"/>
              <a:gd name="connsiteX55" fmla="*/ 1738768 w 6339088"/>
              <a:gd name="connsiteY55" fmla="*/ 1249922 h 6000731"/>
              <a:gd name="connsiteX56" fmla="*/ 1775106 w 6339088"/>
              <a:gd name="connsiteY56" fmla="*/ 1209557 h 6000731"/>
              <a:gd name="connsiteX57" fmla="*/ 1133646 w 6339088"/>
              <a:gd name="connsiteY57" fmla="*/ 901417 h 6000731"/>
              <a:gd name="connsiteX58" fmla="*/ 146914 w 6339088"/>
              <a:gd name="connsiteY58" fmla="*/ 427195 h 6000731"/>
              <a:gd name="connsiteX59" fmla="*/ 52883 w 6339088"/>
              <a:gd name="connsiteY59" fmla="*/ 367943 h 6000731"/>
              <a:gd name="connsiteX60" fmla="*/ 0 w 6339088"/>
              <a:gd name="connsiteY60" fmla="*/ 302859 h 6000731"/>
              <a:gd name="connsiteX61" fmla="*/ 4176 w 6339088"/>
              <a:gd name="connsiteY61" fmla="*/ 293044 h 6000731"/>
              <a:gd name="connsiteX62" fmla="*/ 125920 w 6339088"/>
              <a:gd name="connsiteY62" fmla="*/ 281069 h 6000731"/>
              <a:gd name="connsiteX63" fmla="*/ 1731688 w 6339088"/>
              <a:gd name="connsiteY63" fmla="*/ 134361 h 6000731"/>
              <a:gd name="connsiteX64" fmla="*/ 2699778 w 6339088"/>
              <a:gd name="connsiteY64" fmla="*/ 40055 h 6000731"/>
              <a:gd name="connsiteX65" fmla="*/ 3117955 w 6339088"/>
              <a:gd name="connsiteY65" fmla="*/ 1083 h 600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339088" h="6000731">
                <a:moveTo>
                  <a:pt x="4503422" y="2773272"/>
                </a:moveTo>
                <a:cubicBezTo>
                  <a:pt x="4500246" y="2806125"/>
                  <a:pt x="4495967" y="2826972"/>
                  <a:pt x="4496660" y="2847678"/>
                </a:cubicBezTo>
                <a:cubicBezTo>
                  <a:pt x="4502042" y="3008501"/>
                  <a:pt x="4431084" y="3143786"/>
                  <a:pt x="4354884" y="3277412"/>
                </a:cubicBezTo>
                <a:cubicBezTo>
                  <a:pt x="4327965" y="3324765"/>
                  <a:pt x="4294143" y="3361622"/>
                  <a:pt x="4234233" y="3364659"/>
                </a:cubicBezTo>
                <a:cubicBezTo>
                  <a:pt x="4201794" y="3366314"/>
                  <a:pt x="4188680" y="3383021"/>
                  <a:pt x="4183019" y="3419601"/>
                </a:cubicBezTo>
                <a:cubicBezTo>
                  <a:pt x="4160378" y="3566479"/>
                  <a:pt x="4204969" y="3699417"/>
                  <a:pt x="4257976" y="3831389"/>
                </a:cubicBezTo>
                <a:cubicBezTo>
                  <a:pt x="4262117" y="3841329"/>
                  <a:pt x="4273576" y="3848509"/>
                  <a:pt x="4281443" y="3857066"/>
                </a:cubicBezTo>
                <a:cubicBezTo>
                  <a:pt x="4286550" y="3854860"/>
                  <a:pt x="4291660" y="3852647"/>
                  <a:pt x="4296768" y="3850440"/>
                </a:cubicBezTo>
                <a:cubicBezTo>
                  <a:pt x="4300218" y="3806542"/>
                  <a:pt x="4304774" y="3762503"/>
                  <a:pt x="4306984" y="3718605"/>
                </a:cubicBezTo>
                <a:cubicBezTo>
                  <a:pt x="4315265" y="3555163"/>
                  <a:pt x="4364411" y="3406485"/>
                  <a:pt x="4469602" y="3279623"/>
                </a:cubicBezTo>
                <a:cubicBezTo>
                  <a:pt x="4537657" y="3197763"/>
                  <a:pt x="4609026" y="3118663"/>
                  <a:pt x="4679984" y="3039288"/>
                </a:cubicBezTo>
                <a:cubicBezTo>
                  <a:pt x="4751076" y="2959634"/>
                  <a:pt x="4738650" y="2866866"/>
                  <a:pt x="4643951" y="2818276"/>
                </a:cubicBezTo>
                <a:cubicBezTo>
                  <a:pt x="4602536" y="2797016"/>
                  <a:pt x="4554359" y="2789146"/>
                  <a:pt x="4503422" y="2773272"/>
                </a:cubicBezTo>
                <a:close/>
                <a:moveTo>
                  <a:pt x="3117955" y="1083"/>
                </a:moveTo>
                <a:cubicBezTo>
                  <a:pt x="3257948" y="-7207"/>
                  <a:pt x="3391176" y="33232"/>
                  <a:pt x="3521142" y="83611"/>
                </a:cubicBezTo>
                <a:cubicBezTo>
                  <a:pt x="3873820" y="219189"/>
                  <a:pt x="4227256" y="356027"/>
                  <a:pt x="4579770" y="492733"/>
                </a:cubicBezTo>
                <a:cubicBezTo>
                  <a:pt x="5076356" y="686401"/>
                  <a:pt x="5573705" y="881329"/>
                  <a:pt x="6071208" y="1075125"/>
                </a:cubicBezTo>
                <a:cubicBezTo>
                  <a:pt x="6129904" y="1098288"/>
                  <a:pt x="6188762" y="1120316"/>
                  <a:pt x="6247306" y="1144613"/>
                </a:cubicBezTo>
                <a:cubicBezTo>
                  <a:pt x="6284390" y="1161311"/>
                  <a:pt x="6318532" y="1185684"/>
                  <a:pt x="6339088" y="1233582"/>
                </a:cubicBezTo>
                <a:cubicBezTo>
                  <a:pt x="6242962" y="1250262"/>
                  <a:pt x="6151592" y="1266455"/>
                  <a:pt x="6060223" y="1282648"/>
                </a:cubicBezTo>
                <a:cubicBezTo>
                  <a:pt x="5779678" y="1330331"/>
                  <a:pt x="5499132" y="1378013"/>
                  <a:pt x="5218426" y="1426828"/>
                </a:cubicBezTo>
                <a:lnTo>
                  <a:pt x="4512306" y="1547739"/>
                </a:lnTo>
                <a:lnTo>
                  <a:pt x="4550218" y="1647927"/>
                </a:lnTo>
                <a:cubicBezTo>
                  <a:pt x="4583348" y="1800605"/>
                  <a:pt x="4606542" y="1956458"/>
                  <a:pt x="4620066" y="2112173"/>
                </a:cubicBezTo>
                <a:cubicBezTo>
                  <a:pt x="4631250" y="2240143"/>
                  <a:pt x="4674458" y="2347540"/>
                  <a:pt x="4773988" y="2425673"/>
                </a:cubicBezTo>
                <a:cubicBezTo>
                  <a:pt x="4829345" y="2469158"/>
                  <a:pt x="4893402" y="2507672"/>
                  <a:pt x="4959800" y="2530038"/>
                </a:cubicBezTo>
                <a:cubicBezTo>
                  <a:pt x="5130424" y="2587186"/>
                  <a:pt x="5251073" y="2695691"/>
                  <a:pt x="5328934" y="2854994"/>
                </a:cubicBezTo>
                <a:cubicBezTo>
                  <a:pt x="5414932" y="3030864"/>
                  <a:pt x="5503422" y="3205630"/>
                  <a:pt x="5584178" y="3383845"/>
                </a:cubicBezTo>
                <a:cubicBezTo>
                  <a:pt x="5684124" y="3604305"/>
                  <a:pt x="5741553" y="3833182"/>
                  <a:pt x="5701931" y="4079041"/>
                </a:cubicBezTo>
                <a:cubicBezTo>
                  <a:pt x="5669353" y="4281144"/>
                  <a:pt x="5702206" y="4478685"/>
                  <a:pt x="5769575" y="4668912"/>
                </a:cubicBezTo>
                <a:cubicBezTo>
                  <a:pt x="5876972" y="4972061"/>
                  <a:pt x="5986860" y="5274377"/>
                  <a:pt x="6105298" y="5573386"/>
                </a:cubicBezTo>
                <a:cubicBezTo>
                  <a:pt x="6153649" y="5695453"/>
                  <a:pt x="6188953" y="5817443"/>
                  <a:pt x="6189374" y="5943954"/>
                </a:cubicBezTo>
                <a:lnTo>
                  <a:pt x="6184053" y="6000731"/>
                </a:lnTo>
                <a:lnTo>
                  <a:pt x="1594099" y="6000731"/>
                </a:lnTo>
                <a:lnTo>
                  <a:pt x="1838456" y="5766927"/>
                </a:lnTo>
                <a:cubicBezTo>
                  <a:pt x="2199032" y="5403588"/>
                  <a:pt x="2544007" y="5024791"/>
                  <a:pt x="2896293" y="4653174"/>
                </a:cubicBezTo>
                <a:cubicBezTo>
                  <a:pt x="2954138" y="4592161"/>
                  <a:pt x="2961318" y="4522033"/>
                  <a:pt x="2933291" y="4448179"/>
                </a:cubicBezTo>
                <a:cubicBezTo>
                  <a:pt x="2915624" y="4401657"/>
                  <a:pt x="2892293" y="4355684"/>
                  <a:pt x="2863581" y="4315100"/>
                </a:cubicBezTo>
                <a:cubicBezTo>
                  <a:pt x="2798561" y="4223440"/>
                  <a:pt x="2714351" y="4169463"/>
                  <a:pt x="2594806" y="4198316"/>
                </a:cubicBezTo>
                <a:cubicBezTo>
                  <a:pt x="2542075" y="4211017"/>
                  <a:pt x="2488509" y="4219987"/>
                  <a:pt x="2435225" y="4230343"/>
                </a:cubicBezTo>
                <a:cubicBezTo>
                  <a:pt x="2338317" y="4249117"/>
                  <a:pt x="2241822" y="4270927"/>
                  <a:pt x="2144224" y="4285423"/>
                </a:cubicBezTo>
                <a:cubicBezTo>
                  <a:pt x="2061953" y="4297708"/>
                  <a:pt x="2020259" y="4272443"/>
                  <a:pt x="1990030" y="4194862"/>
                </a:cubicBezTo>
                <a:cubicBezTo>
                  <a:pt x="1971256" y="4146548"/>
                  <a:pt x="1954828" y="4095057"/>
                  <a:pt x="1950270" y="4043705"/>
                </a:cubicBezTo>
                <a:cubicBezTo>
                  <a:pt x="1942677" y="3959220"/>
                  <a:pt x="1916861" y="3903589"/>
                  <a:pt x="1820094" y="3897516"/>
                </a:cubicBezTo>
                <a:cubicBezTo>
                  <a:pt x="1776473" y="3894754"/>
                  <a:pt x="1761700" y="3858721"/>
                  <a:pt x="1782824" y="3815790"/>
                </a:cubicBezTo>
                <a:cubicBezTo>
                  <a:pt x="1797179" y="3786664"/>
                  <a:pt x="1811537" y="3757396"/>
                  <a:pt x="1827274" y="3725372"/>
                </a:cubicBezTo>
                <a:cubicBezTo>
                  <a:pt x="1809605" y="3715709"/>
                  <a:pt x="1794830" y="3706872"/>
                  <a:pt x="1779372" y="3699558"/>
                </a:cubicBezTo>
                <a:cubicBezTo>
                  <a:pt x="1654442" y="3639920"/>
                  <a:pt x="1653338" y="3639782"/>
                  <a:pt x="1671282" y="3501459"/>
                </a:cubicBezTo>
                <a:cubicBezTo>
                  <a:pt x="1675700" y="3467503"/>
                  <a:pt x="1664931" y="3453007"/>
                  <a:pt x="1634285" y="3441690"/>
                </a:cubicBezTo>
                <a:cubicBezTo>
                  <a:pt x="1581690" y="3422084"/>
                  <a:pt x="1529235" y="3401239"/>
                  <a:pt x="1479675" y="3375010"/>
                </a:cubicBezTo>
                <a:cubicBezTo>
                  <a:pt x="1394914" y="3330286"/>
                  <a:pt x="1377798" y="3283351"/>
                  <a:pt x="1411482" y="3193480"/>
                </a:cubicBezTo>
                <a:cubicBezTo>
                  <a:pt x="1428461" y="3148203"/>
                  <a:pt x="1447926" y="3103064"/>
                  <a:pt x="1472493" y="3061649"/>
                </a:cubicBezTo>
                <a:cubicBezTo>
                  <a:pt x="1595635" y="2853891"/>
                  <a:pt x="1639117" y="2628601"/>
                  <a:pt x="1620620" y="2390610"/>
                </a:cubicBezTo>
                <a:cubicBezTo>
                  <a:pt x="1598120" y="2100712"/>
                  <a:pt x="1624898" y="1817722"/>
                  <a:pt x="1717528" y="1540941"/>
                </a:cubicBezTo>
                <a:cubicBezTo>
                  <a:pt x="1731193" y="1500218"/>
                  <a:pt x="1732575" y="1452593"/>
                  <a:pt x="1728017" y="1409244"/>
                </a:cubicBezTo>
                <a:cubicBezTo>
                  <a:pt x="1720219" y="1335390"/>
                  <a:pt x="1719875" y="1287074"/>
                  <a:pt x="1738768" y="1249922"/>
                </a:cubicBezTo>
                <a:lnTo>
                  <a:pt x="1775106" y="1209557"/>
                </a:lnTo>
                <a:lnTo>
                  <a:pt x="1133646" y="901417"/>
                </a:lnTo>
                <a:cubicBezTo>
                  <a:pt x="804683" y="743721"/>
                  <a:pt x="475718" y="586025"/>
                  <a:pt x="146914" y="427195"/>
                </a:cubicBezTo>
                <a:cubicBezTo>
                  <a:pt x="114432" y="411136"/>
                  <a:pt x="81501" y="391551"/>
                  <a:pt x="52883" y="367943"/>
                </a:cubicBezTo>
                <a:cubicBezTo>
                  <a:pt x="32681" y="351286"/>
                  <a:pt x="17576" y="324934"/>
                  <a:pt x="0" y="302859"/>
                </a:cubicBezTo>
                <a:cubicBezTo>
                  <a:pt x="1394" y="299587"/>
                  <a:pt x="2785" y="296315"/>
                  <a:pt x="4176" y="293044"/>
                </a:cubicBezTo>
                <a:cubicBezTo>
                  <a:pt x="45013" y="289473"/>
                  <a:pt x="85083" y="284640"/>
                  <a:pt x="125920" y="281069"/>
                </a:cubicBezTo>
                <a:cubicBezTo>
                  <a:pt x="660766" y="232879"/>
                  <a:pt x="1195607" y="184689"/>
                  <a:pt x="1731688" y="134361"/>
                </a:cubicBezTo>
                <a:cubicBezTo>
                  <a:pt x="2054845" y="104143"/>
                  <a:pt x="2377389" y="71536"/>
                  <a:pt x="2699778" y="40055"/>
                </a:cubicBezTo>
                <a:cubicBezTo>
                  <a:pt x="2838558" y="26979"/>
                  <a:pt x="2977968" y="9370"/>
                  <a:pt x="3117955" y="1083"/>
                </a:cubicBezTo>
                <a:close/>
              </a:path>
            </a:pathLst>
          </a:cu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4" name="그림 개체 틀 3">
            <a:extLst>
              <a:ext uri="{FF2B5EF4-FFF2-40B4-BE49-F238E27FC236}">
                <a16:creationId xmlns:a16="http://schemas.microsoft.com/office/drawing/2014/main" id="{78037F00-E8F9-415D-B6FA-9628240541F2}"/>
              </a:ext>
            </a:extLst>
          </p:cNvPr>
          <p:cNvSpPr>
            <a:spLocks noGrp="1"/>
          </p:cNvSpPr>
          <p:nvPr>
            <p:ph type="pic" sz="quarter" idx="11" hasCustomPrompt="1"/>
          </p:nvPr>
        </p:nvSpPr>
        <p:spPr>
          <a:xfrm>
            <a:off x="5274528" y="733444"/>
            <a:ext cx="6339088" cy="6124557"/>
          </a:xfrm>
          <a:custGeom>
            <a:avLst/>
            <a:gdLst>
              <a:gd name="connsiteX0" fmla="*/ 4503422 w 6339088"/>
              <a:gd name="connsiteY0" fmla="*/ 2773272 h 6124557"/>
              <a:gd name="connsiteX1" fmla="*/ 4496660 w 6339088"/>
              <a:gd name="connsiteY1" fmla="*/ 2847678 h 6124557"/>
              <a:gd name="connsiteX2" fmla="*/ 4354884 w 6339088"/>
              <a:gd name="connsiteY2" fmla="*/ 3277412 h 6124557"/>
              <a:gd name="connsiteX3" fmla="*/ 4234233 w 6339088"/>
              <a:gd name="connsiteY3" fmla="*/ 3364659 h 6124557"/>
              <a:gd name="connsiteX4" fmla="*/ 4183019 w 6339088"/>
              <a:gd name="connsiteY4" fmla="*/ 3419601 h 6124557"/>
              <a:gd name="connsiteX5" fmla="*/ 4257976 w 6339088"/>
              <a:gd name="connsiteY5" fmla="*/ 3831389 h 6124557"/>
              <a:gd name="connsiteX6" fmla="*/ 4281443 w 6339088"/>
              <a:gd name="connsiteY6" fmla="*/ 3857066 h 6124557"/>
              <a:gd name="connsiteX7" fmla="*/ 4296768 w 6339088"/>
              <a:gd name="connsiteY7" fmla="*/ 3850440 h 6124557"/>
              <a:gd name="connsiteX8" fmla="*/ 4306984 w 6339088"/>
              <a:gd name="connsiteY8" fmla="*/ 3718605 h 6124557"/>
              <a:gd name="connsiteX9" fmla="*/ 4469602 w 6339088"/>
              <a:gd name="connsiteY9" fmla="*/ 3279623 h 6124557"/>
              <a:gd name="connsiteX10" fmla="*/ 4679984 w 6339088"/>
              <a:gd name="connsiteY10" fmla="*/ 3039288 h 6124557"/>
              <a:gd name="connsiteX11" fmla="*/ 4643951 w 6339088"/>
              <a:gd name="connsiteY11" fmla="*/ 2818276 h 6124557"/>
              <a:gd name="connsiteX12" fmla="*/ 4503422 w 6339088"/>
              <a:gd name="connsiteY12" fmla="*/ 2773272 h 6124557"/>
              <a:gd name="connsiteX13" fmla="*/ 3117955 w 6339088"/>
              <a:gd name="connsiteY13" fmla="*/ 1083 h 6124557"/>
              <a:gd name="connsiteX14" fmla="*/ 3521142 w 6339088"/>
              <a:gd name="connsiteY14" fmla="*/ 83611 h 6124557"/>
              <a:gd name="connsiteX15" fmla="*/ 4579770 w 6339088"/>
              <a:gd name="connsiteY15" fmla="*/ 492733 h 6124557"/>
              <a:gd name="connsiteX16" fmla="*/ 6071208 w 6339088"/>
              <a:gd name="connsiteY16" fmla="*/ 1075125 h 6124557"/>
              <a:gd name="connsiteX17" fmla="*/ 6247306 w 6339088"/>
              <a:gd name="connsiteY17" fmla="*/ 1144613 h 6124557"/>
              <a:gd name="connsiteX18" fmla="*/ 6339088 w 6339088"/>
              <a:gd name="connsiteY18" fmla="*/ 1233582 h 6124557"/>
              <a:gd name="connsiteX19" fmla="*/ 6060223 w 6339088"/>
              <a:gd name="connsiteY19" fmla="*/ 1282648 h 6124557"/>
              <a:gd name="connsiteX20" fmla="*/ 5218426 w 6339088"/>
              <a:gd name="connsiteY20" fmla="*/ 1426828 h 6124557"/>
              <a:gd name="connsiteX21" fmla="*/ 4512306 w 6339088"/>
              <a:gd name="connsiteY21" fmla="*/ 1547739 h 6124557"/>
              <a:gd name="connsiteX22" fmla="*/ 4550218 w 6339088"/>
              <a:gd name="connsiteY22" fmla="*/ 1647927 h 6124557"/>
              <a:gd name="connsiteX23" fmla="*/ 4620066 w 6339088"/>
              <a:gd name="connsiteY23" fmla="*/ 2112173 h 6124557"/>
              <a:gd name="connsiteX24" fmla="*/ 4773988 w 6339088"/>
              <a:gd name="connsiteY24" fmla="*/ 2425673 h 6124557"/>
              <a:gd name="connsiteX25" fmla="*/ 4959800 w 6339088"/>
              <a:gd name="connsiteY25" fmla="*/ 2530038 h 6124557"/>
              <a:gd name="connsiteX26" fmla="*/ 5328934 w 6339088"/>
              <a:gd name="connsiteY26" fmla="*/ 2854994 h 6124557"/>
              <a:gd name="connsiteX27" fmla="*/ 5584178 w 6339088"/>
              <a:gd name="connsiteY27" fmla="*/ 3383845 h 6124557"/>
              <a:gd name="connsiteX28" fmla="*/ 5701931 w 6339088"/>
              <a:gd name="connsiteY28" fmla="*/ 4079041 h 6124557"/>
              <a:gd name="connsiteX29" fmla="*/ 5769575 w 6339088"/>
              <a:gd name="connsiteY29" fmla="*/ 4668912 h 6124557"/>
              <a:gd name="connsiteX30" fmla="*/ 6105298 w 6339088"/>
              <a:gd name="connsiteY30" fmla="*/ 5573386 h 6124557"/>
              <a:gd name="connsiteX31" fmla="*/ 6177359 w 6339088"/>
              <a:gd name="connsiteY31" fmla="*/ 6072144 h 6124557"/>
              <a:gd name="connsiteX32" fmla="*/ 6164145 w 6339088"/>
              <a:gd name="connsiteY32" fmla="*/ 6124557 h 6124557"/>
              <a:gd name="connsiteX33" fmla="*/ 1464684 w 6339088"/>
              <a:gd name="connsiteY33" fmla="*/ 6124557 h 6124557"/>
              <a:gd name="connsiteX34" fmla="*/ 1838456 w 6339088"/>
              <a:gd name="connsiteY34" fmla="*/ 5766927 h 6124557"/>
              <a:gd name="connsiteX35" fmla="*/ 2896293 w 6339088"/>
              <a:gd name="connsiteY35" fmla="*/ 4653174 h 6124557"/>
              <a:gd name="connsiteX36" fmla="*/ 2933291 w 6339088"/>
              <a:gd name="connsiteY36" fmla="*/ 4448179 h 6124557"/>
              <a:gd name="connsiteX37" fmla="*/ 2863581 w 6339088"/>
              <a:gd name="connsiteY37" fmla="*/ 4315100 h 6124557"/>
              <a:gd name="connsiteX38" fmla="*/ 2594806 w 6339088"/>
              <a:gd name="connsiteY38" fmla="*/ 4198316 h 6124557"/>
              <a:gd name="connsiteX39" fmla="*/ 2435225 w 6339088"/>
              <a:gd name="connsiteY39" fmla="*/ 4230343 h 6124557"/>
              <a:gd name="connsiteX40" fmla="*/ 2144224 w 6339088"/>
              <a:gd name="connsiteY40" fmla="*/ 4285423 h 6124557"/>
              <a:gd name="connsiteX41" fmla="*/ 1990030 w 6339088"/>
              <a:gd name="connsiteY41" fmla="*/ 4194862 h 6124557"/>
              <a:gd name="connsiteX42" fmla="*/ 1950270 w 6339088"/>
              <a:gd name="connsiteY42" fmla="*/ 4043705 h 6124557"/>
              <a:gd name="connsiteX43" fmla="*/ 1820094 w 6339088"/>
              <a:gd name="connsiteY43" fmla="*/ 3897516 h 6124557"/>
              <a:gd name="connsiteX44" fmla="*/ 1782824 w 6339088"/>
              <a:gd name="connsiteY44" fmla="*/ 3815790 h 6124557"/>
              <a:gd name="connsiteX45" fmla="*/ 1827274 w 6339088"/>
              <a:gd name="connsiteY45" fmla="*/ 3725372 h 6124557"/>
              <a:gd name="connsiteX46" fmla="*/ 1779372 w 6339088"/>
              <a:gd name="connsiteY46" fmla="*/ 3699558 h 6124557"/>
              <a:gd name="connsiteX47" fmla="*/ 1671282 w 6339088"/>
              <a:gd name="connsiteY47" fmla="*/ 3501459 h 6124557"/>
              <a:gd name="connsiteX48" fmla="*/ 1634285 w 6339088"/>
              <a:gd name="connsiteY48" fmla="*/ 3441690 h 6124557"/>
              <a:gd name="connsiteX49" fmla="*/ 1479675 w 6339088"/>
              <a:gd name="connsiteY49" fmla="*/ 3375010 h 6124557"/>
              <a:gd name="connsiteX50" fmla="*/ 1411482 w 6339088"/>
              <a:gd name="connsiteY50" fmla="*/ 3193480 h 6124557"/>
              <a:gd name="connsiteX51" fmla="*/ 1472493 w 6339088"/>
              <a:gd name="connsiteY51" fmla="*/ 3061649 h 6124557"/>
              <a:gd name="connsiteX52" fmla="*/ 1620620 w 6339088"/>
              <a:gd name="connsiteY52" fmla="*/ 2390610 h 6124557"/>
              <a:gd name="connsiteX53" fmla="*/ 1717528 w 6339088"/>
              <a:gd name="connsiteY53" fmla="*/ 1540941 h 6124557"/>
              <a:gd name="connsiteX54" fmla="*/ 1728017 w 6339088"/>
              <a:gd name="connsiteY54" fmla="*/ 1409244 h 6124557"/>
              <a:gd name="connsiteX55" fmla="*/ 1738768 w 6339088"/>
              <a:gd name="connsiteY55" fmla="*/ 1249922 h 6124557"/>
              <a:gd name="connsiteX56" fmla="*/ 1775106 w 6339088"/>
              <a:gd name="connsiteY56" fmla="*/ 1209557 h 6124557"/>
              <a:gd name="connsiteX57" fmla="*/ 1133646 w 6339088"/>
              <a:gd name="connsiteY57" fmla="*/ 901417 h 6124557"/>
              <a:gd name="connsiteX58" fmla="*/ 146914 w 6339088"/>
              <a:gd name="connsiteY58" fmla="*/ 427195 h 6124557"/>
              <a:gd name="connsiteX59" fmla="*/ 52883 w 6339088"/>
              <a:gd name="connsiteY59" fmla="*/ 367943 h 6124557"/>
              <a:gd name="connsiteX60" fmla="*/ 0 w 6339088"/>
              <a:gd name="connsiteY60" fmla="*/ 302859 h 6124557"/>
              <a:gd name="connsiteX61" fmla="*/ 4176 w 6339088"/>
              <a:gd name="connsiteY61" fmla="*/ 293044 h 6124557"/>
              <a:gd name="connsiteX62" fmla="*/ 125920 w 6339088"/>
              <a:gd name="connsiteY62" fmla="*/ 281069 h 6124557"/>
              <a:gd name="connsiteX63" fmla="*/ 1731688 w 6339088"/>
              <a:gd name="connsiteY63" fmla="*/ 134361 h 6124557"/>
              <a:gd name="connsiteX64" fmla="*/ 2699778 w 6339088"/>
              <a:gd name="connsiteY64" fmla="*/ 40055 h 6124557"/>
              <a:gd name="connsiteX65" fmla="*/ 3117955 w 6339088"/>
              <a:gd name="connsiteY65" fmla="*/ 1083 h 612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339088" h="6124557">
                <a:moveTo>
                  <a:pt x="4503422" y="2773272"/>
                </a:moveTo>
                <a:cubicBezTo>
                  <a:pt x="4500246" y="2806125"/>
                  <a:pt x="4495967" y="2826972"/>
                  <a:pt x="4496660" y="2847678"/>
                </a:cubicBezTo>
                <a:cubicBezTo>
                  <a:pt x="4502042" y="3008501"/>
                  <a:pt x="4431084" y="3143786"/>
                  <a:pt x="4354884" y="3277412"/>
                </a:cubicBezTo>
                <a:cubicBezTo>
                  <a:pt x="4327965" y="3324765"/>
                  <a:pt x="4294143" y="3361622"/>
                  <a:pt x="4234233" y="3364659"/>
                </a:cubicBezTo>
                <a:cubicBezTo>
                  <a:pt x="4201794" y="3366314"/>
                  <a:pt x="4188680" y="3383021"/>
                  <a:pt x="4183019" y="3419601"/>
                </a:cubicBezTo>
                <a:cubicBezTo>
                  <a:pt x="4160378" y="3566479"/>
                  <a:pt x="4204969" y="3699417"/>
                  <a:pt x="4257976" y="3831389"/>
                </a:cubicBezTo>
                <a:cubicBezTo>
                  <a:pt x="4262117" y="3841329"/>
                  <a:pt x="4273576" y="3848509"/>
                  <a:pt x="4281443" y="3857066"/>
                </a:cubicBezTo>
                <a:cubicBezTo>
                  <a:pt x="4286550" y="3854860"/>
                  <a:pt x="4291660" y="3852647"/>
                  <a:pt x="4296768" y="3850440"/>
                </a:cubicBezTo>
                <a:cubicBezTo>
                  <a:pt x="4300218" y="3806542"/>
                  <a:pt x="4304774" y="3762503"/>
                  <a:pt x="4306984" y="3718605"/>
                </a:cubicBezTo>
                <a:cubicBezTo>
                  <a:pt x="4315265" y="3555163"/>
                  <a:pt x="4364411" y="3406485"/>
                  <a:pt x="4469602" y="3279623"/>
                </a:cubicBezTo>
                <a:cubicBezTo>
                  <a:pt x="4537657" y="3197763"/>
                  <a:pt x="4609026" y="3118663"/>
                  <a:pt x="4679984" y="3039288"/>
                </a:cubicBezTo>
                <a:cubicBezTo>
                  <a:pt x="4751076" y="2959634"/>
                  <a:pt x="4738650" y="2866866"/>
                  <a:pt x="4643951" y="2818276"/>
                </a:cubicBezTo>
                <a:cubicBezTo>
                  <a:pt x="4602536" y="2797016"/>
                  <a:pt x="4554359" y="2789146"/>
                  <a:pt x="4503422" y="2773272"/>
                </a:cubicBezTo>
                <a:close/>
                <a:moveTo>
                  <a:pt x="3117955" y="1083"/>
                </a:moveTo>
                <a:cubicBezTo>
                  <a:pt x="3257948" y="-7207"/>
                  <a:pt x="3391176" y="33232"/>
                  <a:pt x="3521142" y="83611"/>
                </a:cubicBezTo>
                <a:cubicBezTo>
                  <a:pt x="3873820" y="219189"/>
                  <a:pt x="4227256" y="356027"/>
                  <a:pt x="4579770" y="492733"/>
                </a:cubicBezTo>
                <a:cubicBezTo>
                  <a:pt x="5076356" y="686401"/>
                  <a:pt x="5573705" y="881329"/>
                  <a:pt x="6071208" y="1075125"/>
                </a:cubicBezTo>
                <a:cubicBezTo>
                  <a:pt x="6129904" y="1098288"/>
                  <a:pt x="6188762" y="1120316"/>
                  <a:pt x="6247306" y="1144613"/>
                </a:cubicBezTo>
                <a:cubicBezTo>
                  <a:pt x="6284390" y="1161311"/>
                  <a:pt x="6318532" y="1185684"/>
                  <a:pt x="6339088" y="1233582"/>
                </a:cubicBezTo>
                <a:cubicBezTo>
                  <a:pt x="6242962" y="1250262"/>
                  <a:pt x="6151592" y="1266455"/>
                  <a:pt x="6060223" y="1282648"/>
                </a:cubicBezTo>
                <a:cubicBezTo>
                  <a:pt x="5779678" y="1330331"/>
                  <a:pt x="5499132" y="1378013"/>
                  <a:pt x="5218426" y="1426828"/>
                </a:cubicBezTo>
                <a:lnTo>
                  <a:pt x="4512306" y="1547739"/>
                </a:lnTo>
                <a:lnTo>
                  <a:pt x="4550218" y="1647927"/>
                </a:lnTo>
                <a:cubicBezTo>
                  <a:pt x="4583348" y="1800605"/>
                  <a:pt x="4606542" y="1956458"/>
                  <a:pt x="4620066" y="2112173"/>
                </a:cubicBezTo>
                <a:cubicBezTo>
                  <a:pt x="4631250" y="2240143"/>
                  <a:pt x="4674458" y="2347540"/>
                  <a:pt x="4773988" y="2425673"/>
                </a:cubicBezTo>
                <a:cubicBezTo>
                  <a:pt x="4829345" y="2469158"/>
                  <a:pt x="4893402" y="2507672"/>
                  <a:pt x="4959800" y="2530038"/>
                </a:cubicBezTo>
                <a:cubicBezTo>
                  <a:pt x="5130424" y="2587186"/>
                  <a:pt x="5251073" y="2695691"/>
                  <a:pt x="5328934" y="2854994"/>
                </a:cubicBezTo>
                <a:cubicBezTo>
                  <a:pt x="5414932" y="3030864"/>
                  <a:pt x="5503422" y="3205630"/>
                  <a:pt x="5584178" y="3383845"/>
                </a:cubicBezTo>
                <a:cubicBezTo>
                  <a:pt x="5684124" y="3604305"/>
                  <a:pt x="5741553" y="3833182"/>
                  <a:pt x="5701931" y="4079041"/>
                </a:cubicBezTo>
                <a:cubicBezTo>
                  <a:pt x="5669353" y="4281144"/>
                  <a:pt x="5702206" y="4478685"/>
                  <a:pt x="5769575" y="4668912"/>
                </a:cubicBezTo>
                <a:cubicBezTo>
                  <a:pt x="5876972" y="4972061"/>
                  <a:pt x="5986860" y="5274377"/>
                  <a:pt x="6105298" y="5573386"/>
                </a:cubicBezTo>
                <a:cubicBezTo>
                  <a:pt x="6169766" y="5736142"/>
                  <a:pt x="6211040" y="5898760"/>
                  <a:pt x="6177359" y="6072144"/>
                </a:cubicBezTo>
                <a:lnTo>
                  <a:pt x="6164145" y="6124557"/>
                </a:lnTo>
                <a:lnTo>
                  <a:pt x="1464684" y="6124557"/>
                </a:lnTo>
                <a:lnTo>
                  <a:pt x="1838456" y="5766927"/>
                </a:lnTo>
                <a:cubicBezTo>
                  <a:pt x="2199032" y="5403588"/>
                  <a:pt x="2544007" y="5024791"/>
                  <a:pt x="2896293" y="4653174"/>
                </a:cubicBezTo>
                <a:cubicBezTo>
                  <a:pt x="2954138" y="4592161"/>
                  <a:pt x="2961318" y="4522033"/>
                  <a:pt x="2933291" y="4448179"/>
                </a:cubicBezTo>
                <a:cubicBezTo>
                  <a:pt x="2915624" y="4401657"/>
                  <a:pt x="2892293" y="4355684"/>
                  <a:pt x="2863581" y="4315100"/>
                </a:cubicBezTo>
                <a:cubicBezTo>
                  <a:pt x="2798561" y="4223440"/>
                  <a:pt x="2714351" y="4169463"/>
                  <a:pt x="2594806" y="4198316"/>
                </a:cubicBezTo>
                <a:cubicBezTo>
                  <a:pt x="2542075" y="4211017"/>
                  <a:pt x="2488509" y="4219987"/>
                  <a:pt x="2435225" y="4230343"/>
                </a:cubicBezTo>
                <a:cubicBezTo>
                  <a:pt x="2338317" y="4249117"/>
                  <a:pt x="2241822" y="4270927"/>
                  <a:pt x="2144224" y="4285423"/>
                </a:cubicBezTo>
                <a:cubicBezTo>
                  <a:pt x="2061953" y="4297708"/>
                  <a:pt x="2020259" y="4272443"/>
                  <a:pt x="1990030" y="4194862"/>
                </a:cubicBezTo>
                <a:cubicBezTo>
                  <a:pt x="1971256" y="4146548"/>
                  <a:pt x="1954828" y="4095057"/>
                  <a:pt x="1950270" y="4043705"/>
                </a:cubicBezTo>
                <a:cubicBezTo>
                  <a:pt x="1942677" y="3959220"/>
                  <a:pt x="1916861" y="3903589"/>
                  <a:pt x="1820094" y="3897516"/>
                </a:cubicBezTo>
                <a:cubicBezTo>
                  <a:pt x="1776473" y="3894754"/>
                  <a:pt x="1761700" y="3858721"/>
                  <a:pt x="1782824" y="3815790"/>
                </a:cubicBezTo>
                <a:cubicBezTo>
                  <a:pt x="1797179" y="3786664"/>
                  <a:pt x="1811537" y="3757396"/>
                  <a:pt x="1827274" y="3725372"/>
                </a:cubicBezTo>
                <a:cubicBezTo>
                  <a:pt x="1809605" y="3715709"/>
                  <a:pt x="1794830" y="3706872"/>
                  <a:pt x="1779372" y="3699558"/>
                </a:cubicBezTo>
                <a:cubicBezTo>
                  <a:pt x="1654442" y="3639920"/>
                  <a:pt x="1653338" y="3639782"/>
                  <a:pt x="1671282" y="3501459"/>
                </a:cubicBezTo>
                <a:cubicBezTo>
                  <a:pt x="1675700" y="3467503"/>
                  <a:pt x="1664931" y="3453007"/>
                  <a:pt x="1634285" y="3441690"/>
                </a:cubicBezTo>
                <a:cubicBezTo>
                  <a:pt x="1581690" y="3422084"/>
                  <a:pt x="1529235" y="3401239"/>
                  <a:pt x="1479675" y="3375010"/>
                </a:cubicBezTo>
                <a:cubicBezTo>
                  <a:pt x="1394914" y="3330286"/>
                  <a:pt x="1377798" y="3283351"/>
                  <a:pt x="1411482" y="3193480"/>
                </a:cubicBezTo>
                <a:cubicBezTo>
                  <a:pt x="1428461" y="3148203"/>
                  <a:pt x="1447926" y="3103064"/>
                  <a:pt x="1472493" y="3061649"/>
                </a:cubicBezTo>
                <a:cubicBezTo>
                  <a:pt x="1595635" y="2853891"/>
                  <a:pt x="1639117" y="2628601"/>
                  <a:pt x="1620620" y="2390610"/>
                </a:cubicBezTo>
                <a:cubicBezTo>
                  <a:pt x="1598120" y="2100712"/>
                  <a:pt x="1624898" y="1817722"/>
                  <a:pt x="1717528" y="1540941"/>
                </a:cubicBezTo>
                <a:cubicBezTo>
                  <a:pt x="1731193" y="1500218"/>
                  <a:pt x="1732575" y="1452593"/>
                  <a:pt x="1728017" y="1409244"/>
                </a:cubicBezTo>
                <a:cubicBezTo>
                  <a:pt x="1720219" y="1335390"/>
                  <a:pt x="1719875" y="1287074"/>
                  <a:pt x="1738768" y="1249922"/>
                </a:cubicBezTo>
                <a:lnTo>
                  <a:pt x="1775106" y="1209557"/>
                </a:lnTo>
                <a:lnTo>
                  <a:pt x="1133646" y="901417"/>
                </a:lnTo>
                <a:cubicBezTo>
                  <a:pt x="804683" y="743721"/>
                  <a:pt x="475718" y="586025"/>
                  <a:pt x="146914" y="427195"/>
                </a:cubicBezTo>
                <a:cubicBezTo>
                  <a:pt x="114432" y="411136"/>
                  <a:pt x="81501" y="391551"/>
                  <a:pt x="52883" y="367943"/>
                </a:cubicBezTo>
                <a:cubicBezTo>
                  <a:pt x="32681" y="351286"/>
                  <a:pt x="17576" y="324934"/>
                  <a:pt x="0" y="302859"/>
                </a:cubicBezTo>
                <a:cubicBezTo>
                  <a:pt x="1394" y="299587"/>
                  <a:pt x="2785" y="296315"/>
                  <a:pt x="4176" y="293044"/>
                </a:cubicBezTo>
                <a:cubicBezTo>
                  <a:pt x="45013" y="289473"/>
                  <a:pt x="85083" y="284640"/>
                  <a:pt x="125920" y="281069"/>
                </a:cubicBezTo>
                <a:cubicBezTo>
                  <a:pt x="660766" y="232879"/>
                  <a:pt x="1195607" y="184689"/>
                  <a:pt x="1731688" y="134361"/>
                </a:cubicBezTo>
                <a:cubicBezTo>
                  <a:pt x="2054845" y="104143"/>
                  <a:pt x="2377389" y="71536"/>
                  <a:pt x="2699778" y="40055"/>
                </a:cubicBezTo>
                <a:cubicBezTo>
                  <a:pt x="2838558" y="26979"/>
                  <a:pt x="2977968" y="9370"/>
                  <a:pt x="3117955" y="1083"/>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7_Contents slide layout">
    <p:spTree>
      <p:nvGrpSpPr>
        <p:cNvPr id="1" name=""/>
        <p:cNvGrpSpPr/>
        <p:nvPr/>
      </p:nvGrpSpPr>
      <p:grpSpPr>
        <a:xfrm>
          <a:off x="0" y="0"/>
          <a:ext cx="0" cy="0"/>
          <a:chOff x="0" y="0"/>
          <a:chExt cx="0" cy="0"/>
        </a:xfrm>
      </p:grpSpPr>
      <p:sp>
        <p:nvSpPr>
          <p:cNvPr id="10" name="그림 개체 틀 9">
            <a:extLst>
              <a:ext uri="{FF2B5EF4-FFF2-40B4-BE49-F238E27FC236}">
                <a16:creationId xmlns:a16="http://schemas.microsoft.com/office/drawing/2014/main" id="{28522DAF-F091-475D-9453-DFCEB7833B2B}"/>
              </a:ext>
            </a:extLst>
          </p:cNvPr>
          <p:cNvSpPr>
            <a:spLocks noGrp="1"/>
          </p:cNvSpPr>
          <p:nvPr>
            <p:ph type="pic" idx="14" hasCustomPrompt="1"/>
          </p:nvPr>
        </p:nvSpPr>
        <p:spPr>
          <a:xfrm>
            <a:off x="5362576" y="-1"/>
            <a:ext cx="6638925" cy="6858000"/>
          </a:xfrm>
          <a:custGeom>
            <a:avLst/>
            <a:gdLst>
              <a:gd name="connsiteX0" fmla="*/ 625981 w 6638925"/>
              <a:gd name="connsiteY0" fmla="*/ 1038225 h 6858000"/>
              <a:gd name="connsiteX1" fmla="*/ 1251962 w 6638925"/>
              <a:gd name="connsiteY1" fmla="*/ 1664206 h 6858000"/>
              <a:gd name="connsiteX2" fmla="*/ 1251962 w 6638925"/>
              <a:gd name="connsiteY2" fmla="*/ 6858000 h 6858000"/>
              <a:gd name="connsiteX3" fmla="*/ 0 w 6638925"/>
              <a:gd name="connsiteY3" fmla="*/ 6858000 h 6858000"/>
              <a:gd name="connsiteX4" fmla="*/ 0 w 6638925"/>
              <a:gd name="connsiteY4" fmla="*/ 1664206 h 6858000"/>
              <a:gd name="connsiteX5" fmla="*/ 625981 w 6638925"/>
              <a:gd name="connsiteY5" fmla="*/ 1038225 h 6858000"/>
              <a:gd name="connsiteX6" fmla="*/ 4681632 w 6638925"/>
              <a:gd name="connsiteY6" fmla="*/ 1038224 h 6858000"/>
              <a:gd name="connsiteX7" fmla="*/ 5307613 w 6638925"/>
              <a:gd name="connsiteY7" fmla="*/ 1664205 h 6858000"/>
              <a:gd name="connsiteX8" fmla="*/ 5307613 w 6638925"/>
              <a:gd name="connsiteY8" fmla="*/ 6857999 h 6858000"/>
              <a:gd name="connsiteX9" fmla="*/ 4055651 w 6638925"/>
              <a:gd name="connsiteY9" fmla="*/ 6857999 h 6858000"/>
              <a:gd name="connsiteX10" fmla="*/ 4055651 w 6638925"/>
              <a:gd name="connsiteY10" fmla="*/ 1664205 h 6858000"/>
              <a:gd name="connsiteX11" fmla="*/ 4681632 w 6638925"/>
              <a:gd name="connsiteY11" fmla="*/ 1038224 h 6858000"/>
              <a:gd name="connsiteX12" fmla="*/ 3350320 w 6638925"/>
              <a:gd name="connsiteY12" fmla="*/ 171448 h 6858000"/>
              <a:gd name="connsiteX13" fmla="*/ 3976301 w 6638925"/>
              <a:gd name="connsiteY13" fmla="*/ 797429 h 6858000"/>
              <a:gd name="connsiteX14" fmla="*/ 3976301 w 6638925"/>
              <a:gd name="connsiteY14" fmla="*/ 6857999 h 6858000"/>
              <a:gd name="connsiteX15" fmla="*/ 2724339 w 6638925"/>
              <a:gd name="connsiteY15" fmla="*/ 6857999 h 6858000"/>
              <a:gd name="connsiteX16" fmla="*/ 2724339 w 6638925"/>
              <a:gd name="connsiteY16" fmla="*/ 797429 h 6858000"/>
              <a:gd name="connsiteX17" fmla="*/ 3350320 w 6638925"/>
              <a:gd name="connsiteY17" fmla="*/ 171448 h 6858000"/>
              <a:gd name="connsiteX18" fmla="*/ 5386963 w 6638925"/>
              <a:gd name="connsiteY18" fmla="*/ 0 h 6858000"/>
              <a:gd name="connsiteX19" fmla="*/ 6638925 w 6638925"/>
              <a:gd name="connsiteY19" fmla="*/ 0 h 6858000"/>
              <a:gd name="connsiteX20" fmla="*/ 6638925 w 6638925"/>
              <a:gd name="connsiteY20" fmla="*/ 5798629 h 6858000"/>
              <a:gd name="connsiteX21" fmla="*/ 6012944 w 6638925"/>
              <a:gd name="connsiteY21" fmla="*/ 6424610 h 6858000"/>
              <a:gd name="connsiteX22" fmla="*/ 5386963 w 6638925"/>
              <a:gd name="connsiteY22" fmla="*/ 5798629 h 6858000"/>
              <a:gd name="connsiteX23" fmla="*/ 1393027 w 6638925"/>
              <a:gd name="connsiteY23" fmla="*/ 0 h 6858000"/>
              <a:gd name="connsiteX24" fmla="*/ 2644989 w 6638925"/>
              <a:gd name="connsiteY24" fmla="*/ 0 h 6858000"/>
              <a:gd name="connsiteX25" fmla="*/ 2644989 w 6638925"/>
              <a:gd name="connsiteY25" fmla="*/ 5193794 h 6858000"/>
              <a:gd name="connsiteX26" fmla="*/ 2019008 w 6638925"/>
              <a:gd name="connsiteY26" fmla="*/ 5819775 h 6858000"/>
              <a:gd name="connsiteX27" fmla="*/ 1393027 w 6638925"/>
              <a:gd name="connsiteY27" fmla="*/ 51937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638925" h="6858000">
                <a:moveTo>
                  <a:pt x="625981" y="1038225"/>
                </a:moveTo>
                <a:cubicBezTo>
                  <a:pt x="971701" y="1038225"/>
                  <a:pt x="1251962" y="1318486"/>
                  <a:pt x="1251962" y="1664206"/>
                </a:cubicBezTo>
                <a:lnTo>
                  <a:pt x="1251962" y="6858000"/>
                </a:lnTo>
                <a:lnTo>
                  <a:pt x="0" y="6858000"/>
                </a:lnTo>
                <a:lnTo>
                  <a:pt x="0" y="1664206"/>
                </a:lnTo>
                <a:cubicBezTo>
                  <a:pt x="0" y="1318486"/>
                  <a:pt x="280261" y="1038225"/>
                  <a:pt x="625981" y="1038225"/>
                </a:cubicBezTo>
                <a:close/>
                <a:moveTo>
                  <a:pt x="4681632" y="1038224"/>
                </a:moveTo>
                <a:cubicBezTo>
                  <a:pt x="5027352" y="1038224"/>
                  <a:pt x="5307613" y="1318485"/>
                  <a:pt x="5307613" y="1664205"/>
                </a:cubicBezTo>
                <a:lnTo>
                  <a:pt x="5307613" y="6857999"/>
                </a:lnTo>
                <a:lnTo>
                  <a:pt x="4055651" y="6857999"/>
                </a:lnTo>
                <a:lnTo>
                  <a:pt x="4055651" y="1664205"/>
                </a:lnTo>
                <a:cubicBezTo>
                  <a:pt x="4055651" y="1318485"/>
                  <a:pt x="4335912" y="1038224"/>
                  <a:pt x="4681632" y="1038224"/>
                </a:cubicBezTo>
                <a:close/>
                <a:moveTo>
                  <a:pt x="3350320" y="171448"/>
                </a:moveTo>
                <a:cubicBezTo>
                  <a:pt x="3696040" y="171448"/>
                  <a:pt x="3976301" y="451709"/>
                  <a:pt x="3976301" y="797429"/>
                </a:cubicBezTo>
                <a:lnTo>
                  <a:pt x="3976301" y="6857999"/>
                </a:lnTo>
                <a:lnTo>
                  <a:pt x="2724339" y="6857999"/>
                </a:lnTo>
                <a:lnTo>
                  <a:pt x="2724339" y="797429"/>
                </a:lnTo>
                <a:cubicBezTo>
                  <a:pt x="2724339" y="451709"/>
                  <a:pt x="3004600" y="171448"/>
                  <a:pt x="3350320" y="171448"/>
                </a:cubicBezTo>
                <a:close/>
                <a:moveTo>
                  <a:pt x="5386963" y="0"/>
                </a:moveTo>
                <a:lnTo>
                  <a:pt x="6638925" y="0"/>
                </a:lnTo>
                <a:lnTo>
                  <a:pt x="6638925" y="5798629"/>
                </a:lnTo>
                <a:cubicBezTo>
                  <a:pt x="6638925" y="6144349"/>
                  <a:pt x="6358664" y="6424610"/>
                  <a:pt x="6012944" y="6424610"/>
                </a:cubicBezTo>
                <a:cubicBezTo>
                  <a:pt x="5667224" y="6424610"/>
                  <a:pt x="5386963" y="6144349"/>
                  <a:pt x="5386963" y="5798629"/>
                </a:cubicBezTo>
                <a:close/>
                <a:moveTo>
                  <a:pt x="1393027" y="0"/>
                </a:moveTo>
                <a:lnTo>
                  <a:pt x="2644989" y="0"/>
                </a:lnTo>
                <a:lnTo>
                  <a:pt x="2644989" y="5193794"/>
                </a:lnTo>
                <a:cubicBezTo>
                  <a:pt x="2644989" y="5539514"/>
                  <a:pt x="2364728" y="5819775"/>
                  <a:pt x="2019008" y="5819775"/>
                </a:cubicBezTo>
                <a:cubicBezTo>
                  <a:pt x="1673288" y="5819775"/>
                  <a:pt x="1393027" y="5539514"/>
                  <a:pt x="1393027" y="5193794"/>
                </a:cubicBezTo>
                <a:close/>
              </a:path>
            </a:pathLst>
          </a:custGeom>
          <a:solidFill>
            <a:schemeClr val="bg1">
              <a:lumMod val="95000"/>
            </a:schemeClr>
          </a:solidFill>
          <a:ln w="381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mt="20000"/>
            <a:lum/>
          </a:blip>
          <a:srcRect/>
          <a:stretch>
            <a:fillRect t="-12000" r="1000" b="-3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alphaModFix amt="20000"/>
            <a:lum/>
          </a:blip>
          <a:srcRect/>
          <a:stretch>
            <a:fillRect t="-12000" r="1000" b="-3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20000"/>
            <a:lum/>
          </a:blip>
          <a:srcRect/>
          <a:stretch>
            <a:fillRect t="-12000" r="1000" b="-3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3" Type="http://schemas.openxmlformats.org/officeDocument/2006/relationships/hyperlink" Target="https://t.co/2hdSbFAIaC" TargetMode="External"/><Relationship Id="rId7"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t.co/sk5VtLjAiD" TargetMode="External"/><Relationship Id="rId4" Type="http://schemas.openxmlformats.org/officeDocument/2006/relationships/hyperlink" Target="https://t.co/Yv4BBSNrB4"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8.xml"/><Relationship Id="rId6" Type="http://schemas.openxmlformats.org/officeDocument/2006/relationships/audio" Target="../media/audio1.wav"/><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8.xml"/><Relationship Id="rId4" Type="http://schemas.openxmlformats.org/officeDocument/2006/relationships/audio" Target="../media/audio1.wav"/></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8.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1.xml"/><Relationship Id="rId4"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8.xml"/><Relationship Id="rId5" Type="http://schemas.openxmlformats.org/officeDocument/2006/relationships/audio" Target="../media/audio1.wav"/><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8.xml"/><Relationship Id="rId5" Type="http://schemas.openxmlformats.org/officeDocument/2006/relationships/audio" Target="../media/audio1.wav"/><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8.xml"/><Relationship Id="rId5" Type="http://schemas.openxmlformats.org/officeDocument/2006/relationships/audio" Target="../media/audio1.wav"/><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8.xml"/><Relationship Id="rId4" Type="http://schemas.openxmlformats.org/officeDocument/2006/relationships/audio" Target="../media/audio1.wav"/></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5.xml"/><Relationship Id="rId4" Type="http://schemas.openxmlformats.org/officeDocument/2006/relationships/audio" Target="../media/audio1.wav"/></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audio" Target="../media/audio1.wav"/><Relationship Id="rId5" Type="http://schemas.openxmlformats.org/officeDocument/2006/relationships/image" Target="../media/image2.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audio" Target="../media/audio1.wav"/><Relationship Id="rId5" Type="http://schemas.openxmlformats.org/officeDocument/2006/relationships/image" Target="../media/image2.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audio" Target="../media/audio1.wav"/><Relationship Id="rId5" Type="http://schemas.openxmlformats.org/officeDocument/2006/relationships/image" Target="../media/image2.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499573" y="387205"/>
            <a:ext cx="5416962" cy="707886"/>
          </a:xfrm>
          <a:prstGeom prst="rect">
            <a:avLst/>
          </a:prstGeom>
          <a:noFill/>
        </p:spPr>
        <p:txBody>
          <a:bodyPr wrap="square" rtlCol="0" anchor="ctr">
            <a:spAutoFit/>
          </a:bodyPr>
          <a:lstStyle/>
          <a:p>
            <a:r>
              <a:rPr lang="en-US" sz="4000" b="1" dirty="0">
                <a:solidFill>
                  <a:schemeClr val="accent2"/>
                </a:solidFill>
                <a:latin typeface="Times New Roman" panose="02020603050405020304" pitchFamily="18" charset="0"/>
                <a:cs typeface="Times New Roman" panose="02020603050405020304" pitchFamily="18" charset="0"/>
              </a:rPr>
              <a:t>- Abdul Saboor </a:t>
            </a:r>
            <a:r>
              <a:rPr lang="en-US" altLang="ko-KR" sz="4000" b="1" dirty="0">
                <a:solidFill>
                  <a:schemeClr val="accent2"/>
                </a:solidFill>
                <a:latin typeface="Times New Roman" panose="02020603050405020304" pitchFamily="18" charset="0"/>
                <a:cs typeface="Times New Roman" panose="02020603050405020304" pitchFamily="18" charset="0"/>
              </a:rPr>
              <a:t>Hamedi</a:t>
            </a:r>
            <a:endParaRPr lang="ko-KR" altLang="en-US" sz="4000" b="1" dirty="0">
              <a:solidFill>
                <a:schemeClr val="accent2"/>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499573" y="1259221"/>
            <a:ext cx="10284692" cy="1323439"/>
          </a:xfrm>
          <a:prstGeom prst="rect">
            <a:avLst/>
          </a:prstGeom>
          <a:noFill/>
        </p:spPr>
        <p:txBody>
          <a:bodyPr wrap="square" rtlCol="0" anchor="ctr">
            <a:spAutoFit/>
          </a:bodyPr>
          <a:lstStyle/>
          <a:p>
            <a:r>
              <a:rPr lang="en-US" altLang="ko-KR" sz="4000" dirty="0">
                <a:latin typeface="Times New Roman" panose="02020603050405020304" pitchFamily="18" charset="0"/>
                <a:cs typeface="Times New Roman" panose="02020603050405020304" pitchFamily="18" charset="0"/>
              </a:rPr>
              <a:t>- M.A Thesis Defense</a:t>
            </a:r>
          </a:p>
          <a:p>
            <a:r>
              <a:rPr lang="en-US" altLang="ko-KR" sz="4000" dirty="0">
                <a:latin typeface="Times New Roman" panose="02020603050405020304" pitchFamily="18" charset="0"/>
                <a:cs typeface="Times New Roman" panose="02020603050405020304" pitchFamily="18" charset="0"/>
              </a:rPr>
              <a:t>- UIII - Universitas Islam </a:t>
            </a:r>
            <a:r>
              <a:rPr lang="en-US" altLang="ko-KR" sz="4000" dirty="0" err="1">
                <a:latin typeface="Times New Roman" panose="02020603050405020304" pitchFamily="18" charset="0"/>
                <a:cs typeface="Times New Roman" panose="02020603050405020304" pitchFamily="18" charset="0"/>
              </a:rPr>
              <a:t>Internasional</a:t>
            </a:r>
            <a:r>
              <a:rPr lang="en-US" altLang="ko-KR" sz="4000" dirty="0">
                <a:latin typeface="Times New Roman" panose="02020603050405020304" pitchFamily="18" charset="0"/>
                <a:cs typeface="Times New Roman" panose="02020603050405020304" pitchFamily="18" charset="0"/>
              </a:rPr>
              <a:t> Indonesia</a:t>
            </a:r>
            <a:endParaRPr lang="ko-KR" altLang="en-US"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C24E761-C5AD-407C-0192-CF7476DCF0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762006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0BDEAFD2-DA6C-AD1F-1A43-7B2D96CA146B}"/>
              </a:ext>
            </a:extLst>
          </p:cNvPr>
          <p:cNvSpPr/>
          <p:nvPr/>
        </p:nvSpPr>
        <p:spPr>
          <a:xfrm>
            <a:off x="855407" y="618737"/>
            <a:ext cx="10196052"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Continue…</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pic>
        <p:nvPicPr>
          <p:cNvPr id="57" name="Picture 56">
            <a:extLst>
              <a:ext uri="{FF2B5EF4-FFF2-40B4-BE49-F238E27FC236}">
                <a16:creationId xmlns:a16="http://schemas.microsoft.com/office/drawing/2014/main" id="{7C1817D8-FE1D-053C-6496-9B6A4A20F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4" name="TextBox 3">
            <a:extLst>
              <a:ext uri="{FF2B5EF4-FFF2-40B4-BE49-F238E27FC236}">
                <a16:creationId xmlns:a16="http://schemas.microsoft.com/office/drawing/2014/main" id="{CF5B4D84-84DE-A204-7557-A0B6A1D53CE3}"/>
              </a:ext>
            </a:extLst>
          </p:cNvPr>
          <p:cNvSpPr txBox="1"/>
          <p:nvPr/>
        </p:nvSpPr>
        <p:spPr>
          <a:xfrm>
            <a:off x="1081548" y="1613118"/>
            <a:ext cx="10510684" cy="1815882"/>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Activists strongly support women's education, aiming for equality and community empowerment (Ren, 2010). However, studies indicate that the Taliban shows no interest in women's education (Yousaf &amp; </a:t>
            </a:r>
            <a:r>
              <a:rPr lang="en-US" sz="2800" dirty="0" err="1">
                <a:latin typeface="Times New Roman" panose="02020603050405020304" pitchFamily="18" charset="0"/>
                <a:cs typeface="Times New Roman" panose="02020603050405020304" pitchFamily="18" charset="0"/>
              </a:rPr>
              <a:t>Jabarkhail</a:t>
            </a:r>
            <a:r>
              <a:rPr lang="en-US" sz="2800" dirty="0">
                <a:latin typeface="Times New Roman" panose="02020603050405020304" pitchFamily="18" charset="0"/>
                <a:cs typeface="Times New Roman" panose="02020603050405020304" pitchFamily="18" charset="0"/>
              </a:rPr>
              <a:t>, 2021; </a:t>
            </a:r>
            <a:r>
              <a:rPr lang="en-US" sz="2800" dirty="0" err="1">
                <a:latin typeface="Times New Roman" panose="02020603050405020304" pitchFamily="18" charset="0"/>
                <a:cs typeface="Times New Roman" panose="02020603050405020304" pitchFamily="18" charset="0"/>
              </a:rPr>
              <a:t>Inayatullah</a:t>
            </a:r>
            <a:r>
              <a:rPr lang="en-US" sz="2800"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24317002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ounded Rectangle 24">
            <a:extLst>
              <a:ext uri="{FF2B5EF4-FFF2-40B4-BE49-F238E27FC236}">
                <a16:creationId xmlns:a16="http://schemas.microsoft.com/office/drawing/2014/main" id="{CE908320-3065-47DF-8C78-22BF971FA2DD}"/>
              </a:ext>
            </a:extLst>
          </p:cNvPr>
          <p:cNvSpPr/>
          <p:nvPr/>
        </p:nvSpPr>
        <p:spPr>
          <a:xfrm>
            <a:off x="9928296" y="2089207"/>
            <a:ext cx="285406" cy="20860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TextBox 14">
            <a:extLst>
              <a:ext uri="{FF2B5EF4-FFF2-40B4-BE49-F238E27FC236}">
                <a16:creationId xmlns:a16="http://schemas.microsoft.com/office/drawing/2014/main" id="{8AFE6F74-FD9A-4294-B4BB-A36FFED1F7F6}"/>
              </a:ext>
            </a:extLst>
          </p:cNvPr>
          <p:cNvSpPr txBox="1"/>
          <p:nvPr/>
        </p:nvSpPr>
        <p:spPr>
          <a:xfrm>
            <a:off x="993058" y="1736229"/>
            <a:ext cx="10107561" cy="3385542"/>
          </a:xfrm>
          <a:prstGeom prst="rect">
            <a:avLst/>
          </a:prstGeom>
          <a:noFill/>
          <a:effectLst>
            <a:glow rad="63500">
              <a:schemeClr val="accent2">
                <a:alpha val="40000"/>
              </a:schemeClr>
            </a:glow>
          </a:effectLst>
        </p:spPr>
        <p:txBody>
          <a:bodyPr wrap="square" rtlCol="0">
            <a:spAutoFit/>
          </a:bodyPr>
          <a:lstStyle/>
          <a:p>
            <a:pPr marL="514350" indent="-514350" algn="just">
              <a:buFont typeface="+mj-lt"/>
              <a:buAutoNum type="arabicPeriod"/>
            </a:pPr>
            <a:r>
              <a:rPr lang="en-US" sz="2800" dirty="0">
                <a:effectLst/>
                <a:latin typeface="Times New Roman" panose="02020603050405020304" pitchFamily="18" charset="0"/>
                <a:ea typeface="Calibri" panose="020F0502020204030204" pitchFamily="34" charset="0"/>
                <a:cs typeface="Arial" panose="020B0604020202020204" pitchFamily="34" charset="0"/>
              </a:rPr>
              <a:t>The Taliban's views regarding women's education will be significantly more restrictive and opposed than those of activists and public.</a:t>
            </a:r>
          </a:p>
          <a:p>
            <a:pPr marL="514350" indent="-514350" algn="just">
              <a:buFont typeface="+mj-lt"/>
              <a:buAutoNum type="arabicPeriod"/>
            </a:pPr>
            <a:r>
              <a:rPr lang="en-US" sz="2800" dirty="0">
                <a:effectLst/>
                <a:latin typeface="Times New Roman" panose="02020603050405020304" pitchFamily="18" charset="0"/>
                <a:ea typeface="Calibri" panose="020F0502020204030204" pitchFamily="34" charset="0"/>
                <a:cs typeface="Arial" panose="020B0604020202020204" pitchFamily="34" charset="0"/>
              </a:rPr>
              <a:t>Activists are more likely to demonstrate higher support for women's education compared to both the Taliban and Public.</a:t>
            </a:r>
          </a:p>
          <a:p>
            <a:pPr marL="514350" indent="-514350" algn="just">
              <a:buFont typeface="+mj-lt"/>
              <a:buAutoNum type="arabicPeriod"/>
            </a:pPr>
            <a:r>
              <a:rPr lang="en-US" sz="2800" dirty="0">
                <a:effectLst/>
                <a:latin typeface="Times New Roman" panose="02020603050405020304" pitchFamily="18" charset="0"/>
                <a:ea typeface="Calibri" panose="020F0502020204030204" pitchFamily="34" charset="0"/>
                <a:cs typeface="Arial" panose="020B0604020202020204" pitchFamily="34" charset="0"/>
              </a:rPr>
              <a:t>Female activists are more likely to hold higher sentiments for supporting women's education compared to male activists.</a:t>
            </a:r>
          </a:p>
          <a:p>
            <a:pPr marL="342900" indent="-342900" algn="just">
              <a:buFont typeface="+mj-lt"/>
              <a:buAutoNum type="arabicPeriod"/>
            </a:pPr>
            <a:endParaRPr lang="en-US" altLang="ko-KR" dirty="0">
              <a:solidFill>
                <a:schemeClr val="tx1">
                  <a:lumMod val="75000"/>
                  <a:lumOff val="25000"/>
                </a:schemeClr>
              </a:solidFill>
              <a:cs typeface="Arial" pitchFamily="34" charset="0"/>
            </a:endParaRPr>
          </a:p>
        </p:txBody>
      </p:sp>
      <p:sp>
        <p:nvSpPr>
          <p:cNvPr id="35" name="Rectangle 7">
            <a:extLst>
              <a:ext uri="{FF2B5EF4-FFF2-40B4-BE49-F238E27FC236}">
                <a16:creationId xmlns:a16="http://schemas.microsoft.com/office/drawing/2014/main" id="{64763E8C-3D08-7471-4513-E3C19D723321}"/>
              </a:ext>
            </a:extLst>
          </p:cNvPr>
          <p:cNvSpPr/>
          <p:nvPr/>
        </p:nvSpPr>
        <p:spPr>
          <a:xfrm>
            <a:off x="993059" y="586242"/>
            <a:ext cx="10107560" cy="769441"/>
          </a:xfrm>
          <a:prstGeom prst="rect">
            <a:avLst/>
          </a:prstGeom>
        </p:spPr>
        <p:txBody>
          <a:bodyPr wrap="square">
            <a:spAutoFit/>
          </a:bodyPr>
          <a:lstStyle/>
          <a:p>
            <a:pPr algn="ctr"/>
            <a:r>
              <a:rPr lang="en-US" altLang="ko-KR" sz="4400" b="1" dirty="0">
                <a:solidFill>
                  <a:schemeClr val="accent3"/>
                </a:solidFill>
                <a:latin typeface="Times New Roman" panose="02020603050405020304" pitchFamily="18" charset="0"/>
                <a:cs typeface="Times New Roman" panose="02020603050405020304" pitchFamily="18" charset="0"/>
              </a:rPr>
              <a:t>Hypothesis</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pic>
        <p:nvPicPr>
          <p:cNvPr id="36" name="Picture 35">
            <a:extLst>
              <a:ext uri="{FF2B5EF4-FFF2-40B4-BE49-F238E27FC236}">
                <a16:creationId xmlns:a16="http://schemas.microsoft.com/office/drawing/2014/main" id="{110B500F-E1A8-C268-47EA-8103FE875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557309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3E4AD5A6-AA04-4D9F-5FCC-52981F38D619}"/>
              </a:ext>
            </a:extLst>
          </p:cNvPr>
          <p:cNvSpPr/>
          <p:nvPr/>
        </p:nvSpPr>
        <p:spPr>
          <a:xfrm>
            <a:off x="1519766" y="844405"/>
            <a:ext cx="9757834"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Argument</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EFA6160-BF52-F363-72B3-DFBBF0D1D6A2}"/>
              </a:ext>
            </a:extLst>
          </p:cNvPr>
          <p:cNvSpPr txBox="1"/>
          <p:nvPr/>
        </p:nvSpPr>
        <p:spPr>
          <a:xfrm>
            <a:off x="1447800" y="2068360"/>
            <a:ext cx="9829800" cy="2246769"/>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In the realm of women's education, activists champion empowerment and social change through education, while the Taliban opposes it, upholding patriarchal structures. The public holds diverse views influenced by education, religion, and culture (Lorber, 2001; Franks, 2003; Rene, 2010).</a:t>
            </a:r>
          </a:p>
        </p:txBody>
      </p:sp>
      <p:pic>
        <p:nvPicPr>
          <p:cNvPr id="2" name="Picture 1">
            <a:extLst>
              <a:ext uri="{FF2B5EF4-FFF2-40B4-BE49-F238E27FC236}">
                <a16:creationId xmlns:a16="http://schemas.microsoft.com/office/drawing/2014/main" id="{33D76D6E-A470-679C-7AE4-AC5D692EE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2345629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68">
            <a:extLst>
              <a:ext uri="{FF2B5EF4-FFF2-40B4-BE49-F238E27FC236}">
                <a16:creationId xmlns:a16="http://schemas.microsoft.com/office/drawing/2014/main" id="{02425D8F-67CD-48FF-A8E0-7B081C2E1479}"/>
              </a:ext>
            </a:extLst>
          </p:cNvPr>
          <p:cNvSpPr/>
          <p:nvPr/>
        </p:nvSpPr>
        <p:spPr>
          <a:xfrm>
            <a:off x="588120" y="2954772"/>
            <a:ext cx="4289796" cy="1874145"/>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600" dirty="0">
                <a:solidFill>
                  <a:schemeClr val="tx1"/>
                </a:solidFill>
                <a:latin typeface="Times New Roman" panose="02020603050405020304" pitchFamily="18" charset="0"/>
                <a:cs typeface="Times New Roman" panose="02020603050405020304" pitchFamily="18" charset="0"/>
              </a:rPr>
              <a:t>Content analysis is a research method that examines texts to identify patterns and themes. It involves analyzing written documents, transcripts, or social media posts to gain insights.</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4" name="Rectangle 67">
            <a:extLst>
              <a:ext uri="{FF2B5EF4-FFF2-40B4-BE49-F238E27FC236}">
                <a16:creationId xmlns:a16="http://schemas.microsoft.com/office/drawing/2014/main" id="{BB837BBB-274D-4AD9-9A46-4E41952270B4}"/>
              </a:ext>
            </a:extLst>
          </p:cNvPr>
          <p:cNvSpPr/>
          <p:nvPr/>
        </p:nvSpPr>
        <p:spPr>
          <a:xfrm>
            <a:off x="7323223" y="2980876"/>
            <a:ext cx="4479310" cy="1872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600" dirty="0">
                <a:solidFill>
                  <a:schemeClr val="tx1"/>
                </a:solidFill>
                <a:latin typeface="Times New Roman" panose="02020603050405020304" pitchFamily="18" charset="0"/>
                <a:cs typeface="Times New Roman" panose="02020603050405020304" pitchFamily="18" charset="0"/>
              </a:rPr>
              <a:t>Sentiment analysis is a method that analyzes text to determine the emotional tone expressed, such as positive, negative, or neutral, in sources like social media posts, customer reviews, and survey responses.</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B241CB5-17AE-49E5-A431-80AF3EFA57AD}"/>
              </a:ext>
            </a:extLst>
          </p:cNvPr>
          <p:cNvSpPr txBox="1"/>
          <p:nvPr/>
        </p:nvSpPr>
        <p:spPr>
          <a:xfrm>
            <a:off x="804994" y="2310068"/>
            <a:ext cx="3193719" cy="584775"/>
          </a:xfrm>
          <a:prstGeom prst="rect">
            <a:avLst/>
          </a:prstGeom>
          <a:noFill/>
        </p:spPr>
        <p:txBody>
          <a:bodyPr wrap="square" rtlCol="0" anchor="ctr">
            <a:spAutoFit/>
          </a:bodyPr>
          <a:lstStyle/>
          <a:p>
            <a:r>
              <a:rPr lang="en-US" altLang="ko-KR" sz="3200" b="1" dirty="0">
                <a:solidFill>
                  <a:schemeClr val="accent3"/>
                </a:solidFill>
                <a:latin typeface="Times New Roman" panose="02020603050405020304" pitchFamily="18" charset="0"/>
                <a:cs typeface="Times New Roman" panose="02020603050405020304" pitchFamily="18" charset="0"/>
              </a:rPr>
              <a:t>Content analysis</a:t>
            </a:r>
          </a:p>
        </p:txBody>
      </p:sp>
      <p:sp>
        <p:nvSpPr>
          <p:cNvPr id="6" name="TextBox 5">
            <a:extLst>
              <a:ext uri="{FF2B5EF4-FFF2-40B4-BE49-F238E27FC236}">
                <a16:creationId xmlns:a16="http://schemas.microsoft.com/office/drawing/2014/main" id="{F50AB458-7F75-4A66-94CF-F1132F873608}"/>
              </a:ext>
            </a:extLst>
          </p:cNvPr>
          <p:cNvSpPr txBox="1"/>
          <p:nvPr/>
        </p:nvSpPr>
        <p:spPr>
          <a:xfrm>
            <a:off x="7654414" y="4920101"/>
            <a:ext cx="3628809" cy="584775"/>
          </a:xfrm>
          <a:prstGeom prst="rect">
            <a:avLst/>
          </a:prstGeom>
          <a:noFill/>
        </p:spPr>
        <p:txBody>
          <a:bodyPr wrap="square" rtlCol="0" anchor="ctr">
            <a:spAutoFit/>
          </a:bodyPr>
          <a:lstStyle/>
          <a:p>
            <a:pPr algn="r"/>
            <a:r>
              <a:rPr lang="en-US" altLang="ko-KR" sz="3200" b="1" dirty="0">
                <a:solidFill>
                  <a:schemeClr val="accent2"/>
                </a:solidFill>
                <a:latin typeface="Times New Roman" panose="02020603050405020304" pitchFamily="18" charset="0"/>
                <a:cs typeface="Times New Roman" panose="02020603050405020304" pitchFamily="18" charset="0"/>
              </a:rPr>
              <a:t>Sentiment Analysis</a:t>
            </a:r>
          </a:p>
        </p:txBody>
      </p:sp>
      <p:grpSp>
        <p:nvGrpSpPr>
          <p:cNvPr id="7" name="Group 60">
            <a:extLst>
              <a:ext uri="{FF2B5EF4-FFF2-40B4-BE49-F238E27FC236}">
                <a16:creationId xmlns:a16="http://schemas.microsoft.com/office/drawing/2014/main" id="{49793893-184A-4407-A844-385FBE4E8057}"/>
              </a:ext>
            </a:extLst>
          </p:cNvPr>
          <p:cNvGrpSpPr/>
          <p:nvPr/>
        </p:nvGrpSpPr>
        <p:grpSpPr>
          <a:xfrm>
            <a:off x="4502160" y="2260796"/>
            <a:ext cx="1447516" cy="3312368"/>
            <a:chOff x="2952760" y="2204864"/>
            <a:chExt cx="1447516" cy="3312368"/>
          </a:xfrm>
        </p:grpSpPr>
        <p:sp>
          <p:nvSpPr>
            <p:cNvPr id="8" name="Up-Down Arrow 47">
              <a:extLst>
                <a:ext uri="{FF2B5EF4-FFF2-40B4-BE49-F238E27FC236}">
                  <a16:creationId xmlns:a16="http://schemas.microsoft.com/office/drawing/2014/main" id="{62728FFF-7E48-4BBE-B97D-1F2706FEC1AB}"/>
                </a:ext>
              </a:extLst>
            </p:cNvPr>
            <p:cNvSpPr/>
            <p:nvPr/>
          </p:nvSpPr>
          <p:spPr>
            <a:xfrm>
              <a:off x="2960116" y="2204864"/>
              <a:ext cx="1440160" cy="3312368"/>
            </a:xfrm>
            <a:prstGeom prst="upDownArrow">
              <a:avLst/>
            </a:prstGeom>
            <a:solidFill>
              <a:schemeClr val="bg1"/>
            </a:solidFill>
            <a:ln>
              <a:noFill/>
            </a:ln>
            <a:effectLst>
              <a:outerShdw blurRad="38100" dist="12700" dir="2700000" algn="tl"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Up-Down Arrow 45">
              <a:extLst>
                <a:ext uri="{FF2B5EF4-FFF2-40B4-BE49-F238E27FC236}">
                  <a16:creationId xmlns:a16="http://schemas.microsoft.com/office/drawing/2014/main" id="{4B94AA2B-E56C-4658-9889-C389AE4C5EE5}"/>
                </a:ext>
              </a:extLst>
            </p:cNvPr>
            <p:cNvSpPr/>
            <p:nvPr/>
          </p:nvSpPr>
          <p:spPr>
            <a:xfrm>
              <a:off x="2952760" y="2213742"/>
              <a:ext cx="720080" cy="2592288"/>
            </a:xfrm>
            <a:custGeom>
              <a:avLst/>
              <a:gdLst/>
              <a:ahLst/>
              <a:cxnLst/>
              <a:rect l="l" t="t" r="r" b="b"/>
              <a:pathLst>
                <a:path w="720080" h="2592288">
                  <a:moveTo>
                    <a:pt x="720080" y="0"/>
                  </a:moveTo>
                  <a:lnTo>
                    <a:pt x="720080" y="720080"/>
                  </a:lnTo>
                  <a:lnTo>
                    <a:pt x="720080" y="2592288"/>
                  </a:lnTo>
                  <a:lnTo>
                    <a:pt x="360040" y="2592288"/>
                  </a:lnTo>
                  <a:lnTo>
                    <a:pt x="360040" y="720080"/>
                  </a:lnTo>
                  <a:lnTo>
                    <a:pt x="0" y="72008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Up-Down Arrow 45">
              <a:extLst>
                <a:ext uri="{FF2B5EF4-FFF2-40B4-BE49-F238E27FC236}">
                  <a16:creationId xmlns:a16="http://schemas.microsoft.com/office/drawing/2014/main" id="{1EEE90A6-6C8F-4955-AB7C-0B4FADD85B32}"/>
                </a:ext>
              </a:extLst>
            </p:cNvPr>
            <p:cNvSpPr/>
            <p:nvPr/>
          </p:nvSpPr>
          <p:spPr>
            <a:xfrm>
              <a:off x="3672840" y="2213742"/>
              <a:ext cx="720080" cy="720080"/>
            </a:xfrm>
            <a:custGeom>
              <a:avLst/>
              <a:gdLst/>
              <a:ahLst/>
              <a:cxnLst/>
              <a:rect l="l" t="t" r="r" b="b"/>
              <a:pathLst>
                <a:path w="720080" h="720080">
                  <a:moveTo>
                    <a:pt x="0" y="0"/>
                  </a:moveTo>
                  <a:lnTo>
                    <a:pt x="720080" y="720080"/>
                  </a:lnTo>
                  <a:lnTo>
                    <a:pt x="360040" y="720080"/>
                  </a:lnTo>
                  <a:lnTo>
                    <a:pt x="0" y="720080"/>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1" name="Group 66">
            <a:extLst>
              <a:ext uri="{FF2B5EF4-FFF2-40B4-BE49-F238E27FC236}">
                <a16:creationId xmlns:a16="http://schemas.microsoft.com/office/drawing/2014/main" id="{EFF7CD3D-AD5A-486D-88BB-5E2FCBA01730}"/>
              </a:ext>
            </a:extLst>
          </p:cNvPr>
          <p:cNvGrpSpPr/>
          <p:nvPr/>
        </p:nvGrpSpPr>
        <p:grpSpPr>
          <a:xfrm>
            <a:off x="6265416" y="2260796"/>
            <a:ext cx="1440160" cy="3312368"/>
            <a:chOff x="4716016" y="2204864"/>
            <a:chExt cx="1440160" cy="3312368"/>
          </a:xfrm>
        </p:grpSpPr>
        <p:sp>
          <p:nvSpPr>
            <p:cNvPr id="12" name="Up-Down Arrow 52">
              <a:extLst>
                <a:ext uri="{FF2B5EF4-FFF2-40B4-BE49-F238E27FC236}">
                  <a16:creationId xmlns:a16="http://schemas.microsoft.com/office/drawing/2014/main" id="{BDE1A697-7304-4E93-A579-7E274B41B0D2}"/>
                </a:ext>
              </a:extLst>
            </p:cNvPr>
            <p:cNvSpPr/>
            <p:nvPr/>
          </p:nvSpPr>
          <p:spPr>
            <a:xfrm>
              <a:off x="4716016" y="2204864"/>
              <a:ext cx="1440160" cy="3312368"/>
            </a:xfrm>
            <a:prstGeom prst="upDownArrow">
              <a:avLst/>
            </a:prstGeom>
            <a:solidFill>
              <a:schemeClr val="bg1">
                <a:lumMod val="95000"/>
              </a:schemeClr>
            </a:solidFill>
            <a:ln>
              <a:noFill/>
            </a:ln>
            <a:effectLst>
              <a:outerShdw blurRad="38100" dist="12700" dir="2700000" algn="tl"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Up-Down Arrow 46">
              <a:extLst>
                <a:ext uri="{FF2B5EF4-FFF2-40B4-BE49-F238E27FC236}">
                  <a16:creationId xmlns:a16="http://schemas.microsoft.com/office/drawing/2014/main" id="{C8E2F1F9-0A74-4E02-9BF2-510CFE6E6DBB}"/>
                </a:ext>
              </a:extLst>
            </p:cNvPr>
            <p:cNvSpPr/>
            <p:nvPr/>
          </p:nvSpPr>
          <p:spPr>
            <a:xfrm>
              <a:off x="4716016" y="2924944"/>
              <a:ext cx="728958" cy="2592288"/>
            </a:xfrm>
            <a:custGeom>
              <a:avLst/>
              <a:gdLst/>
              <a:ahLst/>
              <a:cxnLst/>
              <a:rect l="l" t="t" r="r" b="b"/>
              <a:pathLst>
                <a:path w="728958" h="2592288">
                  <a:moveTo>
                    <a:pt x="360040" y="0"/>
                  </a:moveTo>
                  <a:lnTo>
                    <a:pt x="720080" y="0"/>
                  </a:lnTo>
                  <a:lnTo>
                    <a:pt x="720080" y="1872208"/>
                  </a:lnTo>
                  <a:lnTo>
                    <a:pt x="728958" y="1872208"/>
                  </a:lnTo>
                  <a:lnTo>
                    <a:pt x="728958" y="2583410"/>
                  </a:lnTo>
                  <a:lnTo>
                    <a:pt x="720080" y="2592288"/>
                  </a:lnTo>
                  <a:lnTo>
                    <a:pt x="0" y="1872208"/>
                  </a:lnTo>
                  <a:lnTo>
                    <a:pt x="360040" y="1872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Up-Down Arrow 46">
              <a:extLst>
                <a:ext uri="{FF2B5EF4-FFF2-40B4-BE49-F238E27FC236}">
                  <a16:creationId xmlns:a16="http://schemas.microsoft.com/office/drawing/2014/main" id="{C569FBB4-E67B-4F61-AE5A-31546B1DDD78}"/>
                </a:ext>
              </a:extLst>
            </p:cNvPr>
            <p:cNvSpPr/>
            <p:nvPr/>
          </p:nvSpPr>
          <p:spPr>
            <a:xfrm>
              <a:off x="5427218" y="2916318"/>
              <a:ext cx="728958" cy="2592288"/>
            </a:xfrm>
            <a:custGeom>
              <a:avLst/>
              <a:gdLst/>
              <a:ahLst/>
              <a:cxnLst/>
              <a:rect l="l" t="t" r="r" b="b"/>
              <a:pathLst>
                <a:path w="728958" h="2592288">
                  <a:moveTo>
                    <a:pt x="0" y="0"/>
                  </a:moveTo>
                  <a:lnTo>
                    <a:pt x="8878" y="0"/>
                  </a:lnTo>
                  <a:lnTo>
                    <a:pt x="8878" y="1872208"/>
                  </a:lnTo>
                  <a:lnTo>
                    <a:pt x="368918" y="1872208"/>
                  </a:lnTo>
                  <a:lnTo>
                    <a:pt x="728958" y="1872208"/>
                  </a:lnTo>
                  <a:lnTo>
                    <a:pt x="8878" y="2592288"/>
                  </a:lnTo>
                  <a:lnTo>
                    <a:pt x="0" y="258341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9" name="Rectangle 7">
            <a:extLst>
              <a:ext uri="{FF2B5EF4-FFF2-40B4-BE49-F238E27FC236}">
                <a16:creationId xmlns:a16="http://schemas.microsoft.com/office/drawing/2014/main" id="{32C95BA2-AEF0-97D3-F3CE-97A1AB90E4E4}"/>
              </a:ext>
            </a:extLst>
          </p:cNvPr>
          <p:cNvSpPr/>
          <p:nvPr/>
        </p:nvSpPr>
        <p:spPr>
          <a:xfrm>
            <a:off x="1848465" y="546990"/>
            <a:ext cx="7688825" cy="707886"/>
          </a:xfrm>
          <a:prstGeom prst="rect">
            <a:avLst/>
          </a:prstGeom>
        </p:spPr>
        <p:txBody>
          <a:bodyPr wrap="square">
            <a:spAutoFit/>
          </a:bodyPr>
          <a:lstStyle/>
          <a:p>
            <a:r>
              <a:rPr lang="en-US" altLang="ko-KR" sz="4000" b="1" dirty="0">
                <a:solidFill>
                  <a:schemeClr val="accent3"/>
                </a:solidFill>
                <a:latin typeface="Times New Roman" panose="02020603050405020304" pitchFamily="18" charset="0"/>
                <a:cs typeface="Times New Roman" panose="02020603050405020304" pitchFamily="18" charset="0"/>
              </a:rPr>
              <a:t>Argument</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10DBBB18-0727-E39C-85AD-EB6336C09A21}"/>
              </a:ext>
            </a:extLst>
          </p:cNvPr>
          <p:cNvSpPr txBox="1"/>
          <p:nvPr/>
        </p:nvSpPr>
        <p:spPr>
          <a:xfrm>
            <a:off x="1730477" y="1418735"/>
            <a:ext cx="7934264"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study employed content analysis (Evans &amp; Clark, 2015) and sentiment analysis to test the hypothesis. </a:t>
            </a:r>
          </a:p>
        </p:txBody>
      </p:sp>
      <p:pic>
        <p:nvPicPr>
          <p:cNvPr id="2" name="Picture 1">
            <a:extLst>
              <a:ext uri="{FF2B5EF4-FFF2-40B4-BE49-F238E27FC236}">
                <a16:creationId xmlns:a16="http://schemas.microsoft.com/office/drawing/2014/main" id="{3790A2BD-BE93-167D-C41D-AA14FFA73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2737942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C3572DE-A4D4-40C5-8DED-EC01F2C1D42B}"/>
              </a:ext>
            </a:extLst>
          </p:cNvPr>
          <p:cNvSpPr txBox="1"/>
          <p:nvPr/>
        </p:nvSpPr>
        <p:spPr>
          <a:xfrm>
            <a:off x="3228928" y="1534862"/>
            <a:ext cx="5915072" cy="954107"/>
          </a:xfrm>
          <a:prstGeom prst="rect">
            <a:avLst/>
          </a:prstGeom>
          <a:noFill/>
        </p:spPr>
        <p:txBody>
          <a:bodyPr wrap="square" rtlCol="0">
            <a:spAutoFit/>
          </a:bodyPr>
          <a:lstStyle/>
          <a:p>
            <a:r>
              <a:rPr lang="en-US" altLang="ko-KR" sz="2800" dirty="0">
                <a:latin typeface="Times New Roman" panose="02020603050405020304" pitchFamily="18" charset="0"/>
                <a:cs typeface="Times New Roman" panose="02020603050405020304" pitchFamily="18" charset="0"/>
              </a:rPr>
              <a:t>Data Collection:  Start from December </a:t>
            </a:r>
            <a:r>
              <a:rPr lang="en-US" sz="2800" dirty="0">
                <a:latin typeface="Times New Roman" panose="02020603050405020304" pitchFamily="18" charset="0"/>
                <a:cs typeface="Times New Roman" panose="02020603050405020304" pitchFamily="18" charset="0"/>
              </a:rPr>
              <a:t>01, 2022 to March, 30, 2023.</a:t>
            </a:r>
            <a:endParaRPr lang="ko-KR" altLang="en-US" sz="2800" dirty="0">
              <a:latin typeface="Times New Roman" panose="02020603050405020304" pitchFamily="18" charset="0"/>
              <a:cs typeface="Times New Roman" panose="02020603050405020304" pitchFamily="18" charset="0"/>
            </a:endParaRPr>
          </a:p>
        </p:txBody>
      </p:sp>
      <p:sp>
        <p:nvSpPr>
          <p:cNvPr id="12" name="Freeform 18">
            <a:extLst>
              <a:ext uri="{FF2B5EF4-FFF2-40B4-BE49-F238E27FC236}">
                <a16:creationId xmlns:a16="http://schemas.microsoft.com/office/drawing/2014/main" id="{34F9EB1C-88C3-49D1-A9A1-50C28986C9CE}"/>
              </a:ext>
            </a:extLst>
          </p:cNvPr>
          <p:cNvSpPr>
            <a:spLocks/>
          </p:cNvSpPr>
          <p:nvPr/>
        </p:nvSpPr>
        <p:spPr bwMode="auto">
          <a:xfrm>
            <a:off x="719654" y="1462450"/>
            <a:ext cx="1277136" cy="4707236"/>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sp>
        <p:nvSpPr>
          <p:cNvPr id="13" name="Freeform 9">
            <a:extLst>
              <a:ext uri="{FF2B5EF4-FFF2-40B4-BE49-F238E27FC236}">
                <a16:creationId xmlns:a16="http://schemas.microsoft.com/office/drawing/2014/main" id="{EB9E9F5B-BA29-48FD-84BC-14DD56B6C49B}"/>
              </a:ext>
            </a:extLst>
          </p:cNvPr>
          <p:cNvSpPr>
            <a:spLocks/>
          </p:cNvSpPr>
          <p:nvPr/>
        </p:nvSpPr>
        <p:spPr bwMode="auto">
          <a:xfrm>
            <a:off x="10119361" y="1449641"/>
            <a:ext cx="1326330" cy="4731958"/>
          </a:xfrm>
          <a:custGeom>
            <a:avLst/>
            <a:gdLst>
              <a:gd name="T0" fmla="*/ 453 w 768"/>
              <a:gd name="T1" fmla="*/ 45 h 2740"/>
              <a:gd name="T2" fmla="*/ 508 w 768"/>
              <a:gd name="T3" fmla="*/ 200 h 2740"/>
              <a:gd name="T4" fmla="*/ 464 w 768"/>
              <a:gd name="T5" fmla="*/ 287 h 2740"/>
              <a:gd name="T6" fmla="*/ 479 w 768"/>
              <a:gd name="T7" fmla="*/ 389 h 2740"/>
              <a:gd name="T8" fmla="*/ 628 w 768"/>
              <a:gd name="T9" fmla="*/ 445 h 2740"/>
              <a:gd name="T10" fmla="*/ 691 w 768"/>
              <a:gd name="T11" fmla="*/ 583 h 2740"/>
              <a:gd name="T12" fmla="*/ 719 w 768"/>
              <a:gd name="T13" fmla="*/ 858 h 2740"/>
              <a:gd name="T14" fmla="*/ 748 w 768"/>
              <a:gd name="T15" fmla="*/ 1287 h 2740"/>
              <a:gd name="T16" fmla="*/ 768 w 768"/>
              <a:gd name="T17" fmla="*/ 1416 h 2740"/>
              <a:gd name="T18" fmla="*/ 713 w 768"/>
              <a:gd name="T19" fmla="*/ 1478 h 2740"/>
              <a:gd name="T20" fmla="*/ 677 w 768"/>
              <a:gd name="T21" fmla="*/ 1427 h 2740"/>
              <a:gd name="T22" fmla="*/ 691 w 768"/>
              <a:gd name="T23" fmla="*/ 1320 h 2740"/>
              <a:gd name="T24" fmla="*/ 639 w 768"/>
              <a:gd name="T25" fmla="*/ 934 h 2740"/>
              <a:gd name="T26" fmla="*/ 595 w 768"/>
              <a:gd name="T27" fmla="*/ 745 h 2740"/>
              <a:gd name="T28" fmla="*/ 555 w 768"/>
              <a:gd name="T29" fmla="*/ 792 h 2740"/>
              <a:gd name="T30" fmla="*/ 535 w 768"/>
              <a:gd name="T31" fmla="*/ 947 h 2740"/>
              <a:gd name="T32" fmla="*/ 611 w 768"/>
              <a:gd name="T33" fmla="*/ 1125 h 2740"/>
              <a:gd name="T34" fmla="*/ 639 w 768"/>
              <a:gd name="T35" fmla="*/ 1351 h 2740"/>
              <a:gd name="T36" fmla="*/ 617 w 768"/>
              <a:gd name="T37" fmla="*/ 1912 h 2740"/>
              <a:gd name="T38" fmla="*/ 544 w 768"/>
              <a:gd name="T39" fmla="*/ 2387 h 2740"/>
              <a:gd name="T40" fmla="*/ 559 w 768"/>
              <a:gd name="T41" fmla="*/ 2711 h 2740"/>
              <a:gd name="T42" fmla="*/ 455 w 768"/>
              <a:gd name="T43" fmla="*/ 2687 h 2740"/>
              <a:gd name="T44" fmla="*/ 451 w 768"/>
              <a:gd name="T45" fmla="*/ 2523 h 2740"/>
              <a:gd name="T46" fmla="*/ 468 w 768"/>
              <a:gd name="T47" fmla="*/ 2363 h 2740"/>
              <a:gd name="T48" fmla="*/ 448 w 768"/>
              <a:gd name="T49" fmla="*/ 2136 h 2740"/>
              <a:gd name="T50" fmla="*/ 455 w 768"/>
              <a:gd name="T51" fmla="*/ 1894 h 2740"/>
              <a:gd name="T52" fmla="*/ 406 w 768"/>
              <a:gd name="T53" fmla="*/ 1598 h 2740"/>
              <a:gd name="T54" fmla="*/ 351 w 768"/>
              <a:gd name="T55" fmla="*/ 1680 h 2740"/>
              <a:gd name="T56" fmla="*/ 330 w 768"/>
              <a:gd name="T57" fmla="*/ 2018 h 2740"/>
              <a:gd name="T58" fmla="*/ 310 w 768"/>
              <a:gd name="T59" fmla="*/ 2223 h 2740"/>
              <a:gd name="T60" fmla="*/ 308 w 768"/>
              <a:gd name="T61" fmla="*/ 2411 h 2740"/>
              <a:gd name="T62" fmla="*/ 324 w 768"/>
              <a:gd name="T63" fmla="*/ 2647 h 2740"/>
              <a:gd name="T64" fmla="*/ 253 w 768"/>
              <a:gd name="T65" fmla="*/ 2729 h 2740"/>
              <a:gd name="T66" fmla="*/ 217 w 768"/>
              <a:gd name="T67" fmla="*/ 2616 h 2740"/>
              <a:gd name="T68" fmla="*/ 231 w 768"/>
              <a:gd name="T69" fmla="*/ 2376 h 2740"/>
              <a:gd name="T70" fmla="*/ 180 w 768"/>
              <a:gd name="T71" fmla="*/ 2118 h 2740"/>
              <a:gd name="T72" fmla="*/ 168 w 768"/>
              <a:gd name="T73" fmla="*/ 1867 h 2740"/>
              <a:gd name="T74" fmla="*/ 175 w 768"/>
              <a:gd name="T75" fmla="*/ 1607 h 2740"/>
              <a:gd name="T76" fmla="*/ 126 w 768"/>
              <a:gd name="T77" fmla="*/ 1363 h 2740"/>
              <a:gd name="T78" fmla="*/ 166 w 768"/>
              <a:gd name="T79" fmla="*/ 1107 h 2740"/>
              <a:gd name="T80" fmla="*/ 235 w 768"/>
              <a:gd name="T81" fmla="*/ 869 h 2740"/>
              <a:gd name="T82" fmla="*/ 182 w 768"/>
              <a:gd name="T83" fmla="*/ 711 h 2740"/>
              <a:gd name="T84" fmla="*/ 128 w 768"/>
              <a:gd name="T85" fmla="*/ 931 h 2740"/>
              <a:gd name="T86" fmla="*/ 119 w 768"/>
              <a:gd name="T87" fmla="*/ 1111 h 2740"/>
              <a:gd name="T88" fmla="*/ 64 w 768"/>
              <a:gd name="T89" fmla="*/ 1311 h 2740"/>
              <a:gd name="T90" fmla="*/ 100 w 768"/>
              <a:gd name="T91" fmla="*/ 1460 h 2740"/>
              <a:gd name="T92" fmla="*/ 79 w 768"/>
              <a:gd name="T93" fmla="*/ 1481 h 2740"/>
              <a:gd name="T94" fmla="*/ 4 w 768"/>
              <a:gd name="T95" fmla="*/ 1423 h 2740"/>
              <a:gd name="T96" fmla="*/ 22 w 768"/>
              <a:gd name="T97" fmla="*/ 1251 h 2740"/>
              <a:gd name="T98" fmla="*/ 70 w 768"/>
              <a:gd name="T99" fmla="*/ 623 h 2740"/>
              <a:gd name="T100" fmla="*/ 117 w 768"/>
              <a:gd name="T101" fmla="*/ 458 h 2740"/>
              <a:gd name="T102" fmla="*/ 251 w 768"/>
              <a:gd name="T103" fmla="*/ 412 h 2740"/>
              <a:gd name="T104" fmla="*/ 320 w 768"/>
              <a:gd name="T105" fmla="*/ 325 h 2740"/>
              <a:gd name="T106" fmla="*/ 253 w 768"/>
              <a:gd name="T107" fmla="*/ 221 h 2740"/>
              <a:gd name="T108" fmla="*/ 250 w 768"/>
              <a:gd name="T109" fmla="*/ 136 h 2740"/>
              <a:gd name="T110" fmla="*/ 322 w 768"/>
              <a:gd name="T111" fmla="*/ 3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8" h="2740">
                <a:moveTo>
                  <a:pt x="339" y="0"/>
                </a:moveTo>
                <a:lnTo>
                  <a:pt x="375" y="3"/>
                </a:lnTo>
                <a:lnTo>
                  <a:pt x="406" y="12"/>
                </a:lnTo>
                <a:lnTo>
                  <a:pt x="431" y="27"/>
                </a:lnTo>
                <a:lnTo>
                  <a:pt x="453" y="45"/>
                </a:lnTo>
                <a:lnTo>
                  <a:pt x="471" y="69"/>
                </a:lnTo>
                <a:lnTo>
                  <a:pt x="486" y="94"/>
                </a:lnTo>
                <a:lnTo>
                  <a:pt x="495" y="123"/>
                </a:lnTo>
                <a:lnTo>
                  <a:pt x="495" y="183"/>
                </a:lnTo>
                <a:lnTo>
                  <a:pt x="508" y="200"/>
                </a:lnTo>
                <a:lnTo>
                  <a:pt x="502" y="221"/>
                </a:lnTo>
                <a:lnTo>
                  <a:pt x="495" y="240"/>
                </a:lnTo>
                <a:lnTo>
                  <a:pt x="484" y="256"/>
                </a:lnTo>
                <a:lnTo>
                  <a:pt x="475" y="271"/>
                </a:lnTo>
                <a:lnTo>
                  <a:pt x="464" y="287"/>
                </a:lnTo>
                <a:lnTo>
                  <a:pt x="455" y="303"/>
                </a:lnTo>
                <a:lnTo>
                  <a:pt x="451" y="323"/>
                </a:lnTo>
                <a:lnTo>
                  <a:pt x="450" y="349"/>
                </a:lnTo>
                <a:lnTo>
                  <a:pt x="455" y="380"/>
                </a:lnTo>
                <a:lnTo>
                  <a:pt x="479" y="389"/>
                </a:lnTo>
                <a:lnTo>
                  <a:pt x="508" y="400"/>
                </a:lnTo>
                <a:lnTo>
                  <a:pt x="539" y="409"/>
                </a:lnTo>
                <a:lnTo>
                  <a:pt x="570" y="420"/>
                </a:lnTo>
                <a:lnTo>
                  <a:pt x="600" y="431"/>
                </a:lnTo>
                <a:lnTo>
                  <a:pt x="628" y="445"/>
                </a:lnTo>
                <a:lnTo>
                  <a:pt x="650" y="460"/>
                </a:lnTo>
                <a:lnTo>
                  <a:pt x="668" y="480"/>
                </a:lnTo>
                <a:lnTo>
                  <a:pt x="682" y="511"/>
                </a:lnTo>
                <a:lnTo>
                  <a:pt x="690" y="545"/>
                </a:lnTo>
                <a:lnTo>
                  <a:pt x="691" y="583"/>
                </a:lnTo>
                <a:lnTo>
                  <a:pt x="693" y="623"/>
                </a:lnTo>
                <a:lnTo>
                  <a:pt x="693" y="665"/>
                </a:lnTo>
                <a:lnTo>
                  <a:pt x="699" y="707"/>
                </a:lnTo>
                <a:lnTo>
                  <a:pt x="710" y="781"/>
                </a:lnTo>
                <a:lnTo>
                  <a:pt x="719" y="858"/>
                </a:lnTo>
                <a:lnTo>
                  <a:pt x="728" y="931"/>
                </a:lnTo>
                <a:lnTo>
                  <a:pt x="739" y="1000"/>
                </a:lnTo>
                <a:lnTo>
                  <a:pt x="742" y="1183"/>
                </a:lnTo>
                <a:lnTo>
                  <a:pt x="742" y="1267"/>
                </a:lnTo>
                <a:lnTo>
                  <a:pt x="748" y="1287"/>
                </a:lnTo>
                <a:lnTo>
                  <a:pt x="753" y="1311"/>
                </a:lnTo>
                <a:lnTo>
                  <a:pt x="759" y="1336"/>
                </a:lnTo>
                <a:lnTo>
                  <a:pt x="762" y="1363"/>
                </a:lnTo>
                <a:lnTo>
                  <a:pt x="766" y="1391"/>
                </a:lnTo>
                <a:lnTo>
                  <a:pt x="768" y="1416"/>
                </a:lnTo>
                <a:lnTo>
                  <a:pt x="764" y="1440"/>
                </a:lnTo>
                <a:lnTo>
                  <a:pt x="757" y="1458"/>
                </a:lnTo>
                <a:lnTo>
                  <a:pt x="742" y="1474"/>
                </a:lnTo>
                <a:lnTo>
                  <a:pt x="722" y="1483"/>
                </a:lnTo>
                <a:lnTo>
                  <a:pt x="713" y="1478"/>
                </a:lnTo>
                <a:lnTo>
                  <a:pt x="699" y="1478"/>
                </a:lnTo>
                <a:lnTo>
                  <a:pt x="682" y="1480"/>
                </a:lnTo>
                <a:lnTo>
                  <a:pt x="668" y="1480"/>
                </a:lnTo>
                <a:lnTo>
                  <a:pt x="659" y="1443"/>
                </a:lnTo>
                <a:lnTo>
                  <a:pt x="677" y="1427"/>
                </a:lnTo>
                <a:lnTo>
                  <a:pt x="686" y="1411"/>
                </a:lnTo>
                <a:lnTo>
                  <a:pt x="688" y="1394"/>
                </a:lnTo>
                <a:lnTo>
                  <a:pt x="688" y="1372"/>
                </a:lnTo>
                <a:lnTo>
                  <a:pt x="688" y="1349"/>
                </a:lnTo>
                <a:lnTo>
                  <a:pt x="691" y="1320"/>
                </a:lnTo>
                <a:lnTo>
                  <a:pt x="695" y="1305"/>
                </a:lnTo>
                <a:lnTo>
                  <a:pt x="700" y="1287"/>
                </a:lnTo>
                <a:lnTo>
                  <a:pt x="699" y="1267"/>
                </a:lnTo>
                <a:lnTo>
                  <a:pt x="642" y="1096"/>
                </a:lnTo>
                <a:lnTo>
                  <a:pt x="639" y="934"/>
                </a:lnTo>
                <a:lnTo>
                  <a:pt x="608" y="827"/>
                </a:lnTo>
                <a:lnTo>
                  <a:pt x="604" y="809"/>
                </a:lnTo>
                <a:lnTo>
                  <a:pt x="600" y="789"/>
                </a:lnTo>
                <a:lnTo>
                  <a:pt x="599" y="767"/>
                </a:lnTo>
                <a:lnTo>
                  <a:pt x="595" y="745"/>
                </a:lnTo>
                <a:lnTo>
                  <a:pt x="588" y="727"/>
                </a:lnTo>
                <a:lnTo>
                  <a:pt x="579" y="714"/>
                </a:lnTo>
                <a:lnTo>
                  <a:pt x="573" y="741"/>
                </a:lnTo>
                <a:lnTo>
                  <a:pt x="566" y="767"/>
                </a:lnTo>
                <a:lnTo>
                  <a:pt x="555" y="792"/>
                </a:lnTo>
                <a:lnTo>
                  <a:pt x="544" y="820"/>
                </a:lnTo>
                <a:lnTo>
                  <a:pt x="535" y="849"/>
                </a:lnTo>
                <a:lnTo>
                  <a:pt x="530" y="880"/>
                </a:lnTo>
                <a:lnTo>
                  <a:pt x="530" y="912"/>
                </a:lnTo>
                <a:lnTo>
                  <a:pt x="535" y="947"/>
                </a:lnTo>
                <a:lnTo>
                  <a:pt x="546" y="983"/>
                </a:lnTo>
                <a:lnTo>
                  <a:pt x="560" y="1018"/>
                </a:lnTo>
                <a:lnTo>
                  <a:pt x="577" y="1052"/>
                </a:lnTo>
                <a:lnTo>
                  <a:pt x="595" y="1089"/>
                </a:lnTo>
                <a:lnTo>
                  <a:pt x="611" y="1125"/>
                </a:lnTo>
                <a:lnTo>
                  <a:pt x="626" y="1165"/>
                </a:lnTo>
                <a:lnTo>
                  <a:pt x="637" y="1207"/>
                </a:lnTo>
                <a:lnTo>
                  <a:pt x="644" y="1251"/>
                </a:lnTo>
                <a:lnTo>
                  <a:pt x="646" y="1300"/>
                </a:lnTo>
                <a:lnTo>
                  <a:pt x="639" y="1351"/>
                </a:lnTo>
                <a:lnTo>
                  <a:pt x="582" y="1680"/>
                </a:lnTo>
                <a:lnTo>
                  <a:pt x="590" y="1734"/>
                </a:lnTo>
                <a:lnTo>
                  <a:pt x="599" y="1792"/>
                </a:lnTo>
                <a:lnTo>
                  <a:pt x="608" y="1851"/>
                </a:lnTo>
                <a:lnTo>
                  <a:pt x="617" y="1912"/>
                </a:lnTo>
                <a:lnTo>
                  <a:pt x="617" y="1972"/>
                </a:lnTo>
                <a:lnTo>
                  <a:pt x="611" y="2034"/>
                </a:lnTo>
                <a:lnTo>
                  <a:pt x="559" y="2320"/>
                </a:lnTo>
                <a:lnTo>
                  <a:pt x="551" y="2351"/>
                </a:lnTo>
                <a:lnTo>
                  <a:pt x="544" y="2387"/>
                </a:lnTo>
                <a:lnTo>
                  <a:pt x="537" y="2425"/>
                </a:lnTo>
                <a:lnTo>
                  <a:pt x="535" y="2463"/>
                </a:lnTo>
                <a:lnTo>
                  <a:pt x="539" y="2503"/>
                </a:lnTo>
                <a:lnTo>
                  <a:pt x="582" y="2696"/>
                </a:lnTo>
                <a:lnTo>
                  <a:pt x="559" y="2711"/>
                </a:lnTo>
                <a:lnTo>
                  <a:pt x="533" y="2723"/>
                </a:lnTo>
                <a:lnTo>
                  <a:pt x="504" y="2734"/>
                </a:lnTo>
                <a:lnTo>
                  <a:pt x="471" y="2740"/>
                </a:lnTo>
                <a:lnTo>
                  <a:pt x="460" y="2714"/>
                </a:lnTo>
                <a:lnTo>
                  <a:pt x="455" y="2687"/>
                </a:lnTo>
                <a:lnTo>
                  <a:pt x="453" y="2656"/>
                </a:lnTo>
                <a:lnTo>
                  <a:pt x="455" y="2625"/>
                </a:lnTo>
                <a:lnTo>
                  <a:pt x="457" y="2591"/>
                </a:lnTo>
                <a:lnTo>
                  <a:pt x="455" y="2556"/>
                </a:lnTo>
                <a:lnTo>
                  <a:pt x="451" y="2523"/>
                </a:lnTo>
                <a:lnTo>
                  <a:pt x="448" y="2492"/>
                </a:lnTo>
                <a:lnTo>
                  <a:pt x="450" y="2461"/>
                </a:lnTo>
                <a:lnTo>
                  <a:pt x="455" y="2431"/>
                </a:lnTo>
                <a:lnTo>
                  <a:pt x="460" y="2398"/>
                </a:lnTo>
                <a:lnTo>
                  <a:pt x="468" y="2363"/>
                </a:lnTo>
                <a:lnTo>
                  <a:pt x="471" y="2327"/>
                </a:lnTo>
                <a:lnTo>
                  <a:pt x="471" y="2287"/>
                </a:lnTo>
                <a:lnTo>
                  <a:pt x="468" y="2243"/>
                </a:lnTo>
                <a:lnTo>
                  <a:pt x="457" y="2192"/>
                </a:lnTo>
                <a:lnTo>
                  <a:pt x="448" y="2136"/>
                </a:lnTo>
                <a:lnTo>
                  <a:pt x="439" y="2074"/>
                </a:lnTo>
                <a:lnTo>
                  <a:pt x="437" y="2012"/>
                </a:lnTo>
                <a:lnTo>
                  <a:pt x="442" y="1951"/>
                </a:lnTo>
                <a:lnTo>
                  <a:pt x="448" y="1925"/>
                </a:lnTo>
                <a:lnTo>
                  <a:pt x="455" y="1894"/>
                </a:lnTo>
                <a:lnTo>
                  <a:pt x="457" y="1863"/>
                </a:lnTo>
                <a:lnTo>
                  <a:pt x="455" y="1831"/>
                </a:lnTo>
                <a:lnTo>
                  <a:pt x="439" y="1754"/>
                </a:lnTo>
                <a:lnTo>
                  <a:pt x="422" y="1678"/>
                </a:lnTo>
                <a:lnTo>
                  <a:pt x="406" y="1598"/>
                </a:lnTo>
                <a:lnTo>
                  <a:pt x="395" y="1516"/>
                </a:lnTo>
                <a:lnTo>
                  <a:pt x="388" y="1431"/>
                </a:lnTo>
                <a:lnTo>
                  <a:pt x="382" y="1431"/>
                </a:lnTo>
                <a:lnTo>
                  <a:pt x="382" y="1436"/>
                </a:lnTo>
                <a:lnTo>
                  <a:pt x="351" y="1680"/>
                </a:lnTo>
                <a:lnTo>
                  <a:pt x="319" y="1807"/>
                </a:lnTo>
                <a:lnTo>
                  <a:pt x="313" y="1861"/>
                </a:lnTo>
                <a:lnTo>
                  <a:pt x="317" y="1914"/>
                </a:lnTo>
                <a:lnTo>
                  <a:pt x="322" y="1965"/>
                </a:lnTo>
                <a:lnTo>
                  <a:pt x="330" y="2018"/>
                </a:lnTo>
                <a:lnTo>
                  <a:pt x="331" y="2072"/>
                </a:lnTo>
                <a:lnTo>
                  <a:pt x="328" y="2127"/>
                </a:lnTo>
                <a:lnTo>
                  <a:pt x="322" y="2152"/>
                </a:lnTo>
                <a:lnTo>
                  <a:pt x="317" y="2185"/>
                </a:lnTo>
                <a:lnTo>
                  <a:pt x="310" y="2223"/>
                </a:lnTo>
                <a:lnTo>
                  <a:pt x="304" y="2263"/>
                </a:lnTo>
                <a:lnTo>
                  <a:pt x="300" y="2303"/>
                </a:lnTo>
                <a:lnTo>
                  <a:pt x="299" y="2343"/>
                </a:lnTo>
                <a:lnTo>
                  <a:pt x="300" y="2380"/>
                </a:lnTo>
                <a:lnTo>
                  <a:pt x="308" y="2411"/>
                </a:lnTo>
                <a:lnTo>
                  <a:pt x="339" y="2474"/>
                </a:lnTo>
                <a:lnTo>
                  <a:pt x="328" y="2511"/>
                </a:lnTo>
                <a:lnTo>
                  <a:pt x="320" y="2556"/>
                </a:lnTo>
                <a:lnTo>
                  <a:pt x="320" y="2603"/>
                </a:lnTo>
                <a:lnTo>
                  <a:pt x="324" y="2647"/>
                </a:lnTo>
                <a:lnTo>
                  <a:pt x="324" y="2689"/>
                </a:lnTo>
                <a:lnTo>
                  <a:pt x="319" y="2727"/>
                </a:lnTo>
                <a:lnTo>
                  <a:pt x="299" y="2734"/>
                </a:lnTo>
                <a:lnTo>
                  <a:pt x="275" y="2736"/>
                </a:lnTo>
                <a:lnTo>
                  <a:pt x="253" y="2729"/>
                </a:lnTo>
                <a:lnTo>
                  <a:pt x="231" y="2718"/>
                </a:lnTo>
                <a:lnTo>
                  <a:pt x="213" y="2700"/>
                </a:lnTo>
                <a:lnTo>
                  <a:pt x="202" y="2678"/>
                </a:lnTo>
                <a:lnTo>
                  <a:pt x="199" y="2651"/>
                </a:lnTo>
                <a:lnTo>
                  <a:pt x="217" y="2616"/>
                </a:lnTo>
                <a:lnTo>
                  <a:pt x="230" y="2574"/>
                </a:lnTo>
                <a:lnTo>
                  <a:pt x="235" y="2529"/>
                </a:lnTo>
                <a:lnTo>
                  <a:pt x="239" y="2480"/>
                </a:lnTo>
                <a:lnTo>
                  <a:pt x="237" y="2429"/>
                </a:lnTo>
                <a:lnTo>
                  <a:pt x="231" y="2376"/>
                </a:lnTo>
                <a:lnTo>
                  <a:pt x="222" y="2321"/>
                </a:lnTo>
                <a:lnTo>
                  <a:pt x="213" y="2267"/>
                </a:lnTo>
                <a:lnTo>
                  <a:pt x="202" y="2216"/>
                </a:lnTo>
                <a:lnTo>
                  <a:pt x="191" y="2165"/>
                </a:lnTo>
                <a:lnTo>
                  <a:pt x="180" y="2118"/>
                </a:lnTo>
                <a:lnTo>
                  <a:pt x="171" y="2074"/>
                </a:lnTo>
                <a:lnTo>
                  <a:pt x="162" y="2034"/>
                </a:lnTo>
                <a:lnTo>
                  <a:pt x="157" y="1980"/>
                </a:lnTo>
                <a:lnTo>
                  <a:pt x="160" y="1923"/>
                </a:lnTo>
                <a:lnTo>
                  <a:pt x="168" y="1867"/>
                </a:lnTo>
                <a:lnTo>
                  <a:pt x="179" y="1812"/>
                </a:lnTo>
                <a:lnTo>
                  <a:pt x="186" y="1756"/>
                </a:lnTo>
                <a:lnTo>
                  <a:pt x="190" y="1700"/>
                </a:lnTo>
                <a:lnTo>
                  <a:pt x="182" y="1643"/>
                </a:lnTo>
                <a:lnTo>
                  <a:pt x="175" y="1607"/>
                </a:lnTo>
                <a:lnTo>
                  <a:pt x="166" y="1565"/>
                </a:lnTo>
                <a:lnTo>
                  <a:pt x="155" y="1518"/>
                </a:lnTo>
                <a:lnTo>
                  <a:pt x="144" y="1467"/>
                </a:lnTo>
                <a:lnTo>
                  <a:pt x="133" y="1414"/>
                </a:lnTo>
                <a:lnTo>
                  <a:pt x="126" y="1363"/>
                </a:lnTo>
                <a:lnTo>
                  <a:pt x="122" y="1312"/>
                </a:lnTo>
                <a:lnTo>
                  <a:pt x="122" y="1265"/>
                </a:lnTo>
                <a:lnTo>
                  <a:pt x="128" y="1223"/>
                </a:lnTo>
                <a:lnTo>
                  <a:pt x="144" y="1163"/>
                </a:lnTo>
                <a:lnTo>
                  <a:pt x="166" y="1107"/>
                </a:lnTo>
                <a:lnTo>
                  <a:pt x="190" y="1051"/>
                </a:lnTo>
                <a:lnTo>
                  <a:pt x="213" y="998"/>
                </a:lnTo>
                <a:lnTo>
                  <a:pt x="231" y="943"/>
                </a:lnTo>
                <a:lnTo>
                  <a:pt x="237" y="905"/>
                </a:lnTo>
                <a:lnTo>
                  <a:pt x="235" y="869"/>
                </a:lnTo>
                <a:lnTo>
                  <a:pt x="228" y="832"/>
                </a:lnTo>
                <a:lnTo>
                  <a:pt x="215" y="800"/>
                </a:lnTo>
                <a:lnTo>
                  <a:pt x="202" y="769"/>
                </a:lnTo>
                <a:lnTo>
                  <a:pt x="191" y="740"/>
                </a:lnTo>
                <a:lnTo>
                  <a:pt x="182" y="711"/>
                </a:lnTo>
                <a:lnTo>
                  <a:pt x="179" y="711"/>
                </a:lnTo>
                <a:lnTo>
                  <a:pt x="170" y="769"/>
                </a:lnTo>
                <a:lnTo>
                  <a:pt x="157" y="825"/>
                </a:lnTo>
                <a:lnTo>
                  <a:pt x="140" y="878"/>
                </a:lnTo>
                <a:lnTo>
                  <a:pt x="128" y="931"/>
                </a:lnTo>
                <a:lnTo>
                  <a:pt x="122" y="969"/>
                </a:lnTo>
                <a:lnTo>
                  <a:pt x="122" y="1005"/>
                </a:lnTo>
                <a:lnTo>
                  <a:pt x="124" y="1041"/>
                </a:lnTo>
                <a:lnTo>
                  <a:pt x="124" y="1078"/>
                </a:lnTo>
                <a:lnTo>
                  <a:pt x="119" y="1111"/>
                </a:lnTo>
                <a:lnTo>
                  <a:pt x="110" y="1145"/>
                </a:lnTo>
                <a:lnTo>
                  <a:pt x="95" y="1181"/>
                </a:lnTo>
                <a:lnTo>
                  <a:pt x="82" y="1223"/>
                </a:lnTo>
                <a:lnTo>
                  <a:pt x="71" y="1267"/>
                </a:lnTo>
                <a:lnTo>
                  <a:pt x="64" y="1311"/>
                </a:lnTo>
                <a:lnTo>
                  <a:pt x="62" y="1358"/>
                </a:lnTo>
                <a:lnTo>
                  <a:pt x="71" y="1403"/>
                </a:lnTo>
                <a:lnTo>
                  <a:pt x="108" y="1451"/>
                </a:lnTo>
                <a:lnTo>
                  <a:pt x="104" y="1456"/>
                </a:lnTo>
                <a:lnTo>
                  <a:pt x="100" y="1460"/>
                </a:lnTo>
                <a:lnTo>
                  <a:pt x="100" y="1463"/>
                </a:lnTo>
                <a:lnTo>
                  <a:pt x="100" y="1469"/>
                </a:lnTo>
                <a:lnTo>
                  <a:pt x="99" y="1472"/>
                </a:lnTo>
                <a:lnTo>
                  <a:pt x="99" y="1480"/>
                </a:lnTo>
                <a:lnTo>
                  <a:pt x="79" y="1481"/>
                </a:lnTo>
                <a:lnTo>
                  <a:pt x="62" y="1481"/>
                </a:lnTo>
                <a:lnTo>
                  <a:pt x="48" y="1481"/>
                </a:lnTo>
                <a:lnTo>
                  <a:pt x="31" y="1483"/>
                </a:lnTo>
                <a:lnTo>
                  <a:pt x="13" y="1452"/>
                </a:lnTo>
                <a:lnTo>
                  <a:pt x="4" y="1423"/>
                </a:lnTo>
                <a:lnTo>
                  <a:pt x="0" y="1392"/>
                </a:lnTo>
                <a:lnTo>
                  <a:pt x="2" y="1361"/>
                </a:lnTo>
                <a:lnTo>
                  <a:pt x="8" y="1327"/>
                </a:lnTo>
                <a:lnTo>
                  <a:pt x="15" y="1291"/>
                </a:lnTo>
                <a:lnTo>
                  <a:pt x="22" y="1251"/>
                </a:lnTo>
                <a:lnTo>
                  <a:pt x="22" y="1036"/>
                </a:lnTo>
                <a:lnTo>
                  <a:pt x="62" y="751"/>
                </a:lnTo>
                <a:lnTo>
                  <a:pt x="68" y="709"/>
                </a:lnTo>
                <a:lnTo>
                  <a:pt x="70" y="665"/>
                </a:lnTo>
                <a:lnTo>
                  <a:pt x="70" y="623"/>
                </a:lnTo>
                <a:lnTo>
                  <a:pt x="71" y="581"/>
                </a:lnTo>
                <a:lnTo>
                  <a:pt x="75" y="541"/>
                </a:lnTo>
                <a:lnTo>
                  <a:pt x="84" y="507"/>
                </a:lnTo>
                <a:lnTo>
                  <a:pt x="99" y="476"/>
                </a:lnTo>
                <a:lnTo>
                  <a:pt x="117" y="458"/>
                </a:lnTo>
                <a:lnTo>
                  <a:pt x="139" y="445"/>
                </a:lnTo>
                <a:lnTo>
                  <a:pt x="164" y="436"/>
                </a:lnTo>
                <a:lnTo>
                  <a:pt x="193" y="429"/>
                </a:lnTo>
                <a:lnTo>
                  <a:pt x="222" y="421"/>
                </a:lnTo>
                <a:lnTo>
                  <a:pt x="251" y="412"/>
                </a:lnTo>
                <a:lnTo>
                  <a:pt x="275" y="403"/>
                </a:lnTo>
                <a:lnTo>
                  <a:pt x="297" y="389"/>
                </a:lnTo>
                <a:lnTo>
                  <a:pt x="311" y="371"/>
                </a:lnTo>
                <a:lnTo>
                  <a:pt x="322" y="347"/>
                </a:lnTo>
                <a:lnTo>
                  <a:pt x="320" y="325"/>
                </a:lnTo>
                <a:lnTo>
                  <a:pt x="313" y="303"/>
                </a:lnTo>
                <a:lnTo>
                  <a:pt x="299" y="281"/>
                </a:lnTo>
                <a:lnTo>
                  <a:pt x="282" y="261"/>
                </a:lnTo>
                <a:lnTo>
                  <a:pt x="266" y="241"/>
                </a:lnTo>
                <a:lnTo>
                  <a:pt x="253" y="221"/>
                </a:lnTo>
                <a:lnTo>
                  <a:pt x="248" y="203"/>
                </a:lnTo>
                <a:lnTo>
                  <a:pt x="253" y="191"/>
                </a:lnTo>
                <a:lnTo>
                  <a:pt x="253" y="174"/>
                </a:lnTo>
                <a:lnTo>
                  <a:pt x="250" y="154"/>
                </a:lnTo>
                <a:lnTo>
                  <a:pt x="250" y="136"/>
                </a:lnTo>
                <a:lnTo>
                  <a:pt x="251" y="116"/>
                </a:lnTo>
                <a:lnTo>
                  <a:pt x="262" y="83"/>
                </a:lnTo>
                <a:lnTo>
                  <a:pt x="280" y="54"/>
                </a:lnTo>
                <a:lnTo>
                  <a:pt x="302" y="27"/>
                </a:lnTo>
                <a:lnTo>
                  <a:pt x="322" y="3"/>
                </a:lnTo>
                <a:lnTo>
                  <a:pt x="339"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6" name="TextBox 15">
            <a:extLst>
              <a:ext uri="{FF2B5EF4-FFF2-40B4-BE49-F238E27FC236}">
                <a16:creationId xmlns:a16="http://schemas.microsoft.com/office/drawing/2014/main" id="{226BFEA6-1C9D-0EEC-7ED8-42369951CDF8}"/>
              </a:ext>
            </a:extLst>
          </p:cNvPr>
          <p:cNvSpPr txBox="1"/>
          <p:nvPr/>
        </p:nvSpPr>
        <p:spPr>
          <a:xfrm>
            <a:off x="3228928" y="2765800"/>
            <a:ext cx="6096000" cy="954107"/>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Colleting Activists:  Online Google, Twitter Spaces, and TV shows. </a:t>
            </a:r>
          </a:p>
        </p:txBody>
      </p:sp>
      <p:sp>
        <p:nvSpPr>
          <p:cNvPr id="18" name="TextBox 17">
            <a:extLst>
              <a:ext uri="{FF2B5EF4-FFF2-40B4-BE49-F238E27FC236}">
                <a16:creationId xmlns:a16="http://schemas.microsoft.com/office/drawing/2014/main" id="{BD4F6616-A62F-24D1-B538-39ECC9370BAF}"/>
              </a:ext>
            </a:extLst>
          </p:cNvPr>
          <p:cNvSpPr txBox="1"/>
          <p:nvPr/>
        </p:nvSpPr>
        <p:spPr>
          <a:xfrm>
            <a:off x="3235308" y="3805089"/>
            <a:ext cx="6096000" cy="954107"/>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Colleting Taliban: </a:t>
            </a:r>
            <a:r>
              <a:rPr lang="en-US" sz="2800" dirty="0" err="1">
                <a:latin typeface="Times New Roman" panose="02020603050405020304" pitchFamily="18" charset="0"/>
                <a:cs typeface="Times New Roman" panose="02020603050405020304" pitchFamily="18" charset="0"/>
              </a:rPr>
              <a:t>Zabihullah</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Mobeen</a:t>
            </a:r>
            <a:r>
              <a:rPr lang="en-US" sz="2800" dirty="0">
                <a:latin typeface="Times New Roman" panose="02020603050405020304" pitchFamily="18" charset="0"/>
                <a:cs typeface="Times New Roman" panose="02020603050405020304" pitchFamily="18" charset="0"/>
              </a:rPr>
              <a:t> Khan.</a:t>
            </a:r>
          </a:p>
        </p:txBody>
      </p:sp>
      <p:sp>
        <p:nvSpPr>
          <p:cNvPr id="20" name="TextBox 19">
            <a:extLst>
              <a:ext uri="{FF2B5EF4-FFF2-40B4-BE49-F238E27FC236}">
                <a16:creationId xmlns:a16="http://schemas.microsoft.com/office/drawing/2014/main" id="{65CEF9BC-7C5B-51D1-4E9C-343E4A8C94EB}"/>
              </a:ext>
            </a:extLst>
          </p:cNvPr>
          <p:cNvSpPr txBox="1"/>
          <p:nvPr/>
        </p:nvSpPr>
        <p:spPr>
          <a:xfrm>
            <a:off x="3235308" y="4844378"/>
            <a:ext cx="6096000" cy="954107"/>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Collecting Public: </a:t>
            </a:r>
            <a:r>
              <a:rPr lang="en-US" sz="2800" dirty="0" err="1">
                <a:latin typeface="Times New Roman" panose="02020603050405020304" pitchFamily="18" charset="0"/>
                <a:cs typeface="Times New Roman" panose="02020603050405020304" pitchFamily="18" charset="0"/>
              </a:rPr>
              <a:t>Tolo</a:t>
            </a:r>
            <a:r>
              <a:rPr lang="en-US" sz="2800" dirty="0">
                <a:latin typeface="Times New Roman" panose="02020603050405020304" pitchFamily="18" charset="0"/>
                <a:cs typeface="Times New Roman" panose="02020603050405020304" pitchFamily="18" charset="0"/>
              </a:rPr>
              <a:t> News, and Ariana News, from comments. </a:t>
            </a:r>
          </a:p>
        </p:txBody>
      </p:sp>
      <p:sp>
        <p:nvSpPr>
          <p:cNvPr id="23" name="Rectangle 7">
            <a:extLst>
              <a:ext uri="{FF2B5EF4-FFF2-40B4-BE49-F238E27FC236}">
                <a16:creationId xmlns:a16="http://schemas.microsoft.com/office/drawing/2014/main" id="{0FBDE1CE-8A06-5039-56DA-BF19C792117A}"/>
              </a:ext>
            </a:extLst>
          </p:cNvPr>
          <p:cNvSpPr/>
          <p:nvPr/>
        </p:nvSpPr>
        <p:spPr>
          <a:xfrm>
            <a:off x="1435510" y="546990"/>
            <a:ext cx="9094837" cy="707886"/>
          </a:xfrm>
          <a:prstGeom prst="rect">
            <a:avLst/>
          </a:prstGeom>
        </p:spPr>
        <p:txBody>
          <a:bodyPr wrap="square">
            <a:spAutoFit/>
          </a:bodyPr>
          <a:lstStyle/>
          <a:p>
            <a:pPr algn="ctr"/>
            <a:r>
              <a:rPr lang="en-US" altLang="ko-KR" sz="4000" dirty="0">
                <a:solidFill>
                  <a:schemeClr val="accent3"/>
                </a:solidFill>
                <a:latin typeface="Times New Roman" panose="02020603050405020304" pitchFamily="18" charset="0"/>
                <a:cs typeface="Times New Roman" panose="02020603050405020304" pitchFamily="18" charset="0"/>
              </a:rPr>
              <a:t>Analysis</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AECA7AB-CA8F-015D-695E-7359B31B7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279224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197B9229-A678-415E-94F6-8C8F5C511027}"/>
              </a:ext>
            </a:extLst>
          </p:cNvPr>
          <p:cNvSpPr/>
          <p:nvPr/>
        </p:nvSpPr>
        <p:spPr>
          <a:xfrm>
            <a:off x="4169719" y="1367843"/>
            <a:ext cx="108000" cy="900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ectangle 9">
            <a:extLst>
              <a:ext uri="{FF2B5EF4-FFF2-40B4-BE49-F238E27FC236}">
                <a16:creationId xmlns:a16="http://schemas.microsoft.com/office/drawing/2014/main" id="{D09B9112-8C3B-488A-9130-4B38B7B25503}"/>
              </a:ext>
            </a:extLst>
          </p:cNvPr>
          <p:cNvSpPr/>
          <p:nvPr/>
        </p:nvSpPr>
        <p:spPr>
          <a:xfrm>
            <a:off x="4169719" y="2523088"/>
            <a:ext cx="108000" cy="9000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8" name="그룹 7">
            <a:extLst>
              <a:ext uri="{FF2B5EF4-FFF2-40B4-BE49-F238E27FC236}">
                <a16:creationId xmlns:a16="http://schemas.microsoft.com/office/drawing/2014/main" id="{61A70E36-1813-4F7D-9C0A-76EABB24CB0E}"/>
              </a:ext>
            </a:extLst>
          </p:cNvPr>
          <p:cNvGrpSpPr/>
          <p:nvPr/>
        </p:nvGrpSpPr>
        <p:grpSpPr>
          <a:xfrm>
            <a:off x="4513330" y="1152538"/>
            <a:ext cx="4495506" cy="1276607"/>
            <a:chOff x="7036400" y="1830573"/>
            <a:chExt cx="4495506" cy="1276607"/>
          </a:xfrm>
        </p:grpSpPr>
        <p:sp>
          <p:nvSpPr>
            <p:cNvPr id="9" name="TextBox 8">
              <a:extLst>
                <a:ext uri="{FF2B5EF4-FFF2-40B4-BE49-F238E27FC236}">
                  <a16:creationId xmlns:a16="http://schemas.microsoft.com/office/drawing/2014/main" id="{E01A711A-4714-4DB8-AAF1-BEA78CB8862B}"/>
                </a:ext>
              </a:extLst>
            </p:cNvPr>
            <p:cNvSpPr txBox="1"/>
            <p:nvPr/>
          </p:nvSpPr>
          <p:spPr>
            <a:xfrm>
              <a:off x="7036400" y="1830573"/>
              <a:ext cx="449550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Data Cleaning</a:t>
              </a:r>
              <a:endParaRPr lang="ko-KR" altLang="en-US" sz="1400" b="1"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B7430376-2FD9-42BA-B7B1-F7422D8FC438}"/>
                </a:ext>
              </a:extLst>
            </p:cNvPr>
            <p:cNvSpPr txBox="1"/>
            <p:nvPr/>
          </p:nvSpPr>
          <p:spPr>
            <a:xfrm>
              <a:off x="7036400" y="2091517"/>
              <a:ext cx="4495506" cy="1015663"/>
            </a:xfrm>
            <a:prstGeom prst="rect">
              <a:avLst/>
            </a:prstGeom>
            <a:noFill/>
          </p:spPr>
          <p:txBody>
            <a:bodyPr wrap="square" rtlCol="0">
              <a:spAutoFit/>
            </a:bodyPr>
            <a:lstStyle/>
            <a:p>
              <a:r>
                <a:rPr lang="en-US" altLang="ko-KR" sz="1200" dirty="0">
                  <a:latin typeface="Times New Roman" panose="02020603050405020304" pitchFamily="18" charset="0"/>
                  <a:cs typeface="Times New Roman" panose="02020603050405020304" pitchFamily="18" charset="0"/>
                </a:rPr>
                <a:t>Remove URL</a:t>
              </a:r>
            </a:p>
            <a:p>
              <a:r>
                <a:rPr lang="en-US" altLang="ko-KR" sz="1200" dirty="0">
                  <a:latin typeface="Times New Roman" panose="02020603050405020304" pitchFamily="18" charset="0"/>
                  <a:cs typeface="Times New Roman" panose="02020603050405020304" pitchFamily="18" charset="0"/>
                </a:rPr>
                <a:t>Remove Hashtags</a:t>
              </a:r>
            </a:p>
            <a:p>
              <a:r>
                <a:rPr lang="en-US" altLang="ko-KR" sz="1200" dirty="0">
                  <a:latin typeface="Times New Roman" panose="02020603050405020304" pitchFamily="18" charset="0"/>
                  <a:cs typeface="Times New Roman" panose="02020603050405020304" pitchFamily="18" charset="0"/>
                </a:rPr>
                <a:t>Remove noises </a:t>
              </a:r>
            </a:p>
            <a:p>
              <a:r>
                <a:rPr lang="en-US" altLang="ko-KR" sz="1200" dirty="0">
                  <a:latin typeface="Times New Roman" panose="02020603050405020304" pitchFamily="18" charset="0"/>
                  <a:cs typeface="Times New Roman" panose="02020603050405020304" pitchFamily="18" charset="0"/>
                </a:rPr>
                <a:t>Remove duplicates </a:t>
              </a:r>
            </a:p>
            <a:p>
              <a:r>
                <a:rPr lang="en-US" altLang="ko-KR" sz="1200" dirty="0">
                  <a:latin typeface="Times New Roman" panose="02020603050405020304" pitchFamily="18" charset="0"/>
                  <a:cs typeface="Times New Roman" panose="02020603050405020304" pitchFamily="18" charset="0"/>
                </a:rPr>
                <a:t>Remove missing values</a:t>
              </a:r>
            </a:p>
          </p:txBody>
        </p:sp>
      </p:grpSp>
      <p:grpSp>
        <p:nvGrpSpPr>
          <p:cNvPr id="11" name="그룹 10">
            <a:extLst>
              <a:ext uri="{FF2B5EF4-FFF2-40B4-BE49-F238E27FC236}">
                <a16:creationId xmlns:a16="http://schemas.microsoft.com/office/drawing/2014/main" id="{227C7BAF-CDD4-462C-8876-4E7B33136C92}"/>
              </a:ext>
            </a:extLst>
          </p:cNvPr>
          <p:cNvGrpSpPr/>
          <p:nvPr/>
        </p:nvGrpSpPr>
        <p:grpSpPr>
          <a:xfrm>
            <a:off x="4513330" y="2739592"/>
            <a:ext cx="4495506" cy="722609"/>
            <a:chOff x="7036400" y="2943499"/>
            <a:chExt cx="4495506" cy="722609"/>
          </a:xfrm>
        </p:grpSpPr>
        <p:sp>
          <p:nvSpPr>
            <p:cNvPr id="12" name="TextBox 11">
              <a:extLst>
                <a:ext uri="{FF2B5EF4-FFF2-40B4-BE49-F238E27FC236}">
                  <a16:creationId xmlns:a16="http://schemas.microsoft.com/office/drawing/2014/main" id="{428F7749-857B-4EC8-A57C-782755312ACC}"/>
                </a:ext>
              </a:extLst>
            </p:cNvPr>
            <p:cNvSpPr txBox="1"/>
            <p:nvPr/>
          </p:nvSpPr>
          <p:spPr>
            <a:xfrm>
              <a:off x="7036400" y="2943499"/>
              <a:ext cx="449550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Labeling Data</a:t>
              </a:r>
              <a:endParaRPr lang="ko-KR" altLang="en-US" sz="14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05D4EA73-1969-4A01-B08C-956DC5B096AC}"/>
                </a:ext>
              </a:extLst>
            </p:cNvPr>
            <p:cNvSpPr txBox="1"/>
            <p:nvPr/>
          </p:nvSpPr>
          <p:spPr>
            <a:xfrm>
              <a:off x="7036400" y="3204443"/>
              <a:ext cx="4495506" cy="461665"/>
            </a:xfrm>
            <a:prstGeom prst="rect">
              <a:avLst/>
            </a:prstGeom>
            <a:noFill/>
          </p:spPr>
          <p:txBody>
            <a:bodyPr wrap="square" rtlCol="0">
              <a:spAutoFit/>
            </a:bodyPr>
            <a:lstStyle/>
            <a:p>
              <a:pPr algn="just"/>
              <a:r>
                <a:rPr lang="en-US" altLang="ko-KR" sz="1200" dirty="0">
                  <a:latin typeface="Times New Roman" panose="02020603050405020304" pitchFamily="18" charset="0"/>
                  <a:cs typeface="Times New Roman" panose="02020603050405020304" pitchFamily="18" charset="0"/>
                </a:rPr>
                <a:t>Label The Data based on five keywords</a:t>
              </a:r>
            </a:p>
            <a:p>
              <a:pPr algn="just"/>
              <a:r>
                <a:rPr lang="en-US" altLang="ko-KR" sz="1200" dirty="0">
                  <a:latin typeface="Times New Roman" panose="02020603050405020304" pitchFamily="18" charset="0"/>
                  <a:cs typeface="Times New Roman" panose="02020603050405020304" pitchFamily="18" charset="0"/>
                </a:rPr>
                <a:t>Women, education, schools, university, and girl, (1-0)</a:t>
              </a:r>
            </a:p>
          </p:txBody>
        </p:sp>
      </p:grpSp>
      <p:graphicFrame>
        <p:nvGraphicFramePr>
          <p:cNvPr id="23" name="Table 22">
            <a:extLst>
              <a:ext uri="{FF2B5EF4-FFF2-40B4-BE49-F238E27FC236}">
                <a16:creationId xmlns:a16="http://schemas.microsoft.com/office/drawing/2014/main" id="{1DE85280-4A32-0875-C398-7AA4B43DD218}"/>
              </a:ext>
            </a:extLst>
          </p:cNvPr>
          <p:cNvGraphicFramePr>
            <a:graphicFrameLocks noGrp="1"/>
          </p:cNvGraphicFramePr>
          <p:nvPr>
            <p:extLst>
              <p:ext uri="{D42A27DB-BD31-4B8C-83A1-F6EECF244321}">
                <p14:modId xmlns:p14="http://schemas.microsoft.com/office/powerpoint/2010/main" val="84415909"/>
              </p:ext>
            </p:extLst>
          </p:nvPr>
        </p:nvGraphicFramePr>
        <p:xfrm>
          <a:off x="8464" y="3715035"/>
          <a:ext cx="12252960" cy="3125372"/>
        </p:xfrm>
        <a:graphic>
          <a:graphicData uri="http://schemas.openxmlformats.org/drawingml/2006/table">
            <a:tbl>
              <a:tblPr firstRow="1" firstCol="1" bandRow="1">
                <a:tableStyleId>{8A107856-5554-42FB-B03E-39F5DBC370BA}</a:tableStyleId>
              </a:tblPr>
              <a:tblGrid>
                <a:gridCol w="6710720">
                  <a:extLst>
                    <a:ext uri="{9D8B030D-6E8A-4147-A177-3AD203B41FA5}">
                      <a16:colId xmlns:a16="http://schemas.microsoft.com/office/drawing/2014/main" val="518899547"/>
                    </a:ext>
                  </a:extLst>
                </a:gridCol>
                <a:gridCol w="5542240">
                  <a:extLst>
                    <a:ext uri="{9D8B030D-6E8A-4147-A177-3AD203B41FA5}">
                      <a16:colId xmlns:a16="http://schemas.microsoft.com/office/drawing/2014/main" val="3869392613"/>
                    </a:ext>
                  </a:extLst>
                </a:gridCol>
              </a:tblGrid>
              <a:tr h="202231">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Unclean</a:t>
                      </a:r>
                    </a:p>
                  </a:txBody>
                  <a:tcPr marL="49211" marR="49211" marT="0" marB="0"/>
                </a:tc>
                <a:tc>
                  <a:txBody>
                    <a:bodyPr/>
                    <a:lstStyle/>
                    <a:p>
                      <a:pPr marL="0" marR="0" algn="l">
                        <a:lnSpc>
                          <a:spcPct val="100000"/>
                        </a:lnSpc>
                        <a:spcBef>
                          <a:spcPts val="0"/>
                        </a:spcBef>
                        <a:spcAft>
                          <a:spcPts val="0"/>
                        </a:spcAft>
                      </a:pPr>
                      <a:r>
                        <a:rPr lang="en-US" sz="1200" b="0">
                          <a:latin typeface="Times New Roman" panose="02020603050405020304" pitchFamily="18" charset="0"/>
                          <a:cs typeface="Times New Roman" panose="02020603050405020304" pitchFamily="18" charset="0"/>
                        </a:rPr>
                        <a:t>Clean</a:t>
                      </a:r>
                    </a:p>
                  </a:txBody>
                  <a:tcPr marL="49211" marR="49211" marT="0" marB="0"/>
                </a:tc>
                <a:extLst>
                  <a:ext uri="{0D108BD9-81ED-4DB2-BD59-A6C34878D82A}">
                    <a16:rowId xmlns:a16="http://schemas.microsoft.com/office/drawing/2014/main" val="528320778"/>
                  </a:ext>
                </a:extLst>
              </a:tr>
              <a:tr h="341471">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RT @Malala: While banning girls from school, the Taliban are also arresting champions of education. @matiullahwesa founded @penpath1 to pro…</a:t>
                      </a:r>
                    </a:p>
                  </a:txBody>
                  <a:tcPr marL="49211" marR="49211" marT="0" marB="0"/>
                </a:tc>
                <a:tc>
                  <a:txBody>
                    <a:bodyPr/>
                    <a:lstStyle/>
                    <a:p>
                      <a:pPr marL="0" marR="0" algn="l">
                        <a:lnSpc>
                          <a:spcPct val="100000"/>
                        </a:lnSpc>
                        <a:spcBef>
                          <a:spcPts val="0"/>
                        </a:spcBef>
                        <a:spcAft>
                          <a:spcPts val="0"/>
                        </a:spcAft>
                      </a:pPr>
                      <a:r>
                        <a:rPr lang="en-US" sz="1200" b="0" dirty="0" err="1">
                          <a:latin typeface="Times New Roman" panose="02020603050405020304" pitchFamily="18" charset="0"/>
                          <a:cs typeface="Times New Roman" panose="02020603050405020304" pitchFamily="18" charset="0"/>
                        </a:rPr>
                        <a:t>malala</a:t>
                      </a:r>
                      <a:r>
                        <a:rPr lang="en-US" sz="1200" b="0" dirty="0">
                          <a:latin typeface="Times New Roman" panose="02020603050405020304" pitchFamily="18" charset="0"/>
                          <a:cs typeface="Times New Roman" panose="02020603050405020304" pitchFamily="18" charset="0"/>
                        </a:rPr>
                        <a:t> banning girl school </a:t>
                      </a:r>
                      <a:r>
                        <a:rPr lang="en-US" sz="1200" b="0" dirty="0" err="1">
                          <a:latin typeface="Times New Roman" panose="02020603050405020304" pitchFamily="18" charset="0"/>
                          <a:cs typeface="Times New Roman" panose="02020603050405020304" pitchFamily="18" charset="0"/>
                        </a:rPr>
                        <a:t>taliban</a:t>
                      </a:r>
                      <a:r>
                        <a:rPr lang="en-US" sz="1200" b="0" dirty="0">
                          <a:latin typeface="Times New Roman" panose="02020603050405020304" pitchFamily="18" charset="0"/>
                          <a:cs typeface="Times New Roman" panose="02020603050405020304" pitchFamily="18" charset="0"/>
                        </a:rPr>
                        <a:t> also arresting champions education </a:t>
                      </a:r>
                      <a:r>
                        <a:rPr lang="en-US" sz="1200" b="0" dirty="0" err="1">
                          <a:latin typeface="Times New Roman" panose="02020603050405020304" pitchFamily="18" charset="0"/>
                          <a:cs typeface="Times New Roman" panose="02020603050405020304" pitchFamily="18" charset="0"/>
                        </a:rPr>
                        <a:t>matiullahwesa</a:t>
                      </a:r>
                      <a:r>
                        <a:rPr lang="en-US" sz="1200" b="0" dirty="0">
                          <a:latin typeface="Times New Roman" panose="02020603050405020304" pitchFamily="18" charset="0"/>
                          <a:cs typeface="Times New Roman" panose="02020603050405020304" pitchFamily="18" charset="0"/>
                        </a:rPr>
                        <a:t> founded </a:t>
                      </a:r>
                      <a:r>
                        <a:rPr lang="en-US" sz="1200" b="0" dirty="0" err="1">
                          <a:latin typeface="Times New Roman" panose="02020603050405020304" pitchFamily="18" charset="0"/>
                          <a:cs typeface="Times New Roman" panose="02020603050405020304" pitchFamily="18" charset="0"/>
                        </a:rPr>
                        <a:t>penpath</a:t>
                      </a:r>
                      <a:r>
                        <a:rPr lang="en-US" sz="1200" b="0" dirty="0">
                          <a:latin typeface="Times New Roman" panose="02020603050405020304" pitchFamily="18" charset="0"/>
                          <a:cs typeface="Times New Roman" panose="02020603050405020304" pitchFamily="18" charset="0"/>
                        </a:rPr>
                        <a:t> pro</a:t>
                      </a:r>
                    </a:p>
                  </a:txBody>
                  <a:tcPr marL="49211" marR="49211" marT="0" marB="0"/>
                </a:tc>
                <a:extLst>
                  <a:ext uri="{0D108BD9-81ED-4DB2-BD59-A6C34878D82A}">
                    <a16:rowId xmlns:a16="http://schemas.microsoft.com/office/drawing/2014/main" val="492583272"/>
                  </a:ext>
                </a:extLst>
              </a:tr>
              <a:tr h="669363">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Since 555 days, #Afghan #girls #education centers closed in #Afghanistan. Quality Education has the power to transform societies in a single generation. Afghan girls &amp;amp; women need quality education. They need support &amp;amp; help For Formal education, #LetAfghanGirlsLearn </a:t>
                      </a:r>
                      <a:r>
                        <a:rPr lang="en-US" sz="1200" b="0" dirty="0">
                          <a:latin typeface="Times New Roman" panose="02020603050405020304" pitchFamily="18" charset="0"/>
                          <a:cs typeface="Times New Roman" panose="02020603050405020304" pitchFamily="18" charset="0"/>
                          <a:hlinkClick r:id="rId3"/>
                        </a:rPr>
                        <a:t>https://t.co/2hdSbFAIaC</a:t>
                      </a:r>
                      <a:endParaRPr lang="en-US" sz="1200" b="0" dirty="0">
                        <a:latin typeface="Times New Roman" panose="02020603050405020304" pitchFamily="18" charset="0"/>
                        <a:cs typeface="Times New Roman" panose="02020603050405020304" pitchFamily="18" charset="0"/>
                      </a:endParaRPr>
                    </a:p>
                  </a:txBody>
                  <a:tcPr marL="49211" marR="49211" marT="0" marB="0"/>
                </a:tc>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since days </a:t>
                      </a:r>
                      <a:r>
                        <a:rPr lang="en-US" sz="1200" b="0" dirty="0" err="1">
                          <a:latin typeface="Times New Roman" panose="02020603050405020304" pitchFamily="18" charset="0"/>
                          <a:cs typeface="Times New Roman" panose="02020603050405020304" pitchFamily="18" charset="0"/>
                        </a:rPr>
                        <a:t>afghan</a:t>
                      </a:r>
                      <a:r>
                        <a:rPr lang="en-US" sz="1200" b="0" dirty="0">
                          <a:latin typeface="Times New Roman" panose="02020603050405020304" pitchFamily="18" charset="0"/>
                          <a:cs typeface="Times New Roman" panose="02020603050405020304" pitchFamily="18" charset="0"/>
                        </a:rPr>
                        <a:t> girl education centers closed </a:t>
                      </a:r>
                      <a:r>
                        <a:rPr lang="en-US" sz="1200" b="0" dirty="0" err="1">
                          <a:latin typeface="Times New Roman" panose="02020603050405020304" pitchFamily="18" charset="0"/>
                          <a:cs typeface="Times New Roman" panose="02020603050405020304" pitchFamily="18" charset="0"/>
                        </a:rPr>
                        <a:t>afghanistan</a:t>
                      </a:r>
                      <a:r>
                        <a:rPr lang="en-US" sz="1200" b="0" dirty="0">
                          <a:latin typeface="Times New Roman" panose="02020603050405020304" pitchFamily="18" charset="0"/>
                          <a:cs typeface="Times New Roman" panose="02020603050405020304" pitchFamily="18" charset="0"/>
                        </a:rPr>
                        <a:t> quality education power transform societies single generation </a:t>
                      </a:r>
                      <a:r>
                        <a:rPr lang="en-US" sz="1200" b="0" dirty="0" err="1">
                          <a:latin typeface="Times New Roman" panose="02020603050405020304" pitchFamily="18" charset="0"/>
                          <a:cs typeface="Times New Roman" panose="02020603050405020304" pitchFamily="18" charset="0"/>
                        </a:rPr>
                        <a:t>afghan</a:t>
                      </a:r>
                      <a:r>
                        <a:rPr lang="en-US" sz="1200" b="0" dirty="0">
                          <a:latin typeface="Times New Roman" panose="02020603050405020304" pitchFamily="18" charset="0"/>
                          <a:cs typeface="Times New Roman" panose="02020603050405020304" pitchFamily="18" charset="0"/>
                        </a:rPr>
                        <a:t> girl women need quality education need support help formal education let </a:t>
                      </a:r>
                      <a:r>
                        <a:rPr lang="en-US" sz="1200" b="0" dirty="0" err="1">
                          <a:latin typeface="Times New Roman" panose="02020603050405020304" pitchFamily="18" charset="0"/>
                          <a:cs typeface="Times New Roman" panose="02020603050405020304" pitchFamily="18" charset="0"/>
                        </a:rPr>
                        <a:t>afghan</a:t>
                      </a:r>
                      <a:r>
                        <a:rPr lang="en-US" sz="1200" b="0" dirty="0">
                          <a:latin typeface="Times New Roman" panose="02020603050405020304" pitchFamily="18" charset="0"/>
                          <a:cs typeface="Times New Roman" panose="02020603050405020304" pitchFamily="18" charset="0"/>
                        </a:rPr>
                        <a:t> girl learn</a:t>
                      </a:r>
                    </a:p>
                  </a:txBody>
                  <a:tcPr marL="49211" marR="49211" marT="0" marB="0"/>
                </a:tc>
                <a:extLst>
                  <a:ext uri="{0D108BD9-81ED-4DB2-BD59-A6C34878D82A}">
                    <a16:rowId xmlns:a16="http://schemas.microsoft.com/office/drawing/2014/main" val="535889257"/>
                  </a:ext>
                </a:extLst>
              </a:tr>
              <a:tr h="629642">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@matiullahwesa is the voice of Afghan generation. He is peaceful education activist. He want to Education for all in Afghanistan. We are all also have obligation to rise voice for Afghan girls and women education in Afghanistan. #RelaeseMatiullahwesa #LetAfghanGirlsLearn </a:t>
                      </a:r>
                      <a:r>
                        <a:rPr lang="en-US" sz="1200" b="0" dirty="0">
                          <a:latin typeface="Times New Roman" panose="02020603050405020304" pitchFamily="18" charset="0"/>
                          <a:cs typeface="Times New Roman" panose="02020603050405020304" pitchFamily="18" charset="0"/>
                          <a:hlinkClick r:id="rId4"/>
                        </a:rPr>
                        <a:t>https://t.co/Yv4BBSNrB4</a:t>
                      </a:r>
                      <a:endParaRPr lang="en-US" sz="1200" b="0" dirty="0">
                        <a:latin typeface="Times New Roman" panose="02020603050405020304" pitchFamily="18" charset="0"/>
                        <a:cs typeface="Times New Roman" panose="02020603050405020304" pitchFamily="18" charset="0"/>
                      </a:endParaRPr>
                    </a:p>
                  </a:txBody>
                  <a:tcPr marL="49211" marR="49211" marT="0" marB="0"/>
                </a:tc>
                <a:tc>
                  <a:txBody>
                    <a:bodyPr/>
                    <a:lstStyle/>
                    <a:p>
                      <a:pPr marL="0" marR="0" algn="l">
                        <a:lnSpc>
                          <a:spcPct val="100000"/>
                        </a:lnSpc>
                        <a:spcBef>
                          <a:spcPts val="0"/>
                        </a:spcBef>
                        <a:spcAft>
                          <a:spcPts val="0"/>
                        </a:spcAft>
                      </a:pPr>
                      <a:r>
                        <a:rPr lang="en-US" sz="1200" b="0">
                          <a:latin typeface="Times New Roman" panose="02020603050405020304" pitchFamily="18" charset="0"/>
                          <a:cs typeface="Times New Roman" panose="02020603050405020304" pitchFamily="18" charset="0"/>
                        </a:rPr>
                        <a:t>matiullahwesa voice afghan generation peaceful education activist want education afghanistan also obligation rise voice afghan girl women education afghanistan relaesematiullahwesa let afghan girl learn</a:t>
                      </a:r>
                    </a:p>
                  </a:txBody>
                  <a:tcPr marL="49211" marR="49211" marT="0" marB="0"/>
                </a:tc>
                <a:extLst>
                  <a:ext uri="{0D108BD9-81ED-4DB2-BD59-A6C34878D82A}">
                    <a16:rowId xmlns:a16="http://schemas.microsoft.com/office/drawing/2014/main" val="2048403711"/>
                  </a:ext>
                </a:extLst>
              </a:tr>
              <a:tr h="587666">
                <a:tc>
                  <a:txBody>
                    <a:bodyPr/>
                    <a:lstStyle/>
                    <a:p>
                      <a:pPr marL="0" marR="0" algn="l">
                        <a:lnSpc>
                          <a:spcPct val="100000"/>
                        </a:lnSpc>
                        <a:spcBef>
                          <a:spcPts val="0"/>
                        </a:spcBef>
                        <a:spcAft>
                          <a:spcPts val="0"/>
                        </a:spcAft>
                      </a:pPr>
                      <a:r>
                        <a:rPr lang="en-US" sz="1200" b="0">
                          <a:latin typeface="Times New Roman" panose="02020603050405020304" pitchFamily="18" charset="0"/>
                          <a:cs typeface="Times New Roman" panose="02020603050405020304" pitchFamily="18" charset="0"/>
                        </a:rPr>
                        <a:t>Negotiating the ban on women education in Afghanistan is so silly. Explaining to anyone why Afghan women have the right to get an education is so silly. Explaining how and why Islam supports is so silly. It is all just waisting time. #Taliban wont allow so the wait is also silly. </a:t>
                      </a:r>
                      <a:r>
                        <a:rPr lang="en-US" sz="1200" b="0">
                          <a:latin typeface="Times New Roman" panose="02020603050405020304" pitchFamily="18" charset="0"/>
                          <a:cs typeface="Times New Roman" panose="02020603050405020304" pitchFamily="18" charset="0"/>
                          <a:hlinkClick r:id="rId5"/>
                        </a:rPr>
                        <a:t>https://t.co/sk5VtLjAiD</a:t>
                      </a:r>
                      <a:endParaRPr lang="en-US" sz="1200" b="0">
                        <a:latin typeface="Times New Roman" panose="02020603050405020304" pitchFamily="18" charset="0"/>
                        <a:cs typeface="Times New Roman" panose="02020603050405020304" pitchFamily="18" charset="0"/>
                      </a:endParaRPr>
                    </a:p>
                  </a:txBody>
                  <a:tcPr marL="49211" marR="49211" marT="0" marB="0"/>
                </a:tc>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negotiating ban women education </a:t>
                      </a:r>
                      <a:r>
                        <a:rPr lang="en-US" sz="1200" b="0" dirty="0" err="1">
                          <a:latin typeface="Times New Roman" panose="02020603050405020304" pitchFamily="18" charset="0"/>
                          <a:cs typeface="Times New Roman" panose="02020603050405020304" pitchFamily="18" charset="0"/>
                        </a:rPr>
                        <a:t>afghanistan</a:t>
                      </a:r>
                      <a:r>
                        <a:rPr lang="en-US" sz="1200" b="0" dirty="0">
                          <a:latin typeface="Times New Roman" panose="02020603050405020304" pitchFamily="18" charset="0"/>
                          <a:cs typeface="Times New Roman" panose="02020603050405020304" pitchFamily="18" charset="0"/>
                        </a:rPr>
                        <a:t> silly explaining anyone </a:t>
                      </a:r>
                      <a:r>
                        <a:rPr lang="en-US" sz="1200" b="0" dirty="0" err="1">
                          <a:latin typeface="Times New Roman" panose="02020603050405020304" pitchFamily="18" charset="0"/>
                          <a:cs typeface="Times New Roman" panose="02020603050405020304" pitchFamily="18" charset="0"/>
                        </a:rPr>
                        <a:t>afghan</a:t>
                      </a:r>
                      <a:r>
                        <a:rPr lang="en-US" sz="1200" b="0" dirty="0">
                          <a:latin typeface="Times New Roman" panose="02020603050405020304" pitchFamily="18" charset="0"/>
                          <a:cs typeface="Times New Roman" panose="02020603050405020304" pitchFamily="18" charset="0"/>
                        </a:rPr>
                        <a:t> women right get education silly explaining </a:t>
                      </a:r>
                      <a:r>
                        <a:rPr lang="en-US" sz="1200" b="0" dirty="0" err="1">
                          <a:latin typeface="Times New Roman" panose="02020603050405020304" pitchFamily="18" charset="0"/>
                          <a:cs typeface="Times New Roman" panose="02020603050405020304" pitchFamily="18" charset="0"/>
                        </a:rPr>
                        <a:t>islam</a:t>
                      </a:r>
                      <a:r>
                        <a:rPr lang="en-US" sz="1200" b="0" dirty="0">
                          <a:latin typeface="Times New Roman" panose="02020603050405020304" pitchFamily="18" charset="0"/>
                          <a:cs typeface="Times New Roman" panose="02020603050405020304" pitchFamily="18" charset="0"/>
                        </a:rPr>
                        <a:t> supports silly </a:t>
                      </a:r>
                      <a:r>
                        <a:rPr lang="en-US" sz="1200" b="0" dirty="0" err="1">
                          <a:latin typeface="Times New Roman" panose="02020603050405020304" pitchFamily="18" charset="0"/>
                          <a:cs typeface="Times New Roman" panose="02020603050405020304" pitchFamily="18" charset="0"/>
                        </a:rPr>
                        <a:t>waisting</a:t>
                      </a:r>
                      <a:r>
                        <a:rPr lang="en-US" sz="1200" b="0" dirty="0">
                          <a:latin typeface="Times New Roman" panose="02020603050405020304" pitchFamily="18" charset="0"/>
                          <a:cs typeface="Times New Roman" panose="02020603050405020304" pitchFamily="18" charset="0"/>
                        </a:rPr>
                        <a:t> time </a:t>
                      </a:r>
                      <a:r>
                        <a:rPr lang="en-US" sz="1200" b="0" dirty="0" err="1">
                          <a:latin typeface="Times New Roman" panose="02020603050405020304" pitchFamily="18" charset="0"/>
                          <a:cs typeface="Times New Roman" panose="02020603050405020304" pitchFamily="18" charset="0"/>
                        </a:rPr>
                        <a:t>taliban</a:t>
                      </a:r>
                      <a:r>
                        <a:rPr lang="en-US" sz="1200" b="0" dirty="0">
                          <a:latin typeface="Times New Roman" panose="02020603050405020304" pitchFamily="18" charset="0"/>
                          <a:cs typeface="Times New Roman" panose="02020603050405020304" pitchFamily="18" charset="0"/>
                        </a:rPr>
                        <a:t> wont allow wait also silly</a:t>
                      </a:r>
                    </a:p>
                  </a:txBody>
                  <a:tcPr marL="49211" marR="49211" marT="0" marB="0"/>
                </a:tc>
                <a:extLst>
                  <a:ext uri="{0D108BD9-81ED-4DB2-BD59-A6C34878D82A}">
                    <a16:rowId xmlns:a16="http://schemas.microsoft.com/office/drawing/2014/main" val="264370893"/>
                  </a:ext>
                </a:extLst>
              </a:tr>
              <a:tr h="670710">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The war in Afghanistan is to destroy the idea of ​​education. This war started fifty years ago. The world cannot even imagine how many teachers, students and education workers have been killed and how many schools have been burned in Afghanistan. https://t.co/IkUwrNtI3Z</a:t>
                      </a:r>
                    </a:p>
                  </a:txBody>
                  <a:tcPr marL="49211" marR="49211" marT="0" marB="0"/>
                </a:tc>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war </a:t>
                      </a:r>
                      <a:r>
                        <a:rPr lang="en-US" sz="1200" b="0" dirty="0" err="1">
                          <a:latin typeface="Times New Roman" panose="02020603050405020304" pitchFamily="18" charset="0"/>
                          <a:cs typeface="Times New Roman" panose="02020603050405020304" pitchFamily="18" charset="0"/>
                        </a:rPr>
                        <a:t>afghanistan</a:t>
                      </a:r>
                      <a:r>
                        <a:rPr lang="en-US" sz="1200" b="0" dirty="0">
                          <a:latin typeface="Times New Roman" panose="02020603050405020304" pitchFamily="18" charset="0"/>
                          <a:cs typeface="Times New Roman" panose="02020603050405020304" pitchFamily="18" charset="0"/>
                        </a:rPr>
                        <a:t> destroy idea education war started fifty years ago world cannot even imagine many teachers students education workers killed many school burned </a:t>
                      </a:r>
                      <a:r>
                        <a:rPr lang="en-US" sz="1200" b="0" dirty="0" err="1">
                          <a:latin typeface="Times New Roman" panose="02020603050405020304" pitchFamily="18" charset="0"/>
                          <a:cs typeface="Times New Roman" panose="02020603050405020304" pitchFamily="18" charset="0"/>
                        </a:rPr>
                        <a:t>afghanistan</a:t>
                      </a:r>
                      <a:endParaRPr lang="en-US" sz="1200" b="0" dirty="0">
                        <a:latin typeface="Times New Roman" panose="02020603050405020304" pitchFamily="18" charset="0"/>
                        <a:cs typeface="Times New Roman" panose="02020603050405020304" pitchFamily="18" charset="0"/>
                      </a:endParaRPr>
                    </a:p>
                  </a:txBody>
                  <a:tcPr marL="49211" marR="49211" marT="0" marB="0"/>
                </a:tc>
                <a:extLst>
                  <a:ext uri="{0D108BD9-81ED-4DB2-BD59-A6C34878D82A}">
                    <a16:rowId xmlns:a16="http://schemas.microsoft.com/office/drawing/2014/main" val="2380725636"/>
                  </a:ext>
                </a:extLst>
              </a:tr>
            </a:tbl>
          </a:graphicData>
        </a:graphic>
      </p:graphicFrame>
      <p:pic>
        <p:nvPicPr>
          <p:cNvPr id="2" name="Picture 1">
            <a:extLst>
              <a:ext uri="{FF2B5EF4-FFF2-40B4-BE49-F238E27FC236}">
                <a16:creationId xmlns:a16="http://schemas.microsoft.com/office/drawing/2014/main" id="{5BF40ADD-44EB-9805-A634-906793CADD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84736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7" name="click.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EAF0647D-F848-4C49-7EFC-81D9996E7F42}"/>
              </a:ext>
            </a:extLst>
          </p:cNvPr>
          <p:cNvSpPr txBox="1"/>
          <p:nvPr/>
        </p:nvSpPr>
        <p:spPr>
          <a:xfrm>
            <a:off x="341517" y="5761726"/>
            <a:ext cx="5081827" cy="276999"/>
          </a:xfrm>
          <a:prstGeom prst="rect">
            <a:avLst/>
          </a:prstGeom>
          <a:noFill/>
        </p:spPr>
        <p:txBody>
          <a:bodyPr wrap="square">
            <a:spAutoFit/>
          </a:bodyPr>
          <a:lstStyle/>
          <a:p>
            <a:pPr algn="ctr"/>
            <a:r>
              <a:rPr lang="en-US" sz="1200" dirty="0">
                <a:effectLst/>
                <a:latin typeface="Times New Roman" panose="02020603050405020304" pitchFamily="18" charset="0"/>
                <a:ea typeface="Calibri" panose="020F0502020204030204" pitchFamily="34" charset="0"/>
                <a:cs typeface="Arial" panose="020B0604020202020204" pitchFamily="34" charset="0"/>
              </a:rPr>
              <a:t>Sentiment Distribution (Activists)</a:t>
            </a:r>
            <a:endParaRPr lang="en-US" sz="1200" dirty="0"/>
          </a:p>
        </p:txBody>
      </p:sp>
      <p:sp>
        <p:nvSpPr>
          <p:cNvPr id="42" name="Rectangle 7">
            <a:extLst>
              <a:ext uri="{FF2B5EF4-FFF2-40B4-BE49-F238E27FC236}">
                <a16:creationId xmlns:a16="http://schemas.microsoft.com/office/drawing/2014/main" id="{F3129962-894B-BBAC-26A3-690CE70249FE}"/>
              </a:ext>
            </a:extLst>
          </p:cNvPr>
          <p:cNvSpPr/>
          <p:nvPr/>
        </p:nvSpPr>
        <p:spPr>
          <a:xfrm>
            <a:off x="717755" y="177153"/>
            <a:ext cx="10413795" cy="769441"/>
          </a:xfrm>
          <a:prstGeom prst="rect">
            <a:avLst/>
          </a:prstGeom>
        </p:spPr>
        <p:txBody>
          <a:bodyPr wrap="square">
            <a:spAutoFit/>
          </a:bodyPr>
          <a:lstStyle/>
          <a:p>
            <a:pPr algn="ctr"/>
            <a:r>
              <a:rPr lang="en-US" altLang="ko-KR" sz="4400" b="1" dirty="0">
                <a:solidFill>
                  <a:schemeClr val="accent3"/>
                </a:solidFill>
                <a:latin typeface="Times New Roman" panose="02020603050405020304" pitchFamily="18" charset="0"/>
                <a:cs typeface="Times New Roman" panose="02020603050405020304" pitchFamily="18" charset="0"/>
              </a:rPr>
              <a:t>Finding</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EDAE2A2C-3CCD-1A4D-8518-6EDCC826EECC}"/>
              </a:ext>
            </a:extLst>
          </p:cNvPr>
          <p:cNvSpPr txBox="1"/>
          <p:nvPr/>
        </p:nvSpPr>
        <p:spPr>
          <a:xfrm>
            <a:off x="6216486" y="5761726"/>
            <a:ext cx="5367348" cy="276999"/>
          </a:xfrm>
          <a:prstGeom prst="rect">
            <a:avLst/>
          </a:prstGeom>
          <a:noFill/>
        </p:spPr>
        <p:txBody>
          <a:bodyPr wrap="square">
            <a:spAutoFit/>
          </a:bodyPr>
          <a:lstStyle/>
          <a:p>
            <a:pPr marL="914400" marR="0">
              <a:spcBef>
                <a:spcPts val="0"/>
              </a:spcBef>
              <a:spcAft>
                <a:spcPts val="1000"/>
              </a:spcAft>
            </a:pPr>
            <a:r>
              <a:rPr lang="en-US" sz="1200" dirty="0">
                <a:latin typeface="Times New Roman" panose="02020603050405020304" pitchFamily="18" charset="0"/>
                <a:cs typeface="Times New Roman" panose="02020603050405020304" pitchFamily="18" charset="0"/>
              </a:rPr>
              <a:t>Extracting Tones of Five Keyword (Activists)</a:t>
            </a:r>
          </a:p>
        </p:txBody>
      </p:sp>
      <p:sp>
        <p:nvSpPr>
          <p:cNvPr id="47" name="TextBox 46">
            <a:extLst>
              <a:ext uri="{FF2B5EF4-FFF2-40B4-BE49-F238E27FC236}">
                <a16:creationId xmlns:a16="http://schemas.microsoft.com/office/drawing/2014/main" id="{91276E91-A615-2165-426C-CE0B9C892AAE}"/>
              </a:ext>
            </a:extLst>
          </p:cNvPr>
          <p:cNvSpPr txBox="1"/>
          <p:nvPr/>
        </p:nvSpPr>
        <p:spPr>
          <a:xfrm>
            <a:off x="5924652" y="1386414"/>
            <a:ext cx="5035550"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tone of five keywords on activists</a:t>
            </a:r>
          </a:p>
        </p:txBody>
      </p:sp>
      <p:pic>
        <p:nvPicPr>
          <p:cNvPr id="2" name="Picture 1">
            <a:extLst>
              <a:ext uri="{FF2B5EF4-FFF2-40B4-BE49-F238E27FC236}">
                <a16:creationId xmlns:a16="http://schemas.microsoft.com/office/drawing/2014/main" id="{1DE69434-4F73-92C8-20C1-59EC550C4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3" name="Picture 2">
            <a:extLst>
              <a:ext uri="{FF2B5EF4-FFF2-40B4-BE49-F238E27FC236}">
                <a16:creationId xmlns:a16="http://schemas.microsoft.com/office/drawing/2014/main" id="{5F57E2A7-B451-3372-034C-069C883F2D4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1516" y="2195567"/>
            <a:ext cx="5310172" cy="3566160"/>
          </a:xfrm>
          <a:prstGeom prst="rect">
            <a:avLst/>
          </a:prstGeom>
          <a:noFill/>
        </p:spPr>
      </p:pic>
      <p:sp>
        <p:nvSpPr>
          <p:cNvPr id="4" name="TextBox 3">
            <a:extLst>
              <a:ext uri="{FF2B5EF4-FFF2-40B4-BE49-F238E27FC236}">
                <a16:creationId xmlns:a16="http://schemas.microsoft.com/office/drawing/2014/main" id="{C45711F2-8009-2081-FD5F-243D3089C556}"/>
              </a:ext>
            </a:extLst>
          </p:cNvPr>
          <p:cNvSpPr txBox="1"/>
          <p:nvPr/>
        </p:nvSpPr>
        <p:spPr>
          <a:xfrm>
            <a:off x="341517" y="1346570"/>
            <a:ext cx="5081827" cy="646331"/>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Implement Sentiment across the dataset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Provide insight </a:t>
            </a:r>
          </a:p>
        </p:txBody>
      </p:sp>
      <p:pic>
        <p:nvPicPr>
          <p:cNvPr id="6" name="Picture 5">
            <a:extLst>
              <a:ext uri="{FF2B5EF4-FFF2-40B4-BE49-F238E27FC236}">
                <a16:creationId xmlns:a16="http://schemas.microsoft.com/office/drawing/2014/main" id="{17785595-24B2-FB73-DCD5-35D55D76C8B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64201" y="2195567"/>
            <a:ext cx="6086281" cy="3566160"/>
          </a:xfrm>
          <a:prstGeom prst="rect">
            <a:avLst/>
          </a:prstGeom>
          <a:noFill/>
        </p:spPr>
      </p:pic>
    </p:spTree>
    <p:extLst>
      <p:ext uri="{BB962C8B-B14F-4D97-AF65-F5344CB8AC3E}">
        <p14:creationId xmlns:p14="http://schemas.microsoft.com/office/powerpoint/2010/main" val="3450479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6" name="click.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32847E-4F3D-3C61-D1DE-AF02465693BE}"/>
              </a:ext>
            </a:extLst>
          </p:cNvPr>
          <p:cNvSpPr txBox="1"/>
          <p:nvPr/>
        </p:nvSpPr>
        <p:spPr>
          <a:xfrm>
            <a:off x="763364" y="6220450"/>
            <a:ext cx="4682067" cy="276999"/>
          </a:xfrm>
          <a:prstGeom prst="rect">
            <a:avLst/>
          </a:prstGeom>
          <a:noFill/>
        </p:spPr>
        <p:txBody>
          <a:bodyPr wrap="square">
            <a:spAutoFit/>
          </a:bodyPr>
          <a:lstStyle/>
          <a:p>
            <a:pPr marL="914400" marR="0">
              <a:spcBef>
                <a:spcPts val="0"/>
              </a:spcBef>
              <a:spcAft>
                <a:spcPts val="1000"/>
              </a:spcAft>
            </a:pPr>
            <a:r>
              <a:rPr lang="en-US" sz="1200" dirty="0">
                <a:latin typeface="Times New Roman" panose="02020603050405020304" pitchFamily="18" charset="0"/>
                <a:cs typeface="Times New Roman" panose="02020603050405020304" pitchFamily="18" charset="0"/>
              </a:rPr>
              <a:t>Calculate Percentage Tones of Five Keywords (Activists)</a:t>
            </a:r>
          </a:p>
        </p:txBody>
      </p:sp>
      <p:sp>
        <p:nvSpPr>
          <p:cNvPr id="9" name="TextBox 8">
            <a:extLst>
              <a:ext uri="{FF2B5EF4-FFF2-40B4-BE49-F238E27FC236}">
                <a16:creationId xmlns:a16="http://schemas.microsoft.com/office/drawing/2014/main" id="{2B3B218C-8E60-530F-AFBB-46E48F74562B}"/>
              </a:ext>
            </a:extLst>
          </p:cNvPr>
          <p:cNvSpPr txBox="1"/>
          <p:nvPr/>
        </p:nvSpPr>
        <p:spPr>
          <a:xfrm>
            <a:off x="200024" y="1205158"/>
            <a:ext cx="5492457" cy="646331"/>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Calculating Total Percentage of five keywords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Female has the highest percentage </a:t>
            </a:r>
          </a:p>
        </p:txBody>
      </p:sp>
      <p:sp>
        <p:nvSpPr>
          <p:cNvPr id="11" name="Rectangle 7">
            <a:extLst>
              <a:ext uri="{FF2B5EF4-FFF2-40B4-BE49-F238E27FC236}">
                <a16:creationId xmlns:a16="http://schemas.microsoft.com/office/drawing/2014/main" id="{4FEDFE3A-1FE8-C5F2-68DE-E4D31AAB7FA1}"/>
              </a:ext>
            </a:extLst>
          </p:cNvPr>
          <p:cNvSpPr/>
          <p:nvPr/>
        </p:nvSpPr>
        <p:spPr>
          <a:xfrm>
            <a:off x="583273" y="177153"/>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Five Keywords, and 'women education'</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0E43E6A-93EB-8606-57B7-5762D57F4829}"/>
              </a:ext>
            </a:extLst>
          </p:cNvPr>
          <p:cNvSpPr txBox="1"/>
          <p:nvPr/>
        </p:nvSpPr>
        <p:spPr>
          <a:xfrm>
            <a:off x="5894045" y="1127891"/>
            <a:ext cx="5786678" cy="1200329"/>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Calculating the Total Percentage of 'women education' keyword,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Female activists has higher tone</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Male are more neutral</a:t>
            </a:r>
          </a:p>
        </p:txBody>
      </p:sp>
      <p:sp>
        <p:nvSpPr>
          <p:cNvPr id="15" name="TextBox 14">
            <a:extLst>
              <a:ext uri="{FF2B5EF4-FFF2-40B4-BE49-F238E27FC236}">
                <a16:creationId xmlns:a16="http://schemas.microsoft.com/office/drawing/2014/main" id="{1C1D8A5C-4FED-1770-F923-6B532CA0EAE5}"/>
              </a:ext>
            </a:extLst>
          </p:cNvPr>
          <p:cNvSpPr txBox="1"/>
          <p:nvPr/>
        </p:nvSpPr>
        <p:spPr>
          <a:xfrm>
            <a:off x="6284594" y="6196712"/>
            <a:ext cx="4993006" cy="276999"/>
          </a:xfrm>
          <a:prstGeom prst="rect">
            <a:avLst/>
          </a:prstGeom>
          <a:noFill/>
        </p:spPr>
        <p:txBody>
          <a:bodyPr wrap="square">
            <a:spAutoFit/>
          </a:bodyPr>
          <a:lstStyle/>
          <a:p>
            <a:pPr algn="ctr" rtl="0">
              <a:defRPr sz="1100" b="0" i="0" u="none" strike="noStrike" kern="1200" spc="0" baseline="0">
                <a:solidFill>
                  <a:sysClr val="windowText" lastClr="000000">
                    <a:lumMod val="65000"/>
                    <a:lumOff val="35000"/>
                  </a:sysClr>
                </a:solidFill>
                <a:latin typeface="+mn-lt"/>
                <a:ea typeface="+mn-ea"/>
                <a:cs typeface="+mn-cs"/>
              </a:defRPr>
            </a:pPr>
            <a:r>
              <a:rPr lang="en-US" sz="1200" b="0" i="0" u="none" strike="noStrike" baseline="0" dirty="0">
                <a:solidFill>
                  <a:schemeClr val="tx1"/>
                </a:solidFill>
                <a:effectLst/>
                <a:latin typeface="Times New Roman" panose="02020603050405020304" pitchFamily="18" charset="0"/>
                <a:cs typeface="Times New Roman" panose="02020603050405020304" pitchFamily="18" charset="0"/>
              </a:rPr>
              <a:t>Calculate Percentage Tones of Five Keywords (</a:t>
            </a:r>
            <a:r>
              <a:rPr lang="en-US" sz="1200" dirty="0">
                <a:latin typeface="Times New Roman" panose="02020603050405020304" pitchFamily="18" charset="0"/>
                <a:cs typeface="Times New Roman" panose="02020603050405020304" pitchFamily="18" charset="0"/>
              </a:rPr>
              <a:t>Activists</a:t>
            </a:r>
            <a:r>
              <a:rPr lang="en-US" sz="1200" b="0" i="0" u="none" strike="noStrike" baseline="0" dirty="0">
                <a:solidFill>
                  <a:schemeClr val="tx1"/>
                </a:solidFill>
                <a:effectLst/>
                <a:latin typeface="Times New Roman" panose="02020603050405020304" pitchFamily="18" charset="0"/>
                <a:cs typeface="Times New Roman" panose="02020603050405020304" pitchFamily="18" charset="0"/>
              </a:rPr>
              <a:t>)</a:t>
            </a:r>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551F004-3269-A633-C7E4-53FCB13E7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6" name="Picture 5">
            <a:extLst>
              <a:ext uri="{FF2B5EF4-FFF2-40B4-BE49-F238E27FC236}">
                <a16:creationId xmlns:a16="http://schemas.microsoft.com/office/drawing/2014/main" id="{53EFA79A-F2E2-155B-E56C-7190C098BD2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0024" y="2571719"/>
            <a:ext cx="5571511" cy="3566160"/>
          </a:xfrm>
          <a:prstGeom prst="rect">
            <a:avLst/>
          </a:prstGeom>
          <a:noFill/>
        </p:spPr>
      </p:pic>
      <p:pic>
        <p:nvPicPr>
          <p:cNvPr id="7" name="Picture 6">
            <a:extLst>
              <a:ext uri="{FF2B5EF4-FFF2-40B4-BE49-F238E27FC236}">
                <a16:creationId xmlns:a16="http://schemas.microsoft.com/office/drawing/2014/main" id="{B4DFBCAE-422F-FD74-6A2C-282C6DF8B1D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57411" y="2580927"/>
            <a:ext cx="6134565" cy="3566159"/>
          </a:xfrm>
          <a:prstGeom prst="rect">
            <a:avLst/>
          </a:prstGeom>
          <a:noFill/>
        </p:spPr>
      </p:pic>
    </p:spTree>
    <p:extLst>
      <p:ext uri="{BB962C8B-B14F-4D97-AF65-F5344CB8AC3E}">
        <p14:creationId xmlns:p14="http://schemas.microsoft.com/office/powerpoint/2010/main" val="2498161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6" name="click.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FEDFE3A-1FE8-C5F2-68DE-E4D31AAB7FA1}"/>
              </a:ext>
            </a:extLst>
          </p:cNvPr>
          <p:cNvSpPr/>
          <p:nvPr/>
        </p:nvSpPr>
        <p:spPr>
          <a:xfrm>
            <a:off x="583273" y="177153"/>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Measure five Keywords</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2D695866-3EE3-5DFA-123E-652D4C05B8E1}"/>
              </a:ext>
            </a:extLst>
          </p:cNvPr>
          <p:cNvGraphicFramePr>
            <a:graphicFrameLocks noGrp="1"/>
          </p:cNvGraphicFramePr>
          <p:nvPr>
            <p:extLst>
              <p:ext uri="{D42A27DB-BD31-4B8C-83A1-F6EECF244321}">
                <p14:modId xmlns:p14="http://schemas.microsoft.com/office/powerpoint/2010/main" val="1068668974"/>
              </p:ext>
            </p:extLst>
          </p:nvPr>
        </p:nvGraphicFramePr>
        <p:xfrm>
          <a:off x="3101419" y="3126518"/>
          <a:ext cx="6151859" cy="1117655"/>
        </p:xfrm>
        <a:graphic>
          <a:graphicData uri="http://schemas.openxmlformats.org/drawingml/2006/table">
            <a:tbl>
              <a:tblPr firstRow="1" firstCol="1" bandRow="1">
                <a:tableStyleId>{5C22544A-7EE6-4342-B048-85BDC9FD1C3A}</a:tableStyleId>
              </a:tblPr>
              <a:tblGrid>
                <a:gridCol w="2009984">
                  <a:extLst>
                    <a:ext uri="{9D8B030D-6E8A-4147-A177-3AD203B41FA5}">
                      <a16:colId xmlns:a16="http://schemas.microsoft.com/office/drawing/2014/main" val="3826758019"/>
                    </a:ext>
                  </a:extLst>
                </a:gridCol>
                <a:gridCol w="1771650">
                  <a:extLst>
                    <a:ext uri="{9D8B030D-6E8A-4147-A177-3AD203B41FA5}">
                      <a16:colId xmlns:a16="http://schemas.microsoft.com/office/drawing/2014/main" val="866252428"/>
                    </a:ext>
                  </a:extLst>
                </a:gridCol>
                <a:gridCol w="2370225">
                  <a:extLst>
                    <a:ext uri="{9D8B030D-6E8A-4147-A177-3AD203B41FA5}">
                      <a16:colId xmlns:a16="http://schemas.microsoft.com/office/drawing/2014/main" val="2812069570"/>
                    </a:ext>
                  </a:extLst>
                </a:gridCol>
              </a:tblGrid>
              <a:tr h="351973">
                <a:tc>
                  <a:txBody>
                    <a:bodyPr/>
                    <a:lstStyle/>
                    <a:p>
                      <a:pPr marL="0" marR="0">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Gender</a:t>
                      </a:r>
                    </a:p>
                  </a:txBody>
                  <a:tcPr marL="68580" marR="68580" marT="0" marB="0" anchor="ctr"/>
                </a:tc>
                <a:tc>
                  <a:txBody>
                    <a:bodyPr/>
                    <a:lstStyle/>
                    <a:p>
                      <a:pPr marL="0" marR="0">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T-Statistic</a:t>
                      </a:r>
                    </a:p>
                  </a:txBody>
                  <a:tcPr marL="68580" marR="68580" marT="0" marB="0" anchor="ctr"/>
                </a:tc>
                <a:tc>
                  <a:txBody>
                    <a:bodyPr/>
                    <a:lstStyle/>
                    <a:p>
                      <a:pPr marL="0" marR="0">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P-Value</a:t>
                      </a:r>
                    </a:p>
                  </a:txBody>
                  <a:tcPr marL="68580" marR="68580" marT="0" marB="0" anchor="ctr"/>
                </a:tc>
                <a:extLst>
                  <a:ext uri="{0D108BD9-81ED-4DB2-BD59-A6C34878D82A}">
                    <a16:rowId xmlns:a16="http://schemas.microsoft.com/office/drawing/2014/main" val="3016112442"/>
                  </a:ext>
                </a:extLst>
              </a:tr>
              <a:tr h="331597">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Male</a:t>
                      </a:r>
                    </a:p>
                  </a:txBody>
                  <a:tcPr marL="68580" marR="68580" marT="0" marB="0"/>
                </a:tc>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12.23%</a:t>
                      </a:r>
                    </a:p>
                  </a:txBody>
                  <a:tcPr marL="68580" marR="68580" marT="0" marB="0"/>
                </a:tc>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4.97%</a:t>
                      </a:r>
                    </a:p>
                  </a:txBody>
                  <a:tcPr marL="68580" marR="68580" marT="0" marB="0"/>
                </a:tc>
                <a:extLst>
                  <a:ext uri="{0D108BD9-81ED-4DB2-BD59-A6C34878D82A}">
                    <a16:rowId xmlns:a16="http://schemas.microsoft.com/office/drawing/2014/main" val="2044051110"/>
                  </a:ext>
                </a:extLst>
              </a:tr>
              <a:tr h="434085">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Female</a:t>
                      </a:r>
                    </a:p>
                  </a:txBody>
                  <a:tcPr marL="68580" marR="68580" marT="0" marB="0"/>
                </a:tc>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28.32%</a:t>
                      </a:r>
                    </a:p>
                  </a:txBody>
                  <a:tcPr marL="68580" marR="68580" marT="0" marB="0"/>
                </a:tc>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1.69%</a:t>
                      </a:r>
                    </a:p>
                  </a:txBody>
                  <a:tcPr marL="68580" marR="68580" marT="0" marB="0"/>
                </a:tc>
                <a:extLst>
                  <a:ext uri="{0D108BD9-81ED-4DB2-BD59-A6C34878D82A}">
                    <a16:rowId xmlns:a16="http://schemas.microsoft.com/office/drawing/2014/main" val="2862875047"/>
                  </a:ext>
                </a:extLst>
              </a:tr>
            </a:tbl>
          </a:graphicData>
        </a:graphic>
      </p:graphicFrame>
      <p:sp>
        <p:nvSpPr>
          <p:cNvPr id="6" name="TextBox 5">
            <a:extLst>
              <a:ext uri="{FF2B5EF4-FFF2-40B4-BE49-F238E27FC236}">
                <a16:creationId xmlns:a16="http://schemas.microsoft.com/office/drawing/2014/main" id="{F084E455-57D5-3455-35C3-39DE02428B1C}"/>
              </a:ext>
            </a:extLst>
          </p:cNvPr>
          <p:cNvSpPr txBox="1"/>
          <p:nvPr/>
        </p:nvSpPr>
        <p:spPr>
          <a:xfrm>
            <a:off x="3875988" y="4339686"/>
            <a:ext cx="4267200" cy="276999"/>
          </a:xfrm>
          <a:prstGeom prst="rect">
            <a:avLst/>
          </a:prstGeom>
          <a:noFill/>
        </p:spPr>
        <p:txBody>
          <a:bodyPr wrap="square">
            <a:spAutoFit/>
          </a:bodyPr>
          <a:lstStyle/>
          <a:p>
            <a:pPr algn="ctr"/>
            <a:r>
              <a:rPr lang="en-US" sz="1200" dirty="0">
                <a:effectLst/>
                <a:latin typeface="Times New Roman" panose="02020603050405020304" pitchFamily="18" charset="0"/>
                <a:ea typeface="Calibri" panose="020F0502020204030204" pitchFamily="34" charset="0"/>
                <a:cs typeface="Arial" panose="020B0604020202020204" pitchFamily="34" charset="0"/>
              </a:rPr>
              <a:t>Calculate Sentiment Scores for Five Keywords (</a:t>
            </a:r>
            <a:r>
              <a:rPr lang="en-US" sz="1200" dirty="0">
                <a:latin typeface="Times New Roman" panose="02020603050405020304" pitchFamily="18" charset="0"/>
                <a:cs typeface="Times New Roman" panose="02020603050405020304" pitchFamily="18" charset="0"/>
              </a:rPr>
              <a:t>Activists</a:t>
            </a:r>
            <a:r>
              <a:rPr lang="en-US" sz="1200" dirty="0">
                <a:effectLst/>
                <a:latin typeface="Times New Roman" panose="02020603050405020304" pitchFamily="18" charset="0"/>
                <a:ea typeface="Calibri" panose="020F0502020204030204" pitchFamily="34" charset="0"/>
                <a:cs typeface="Arial" panose="020B0604020202020204" pitchFamily="34" charset="0"/>
              </a:rPr>
              <a:t>)</a:t>
            </a:r>
            <a:endParaRPr lang="en-US" sz="1200" dirty="0"/>
          </a:p>
        </p:txBody>
      </p:sp>
      <p:sp>
        <p:nvSpPr>
          <p:cNvPr id="8" name="TextBox 7">
            <a:extLst>
              <a:ext uri="{FF2B5EF4-FFF2-40B4-BE49-F238E27FC236}">
                <a16:creationId xmlns:a16="http://schemas.microsoft.com/office/drawing/2014/main" id="{EE2ECA70-C63D-4C76-C949-80E6AEC0A152}"/>
              </a:ext>
            </a:extLst>
          </p:cNvPr>
          <p:cNvSpPr txBox="1"/>
          <p:nvPr/>
        </p:nvSpPr>
        <p:spPr>
          <a:xfrm>
            <a:off x="3064876" y="2290138"/>
            <a:ext cx="6224944"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For keywords: Women's tweets on education deviate significantly from neutrality (t-statistic: 28.32%, p-value: 1.69%). </a:t>
            </a:r>
          </a:p>
        </p:txBody>
      </p:sp>
      <p:pic>
        <p:nvPicPr>
          <p:cNvPr id="5" name="Picture 4">
            <a:extLst>
              <a:ext uri="{FF2B5EF4-FFF2-40B4-BE49-F238E27FC236}">
                <a16:creationId xmlns:a16="http://schemas.microsoft.com/office/drawing/2014/main" id="{E4EA31C9-9F32-9B3A-8C08-F10ADA2D0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531622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FEDFE3A-1FE8-C5F2-68DE-E4D31AAB7FA1}"/>
              </a:ext>
            </a:extLst>
          </p:cNvPr>
          <p:cNvSpPr/>
          <p:nvPr/>
        </p:nvSpPr>
        <p:spPr>
          <a:xfrm>
            <a:off x="1023437" y="224287"/>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Measure 'women education'</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084E455-57D5-3455-35C3-39DE02428B1C}"/>
              </a:ext>
            </a:extLst>
          </p:cNvPr>
          <p:cNvSpPr txBox="1"/>
          <p:nvPr/>
        </p:nvSpPr>
        <p:spPr>
          <a:xfrm>
            <a:off x="3962400" y="4351154"/>
            <a:ext cx="4267200" cy="276999"/>
          </a:xfrm>
          <a:prstGeom prst="rect">
            <a:avLst/>
          </a:prstGeom>
          <a:noFill/>
        </p:spPr>
        <p:txBody>
          <a:bodyPr wrap="square">
            <a:spAutoFit/>
          </a:bodyPr>
          <a:lstStyle/>
          <a:p>
            <a:pPr algn="ctr"/>
            <a:r>
              <a:rPr lang="en-US" sz="1200" dirty="0">
                <a:effectLst/>
                <a:latin typeface="Times New Roman" panose="02020603050405020304" pitchFamily="18" charset="0"/>
                <a:ea typeface="Calibri" panose="020F0502020204030204" pitchFamily="34" charset="0"/>
                <a:cs typeface="Arial" panose="020B0604020202020204" pitchFamily="34" charset="0"/>
              </a:rPr>
              <a:t>Calculate Sentiment Scores for Women Education (activists)</a:t>
            </a:r>
            <a:endParaRPr lang="en-US" sz="1000" dirty="0"/>
          </a:p>
        </p:txBody>
      </p:sp>
      <p:sp>
        <p:nvSpPr>
          <p:cNvPr id="8" name="TextBox 7">
            <a:extLst>
              <a:ext uri="{FF2B5EF4-FFF2-40B4-BE49-F238E27FC236}">
                <a16:creationId xmlns:a16="http://schemas.microsoft.com/office/drawing/2014/main" id="{EE2ECA70-C63D-4C76-C949-80E6AEC0A152}"/>
              </a:ext>
            </a:extLst>
          </p:cNvPr>
          <p:cNvSpPr txBox="1"/>
          <p:nvPr/>
        </p:nvSpPr>
        <p:spPr>
          <a:xfrm>
            <a:off x="2960015" y="1869179"/>
            <a:ext cx="6675120" cy="1077218"/>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'Women Education': differ significantly in sentiment expression (males: t-statistic 2.59%, p-value 0.01%; females: t-statistic 3.43%, p-value 0.00%). This underscores the need to consider gender perspectives in discussions about women's education.</a:t>
            </a:r>
          </a:p>
        </p:txBody>
      </p:sp>
      <p:graphicFrame>
        <p:nvGraphicFramePr>
          <p:cNvPr id="2" name="Table 1">
            <a:extLst>
              <a:ext uri="{FF2B5EF4-FFF2-40B4-BE49-F238E27FC236}">
                <a16:creationId xmlns:a16="http://schemas.microsoft.com/office/drawing/2014/main" id="{2C294B66-FAC2-CF69-52DA-967877143401}"/>
              </a:ext>
            </a:extLst>
          </p:cNvPr>
          <p:cNvGraphicFramePr>
            <a:graphicFrameLocks noGrp="1"/>
          </p:cNvGraphicFramePr>
          <p:nvPr>
            <p:extLst>
              <p:ext uri="{D42A27DB-BD31-4B8C-83A1-F6EECF244321}">
                <p14:modId xmlns:p14="http://schemas.microsoft.com/office/powerpoint/2010/main" val="1854408809"/>
              </p:ext>
            </p:extLst>
          </p:nvPr>
        </p:nvGraphicFramePr>
        <p:xfrm>
          <a:off x="2960016" y="3116695"/>
          <a:ext cx="6675120" cy="1188719"/>
        </p:xfrm>
        <a:graphic>
          <a:graphicData uri="http://schemas.openxmlformats.org/drawingml/2006/table">
            <a:tbl>
              <a:tblPr firstRow="1" firstCol="1" bandRow="1">
                <a:tableStyleId>{5C22544A-7EE6-4342-B048-85BDC9FD1C3A}</a:tableStyleId>
              </a:tblPr>
              <a:tblGrid>
                <a:gridCol w="1719437">
                  <a:extLst>
                    <a:ext uri="{9D8B030D-6E8A-4147-A177-3AD203B41FA5}">
                      <a16:colId xmlns:a16="http://schemas.microsoft.com/office/drawing/2014/main" val="2921287874"/>
                    </a:ext>
                  </a:extLst>
                </a:gridCol>
                <a:gridCol w="2513520">
                  <a:extLst>
                    <a:ext uri="{9D8B030D-6E8A-4147-A177-3AD203B41FA5}">
                      <a16:colId xmlns:a16="http://schemas.microsoft.com/office/drawing/2014/main" val="229801125"/>
                    </a:ext>
                  </a:extLst>
                </a:gridCol>
                <a:gridCol w="2442163">
                  <a:extLst>
                    <a:ext uri="{9D8B030D-6E8A-4147-A177-3AD203B41FA5}">
                      <a16:colId xmlns:a16="http://schemas.microsoft.com/office/drawing/2014/main" val="4238259773"/>
                    </a:ext>
                  </a:extLst>
                </a:gridCol>
              </a:tblGrid>
              <a:tr h="468399">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Gender</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T-Statistic</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P-Value</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9604780"/>
                  </a:ext>
                </a:extLst>
              </a:tr>
              <a:tr h="360160">
                <a:tc>
                  <a:txBody>
                    <a:bodyPr/>
                    <a:lstStyle/>
                    <a:p>
                      <a:pPr marL="0" marR="0">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Male	</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2.59%</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0.01%</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9897469"/>
                  </a:ext>
                </a:extLst>
              </a:tr>
              <a:tr h="360160">
                <a:tc>
                  <a:txBody>
                    <a:bodyPr/>
                    <a:lstStyle/>
                    <a:p>
                      <a:pPr marL="0" marR="0">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Female</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3.43%</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0.00%</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0405127"/>
                  </a:ext>
                </a:extLst>
              </a:tr>
            </a:tbl>
          </a:graphicData>
        </a:graphic>
      </p:graphicFrame>
      <p:pic>
        <p:nvPicPr>
          <p:cNvPr id="4" name="Picture 3">
            <a:extLst>
              <a:ext uri="{FF2B5EF4-FFF2-40B4-BE49-F238E27FC236}">
                <a16:creationId xmlns:a16="http://schemas.microsoft.com/office/drawing/2014/main" id="{8282A2E2-27F3-F3E3-1B4F-9526EBBB1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886542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4235777" y="3347308"/>
            <a:ext cx="7956223" cy="1200329"/>
          </a:xfrm>
          <a:prstGeom prst="rect">
            <a:avLst/>
          </a:prstGeom>
          <a:noFill/>
        </p:spPr>
        <p:txBody>
          <a:bodyPr wrap="square" rtlCol="0" anchor="ctr">
            <a:spAutoFit/>
          </a:bodyPr>
          <a:lstStyle/>
          <a:p>
            <a:pPr marL="0" marR="0" algn="ctr">
              <a:spcBef>
                <a:spcPts val="0"/>
              </a:spcBef>
              <a:spcAft>
                <a:spcPts val="800"/>
              </a:spcAft>
            </a:pPr>
            <a:r>
              <a:rPr lang="en-US" sz="4000" dirty="0">
                <a:effectLst/>
                <a:latin typeface="Times New Roman" panose="02020603050405020304" pitchFamily="18" charset="0"/>
                <a:ea typeface="Calibri" panose="020F0502020204030204" pitchFamily="34" charset="0"/>
                <a:cs typeface="Arial" panose="020B0604020202020204" pitchFamily="34" charset="0"/>
              </a:rPr>
              <a:t>Women's Education in Afghanistan: </a:t>
            </a:r>
            <a:r>
              <a:rPr lang="en-US" sz="3200" b="1" dirty="0">
                <a:solidFill>
                  <a:schemeClr val="accent2"/>
                </a:solidFill>
                <a:effectLst/>
                <a:latin typeface="Times New Roman" panose="02020603050405020304" pitchFamily="18" charset="0"/>
                <a:ea typeface="Calibri" panose="020F0502020204030204" pitchFamily="34" charset="0"/>
                <a:cs typeface="Arial" panose="020B0604020202020204" pitchFamily="34" charset="0"/>
              </a:rPr>
              <a:t>Activist, Taliban, and Public Views</a:t>
            </a:r>
            <a:endParaRPr lang="en-US" sz="4000" b="1" dirty="0">
              <a:solidFill>
                <a:schemeClr val="accent2"/>
              </a:solidFill>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D15570C-35BD-8E42-4F09-7E8620CD2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89659"/>
            <a:ext cx="914400" cy="914400"/>
          </a:xfrm>
          <a:prstGeom prst="rect">
            <a:avLst/>
          </a:prstGeom>
        </p:spPr>
      </p:pic>
    </p:spTree>
    <p:extLst>
      <p:ext uri="{BB962C8B-B14F-4D97-AF65-F5344CB8AC3E}">
        <p14:creationId xmlns:p14="http://schemas.microsoft.com/office/powerpoint/2010/main" val="182683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3DCF906B-6A17-DC86-1CF7-D3EA968AD992}"/>
              </a:ext>
            </a:extLst>
          </p:cNvPr>
          <p:cNvSpPr/>
          <p:nvPr/>
        </p:nvSpPr>
        <p:spPr>
          <a:xfrm>
            <a:off x="1023437" y="224287"/>
            <a:ext cx="10548277" cy="707886"/>
          </a:xfrm>
          <a:prstGeom prst="rect">
            <a:avLst/>
          </a:prstGeom>
        </p:spPr>
        <p:txBody>
          <a:bodyPr wrap="square">
            <a:spAutoFit/>
          </a:bodyPr>
          <a:lstStyle/>
          <a:p>
            <a:pPr algn="ctr"/>
            <a:r>
              <a:rPr lang="en-US" altLang="ko-KR" sz="4000" dirty="0">
                <a:latin typeface="Times New Roman" panose="02020603050405020304" pitchFamily="18" charset="0"/>
                <a:cs typeface="Times New Roman" panose="02020603050405020304" pitchFamily="18" charset="0"/>
              </a:rPr>
              <a:t>Top and word-cloud words</a:t>
            </a:r>
            <a:endParaRPr lang="ko-KR" altLang="en-US" sz="40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DE139798-C227-94E9-8EDF-05AB895D9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2" name="Picture 1">
            <a:extLst>
              <a:ext uri="{FF2B5EF4-FFF2-40B4-BE49-F238E27FC236}">
                <a16:creationId xmlns:a16="http://schemas.microsoft.com/office/drawing/2014/main" id="{372F91F4-BD2B-F72C-4232-F6F08268FB1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38709" y="1929014"/>
            <a:ext cx="6914582" cy="4406521"/>
          </a:xfrm>
          <a:prstGeom prst="rect">
            <a:avLst/>
          </a:prstGeom>
          <a:noFill/>
        </p:spPr>
      </p:pic>
      <p:sp>
        <p:nvSpPr>
          <p:cNvPr id="3" name="TextBox 2">
            <a:extLst>
              <a:ext uri="{FF2B5EF4-FFF2-40B4-BE49-F238E27FC236}">
                <a16:creationId xmlns:a16="http://schemas.microsoft.com/office/drawing/2014/main" id="{EF844EB5-DBF1-B6F3-E316-601CFF76B2F4}"/>
              </a:ext>
            </a:extLst>
          </p:cNvPr>
          <p:cNvSpPr txBox="1"/>
          <p:nvPr/>
        </p:nvSpPr>
        <p:spPr>
          <a:xfrm>
            <a:off x="2638709" y="1245925"/>
            <a:ext cx="6914582" cy="369332"/>
          </a:xfrm>
          <a:prstGeom prst="rect">
            <a:avLst/>
          </a:prstGeom>
          <a:noFill/>
        </p:spPr>
        <p:txBody>
          <a:bodyPr wrap="square" rtlCol="0">
            <a:spAutoFit/>
          </a:bodyPr>
          <a:lstStyle/>
          <a:p>
            <a:r>
              <a:rPr lang="en-US" dirty="0"/>
              <a:t>Top Frequent words, both has the Taliban on top</a:t>
            </a:r>
          </a:p>
        </p:txBody>
      </p:sp>
    </p:spTree>
    <p:extLst>
      <p:ext uri="{BB962C8B-B14F-4D97-AF65-F5344CB8AC3E}">
        <p14:creationId xmlns:p14="http://schemas.microsoft.com/office/powerpoint/2010/main" val="224707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E22AB8-F2ED-DC57-1575-597B182EB1E6}"/>
              </a:ext>
            </a:extLst>
          </p:cNvPr>
          <p:cNvSpPr/>
          <p:nvPr/>
        </p:nvSpPr>
        <p:spPr>
          <a:xfrm>
            <a:off x="1023436" y="228852"/>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Female Word-Cloud </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6CEBC8C-D8A8-3F9D-551B-4796892FF32E}"/>
              </a:ext>
            </a:extLst>
          </p:cNvPr>
          <p:cNvPicPr>
            <a:picLocks noChangeAspect="1"/>
          </p:cNvPicPr>
          <p:nvPr/>
        </p:nvPicPr>
        <p:blipFill>
          <a:blip r:embed="rId3"/>
          <a:stretch>
            <a:fillRect/>
          </a:stretch>
        </p:blipFill>
        <p:spPr>
          <a:xfrm>
            <a:off x="2846424" y="2155474"/>
            <a:ext cx="6892529" cy="4181655"/>
          </a:xfrm>
          <a:prstGeom prst="rect">
            <a:avLst/>
          </a:prstGeom>
        </p:spPr>
      </p:pic>
      <p:sp>
        <p:nvSpPr>
          <p:cNvPr id="8" name="TextBox 7">
            <a:extLst>
              <a:ext uri="{FF2B5EF4-FFF2-40B4-BE49-F238E27FC236}">
                <a16:creationId xmlns:a16="http://schemas.microsoft.com/office/drawing/2014/main" id="{94576469-7F24-C95F-94BB-91C756220E67}"/>
              </a:ext>
            </a:extLst>
          </p:cNvPr>
          <p:cNvSpPr txBox="1"/>
          <p:nvPr/>
        </p:nvSpPr>
        <p:spPr>
          <a:xfrm>
            <a:off x="3244689" y="6337129"/>
            <a:ext cx="6096000" cy="276999"/>
          </a:xfrm>
          <a:prstGeom prst="rect">
            <a:avLst/>
          </a:prstGeom>
          <a:noFill/>
        </p:spPr>
        <p:txBody>
          <a:bodyPr wrap="square">
            <a:spAutoFit/>
          </a:bodyPr>
          <a:lstStyle/>
          <a:p>
            <a:pPr algn="ctr"/>
            <a:r>
              <a:rPr lang="en-US" sz="1200" dirty="0">
                <a:latin typeface="Times New Roman" panose="02020603050405020304" pitchFamily="18" charset="0"/>
                <a:cs typeface="Times New Roman" panose="02020603050405020304" pitchFamily="18" charset="0"/>
              </a:rPr>
              <a:t>Female Activists Word-Cloud</a:t>
            </a:r>
          </a:p>
        </p:txBody>
      </p:sp>
      <p:pic>
        <p:nvPicPr>
          <p:cNvPr id="9" name="Picture 8">
            <a:extLst>
              <a:ext uri="{FF2B5EF4-FFF2-40B4-BE49-F238E27FC236}">
                <a16:creationId xmlns:a16="http://schemas.microsoft.com/office/drawing/2014/main" id="{6EDDAC64-1BF1-FDDD-36E4-882335161D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2" name="TextBox 1">
            <a:extLst>
              <a:ext uri="{FF2B5EF4-FFF2-40B4-BE49-F238E27FC236}">
                <a16:creationId xmlns:a16="http://schemas.microsoft.com/office/drawing/2014/main" id="{90F4F540-B856-04AD-4F26-8792CC388B80}"/>
              </a:ext>
            </a:extLst>
          </p:cNvPr>
          <p:cNvSpPr txBox="1"/>
          <p:nvPr/>
        </p:nvSpPr>
        <p:spPr>
          <a:xfrm>
            <a:off x="2846423" y="1207551"/>
            <a:ext cx="6892529" cy="646331"/>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Mostly talks, women's education,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Human rights</a:t>
            </a:r>
          </a:p>
        </p:txBody>
      </p:sp>
    </p:spTree>
    <p:extLst>
      <p:ext uri="{BB962C8B-B14F-4D97-AF65-F5344CB8AC3E}">
        <p14:creationId xmlns:p14="http://schemas.microsoft.com/office/powerpoint/2010/main" val="2042285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E22AB8-F2ED-DC57-1575-597B182EB1E6}"/>
              </a:ext>
            </a:extLst>
          </p:cNvPr>
          <p:cNvSpPr/>
          <p:nvPr/>
        </p:nvSpPr>
        <p:spPr>
          <a:xfrm>
            <a:off x="975876" y="387205"/>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Male Word-Cloud </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4576469-7F24-C95F-94BB-91C756220E67}"/>
              </a:ext>
            </a:extLst>
          </p:cNvPr>
          <p:cNvSpPr txBox="1"/>
          <p:nvPr/>
        </p:nvSpPr>
        <p:spPr>
          <a:xfrm>
            <a:off x="3351952" y="6230516"/>
            <a:ext cx="6096000" cy="276999"/>
          </a:xfrm>
          <a:prstGeom prst="rect">
            <a:avLst/>
          </a:prstGeom>
          <a:noFill/>
        </p:spPr>
        <p:txBody>
          <a:bodyPr wrap="square">
            <a:spAutoFit/>
          </a:bodyPr>
          <a:lstStyle/>
          <a:p>
            <a:pPr algn="ctr"/>
            <a:r>
              <a:rPr lang="en-US" sz="1200" dirty="0">
                <a:latin typeface="Times New Roman" panose="02020603050405020304" pitchFamily="18" charset="0"/>
                <a:cs typeface="Times New Roman" panose="02020603050405020304" pitchFamily="18" charset="0"/>
              </a:rPr>
              <a:t>Male Activists Word-Cloud</a:t>
            </a:r>
          </a:p>
        </p:txBody>
      </p:sp>
      <p:pic>
        <p:nvPicPr>
          <p:cNvPr id="2" name="Picture 1">
            <a:extLst>
              <a:ext uri="{FF2B5EF4-FFF2-40B4-BE49-F238E27FC236}">
                <a16:creationId xmlns:a16="http://schemas.microsoft.com/office/drawing/2014/main" id="{C7A68D72-673C-7875-D963-976E5BC5ADC1}"/>
              </a:ext>
            </a:extLst>
          </p:cNvPr>
          <p:cNvPicPr>
            <a:picLocks noChangeAspect="1"/>
          </p:cNvPicPr>
          <p:nvPr/>
        </p:nvPicPr>
        <p:blipFill>
          <a:blip r:embed="rId3"/>
          <a:stretch>
            <a:fillRect/>
          </a:stretch>
        </p:blipFill>
        <p:spPr>
          <a:xfrm>
            <a:off x="2658791" y="1988312"/>
            <a:ext cx="7182451" cy="4215839"/>
          </a:xfrm>
          <a:prstGeom prst="rect">
            <a:avLst/>
          </a:prstGeom>
        </p:spPr>
      </p:pic>
      <p:pic>
        <p:nvPicPr>
          <p:cNvPr id="3" name="Picture 2">
            <a:extLst>
              <a:ext uri="{FF2B5EF4-FFF2-40B4-BE49-F238E27FC236}">
                <a16:creationId xmlns:a16="http://schemas.microsoft.com/office/drawing/2014/main" id="{1AB16993-E195-A87C-EF28-E3B14B573E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4" name="TextBox 3">
            <a:extLst>
              <a:ext uri="{FF2B5EF4-FFF2-40B4-BE49-F238E27FC236}">
                <a16:creationId xmlns:a16="http://schemas.microsoft.com/office/drawing/2014/main" id="{7F45BF1A-DBAA-1D92-898D-A2E7E6CC1AF3}"/>
              </a:ext>
            </a:extLst>
          </p:cNvPr>
          <p:cNvSpPr txBox="1"/>
          <p:nvPr/>
        </p:nvSpPr>
        <p:spPr>
          <a:xfrm>
            <a:off x="2658790" y="1421132"/>
            <a:ext cx="7182451" cy="369332"/>
          </a:xfrm>
          <a:prstGeom prst="rect">
            <a:avLst/>
          </a:prstGeom>
          <a:noFill/>
        </p:spPr>
        <p:txBody>
          <a:bodyPr wrap="square" rtlCol="0">
            <a:spAutoFit/>
          </a:bodyPr>
          <a:lstStyle/>
          <a:p>
            <a:r>
              <a:rPr lang="en-US" dirty="0"/>
              <a:t>Mostly talks, women, schools, and the Taliban</a:t>
            </a:r>
          </a:p>
        </p:txBody>
      </p:sp>
    </p:spTree>
    <p:extLst>
      <p:ext uri="{BB962C8B-B14F-4D97-AF65-F5344CB8AC3E}">
        <p14:creationId xmlns:p14="http://schemas.microsoft.com/office/powerpoint/2010/main" val="746542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EBA0CD-29B2-895A-DE05-962CCA9A396B}"/>
              </a:ext>
            </a:extLst>
          </p:cNvPr>
          <p:cNvSpPr txBox="1"/>
          <p:nvPr/>
        </p:nvSpPr>
        <p:spPr>
          <a:xfrm>
            <a:off x="1632154" y="2426229"/>
            <a:ext cx="8229600" cy="4062651"/>
          </a:xfrm>
          <a:prstGeom prst="rect">
            <a:avLst/>
          </a:prstGeom>
          <a:noFill/>
        </p:spPr>
        <p:txBody>
          <a:bodyPr wrap="square">
            <a:spAutoFit/>
          </a:bodyPr>
          <a:lstStyle/>
          <a:p>
            <a:pPr marL="0" marR="0" algn="ctr">
              <a:lnSpc>
                <a:spcPct val="200000"/>
              </a:lnSpc>
              <a:spcBef>
                <a:spcPts val="0"/>
              </a:spcBef>
              <a:spcAft>
                <a:spcPts val="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Optimization terminated successfully.</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lnSpc>
                <a:spcPct val="200000"/>
              </a:lnSpc>
              <a:spcBef>
                <a:spcPts val="0"/>
              </a:spcBef>
              <a:spcAft>
                <a:spcPts val="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Current function value: 0.666068</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lnSpc>
                <a:spcPct val="200000"/>
              </a:lnSpc>
              <a:spcBef>
                <a:spcPts val="0"/>
              </a:spcBef>
              <a:spcAft>
                <a:spcPts val="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Iterations 4</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lnSpc>
                <a:spcPct val="200000"/>
              </a:lnSpc>
              <a:spcBef>
                <a:spcPts val="0"/>
              </a:spcBef>
              <a:spcAft>
                <a:spcPts val="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Logit Regression Results</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lnSpc>
                <a:spcPct val="200000"/>
              </a:lnSpc>
              <a:spcBef>
                <a:spcPts val="0"/>
              </a:spcBef>
              <a:spcAft>
                <a:spcPts val="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Dep. Variable:                  label   No. Observations:                52246</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Model:                          Logit   Df Residuals:                    52244</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Method:                           MLE   Df Model:                            1</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Date:                Thu, 01 Jun 2023   Pseudo R-</a:t>
            </a:r>
            <a:r>
              <a:rPr lang="en-US" sz="1200" dirty="0" err="1">
                <a:effectLst/>
                <a:latin typeface="Consolas" panose="020B0609020204030204" pitchFamily="49" charset="0"/>
                <a:ea typeface="Times New Roman" panose="02020603050405020304" pitchFamily="18" charset="0"/>
                <a:cs typeface="Times New Roman" panose="02020603050405020304" pitchFamily="18" charset="0"/>
              </a:rPr>
              <a:t>squ</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0.0002533</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Time:                        20:25:14   Log-Likelihood:                -34799.</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converged:                       True   LL-Null:                       -34808.</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Covariance Type:            </a:t>
            </a:r>
            <a:r>
              <a:rPr lang="en-US" sz="1200" dirty="0" err="1">
                <a:effectLst/>
                <a:latin typeface="Consolas" panose="020B0609020204030204" pitchFamily="49" charset="0"/>
                <a:ea typeface="Times New Roman" panose="02020603050405020304" pitchFamily="18" charset="0"/>
                <a:cs typeface="Times New Roman" panose="02020603050405020304" pitchFamily="18" charset="0"/>
              </a:rPr>
              <a:t>nonrobust</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LLR p-value:                 2.681e-05</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pl-PL" sz="105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914400" marR="0" algn="ctr">
              <a:spcBef>
                <a:spcPts val="0"/>
              </a:spcBef>
              <a:spcAft>
                <a:spcPts val="0"/>
              </a:spcAft>
            </a:pPr>
            <a:r>
              <a:rPr lang="pl-PL" sz="1200" dirty="0">
                <a:effectLst/>
                <a:latin typeface="Consolas" panose="020B0609020204030204" pitchFamily="49" charset="0"/>
                <a:ea typeface="Times New Roman" panose="02020603050405020304" pitchFamily="18" charset="0"/>
                <a:cs typeface="Times New Roman" panose="02020603050405020304" pitchFamily="18" charset="0"/>
              </a:rPr>
              <a:t>     coef    std err          z      P&gt;|z|      [0.025      0.975]</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const            -0.5241      0.016    -33.420      0.000      -0.555      -0.493</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latin typeface="Consolas" panose="020B0609020204030204" pitchFamily="49" charset="0"/>
                <a:ea typeface="Times New Roman" panose="02020603050405020304" pitchFamily="18" charset="0"/>
                <a:cs typeface="Times New Roman" panose="02020603050405020304" pitchFamily="18" charset="0"/>
              </a:rPr>
              <a:t>Female</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0.0803      0.019      4.194      0.000       0.043       0.118</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80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E09F445-3E1A-5793-38D6-A8227C839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2" name="TextBox 1">
            <a:extLst>
              <a:ext uri="{FF2B5EF4-FFF2-40B4-BE49-F238E27FC236}">
                <a16:creationId xmlns:a16="http://schemas.microsoft.com/office/drawing/2014/main" id="{26637139-3BB8-479C-46D9-F335C25A8E17}"/>
              </a:ext>
            </a:extLst>
          </p:cNvPr>
          <p:cNvSpPr txBox="1"/>
          <p:nvPr/>
        </p:nvSpPr>
        <p:spPr>
          <a:xfrm>
            <a:off x="934065" y="475696"/>
            <a:ext cx="10068232" cy="707886"/>
          </a:xfrm>
          <a:prstGeom prst="rect">
            <a:avLst/>
          </a:prstGeom>
          <a:noFill/>
        </p:spPr>
        <p:txBody>
          <a:bodyPr wrap="square" rtlCol="0">
            <a:spAutoFit/>
          </a:bodyPr>
          <a:lstStyle/>
          <a:p>
            <a:pPr algn="ctr"/>
            <a:r>
              <a:rPr lang="en-US" sz="4000" b="1" dirty="0">
                <a:solidFill>
                  <a:schemeClr val="accent3"/>
                </a:solidFill>
                <a:latin typeface="Times New Roman" panose="02020603050405020304" pitchFamily="18" charset="0"/>
                <a:cs typeface="Times New Roman" panose="02020603050405020304" pitchFamily="18" charset="0"/>
              </a:rPr>
              <a:t>Activists, Logistic Regression</a:t>
            </a:r>
          </a:p>
        </p:txBody>
      </p:sp>
      <p:sp>
        <p:nvSpPr>
          <p:cNvPr id="3" name="TextBox 2">
            <a:extLst>
              <a:ext uri="{FF2B5EF4-FFF2-40B4-BE49-F238E27FC236}">
                <a16:creationId xmlns:a16="http://schemas.microsoft.com/office/drawing/2014/main" id="{BAF56942-532F-1526-56A4-C982B0B4328E}"/>
              </a:ext>
            </a:extLst>
          </p:cNvPr>
          <p:cNvSpPr txBox="1"/>
          <p:nvPr/>
        </p:nvSpPr>
        <p:spPr>
          <a:xfrm>
            <a:off x="1317523" y="1356852"/>
            <a:ext cx="921282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Male 0</a:t>
            </a:r>
          </a:p>
          <a:p>
            <a:r>
              <a:rPr lang="en-US" dirty="0">
                <a:latin typeface="Times New Roman" panose="02020603050405020304" pitchFamily="18" charset="0"/>
                <a:cs typeface="Times New Roman" panose="02020603050405020304" pitchFamily="18" charset="0"/>
              </a:rPr>
              <a:t>Female 1</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finding highlights the critical function of activists in promoting women's education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356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B8E8EB-21B0-9936-5819-205F8B9158B0}"/>
              </a:ext>
            </a:extLst>
          </p:cNvPr>
          <p:cNvSpPr/>
          <p:nvPr/>
        </p:nvSpPr>
        <p:spPr>
          <a:xfrm>
            <a:off x="783783" y="78640"/>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Activists, Taliban and Public</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276F894-16EB-E893-6664-4C36C0F5250B}"/>
              </a:ext>
            </a:extLst>
          </p:cNvPr>
          <p:cNvSpPr txBox="1"/>
          <p:nvPr/>
        </p:nvSpPr>
        <p:spPr>
          <a:xfrm>
            <a:off x="2024666" y="844405"/>
            <a:ext cx="8358978" cy="1200329"/>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Taliban has higher positive</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People also, higher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Activists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Their data also, larger</a:t>
            </a:r>
          </a:p>
        </p:txBody>
      </p:sp>
      <p:pic>
        <p:nvPicPr>
          <p:cNvPr id="11" name="Picture 10">
            <a:extLst>
              <a:ext uri="{FF2B5EF4-FFF2-40B4-BE49-F238E27FC236}">
                <a16:creationId xmlns:a16="http://schemas.microsoft.com/office/drawing/2014/main" id="{AE40C99D-F284-2FC7-5F3F-6DD1E97A2E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2" name="Picture 1">
            <a:extLst>
              <a:ext uri="{FF2B5EF4-FFF2-40B4-BE49-F238E27FC236}">
                <a16:creationId xmlns:a16="http://schemas.microsoft.com/office/drawing/2014/main" id="{81D6CA36-8FF7-4FFB-1300-A3595F2F838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16511" y="2044734"/>
            <a:ext cx="8358978" cy="4401437"/>
          </a:xfrm>
          <a:prstGeom prst="rect">
            <a:avLst/>
          </a:prstGeom>
          <a:noFill/>
        </p:spPr>
      </p:pic>
    </p:spTree>
    <p:extLst>
      <p:ext uri="{BB962C8B-B14F-4D97-AF65-F5344CB8AC3E}">
        <p14:creationId xmlns:p14="http://schemas.microsoft.com/office/powerpoint/2010/main" val="3827296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B8E8EB-21B0-9936-5819-205F8B9158B0}"/>
              </a:ext>
            </a:extLst>
          </p:cNvPr>
          <p:cNvSpPr/>
          <p:nvPr/>
        </p:nvSpPr>
        <p:spPr>
          <a:xfrm>
            <a:off x="302187" y="205254"/>
            <a:ext cx="11098700" cy="1077218"/>
          </a:xfrm>
          <a:prstGeom prst="rect">
            <a:avLst/>
          </a:prstGeom>
        </p:spPr>
        <p:txBody>
          <a:bodyPr wrap="square">
            <a:spAutoFit/>
          </a:bodyPr>
          <a:lstStyle/>
          <a:p>
            <a:pPr algn="ctr"/>
            <a:r>
              <a:rPr lang="en-US" altLang="ko-KR" sz="3200" b="1" dirty="0">
                <a:solidFill>
                  <a:schemeClr val="accent3"/>
                </a:solidFill>
                <a:latin typeface="Times New Roman" panose="02020603050405020304" pitchFamily="18" charset="0"/>
                <a:cs typeface="Times New Roman" panose="02020603050405020304" pitchFamily="18" charset="0"/>
              </a:rPr>
              <a:t>Descriptive Tweets and Sentiment Distribution of Five Keywords</a:t>
            </a:r>
            <a:endParaRPr lang="ko-KR" altLang="en-US" sz="3200" b="1" dirty="0">
              <a:solidFill>
                <a:schemeClr val="accent3"/>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CE41E96-5487-1680-C750-E709E647BE53}"/>
              </a:ext>
            </a:extLst>
          </p:cNvPr>
          <p:cNvSpPr txBox="1"/>
          <p:nvPr/>
        </p:nvSpPr>
        <p:spPr>
          <a:xfrm>
            <a:off x="233360" y="1421394"/>
            <a:ext cx="11526020"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 cannot calculate of five keywords for the Taliban, because its too small compared to activists and the public. And the table shows the Taliban tweets related to five keywords</a:t>
            </a:r>
          </a:p>
        </p:txBody>
      </p:sp>
      <p:graphicFrame>
        <p:nvGraphicFramePr>
          <p:cNvPr id="4" name="Table 3">
            <a:extLst>
              <a:ext uri="{FF2B5EF4-FFF2-40B4-BE49-F238E27FC236}">
                <a16:creationId xmlns:a16="http://schemas.microsoft.com/office/drawing/2014/main" id="{CAAC550D-C0D3-6CE5-B416-210493B3DC97}"/>
              </a:ext>
            </a:extLst>
          </p:cNvPr>
          <p:cNvGraphicFramePr>
            <a:graphicFrameLocks noGrp="1"/>
          </p:cNvGraphicFramePr>
          <p:nvPr>
            <p:extLst>
              <p:ext uri="{D42A27DB-BD31-4B8C-83A1-F6EECF244321}">
                <p14:modId xmlns:p14="http://schemas.microsoft.com/office/powerpoint/2010/main" val="843672514"/>
              </p:ext>
            </p:extLst>
          </p:nvPr>
        </p:nvGraphicFramePr>
        <p:xfrm>
          <a:off x="7688824" y="2067725"/>
          <a:ext cx="4070556" cy="4393941"/>
        </p:xfrm>
        <a:graphic>
          <a:graphicData uri="http://schemas.openxmlformats.org/drawingml/2006/table">
            <a:tbl>
              <a:tblPr firstRow="1" firstCol="1" bandRow="1">
                <a:tableStyleId>{5C22544A-7EE6-4342-B048-85BDC9FD1C3A}</a:tableStyleId>
              </a:tblPr>
              <a:tblGrid>
                <a:gridCol w="4070556">
                  <a:extLst>
                    <a:ext uri="{9D8B030D-6E8A-4147-A177-3AD203B41FA5}">
                      <a16:colId xmlns:a16="http://schemas.microsoft.com/office/drawing/2014/main" val="3261575396"/>
                    </a:ext>
                  </a:extLst>
                </a:gridCol>
              </a:tblGrid>
              <a:tr h="443077">
                <a:tc>
                  <a:txBody>
                    <a:bodyPr/>
                    <a:lstStyle/>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Tweets Related to Keywords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1766013"/>
                  </a:ext>
                </a:extLst>
              </a:tr>
              <a:tr h="1268429">
                <a:tc>
                  <a:txBody>
                    <a:bodyPr/>
                    <a:lstStyle/>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jobs allocated women educational sector today announced ministry education jobs teachers administrative staff male female states </a:t>
                      </a:r>
                      <a:r>
                        <a:rPr lang="en-US" sz="1000" dirty="0" err="1">
                          <a:effectLst/>
                          <a:latin typeface="Times New Roman" panose="02020603050405020304" pitchFamily="18" charset="0"/>
                          <a:cs typeface="Times New Roman" panose="02020603050405020304" pitchFamily="18" charset="0"/>
                        </a:rPr>
                        <a:t>herat</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farah</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ghor</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badghis</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nangarhar</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laghman</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kunar</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nuristan</a:t>
                      </a:r>
                      <a:endParaRPr lang="en-US" sz="1600" dirty="0">
                        <a:effectLst/>
                        <a:latin typeface="Times New Roman" panose="02020603050405020304" pitchFamily="18" charset="0"/>
                        <a:cs typeface="Times New Roman" panose="02020603050405020304" pitchFamily="18" charset="0"/>
                      </a:endParaRPr>
                    </a:p>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29009"/>
                  </a:ext>
                </a:extLst>
              </a:tr>
              <a:tr h="745050">
                <a:tc>
                  <a:txBody>
                    <a:bodyPr/>
                    <a:lstStyle/>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many years </a:t>
                      </a:r>
                      <a:r>
                        <a:rPr lang="en-US" sz="1000" dirty="0" err="1">
                          <a:effectLst/>
                          <a:latin typeface="Times New Roman" panose="02020603050405020304" pitchFamily="18" charset="0"/>
                          <a:cs typeface="Times New Roman" panose="02020603050405020304" pitchFamily="18" charset="0"/>
                        </a:rPr>
                        <a:t>uzbekistan</a:t>
                      </a:r>
                      <a:r>
                        <a:rPr lang="en-US" sz="1000" dirty="0">
                          <a:effectLst/>
                          <a:latin typeface="Times New Roman" panose="02020603050405020304" pitchFamily="18" charset="0"/>
                          <a:cs typeface="Times New Roman" panose="02020603050405020304" pitchFamily="18" charset="0"/>
                        </a:rPr>
                        <a:t> hijab allowed women educational institutions</a:t>
                      </a:r>
                      <a:endParaRPr lang="en-US" sz="1600" dirty="0">
                        <a:effectLst/>
                        <a:latin typeface="Times New Roman" panose="02020603050405020304" pitchFamily="18" charset="0"/>
                        <a:cs typeface="Times New Roman" panose="02020603050405020304" pitchFamily="18" charset="0"/>
                      </a:endParaRPr>
                    </a:p>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1521378"/>
                  </a:ext>
                </a:extLst>
              </a:tr>
              <a:tr h="1918820">
                <a:tc>
                  <a:txBody>
                    <a:bodyPr/>
                    <a:lstStyle/>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public private universities throughout country open men women education process extended percent remaining parts country thousands women education higher education public health id passport offices airports police media</a:t>
                      </a:r>
                      <a:endParaRPr lang="en-US" sz="1600" dirty="0">
                        <a:effectLst/>
                        <a:latin typeface="Times New Roman" panose="02020603050405020304" pitchFamily="18" charset="0"/>
                        <a:cs typeface="Times New Roman" panose="02020603050405020304" pitchFamily="18" charset="0"/>
                      </a:endParaRPr>
                    </a:p>
                    <a:p>
                      <a:pPr marL="0" marR="0" algn="just">
                        <a:lnSpc>
                          <a:spcPct val="200000"/>
                        </a:lnSpc>
                        <a:spcBef>
                          <a:spcPts val="0"/>
                        </a:spcBef>
                        <a:spcAft>
                          <a:spcPts val="0"/>
                        </a:spcAft>
                      </a:pPr>
                      <a:br>
                        <a:rPr lang="en-US" sz="1000" dirty="0">
                          <a:effectLst/>
                          <a:latin typeface="Times New Roman" panose="02020603050405020304" pitchFamily="18" charset="0"/>
                          <a:cs typeface="Times New Roman" panose="02020603050405020304" pitchFamily="18" charset="0"/>
                        </a:rPr>
                      </a:b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6165012"/>
                  </a:ext>
                </a:extLst>
              </a:tr>
            </a:tbl>
          </a:graphicData>
        </a:graphic>
      </p:graphicFrame>
      <p:pic>
        <p:nvPicPr>
          <p:cNvPr id="7" name="Picture 6">
            <a:extLst>
              <a:ext uri="{FF2B5EF4-FFF2-40B4-BE49-F238E27FC236}">
                <a16:creationId xmlns:a16="http://schemas.microsoft.com/office/drawing/2014/main" id="{8AEEB2D3-CA5A-EDB3-D921-2F71CAE3E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6" name="Picture 5">
            <a:extLst>
              <a:ext uri="{FF2B5EF4-FFF2-40B4-BE49-F238E27FC236}">
                <a16:creationId xmlns:a16="http://schemas.microsoft.com/office/drawing/2014/main" id="{C798DAFB-A711-0A94-8F1F-54EA7E9E29E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871" y="2067725"/>
            <a:ext cx="7366975" cy="4393940"/>
          </a:xfrm>
          <a:prstGeom prst="rect">
            <a:avLst/>
          </a:prstGeom>
          <a:noFill/>
        </p:spPr>
      </p:pic>
    </p:spTree>
    <p:extLst>
      <p:ext uri="{BB962C8B-B14F-4D97-AF65-F5344CB8AC3E}">
        <p14:creationId xmlns:p14="http://schemas.microsoft.com/office/powerpoint/2010/main" val="3946761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B8E8EB-21B0-9936-5819-205F8B9158B0}"/>
              </a:ext>
            </a:extLst>
          </p:cNvPr>
          <p:cNvSpPr/>
          <p:nvPr/>
        </p:nvSpPr>
        <p:spPr>
          <a:xfrm>
            <a:off x="783783" y="78640"/>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Activists and People</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015E277-1A7C-FC82-BDD9-5D83B35246B4}"/>
              </a:ext>
            </a:extLst>
          </p:cNvPr>
          <p:cNvSpPr txBox="1"/>
          <p:nvPr/>
        </p:nvSpPr>
        <p:spPr>
          <a:xfrm>
            <a:off x="2080281" y="1079050"/>
            <a:ext cx="7955280" cy="646331"/>
          </a:xfrm>
          <a:prstGeom prst="rect">
            <a:avLst/>
          </a:prstGeom>
          <a:noFill/>
        </p:spPr>
        <p:txBody>
          <a:bodyPr wrap="square">
            <a:spAutoFit/>
          </a:bodyPr>
          <a:lstStyle/>
          <a:p>
            <a:pPr algn="just"/>
            <a:r>
              <a:rPr lang="en-US" dirty="0">
                <a:latin typeface="Times New Roman" panose="02020603050405020304" pitchFamily="18" charset="0"/>
                <a:ea typeface="Calibri" panose="020F0502020204030204" pitchFamily="34" charset="0"/>
                <a:cs typeface="Arial" panose="020B0604020202020204" pitchFamily="34" charset="0"/>
              </a:rPr>
              <a:t>C</a:t>
            </a:r>
            <a:r>
              <a:rPr lang="en-US" sz="1800" dirty="0">
                <a:effectLst/>
                <a:latin typeface="Times New Roman" panose="02020603050405020304" pitchFamily="18" charset="0"/>
                <a:ea typeface="Calibri" panose="020F0502020204030204" pitchFamily="34" charset="0"/>
                <a:cs typeface="Arial" panose="020B0604020202020204" pitchFamily="34" charset="0"/>
              </a:rPr>
              <a:t>ompare keywords between activists and people. We can see that activists are more likely to be positive compared to people. </a:t>
            </a:r>
            <a:endParaRPr lang="en-US" dirty="0"/>
          </a:p>
        </p:txBody>
      </p:sp>
      <p:pic>
        <p:nvPicPr>
          <p:cNvPr id="10" name="Picture 9">
            <a:extLst>
              <a:ext uri="{FF2B5EF4-FFF2-40B4-BE49-F238E27FC236}">
                <a16:creationId xmlns:a16="http://schemas.microsoft.com/office/drawing/2014/main" id="{B41AB14E-1B0C-5CF9-CAA9-6F5AD879F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2" name="Picture 1">
            <a:extLst>
              <a:ext uri="{FF2B5EF4-FFF2-40B4-BE49-F238E27FC236}">
                <a16:creationId xmlns:a16="http://schemas.microsoft.com/office/drawing/2014/main" id="{46C4156F-FE21-F73F-A6EE-14066D29222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80281" y="1828529"/>
            <a:ext cx="7955280" cy="4428670"/>
          </a:xfrm>
          <a:prstGeom prst="rect">
            <a:avLst/>
          </a:prstGeom>
          <a:noFill/>
        </p:spPr>
      </p:pic>
    </p:spTree>
    <p:extLst>
      <p:ext uri="{BB962C8B-B14F-4D97-AF65-F5344CB8AC3E}">
        <p14:creationId xmlns:p14="http://schemas.microsoft.com/office/powerpoint/2010/main" val="1045341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B8E8EB-21B0-9936-5819-205F8B9158B0}"/>
              </a:ext>
            </a:extLst>
          </p:cNvPr>
          <p:cNvSpPr/>
          <p:nvPr/>
        </p:nvSpPr>
        <p:spPr>
          <a:xfrm>
            <a:off x="821861" y="328511"/>
            <a:ext cx="10548277" cy="707886"/>
          </a:xfrm>
          <a:prstGeom prst="rect">
            <a:avLst/>
          </a:prstGeom>
        </p:spPr>
        <p:txBody>
          <a:bodyPr wrap="square">
            <a:spAutoFit/>
          </a:bodyPr>
          <a:lstStyle/>
          <a:p>
            <a:pPr algn="ctr"/>
            <a:r>
              <a:rPr lang="en-US" altLang="ko-KR" sz="4000" dirty="0">
                <a:solidFill>
                  <a:schemeClr val="accent3"/>
                </a:solidFill>
                <a:latin typeface="Times New Roman" panose="02020603050405020304" pitchFamily="18" charset="0"/>
                <a:cs typeface="Times New Roman" panose="02020603050405020304" pitchFamily="18" charset="0"/>
              </a:rPr>
              <a:t>Calculating the Percentage of 'Women education'</a:t>
            </a:r>
            <a:endParaRPr lang="ko-KR" altLang="en-US" sz="4000" dirty="0">
              <a:solidFill>
                <a:schemeClr val="accent3"/>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C983D62-74C7-7381-02CE-7A3AC27CB0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2" name="Picture 1">
            <a:extLst>
              <a:ext uri="{FF2B5EF4-FFF2-40B4-BE49-F238E27FC236}">
                <a16:creationId xmlns:a16="http://schemas.microsoft.com/office/drawing/2014/main" id="{7C0A685F-BA60-C38A-F017-972F461F2C3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78380" y="2381123"/>
            <a:ext cx="7555727" cy="4206240"/>
          </a:xfrm>
          <a:prstGeom prst="rect">
            <a:avLst/>
          </a:prstGeom>
          <a:noFill/>
        </p:spPr>
      </p:pic>
      <p:sp>
        <p:nvSpPr>
          <p:cNvPr id="3" name="TextBox 2">
            <a:extLst>
              <a:ext uri="{FF2B5EF4-FFF2-40B4-BE49-F238E27FC236}">
                <a16:creationId xmlns:a16="http://schemas.microsoft.com/office/drawing/2014/main" id="{B9226C2E-FE8F-3B59-E263-2636B731BDD6}"/>
              </a:ext>
            </a:extLst>
          </p:cNvPr>
          <p:cNvSpPr txBox="1"/>
          <p:nvPr/>
        </p:nvSpPr>
        <p:spPr>
          <a:xfrm>
            <a:off x="2367298" y="1327356"/>
            <a:ext cx="7457404" cy="923330"/>
          </a:xfrm>
          <a:prstGeom prst="rect">
            <a:avLst/>
          </a:prstGeom>
          <a:noFill/>
        </p:spPr>
        <p:txBody>
          <a:bodyPr wrap="square" rtlCol="0">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Cannot calculate Taliban's percentage,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People are more harsh using 'women education'.</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Activists balance their words</a:t>
            </a:r>
          </a:p>
        </p:txBody>
      </p:sp>
    </p:spTree>
    <p:extLst>
      <p:ext uri="{BB962C8B-B14F-4D97-AF65-F5344CB8AC3E}">
        <p14:creationId xmlns:p14="http://schemas.microsoft.com/office/powerpoint/2010/main" val="218184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B8E8EB-21B0-9936-5819-205F8B9158B0}"/>
              </a:ext>
            </a:extLst>
          </p:cNvPr>
          <p:cNvSpPr/>
          <p:nvPr/>
        </p:nvSpPr>
        <p:spPr>
          <a:xfrm>
            <a:off x="821861" y="141221"/>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Total Percentage of 'Women Education'</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5796921-9065-FC65-D3FD-A4A0EF1D1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6" name="TextBox 5">
            <a:extLst>
              <a:ext uri="{FF2B5EF4-FFF2-40B4-BE49-F238E27FC236}">
                <a16:creationId xmlns:a16="http://schemas.microsoft.com/office/drawing/2014/main" id="{BE96E676-D8CC-3D76-8BD0-96197A74B1D0}"/>
              </a:ext>
            </a:extLst>
          </p:cNvPr>
          <p:cNvSpPr txBox="1"/>
          <p:nvPr/>
        </p:nvSpPr>
        <p:spPr>
          <a:xfrm>
            <a:off x="1096030" y="1021756"/>
            <a:ext cx="9296667"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'Women Education' :</a:t>
            </a:r>
          </a:p>
          <a:p>
            <a:r>
              <a:rPr lang="en-US" dirty="0">
                <a:latin typeface="Times New Roman" panose="02020603050405020304" pitchFamily="18" charset="0"/>
                <a:cs typeface="Times New Roman" panose="02020603050405020304" pitchFamily="18" charset="0"/>
              </a:rPr>
              <a:t>Activists, mentioned, 183 (0.35%)</a:t>
            </a:r>
          </a:p>
          <a:p>
            <a:r>
              <a:rPr lang="en-US" dirty="0">
                <a:latin typeface="Times New Roman" panose="02020603050405020304" pitchFamily="18" charset="0"/>
                <a:cs typeface="Times New Roman" panose="02020603050405020304" pitchFamily="18" charset="0"/>
              </a:rPr>
              <a:t>People mentioned, 109 (0.005%)</a:t>
            </a:r>
          </a:p>
          <a:p>
            <a:r>
              <a:rPr lang="en-US" dirty="0">
                <a:latin typeface="Times New Roman" panose="02020603050405020304" pitchFamily="18" charset="0"/>
                <a:cs typeface="Times New Roman" panose="02020603050405020304" pitchFamily="18" charset="0"/>
              </a:rPr>
              <a:t>Taliban mentioned, 4, no percentage</a:t>
            </a:r>
          </a:p>
        </p:txBody>
      </p:sp>
      <p:pic>
        <p:nvPicPr>
          <p:cNvPr id="2" name="Picture 1">
            <a:extLst>
              <a:ext uri="{FF2B5EF4-FFF2-40B4-BE49-F238E27FC236}">
                <a16:creationId xmlns:a16="http://schemas.microsoft.com/office/drawing/2014/main" id="{71F88287-79EE-976F-E517-4A42FB6240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2978" y="2236840"/>
            <a:ext cx="7036958" cy="4364277"/>
          </a:xfrm>
          <a:prstGeom prst="rect">
            <a:avLst/>
          </a:prstGeom>
          <a:noFill/>
        </p:spPr>
      </p:pic>
    </p:spTree>
    <p:extLst>
      <p:ext uri="{BB962C8B-B14F-4D97-AF65-F5344CB8AC3E}">
        <p14:creationId xmlns:p14="http://schemas.microsoft.com/office/powerpoint/2010/main" val="270852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620EC6CF-FB1A-D07D-8399-4E74D67D4C48}"/>
              </a:ext>
            </a:extLst>
          </p:cNvPr>
          <p:cNvPicPr>
            <a:picLocks noChangeAspect="1"/>
          </p:cNvPicPr>
          <p:nvPr/>
        </p:nvPicPr>
        <p:blipFill>
          <a:blip r:embed="rId3"/>
          <a:stretch>
            <a:fillRect/>
          </a:stretch>
        </p:blipFill>
        <p:spPr>
          <a:xfrm>
            <a:off x="1332524" y="1762794"/>
            <a:ext cx="8767421" cy="4754880"/>
          </a:xfrm>
          <a:prstGeom prst="rect">
            <a:avLst/>
          </a:prstGeom>
        </p:spPr>
      </p:pic>
      <p:sp>
        <p:nvSpPr>
          <p:cNvPr id="39" name="TextBox 38">
            <a:extLst>
              <a:ext uri="{FF2B5EF4-FFF2-40B4-BE49-F238E27FC236}">
                <a16:creationId xmlns:a16="http://schemas.microsoft.com/office/drawing/2014/main" id="{9D5A3530-5BED-C6C7-1D6A-218139662D91}"/>
              </a:ext>
            </a:extLst>
          </p:cNvPr>
          <p:cNvSpPr txBox="1"/>
          <p:nvPr/>
        </p:nvSpPr>
        <p:spPr>
          <a:xfrm>
            <a:off x="1332524" y="1251614"/>
            <a:ext cx="7971517" cy="36933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Analyzing our five keywords through the year, which group has use more frequently.</a:t>
            </a:r>
          </a:p>
        </p:txBody>
      </p:sp>
      <p:sp>
        <p:nvSpPr>
          <p:cNvPr id="2" name="Rectangle 7">
            <a:extLst>
              <a:ext uri="{FF2B5EF4-FFF2-40B4-BE49-F238E27FC236}">
                <a16:creationId xmlns:a16="http://schemas.microsoft.com/office/drawing/2014/main" id="{59C17BBB-3C9B-9D9C-F7B0-60DA7B369AB0}"/>
              </a:ext>
            </a:extLst>
          </p:cNvPr>
          <p:cNvSpPr/>
          <p:nvPr/>
        </p:nvSpPr>
        <p:spPr>
          <a:xfrm>
            <a:off x="729323" y="340326"/>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Analyzing Keywords Through Time</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4F36310-95DF-A288-D3F6-8530E2025E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817834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4364AB88-A3A2-4C6E-91B4-C1DFD01AD8D6}"/>
              </a:ext>
            </a:extLst>
          </p:cNvPr>
          <p:cNvSpPr>
            <a:spLocks noGrp="1"/>
          </p:cNvSpPr>
          <p:nvPr>
            <p:ph type="body" sz="quarter" idx="4294967295"/>
          </p:nvPr>
        </p:nvSpPr>
        <p:spPr>
          <a:xfrm>
            <a:off x="807200" y="281464"/>
            <a:ext cx="10204928" cy="848874"/>
          </a:xfrm>
          <a:prstGeom prst="rect">
            <a:avLst/>
          </a:prstGeom>
        </p:spPr>
        <p:txBody>
          <a:bodyPr anchor="ctr"/>
          <a:lstStyle/>
          <a:p>
            <a:pPr marL="0" indent="0" algn="ctr">
              <a:lnSpc>
                <a:spcPct val="100000"/>
              </a:lnSpc>
              <a:buNone/>
            </a:pPr>
            <a:r>
              <a:rPr lang="en-US" altLang="ko-KR" sz="6000" dirty="0">
                <a:solidFill>
                  <a:schemeClr val="accent3"/>
                </a:solidFill>
                <a:latin typeface="Times New Roman" panose="02020603050405020304" pitchFamily="18" charset="0"/>
                <a:cs typeface="Times New Roman" panose="02020603050405020304" pitchFamily="18" charset="0"/>
              </a:rPr>
              <a:t>Outlines</a:t>
            </a:r>
            <a:endParaRPr lang="ko-KR" altLang="en-US" sz="6000" dirty="0">
              <a:solidFill>
                <a:schemeClr val="accent3"/>
              </a:solidFill>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B1573306-78DF-4686-8A44-5A49DB400284}"/>
              </a:ext>
            </a:extLst>
          </p:cNvPr>
          <p:cNvSpPr txBox="1"/>
          <p:nvPr/>
        </p:nvSpPr>
        <p:spPr>
          <a:xfrm>
            <a:off x="1773368" y="2002299"/>
            <a:ext cx="4507692" cy="553998"/>
          </a:xfrm>
          <a:prstGeom prst="rect">
            <a:avLst/>
          </a:prstGeom>
          <a:noFill/>
        </p:spPr>
        <p:txBody>
          <a:bodyPr wrap="square" rtlCol="0">
            <a:spAutoFit/>
          </a:bodyPr>
          <a:lstStyle/>
          <a:p>
            <a:r>
              <a:rPr lang="en-US" altLang="ko-KR" sz="3000" b="1" dirty="0">
                <a:solidFill>
                  <a:schemeClr val="tx2"/>
                </a:solidFill>
                <a:latin typeface="Times New Roman" panose="02020603050405020304" pitchFamily="18" charset="0"/>
                <a:cs typeface="Times New Roman" panose="02020603050405020304" pitchFamily="18" charset="0"/>
              </a:rPr>
              <a:t>Introduction</a:t>
            </a:r>
          </a:p>
        </p:txBody>
      </p:sp>
      <p:sp>
        <p:nvSpPr>
          <p:cNvPr id="59" name="TextBox 58">
            <a:extLst>
              <a:ext uri="{FF2B5EF4-FFF2-40B4-BE49-F238E27FC236}">
                <a16:creationId xmlns:a16="http://schemas.microsoft.com/office/drawing/2014/main" id="{228F2FB2-9DA7-42BD-90C8-18124B88BCF0}"/>
              </a:ext>
            </a:extLst>
          </p:cNvPr>
          <p:cNvSpPr txBox="1"/>
          <p:nvPr/>
        </p:nvSpPr>
        <p:spPr>
          <a:xfrm>
            <a:off x="1757308" y="2631072"/>
            <a:ext cx="4507692" cy="923330"/>
          </a:xfrm>
          <a:prstGeom prst="rect">
            <a:avLst/>
          </a:prstGeom>
          <a:noFill/>
        </p:spPr>
        <p:txBody>
          <a:bodyPr wrap="square" rtlCol="0">
            <a:spAutoFit/>
          </a:bodyPr>
          <a:lstStyle/>
          <a:p>
            <a:r>
              <a:rPr lang="en-US" altLang="ko-KR" dirty="0">
                <a:latin typeface="Times New Roman" panose="02020603050405020304" pitchFamily="18" charset="0"/>
                <a:cs typeface="Times New Roman" panose="02020603050405020304" pitchFamily="18" charset="0"/>
              </a:rPr>
              <a:t>Literature Review </a:t>
            </a:r>
          </a:p>
          <a:p>
            <a:r>
              <a:rPr lang="en-US" altLang="ko-KR" dirty="0">
                <a:latin typeface="Times New Roman" panose="02020603050405020304" pitchFamily="18" charset="0"/>
                <a:cs typeface="Times New Roman" panose="02020603050405020304" pitchFamily="18" charset="0"/>
              </a:rPr>
              <a:t>Hypothesis </a:t>
            </a:r>
          </a:p>
          <a:p>
            <a:r>
              <a:rPr lang="en-US" altLang="ko-KR" dirty="0">
                <a:latin typeface="Times New Roman" panose="02020603050405020304" pitchFamily="18" charset="0"/>
                <a:cs typeface="Times New Roman" panose="02020603050405020304" pitchFamily="18" charset="0"/>
              </a:rPr>
              <a:t>Argument</a:t>
            </a:r>
          </a:p>
        </p:txBody>
      </p:sp>
      <p:sp>
        <p:nvSpPr>
          <p:cNvPr id="65" name="TextBox 64">
            <a:extLst>
              <a:ext uri="{FF2B5EF4-FFF2-40B4-BE49-F238E27FC236}">
                <a16:creationId xmlns:a16="http://schemas.microsoft.com/office/drawing/2014/main" id="{C70D6635-B500-4F85-B493-CA3E2A9D2EF0}"/>
              </a:ext>
            </a:extLst>
          </p:cNvPr>
          <p:cNvSpPr txBox="1"/>
          <p:nvPr/>
        </p:nvSpPr>
        <p:spPr>
          <a:xfrm>
            <a:off x="1757308" y="3594892"/>
            <a:ext cx="4507692" cy="923330"/>
          </a:xfrm>
          <a:prstGeom prst="rect">
            <a:avLst/>
          </a:prstGeom>
          <a:noFill/>
        </p:spPr>
        <p:txBody>
          <a:bodyPr wrap="square" rtlCol="0">
            <a:spAutoFit/>
          </a:bodyPr>
          <a:lstStyle/>
          <a:p>
            <a:r>
              <a:rPr lang="en-US" altLang="ko-KR" dirty="0">
                <a:latin typeface="Times New Roman" panose="02020603050405020304" pitchFamily="18" charset="0"/>
                <a:cs typeface="Times New Roman" panose="02020603050405020304" pitchFamily="18" charset="0"/>
              </a:rPr>
              <a:t>Methodology </a:t>
            </a:r>
          </a:p>
          <a:p>
            <a:r>
              <a:rPr lang="en-US" altLang="ko-KR" dirty="0">
                <a:latin typeface="Times New Roman" panose="02020603050405020304" pitchFamily="18" charset="0"/>
                <a:cs typeface="Times New Roman" panose="02020603050405020304" pitchFamily="18" charset="0"/>
              </a:rPr>
              <a:t>Data Collection Data Cleaning </a:t>
            </a:r>
          </a:p>
          <a:p>
            <a:r>
              <a:rPr lang="en-US" altLang="ko-KR" dirty="0">
                <a:latin typeface="Times New Roman" panose="02020603050405020304" pitchFamily="18" charset="0"/>
                <a:cs typeface="Times New Roman" panose="02020603050405020304" pitchFamily="18" charset="0"/>
              </a:rPr>
              <a:t>Labeling Data</a:t>
            </a:r>
          </a:p>
        </p:txBody>
      </p:sp>
      <p:sp>
        <p:nvSpPr>
          <p:cNvPr id="72" name="TextBox 71">
            <a:extLst>
              <a:ext uri="{FF2B5EF4-FFF2-40B4-BE49-F238E27FC236}">
                <a16:creationId xmlns:a16="http://schemas.microsoft.com/office/drawing/2014/main" id="{1DA97CF6-C0B2-48E8-A416-EDBFC549B48C}"/>
              </a:ext>
            </a:extLst>
          </p:cNvPr>
          <p:cNvSpPr txBox="1"/>
          <p:nvPr/>
        </p:nvSpPr>
        <p:spPr>
          <a:xfrm>
            <a:off x="1773368" y="4482197"/>
            <a:ext cx="4507692" cy="646331"/>
          </a:xfrm>
          <a:prstGeom prst="rect">
            <a:avLst/>
          </a:prstGeom>
          <a:noFill/>
        </p:spPr>
        <p:txBody>
          <a:bodyPr wrap="square" lIns="108000" rIns="108000" rtlCol="0">
            <a:spAutoFit/>
          </a:bodyPr>
          <a:lstStyle/>
          <a:p>
            <a:r>
              <a:rPr lang="en-US" altLang="ko-KR" dirty="0">
                <a:latin typeface="Times New Roman" panose="02020603050405020304" pitchFamily="18" charset="0"/>
                <a:cs typeface="Times New Roman" panose="02020603050405020304" pitchFamily="18" charset="0"/>
              </a:rPr>
              <a:t>Find</a:t>
            </a:r>
          </a:p>
          <a:p>
            <a:r>
              <a:rPr lang="en-US" altLang="ko-KR" dirty="0">
                <a:latin typeface="Times New Roman" panose="02020603050405020304" pitchFamily="18" charset="0"/>
                <a:cs typeface="Times New Roman" panose="02020603050405020304" pitchFamily="18" charset="0"/>
              </a:rPr>
              <a:t>Conclusion</a:t>
            </a:r>
            <a:endParaRPr lang="ko-KR" altLang="en-US" dirty="0">
              <a:latin typeface="Times New Roman" panose="02020603050405020304" pitchFamily="18" charset="0"/>
              <a:cs typeface="Times New Roman" panose="02020603050405020304" pitchFamily="18" charset="0"/>
            </a:endParaRPr>
          </a:p>
        </p:txBody>
      </p:sp>
      <p:grpSp>
        <p:nvGrpSpPr>
          <p:cNvPr id="49" name="Group 4">
            <a:extLst>
              <a:ext uri="{FF2B5EF4-FFF2-40B4-BE49-F238E27FC236}">
                <a16:creationId xmlns:a16="http://schemas.microsoft.com/office/drawing/2014/main" id="{A9247F75-9CBB-4E72-B9D9-461D03A901C4}"/>
              </a:ext>
            </a:extLst>
          </p:cNvPr>
          <p:cNvGrpSpPr/>
          <p:nvPr/>
        </p:nvGrpSpPr>
        <p:grpSpPr>
          <a:xfrm>
            <a:off x="809026" y="1951766"/>
            <a:ext cx="782620" cy="780795"/>
            <a:chOff x="5412069" y="1449052"/>
            <a:chExt cx="782620" cy="780795"/>
          </a:xfrm>
        </p:grpSpPr>
        <p:sp>
          <p:nvSpPr>
            <p:cNvPr id="50" name="Oval 5">
              <a:extLst>
                <a:ext uri="{FF2B5EF4-FFF2-40B4-BE49-F238E27FC236}">
                  <a16:creationId xmlns:a16="http://schemas.microsoft.com/office/drawing/2014/main" id="{030FC23F-693B-4A24-8173-C74C06EB0136}"/>
                </a:ext>
              </a:extLst>
            </p:cNvPr>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E407E653-0039-4EE6-AAB8-150A683C48A9}"/>
                </a:ext>
              </a:extLst>
            </p:cNvPr>
            <p:cNvSpPr txBox="1"/>
            <p:nvPr/>
          </p:nvSpPr>
          <p:spPr>
            <a:xfrm>
              <a:off x="5412069" y="1583191"/>
              <a:ext cx="782620" cy="523220"/>
            </a:xfrm>
            <a:prstGeom prst="rect">
              <a:avLst/>
            </a:prstGeom>
            <a:noFill/>
          </p:spPr>
          <p:txBody>
            <a:bodyPr wrap="square" lIns="108000" rIns="108000" rtlCol="0">
              <a:spAutoFit/>
            </a:bodyPr>
            <a:lstStyle/>
            <a:p>
              <a:pPr algn="ctr"/>
              <a:r>
                <a:rPr lang="en-US" altLang="ko-KR" sz="2800" b="1" dirty="0">
                  <a:latin typeface="Times New Roman" panose="02020603050405020304" pitchFamily="18" charset="0"/>
                  <a:cs typeface="Times New Roman" panose="02020603050405020304" pitchFamily="18" charset="0"/>
                </a:rPr>
                <a:t>01</a:t>
              </a:r>
              <a:endParaRPr lang="ko-KR" altLang="en-US" sz="2800" b="1" dirty="0">
                <a:latin typeface="Times New Roman" panose="02020603050405020304" pitchFamily="18" charset="0"/>
                <a:cs typeface="Times New Roman" panose="02020603050405020304" pitchFamily="18" charset="0"/>
              </a:endParaRPr>
            </a:p>
          </p:txBody>
        </p:sp>
      </p:grpSp>
      <p:grpSp>
        <p:nvGrpSpPr>
          <p:cNvPr id="55" name="Group 10">
            <a:extLst>
              <a:ext uri="{FF2B5EF4-FFF2-40B4-BE49-F238E27FC236}">
                <a16:creationId xmlns:a16="http://schemas.microsoft.com/office/drawing/2014/main" id="{3C3D7990-A62E-47C9-8046-15F8712A6045}"/>
              </a:ext>
            </a:extLst>
          </p:cNvPr>
          <p:cNvGrpSpPr/>
          <p:nvPr/>
        </p:nvGrpSpPr>
        <p:grpSpPr>
          <a:xfrm>
            <a:off x="808113" y="2783839"/>
            <a:ext cx="782620" cy="780795"/>
            <a:chOff x="5412069" y="1449052"/>
            <a:chExt cx="782620" cy="780795"/>
          </a:xfrm>
        </p:grpSpPr>
        <p:sp>
          <p:nvSpPr>
            <p:cNvPr id="56" name="Oval 11">
              <a:extLst>
                <a:ext uri="{FF2B5EF4-FFF2-40B4-BE49-F238E27FC236}">
                  <a16:creationId xmlns:a16="http://schemas.microsoft.com/office/drawing/2014/main" id="{05957F17-9148-40C4-BA53-57A2972C1F34}"/>
                </a:ext>
              </a:extLst>
            </p:cNvPr>
            <p:cNvSpPr/>
            <p:nvPr/>
          </p:nvSpPr>
          <p:spPr>
            <a:xfrm>
              <a:off x="5412981" y="1449052"/>
              <a:ext cx="780795" cy="7807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AD663027-73BB-4B14-B371-63DC9392B767}"/>
                </a:ext>
              </a:extLst>
            </p:cNvPr>
            <p:cNvSpPr txBox="1"/>
            <p:nvPr/>
          </p:nvSpPr>
          <p:spPr>
            <a:xfrm>
              <a:off x="5412069" y="1583191"/>
              <a:ext cx="782620" cy="523220"/>
            </a:xfrm>
            <a:prstGeom prst="rect">
              <a:avLst/>
            </a:prstGeom>
            <a:noFill/>
          </p:spPr>
          <p:txBody>
            <a:bodyPr wrap="square" lIns="108000" rIns="108000" rtlCol="0">
              <a:spAutoFit/>
            </a:bodyPr>
            <a:lstStyle/>
            <a:p>
              <a:pPr algn="ctr"/>
              <a:r>
                <a:rPr lang="en-US" altLang="ko-KR" sz="2800" b="1" dirty="0">
                  <a:latin typeface="Times New Roman" panose="02020603050405020304" pitchFamily="18" charset="0"/>
                  <a:cs typeface="Times New Roman" panose="02020603050405020304" pitchFamily="18" charset="0"/>
                </a:rPr>
                <a:t>02</a:t>
              </a:r>
              <a:endParaRPr lang="ko-KR" altLang="en-US" sz="2800" b="1" dirty="0">
                <a:latin typeface="Times New Roman" panose="02020603050405020304" pitchFamily="18" charset="0"/>
                <a:cs typeface="Times New Roman" panose="02020603050405020304" pitchFamily="18" charset="0"/>
              </a:endParaRPr>
            </a:p>
          </p:txBody>
        </p:sp>
      </p:grpSp>
      <p:grpSp>
        <p:nvGrpSpPr>
          <p:cNvPr id="61" name="Group 16">
            <a:extLst>
              <a:ext uri="{FF2B5EF4-FFF2-40B4-BE49-F238E27FC236}">
                <a16:creationId xmlns:a16="http://schemas.microsoft.com/office/drawing/2014/main" id="{8E25AD90-6A08-4587-8407-CEC9ADE70566}"/>
              </a:ext>
            </a:extLst>
          </p:cNvPr>
          <p:cNvGrpSpPr/>
          <p:nvPr/>
        </p:nvGrpSpPr>
        <p:grpSpPr>
          <a:xfrm>
            <a:off x="808113" y="3614030"/>
            <a:ext cx="782620" cy="780795"/>
            <a:chOff x="5412069" y="1449052"/>
            <a:chExt cx="782620" cy="780795"/>
          </a:xfrm>
        </p:grpSpPr>
        <p:sp>
          <p:nvSpPr>
            <p:cNvPr id="62" name="Oval 17">
              <a:extLst>
                <a:ext uri="{FF2B5EF4-FFF2-40B4-BE49-F238E27FC236}">
                  <a16:creationId xmlns:a16="http://schemas.microsoft.com/office/drawing/2014/main" id="{B3010FE0-AB7A-4C91-9CDE-6B4CBB3DAF54}"/>
                </a:ext>
              </a:extLst>
            </p:cNvPr>
            <p:cNvSpPr/>
            <p:nvPr/>
          </p:nvSpPr>
          <p:spPr>
            <a:xfrm>
              <a:off x="5412981" y="1449052"/>
              <a:ext cx="780795" cy="7807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0C88F59D-D6A4-42C8-ADDE-D2EF032FE1BA}"/>
                </a:ext>
              </a:extLst>
            </p:cNvPr>
            <p:cNvSpPr txBox="1"/>
            <p:nvPr/>
          </p:nvSpPr>
          <p:spPr>
            <a:xfrm>
              <a:off x="5412069" y="1583191"/>
              <a:ext cx="782620" cy="523220"/>
            </a:xfrm>
            <a:prstGeom prst="rect">
              <a:avLst/>
            </a:prstGeom>
            <a:noFill/>
          </p:spPr>
          <p:txBody>
            <a:bodyPr wrap="square" lIns="108000" rIns="108000" rtlCol="0">
              <a:spAutoFit/>
            </a:bodyPr>
            <a:lstStyle/>
            <a:p>
              <a:pPr algn="ctr"/>
              <a:r>
                <a:rPr lang="en-US" altLang="ko-KR" sz="2800" b="1" dirty="0">
                  <a:latin typeface="Times New Roman" panose="02020603050405020304" pitchFamily="18" charset="0"/>
                  <a:cs typeface="Times New Roman" panose="02020603050405020304" pitchFamily="18" charset="0"/>
                </a:rPr>
                <a:t>03</a:t>
              </a:r>
              <a:endParaRPr lang="ko-KR" altLang="en-US" sz="2800" b="1" dirty="0">
                <a:latin typeface="Times New Roman" panose="02020603050405020304" pitchFamily="18" charset="0"/>
                <a:cs typeface="Times New Roman" panose="02020603050405020304" pitchFamily="18" charset="0"/>
              </a:endParaRPr>
            </a:p>
          </p:txBody>
        </p:sp>
      </p:grpSp>
      <p:grpSp>
        <p:nvGrpSpPr>
          <p:cNvPr id="67" name="Group 22">
            <a:extLst>
              <a:ext uri="{FF2B5EF4-FFF2-40B4-BE49-F238E27FC236}">
                <a16:creationId xmlns:a16="http://schemas.microsoft.com/office/drawing/2014/main" id="{165AE8B3-2492-4AC5-ADFC-19135A45AA26}"/>
              </a:ext>
            </a:extLst>
          </p:cNvPr>
          <p:cNvGrpSpPr/>
          <p:nvPr/>
        </p:nvGrpSpPr>
        <p:grpSpPr>
          <a:xfrm>
            <a:off x="807200" y="4459682"/>
            <a:ext cx="782620" cy="780795"/>
            <a:chOff x="5412069" y="1449052"/>
            <a:chExt cx="782620" cy="780795"/>
          </a:xfrm>
        </p:grpSpPr>
        <p:sp>
          <p:nvSpPr>
            <p:cNvPr id="68" name="Oval 23">
              <a:extLst>
                <a:ext uri="{FF2B5EF4-FFF2-40B4-BE49-F238E27FC236}">
                  <a16:creationId xmlns:a16="http://schemas.microsoft.com/office/drawing/2014/main" id="{DEF84849-D419-4484-90FC-7C7D3B2BECBE}"/>
                </a:ext>
              </a:extLst>
            </p:cNvPr>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F2F34310-38D1-41F6-8E1B-8437EC6D29BE}"/>
                </a:ext>
              </a:extLst>
            </p:cNvPr>
            <p:cNvSpPr txBox="1"/>
            <p:nvPr/>
          </p:nvSpPr>
          <p:spPr>
            <a:xfrm>
              <a:off x="5412069" y="1583191"/>
              <a:ext cx="782620" cy="523220"/>
            </a:xfrm>
            <a:prstGeom prst="rect">
              <a:avLst/>
            </a:prstGeom>
            <a:noFill/>
          </p:spPr>
          <p:txBody>
            <a:bodyPr wrap="square" lIns="108000" rIns="108000" rtlCol="0">
              <a:spAutoFit/>
            </a:bodyPr>
            <a:lstStyle/>
            <a:p>
              <a:pPr algn="ctr"/>
              <a:r>
                <a:rPr lang="en-US" altLang="ko-KR" sz="2800" b="1" dirty="0">
                  <a:latin typeface="Times New Roman" panose="02020603050405020304" pitchFamily="18" charset="0"/>
                  <a:cs typeface="Times New Roman" panose="02020603050405020304" pitchFamily="18" charset="0"/>
                </a:rPr>
                <a:t>04</a:t>
              </a:r>
              <a:endParaRPr lang="ko-KR" altLang="en-US" sz="2800" b="1" dirty="0">
                <a:latin typeface="Times New Roman" panose="02020603050405020304" pitchFamily="18" charset="0"/>
                <a:cs typeface="Times New Roman" panose="02020603050405020304" pitchFamily="18" charset="0"/>
              </a:endParaRPr>
            </a:p>
          </p:txBody>
        </p:sp>
      </p:grpSp>
      <p:pic>
        <p:nvPicPr>
          <p:cNvPr id="3" name="Picture 2">
            <a:extLst>
              <a:ext uri="{FF2B5EF4-FFF2-40B4-BE49-F238E27FC236}">
                <a16:creationId xmlns:a16="http://schemas.microsoft.com/office/drawing/2014/main" id="{3367C6BD-0979-E190-4493-9BF308D4A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1488225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ectangle 7">
            <a:extLst>
              <a:ext uri="{FF2B5EF4-FFF2-40B4-BE49-F238E27FC236}">
                <a16:creationId xmlns:a16="http://schemas.microsoft.com/office/drawing/2014/main" id="{C513FCEE-C2A5-BBE5-A209-5B3F2D6DFFC0}"/>
              </a:ext>
            </a:extLst>
          </p:cNvPr>
          <p:cNvSpPr/>
          <p:nvPr/>
        </p:nvSpPr>
        <p:spPr>
          <a:xfrm>
            <a:off x="729323" y="298687"/>
            <a:ext cx="10548277" cy="646331"/>
          </a:xfrm>
          <a:prstGeom prst="rect">
            <a:avLst/>
          </a:prstGeom>
        </p:spPr>
        <p:txBody>
          <a:bodyPr wrap="square">
            <a:spAutoFit/>
          </a:bodyPr>
          <a:lstStyle/>
          <a:p>
            <a:pPr algn="ctr"/>
            <a:r>
              <a:rPr lang="en-US" altLang="ko-KR" sz="3600" b="1" dirty="0">
                <a:solidFill>
                  <a:schemeClr val="accent3"/>
                </a:solidFill>
                <a:latin typeface="Times New Roman" panose="02020603050405020304" pitchFamily="18" charset="0"/>
                <a:cs typeface="Times New Roman" panose="02020603050405020304" pitchFamily="18" charset="0"/>
              </a:rPr>
              <a:t>Top Frequent Words and Word-Cloud, Taliban </a:t>
            </a:r>
            <a:endParaRPr lang="ko-KR" altLang="en-US" sz="3600" b="1" dirty="0">
              <a:solidFill>
                <a:schemeClr val="accent3"/>
              </a:solidFill>
              <a:latin typeface="Times New Roman" panose="02020603050405020304" pitchFamily="18" charset="0"/>
              <a:cs typeface="Times New Roman" panose="02020603050405020304" pitchFamily="18" charset="0"/>
            </a:endParaRPr>
          </a:p>
        </p:txBody>
      </p:sp>
      <p:pic>
        <p:nvPicPr>
          <p:cNvPr id="41" name="Picture 40">
            <a:extLst>
              <a:ext uri="{FF2B5EF4-FFF2-40B4-BE49-F238E27FC236}">
                <a16:creationId xmlns:a16="http://schemas.microsoft.com/office/drawing/2014/main" id="{DEF0907E-4F65-C2B8-7BFB-3C83ABA3968F}"/>
              </a:ext>
            </a:extLst>
          </p:cNvPr>
          <p:cNvPicPr>
            <a:picLocks noChangeAspect="1"/>
          </p:cNvPicPr>
          <p:nvPr/>
        </p:nvPicPr>
        <p:blipFill>
          <a:blip r:embed="rId3"/>
          <a:stretch>
            <a:fillRect/>
          </a:stretch>
        </p:blipFill>
        <p:spPr>
          <a:xfrm>
            <a:off x="98322" y="2203099"/>
            <a:ext cx="5702709" cy="4276361"/>
          </a:xfrm>
          <a:prstGeom prst="rect">
            <a:avLst/>
          </a:prstGeom>
        </p:spPr>
      </p:pic>
      <p:pic>
        <p:nvPicPr>
          <p:cNvPr id="44" name="Picture 43">
            <a:extLst>
              <a:ext uri="{FF2B5EF4-FFF2-40B4-BE49-F238E27FC236}">
                <a16:creationId xmlns:a16="http://schemas.microsoft.com/office/drawing/2014/main" id="{C0AAF9D6-631C-5D75-438A-491B5D7374FC}"/>
              </a:ext>
            </a:extLst>
          </p:cNvPr>
          <p:cNvPicPr>
            <a:picLocks noChangeAspect="1"/>
          </p:cNvPicPr>
          <p:nvPr/>
        </p:nvPicPr>
        <p:blipFill>
          <a:blip r:embed="rId4"/>
          <a:stretch>
            <a:fillRect/>
          </a:stretch>
        </p:blipFill>
        <p:spPr>
          <a:xfrm>
            <a:off x="5876777" y="2203098"/>
            <a:ext cx="6216900" cy="4276361"/>
          </a:xfrm>
          <a:prstGeom prst="rect">
            <a:avLst/>
          </a:prstGeom>
        </p:spPr>
      </p:pic>
      <p:pic>
        <p:nvPicPr>
          <p:cNvPr id="46" name="Picture 45">
            <a:extLst>
              <a:ext uri="{FF2B5EF4-FFF2-40B4-BE49-F238E27FC236}">
                <a16:creationId xmlns:a16="http://schemas.microsoft.com/office/drawing/2014/main" id="{F250C2D6-E84B-783F-A40D-E41C3F25EF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2" name="TextBox 1">
            <a:extLst>
              <a:ext uri="{FF2B5EF4-FFF2-40B4-BE49-F238E27FC236}">
                <a16:creationId xmlns:a16="http://schemas.microsoft.com/office/drawing/2014/main" id="{E3A25EC8-C5E8-DA60-CAAC-B557241EEFA2}"/>
              </a:ext>
            </a:extLst>
          </p:cNvPr>
          <p:cNvSpPr txBox="1"/>
          <p:nvPr/>
        </p:nvSpPr>
        <p:spPr>
          <a:xfrm>
            <a:off x="1176958" y="1200586"/>
            <a:ext cx="9399638" cy="646331"/>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No tweet regarding women's education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Taliban, has the largest Tweets</a:t>
            </a:r>
          </a:p>
        </p:txBody>
      </p:sp>
    </p:spTree>
    <p:extLst>
      <p:ext uri="{BB962C8B-B14F-4D97-AF65-F5344CB8AC3E}">
        <p14:creationId xmlns:p14="http://schemas.microsoft.com/office/powerpoint/2010/main" val="4201278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6" name="click.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ectangle 7">
            <a:extLst>
              <a:ext uri="{FF2B5EF4-FFF2-40B4-BE49-F238E27FC236}">
                <a16:creationId xmlns:a16="http://schemas.microsoft.com/office/drawing/2014/main" id="{C513FCEE-C2A5-BBE5-A209-5B3F2D6DFFC0}"/>
              </a:ext>
            </a:extLst>
          </p:cNvPr>
          <p:cNvSpPr/>
          <p:nvPr/>
        </p:nvSpPr>
        <p:spPr>
          <a:xfrm>
            <a:off x="383459" y="459684"/>
            <a:ext cx="10986680" cy="646331"/>
          </a:xfrm>
          <a:prstGeom prst="rect">
            <a:avLst/>
          </a:prstGeom>
        </p:spPr>
        <p:txBody>
          <a:bodyPr wrap="square">
            <a:spAutoFit/>
          </a:bodyPr>
          <a:lstStyle/>
          <a:p>
            <a:pPr algn="ctr"/>
            <a:r>
              <a:rPr lang="en-US" altLang="ko-KR" sz="3600" b="1" dirty="0">
                <a:solidFill>
                  <a:schemeClr val="accent3"/>
                </a:solidFill>
                <a:latin typeface="Times New Roman" panose="02020603050405020304" pitchFamily="18" charset="0"/>
                <a:cs typeface="Times New Roman" panose="02020603050405020304" pitchFamily="18" charset="0"/>
              </a:rPr>
              <a:t>Top Frequent Words and Word-Cloud, Female </a:t>
            </a:r>
            <a:endParaRPr lang="ko-KR" altLang="en-US" sz="3600" b="1" dirty="0">
              <a:solidFill>
                <a:schemeClr val="accent3"/>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E0B1CF0-9C08-F60D-5D4F-C33C20118859}"/>
              </a:ext>
            </a:extLst>
          </p:cNvPr>
          <p:cNvPicPr>
            <a:picLocks noChangeAspect="1"/>
          </p:cNvPicPr>
          <p:nvPr/>
        </p:nvPicPr>
        <p:blipFill>
          <a:blip r:embed="rId3"/>
          <a:stretch>
            <a:fillRect/>
          </a:stretch>
        </p:blipFill>
        <p:spPr>
          <a:xfrm>
            <a:off x="148034" y="2126445"/>
            <a:ext cx="5585977" cy="4271871"/>
          </a:xfrm>
          <a:prstGeom prst="rect">
            <a:avLst/>
          </a:prstGeom>
        </p:spPr>
      </p:pic>
      <p:pic>
        <p:nvPicPr>
          <p:cNvPr id="2" name="Picture 1">
            <a:extLst>
              <a:ext uri="{FF2B5EF4-FFF2-40B4-BE49-F238E27FC236}">
                <a16:creationId xmlns:a16="http://schemas.microsoft.com/office/drawing/2014/main" id="{3D1CA9AC-5A81-FE39-D629-0BADEA52DEBA}"/>
              </a:ext>
            </a:extLst>
          </p:cNvPr>
          <p:cNvPicPr>
            <a:picLocks noChangeAspect="1"/>
          </p:cNvPicPr>
          <p:nvPr/>
        </p:nvPicPr>
        <p:blipFill>
          <a:blip r:embed="rId4"/>
          <a:stretch>
            <a:fillRect/>
          </a:stretch>
        </p:blipFill>
        <p:spPr>
          <a:xfrm>
            <a:off x="5832437" y="2126444"/>
            <a:ext cx="6231193" cy="4271871"/>
          </a:xfrm>
          <a:prstGeom prst="rect">
            <a:avLst/>
          </a:prstGeom>
        </p:spPr>
      </p:pic>
      <p:pic>
        <p:nvPicPr>
          <p:cNvPr id="5" name="Picture 4">
            <a:extLst>
              <a:ext uri="{FF2B5EF4-FFF2-40B4-BE49-F238E27FC236}">
                <a16:creationId xmlns:a16="http://schemas.microsoft.com/office/drawing/2014/main" id="{F568D44D-4295-7726-144E-D46AFAEC94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2523118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6" name="click.wav"/>
          </p:stSnd>
        </p:sndAc>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ectangle 7">
            <a:extLst>
              <a:ext uri="{FF2B5EF4-FFF2-40B4-BE49-F238E27FC236}">
                <a16:creationId xmlns:a16="http://schemas.microsoft.com/office/drawing/2014/main" id="{C513FCEE-C2A5-BBE5-A209-5B3F2D6DFFC0}"/>
              </a:ext>
            </a:extLst>
          </p:cNvPr>
          <p:cNvSpPr/>
          <p:nvPr/>
        </p:nvSpPr>
        <p:spPr>
          <a:xfrm>
            <a:off x="540775" y="312778"/>
            <a:ext cx="10952282"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Top Frequent Words and Word-Cloud, Male </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E0B1CF0-9C08-F60D-5D4F-C33C20118859}"/>
              </a:ext>
            </a:extLst>
          </p:cNvPr>
          <p:cNvPicPr>
            <a:picLocks noChangeAspect="1"/>
          </p:cNvPicPr>
          <p:nvPr/>
        </p:nvPicPr>
        <p:blipFill>
          <a:blip r:embed="rId3"/>
          <a:stretch>
            <a:fillRect/>
          </a:stretch>
        </p:blipFill>
        <p:spPr>
          <a:xfrm>
            <a:off x="187363" y="1961315"/>
            <a:ext cx="5585977" cy="4271871"/>
          </a:xfrm>
          <a:prstGeom prst="rect">
            <a:avLst/>
          </a:prstGeom>
        </p:spPr>
      </p:pic>
      <p:pic>
        <p:nvPicPr>
          <p:cNvPr id="4" name="Picture 3">
            <a:extLst>
              <a:ext uri="{FF2B5EF4-FFF2-40B4-BE49-F238E27FC236}">
                <a16:creationId xmlns:a16="http://schemas.microsoft.com/office/drawing/2014/main" id="{F172BD59-AA3D-971A-DCE0-FB94C7BB5AAD}"/>
              </a:ext>
            </a:extLst>
          </p:cNvPr>
          <p:cNvPicPr>
            <a:picLocks noChangeAspect="1"/>
          </p:cNvPicPr>
          <p:nvPr/>
        </p:nvPicPr>
        <p:blipFill>
          <a:blip r:embed="rId4"/>
          <a:stretch>
            <a:fillRect/>
          </a:stretch>
        </p:blipFill>
        <p:spPr>
          <a:xfrm>
            <a:off x="5843976" y="1961315"/>
            <a:ext cx="6258983" cy="4271870"/>
          </a:xfrm>
          <a:prstGeom prst="rect">
            <a:avLst/>
          </a:prstGeom>
        </p:spPr>
      </p:pic>
      <p:pic>
        <p:nvPicPr>
          <p:cNvPr id="7" name="Picture 6">
            <a:extLst>
              <a:ext uri="{FF2B5EF4-FFF2-40B4-BE49-F238E27FC236}">
                <a16:creationId xmlns:a16="http://schemas.microsoft.com/office/drawing/2014/main" id="{F6970654-3EBA-AC3B-B658-5220FC79B5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483576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6" name="click.wav"/>
          </p:stSnd>
        </p:sndAc>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0100B6-3238-0A78-B473-A9E47CEAC862}"/>
              </a:ext>
            </a:extLst>
          </p:cNvPr>
          <p:cNvSpPr txBox="1"/>
          <p:nvPr/>
        </p:nvSpPr>
        <p:spPr>
          <a:xfrm>
            <a:off x="412956" y="274171"/>
            <a:ext cx="2880850" cy="707886"/>
          </a:xfrm>
          <a:prstGeom prst="rect">
            <a:avLst/>
          </a:prstGeom>
          <a:noFill/>
        </p:spPr>
        <p:txBody>
          <a:bodyPr wrap="square" rtlCol="0">
            <a:spAutoFit/>
          </a:bodyPr>
          <a:lstStyle/>
          <a:p>
            <a:pPr algn="ctr"/>
            <a:r>
              <a:rPr lang="en-US" sz="4000" b="1" dirty="0">
                <a:solidFill>
                  <a:schemeClr val="accent3"/>
                </a:solidFill>
                <a:latin typeface="Times New Roman" panose="02020603050405020304" pitchFamily="18" charset="0"/>
                <a:cs typeface="Times New Roman" panose="02020603050405020304" pitchFamily="18" charset="0"/>
              </a:rPr>
              <a:t>Thank You</a:t>
            </a:r>
          </a:p>
        </p:txBody>
      </p:sp>
      <p:pic>
        <p:nvPicPr>
          <p:cNvPr id="2" name="Picture 1">
            <a:extLst>
              <a:ext uri="{FF2B5EF4-FFF2-40B4-BE49-F238E27FC236}">
                <a16:creationId xmlns:a16="http://schemas.microsoft.com/office/drawing/2014/main" id="{E0E103F7-959F-8C85-F370-F5AAF5F1B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4" name="TextBox 3">
            <a:extLst>
              <a:ext uri="{FF2B5EF4-FFF2-40B4-BE49-F238E27FC236}">
                <a16:creationId xmlns:a16="http://schemas.microsoft.com/office/drawing/2014/main" id="{6445DC05-2CC5-9F5E-784D-B08CBF817D36}"/>
              </a:ext>
            </a:extLst>
          </p:cNvPr>
          <p:cNvSpPr txBox="1"/>
          <p:nvPr/>
        </p:nvSpPr>
        <p:spPr>
          <a:xfrm>
            <a:off x="688258" y="1088270"/>
            <a:ext cx="10589342" cy="203132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discussion on women's education in Afghanistan highlights the divergent perspectives and motivations of different groups. Activists play a crucial role in advocating for education as a means of empowerment and social progress. They recognize the transformative power of education in challenging societal norms, breaking oppressive systems, and contributing to the overall development of communities. On the other hand, the Taliban holds a contrasting view rooted in religious fundamentalism and traditional gender roles. They perceive women's education as a threat to their established order and impose severe limitations on access, hindering progress towards gender equality.</a:t>
            </a:r>
          </a:p>
        </p:txBody>
      </p:sp>
      <p:sp>
        <p:nvSpPr>
          <p:cNvPr id="8" name="TextBox 7">
            <a:extLst>
              <a:ext uri="{FF2B5EF4-FFF2-40B4-BE49-F238E27FC236}">
                <a16:creationId xmlns:a16="http://schemas.microsoft.com/office/drawing/2014/main" id="{FE455333-BBE6-8B91-C0B6-456282ECD7A4}"/>
              </a:ext>
            </a:extLst>
          </p:cNvPr>
          <p:cNvSpPr txBox="1"/>
          <p:nvPr/>
        </p:nvSpPr>
        <p:spPr>
          <a:xfrm>
            <a:off x="688258" y="3363460"/>
            <a:ext cx="10510684" cy="230832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public's attitudes towards women’s education in Afghanistan are influenced by various factors such as education, religious beliefs, and cultural backgrounds. While some individuals align with the activist perspective and advocate for equal opportunities for women, others may hold reservations or oppose women’s education due to adherence to societal norms and traditional values. This diversity of perspectives adds complexity to the discourse surrounding women’s education in Afghanistan and underscores the need for nuanced approaches to promote education and engage with different segments of society. Understanding and addressing these varying viewpoints is essential in formulating effective strategies and policies that advance women’s education and work towards achieving gender equality in the country.</a:t>
            </a:r>
          </a:p>
        </p:txBody>
      </p:sp>
    </p:spTree>
    <p:extLst>
      <p:ext uri="{BB962C8B-B14F-4D97-AF65-F5344CB8AC3E}">
        <p14:creationId xmlns:p14="http://schemas.microsoft.com/office/powerpoint/2010/main" val="1547012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10">
            <a:extLst>
              <a:ext uri="{FF2B5EF4-FFF2-40B4-BE49-F238E27FC236}">
                <a16:creationId xmlns:a16="http://schemas.microsoft.com/office/drawing/2014/main" id="{02A6F004-3FB6-46FF-93BE-6907F96F9E8E}"/>
              </a:ext>
            </a:extLst>
          </p:cNvPr>
          <p:cNvSpPr/>
          <p:nvPr/>
        </p:nvSpPr>
        <p:spPr>
          <a:xfrm>
            <a:off x="-35216" y="1403741"/>
            <a:ext cx="12200725" cy="2376263"/>
          </a:xfrm>
          <a:custGeom>
            <a:avLst/>
            <a:gdLst>
              <a:gd name="connsiteX0" fmla="*/ 0 w 7344461"/>
              <a:gd name="connsiteY0" fmla="*/ 1843430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43430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43430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2472538 w 7344461"/>
              <a:gd name="connsiteY9" fmla="*/ 409651 h 3489350"/>
              <a:gd name="connsiteX10" fmla="*/ 3160166 w 7344461"/>
              <a:gd name="connsiteY10" fmla="*/ 14630 h 3489350"/>
              <a:gd name="connsiteX11" fmla="*/ 3803904 w 7344461"/>
              <a:gd name="connsiteY11" fmla="*/ 387705 h 3489350"/>
              <a:gd name="connsiteX12" fmla="*/ 4462272 w 7344461"/>
              <a:gd name="connsiteY12" fmla="*/ 0 h 3489350"/>
              <a:gd name="connsiteX13" fmla="*/ 5113325 w 7344461"/>
              <a:gd name="connsiteY13" fmla="*/ 475488 h 3489350"/>
              <a:gd name="connsiteX14" fmla="*/ 4096512 w 7344461"/>
              <a:gd name="connsiteY14" fmla="*/ 1821485 h 3489350"/>
              <a:gd name="connsiteX15" fmla="*/ 5479085 w 7344461"/>
              <a:gd name="connsiteY15" fmla="*/ 1836115 h 3489350"/>
              <a:gd name="connsiteX16" fmla="*/ 5698541 w 7344461"/>
              <a:gd name="connsiteY16" fmla="*/ 2179929 h 3489350"/>
              <a:gd name="connsiteX17" fmla="*/ 5888736 w 7344461"/>
              <a:gd name="connsiteY17" fmla="*/ 29261 h 3489350"/>
              <a:gd name="connsiteX18" fmla="*/ 6166714 w 7344461"/>
              <a:gd name="connsiteY18" fmla="*/ 3489350 h 3489350"/>
              <a:gd name="connsiteX19" fmla="*/ 6510528 w 7344461"/>
              <a:gd name="connsiteY19" fmla="*/ 1331366 h 3489350"/>
              <a:gd name="connsiteX20" fmla="*/ 6620256 w 7344461"/>
              <a:gd name="connsiteY20" fmla="*/ 1916582 h 3489350"/>
              <a:gd name="connsiteX21" fmla="*/ 7344461 w 7344461"/>
              <a:gd name="connsiteY21"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96512 w 7344461"/>
              <a:gd name="connsiteY15" fmla="*/ 1821485 h 3489350"/>
              <a:gd name="connsiteX16" fmla="*/ 5479085 w 7344461"/>
              <a:gd name="connsiteY16" fmla="*/ 1836115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36115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498920 w 7344461"/>
              <a:gd name="connsiteY17" fmla="*/ 1860327 h 3489350"/>
              <a:gd name="connsiteX18" fmla="*/ 5698541 w 7344461"/>
              <a:gd name="connsiteY18" fmla="*/ 2179929 h 3489350"/>
              <a:gd name="connsiteX19" fmla="*/ 5888736 w 7344461"/>
              <a:gd name="connsiteY19" fmla="*/ 29261 h 3489350"/>
              <a:gd name="connsiteX20" fmla="*/ 6166714 w 7344461"/>
              <a:gd name="connsiteY20" fmla="*/ 3489350 h 3489350"/>
              <a:gd name="connsiteX21" fmla="*/ 6510528 w 7344461"/>
              <a:gd name="connsiteY21" fmla="*/ 1331366 h 3489350"/>
              <a:gd name="connsiteX22" fmla="*/ 6620256 w 7344461"/>
              <a:gd name="connsiteY22" fmla="*/ 1916582 h 3489350"/>
              <a:gd name="connsiteX23" fmla="*/ 7344461 w 7344461"/>
              <a:gd name="connsiteY23"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498920 w 7344461"/>
              <a:gd name="connsiteY17" fmla="*/ 1860327 h 3489350"/>
              <a:gd name="connsiteX18" fmla="*/ 5698541 w 7344461"/>
              <a:gd name="connsiteY18" fmla="*/ 2179929 h 3489350"/>
              <a:gd name="connsiteX19" fmla="*/ 5888736 w 7344461"/>
              <a:gd name="connsiteY19" fmla="*/ 29261 h 3489350"/>
              <a:gd name="connsiteX20" fmla="*/ 6166714 w 7344461"/>
              <a:gd name="connsiteY20" fmla="*/ 3489350 h 3489350"/>
              <a:gd name="connsiteX21" fmla="*/ 6510528 w 7344461"/>
              <a:gd name="connsiteY21" fmla="*/ 1331366 h 3489350"/>
              <a:gd name="connsiteX22" fmla="*/ 6620256 w 7344461"/>
              <a:gd name="connsiteY22" fmla="*/ 1880006 h 3489350"/>
              <a:gd name="connsiteX23" fmla="*/ 7344461 w 7344461"/>
              <a:gd name="connsiteY23" fmla="*/ 1865376 h 3489350"/>
              <a:gd name="connsiteX0" fmla="*/ 0 w 7366407"/>
              <a:gd name="connsiteY0" fmla="*/ 1865375 h 3489350"/>
              <a:gd name="connsiteX1" fmla="*/ 885139 w 7366407"/>
              <a:gd name="connsiteY1" fmla="*/ 1858061 h 3489350"/>
              <a:gd name="connsiteX2" fmla="*/ 994867 w 7366407"/>
              <a:gd name="connsiteY2" fmla="*/ 1316736 h 3489350"/>
              <a:gd name="connsiteX3" fmla="*/ 1338682 w 7366407"/>
              <a:gd name="connsiteY3" fmla="*/ 3489350 h 3489350"/>
              <a:gd name="connsiteX4" fmla="*/ 1609344 w 7366407"/>
              <a:gd name="connsiteY4" fmla="*/ 43891 h 3489350"/>
              <a:gd name="connsiteX5" fmla="*/ 1799539 w 7366407"/>
              <a:gd name="connsiteY5" fmla="*/ 2216505 h 3489350"/>
              <a:gd name="connsiteX6" fmla="*/ 2011680 w 7366407"/>
              <a:gd name="connsiteY6" fmla="*/ 1872691 h 3489350"/>
              <a:gd name="connsiteX7" fmla="*/ 2038831 w 7366407"/>
              <a:gd name="connsiteY7" fmla="*/ 1838381 h 3489350"/>
              <a:gd name="connsiteX8" fmla="*/ 3518611 w 7366407"/>
              <a:gd name="connsiteY8" fmla="*/ 1843430 h 3489350"/>
              <a:gd name="connsiteX9" fmla="*/ 3501871 w 7366407"/>
              <a:gd name="connsiteY9" fmla="*/ 1845697 h 3489350"/>
              <a:gd name="connsiteX10" fmla="*/ 2472538 w 7366407"/>
              <a:gd name="connsiteY10" fmla="*/ 409651 h 3489350"/>
              <a:gd name="connsiteX11" fmla="*/ 3160166 w 7366407"/>
              <a:gd name="connsiteY11" fmla="*/ 14630 h 3489350"/>
              <a:gd name="connsiteX12" fmla="*/ 3803904 w 7366407"/>
              <a:gd name="connsiteY12" fmla="*/ 387705 h 3489350"/>
              <a:gd name="connsiteX13" fmla="*/ 4462272 w 7366407"/>
              <a:gd name="connsiteY13" fmla="*/ 0 h 3489350"/>
              <a:gd name="connsiteX14" fmla="*/ 5113325 w 7366407"/>
              <a:gd name="connsiteY14" fmla="*/ 475488 h 3489350"/>
              <a:gd name="connsiteX15" fmla="*/ 4089196 w 7366407"/>
              <a:gd name="connsiteY15" fmla="*/ 1843431 h 3489350"/>
              <a:gd name="connsiteX16" fmla="*/ 5479085 w 7366407"/>
              <a:gd name="connsiteY16" fmla="*/ 1865376 h 3489350"/>
              <a:gd name="connsiteX17" fmla="*/ 5498920 w 7366407"/>
              <a:gd name="connsiteY17" fmla="*/ 1860327 h 3489350"/>
              <a:gd name="connsiteX18" fmla="*/ 5698541 w 7366407"/>
              <a:gd name="connsiteY18" fmla="*/ 2179929 h 3489350"/>
              <a:gd name="connsiteX19" fmla="*/ 5888736 w 7366407"/>
              <a:gd name="connsiteY19" fmla="*/ 29261 h 3489350"/>
              <a:gd name="connsiteX20" fmla="*/ 6166714 w 7366407"/>
              <a:gd name="connsiteY20" fmla="*/ 3489350 h 3489350"/>
              <a:gd name="connsiteX21" fmla="*/ 6510528 w 7366407"/>
              <a:gd name="connsiteY21" fmla="*/ 1331366 h 3489350"/>
              <a:gd name="connsiteX22" fmla="*/ 6620256 w 7366407"/>
              <a:gd name="connsiteY22" fmla="*/ 1880006 h 3489350"/>
              <a:gd name="connsiteX23" fmla="*/ 7366407 w 7366407"/>
              <a:gd name="connsiteY23" fmla="*/ 1887322 h 3489350"/>
              <a:gd name="connsiteX0" fmla="*/ 0 w 7366407"/>
              <a:gd name="connsiteY0" fmla="*/ 1865375 h 3489350"/>
              <a:gd name="connsiteX1" fmla="*/ 885139 w 7366407"/>
              <a:gd name="connsiteY1" fmla="*/ 1858061 h 3489350"/>
              <a:gd name="connsiteX2" fmla="*/ 1009498 w 7366407"/>
              <a:gd name="connsiteY2" fmla="*/ 1228954 h 3489350"/>
              <a:gd name="connsiteX3" fmla="*/ 1338682 w 7366407"/>
              <a:gd name="connsiteY3" fmla="*/ 3489350 h 3489350"/>
              <a:gd name="connsiteX4" fmla="*/ 1609344 w 7366407"/>
              <a:gd name="connsiteY4" fmla="*/ 43891 h 3489350"/>
              <a:gd name="connsiteX5" fmla="*/ 1799539 w 7366407"/>
              <a:gd name="connsiteY5" fmla="*/ 2216505 h 3489350"/>
              <a:gd name="connsiteX6" fmla="*/ 2011680 w 7366407"/>
              <a:gd name="connsiteY6" fmla="*/ 1872691 h 3489350"/>
              <a:gd name="connsiteX7" fmla="*/ 2038831 w 7366407"/>
              <a:gd name="connsiteY7" fmla="*/ 1838381 h 3489350"/>
              <a:gd name="connsiteX8" fmla="*/ 3518611 w 7366407"/>
              <a:gd name="connsiteY8" fmla="*/ 1843430 h 3489350"/>
              <a:gd name="connsiteX9" fmla="*/ 3501871 w 7366407"/>
              <a:gd name="connsiteY9" fmla="*/ 1845697 h 3489350"/>
              <a:gd name="connsiteX10" fmla="*/ 2472538 w 7366407"/>
              <a:gd name="connsiteY10" fmla="*/ 409651 h 3489350"/>
              <a:gd name="connsiteX11" fmla="*/ 3160166 w 7366407"/>
              <a:gd name="connsiteY11" fmla="*/ 14630 h 3489350"/>
              <a:gd name="connsiteX12" fmla="*/ 3803904 w 7366407"/>
              <a:gd name="connsiteY12" fmla="*/ 387705 h 3489350"/>
              <a:gd name="connsiteX13" fmla="*/ 4462272 w 7366407"/>
              <a:gd name="connsiteY13" fmla="*/ 0 h 3489350"/>
              <a:gd name="connsiteX14" fmla="*/ 5113325 w 7366407"/>
              <a:gd name="connsiteY14" fmla="*/ 475488 h 3489350"/>
              <a:gd name="connsiteX15" fmla="*/ 4089196 w 7366407"/>
              <a:gd name="connsiteY15" fmla="*/ 1843431 h 3489350"/>
              <a:gd name="connsiteX16" fmla="*/ 5479085 w 7366407"/>
              <a:gd name="connsiteY16" fmla="*/ 1865376 h 3489350"/>
              <a:gd name="connsiteX17" fmla="*/ 5498920 w 7366407"/>
              <a:gd name="connsiteY17" fmla="*/ 1860327 h 3489350"/>
              <a:gd name="connsiteX18" fmla="*/ 5698541 w 7366407"/>
              <a:gd name="connsiteY18" fmla="*/ 2179929 h 3489350"/>
              <a:gd name="connsiteX19" fmla="*/ 5888736 w 7366407"/>
              <a:gd name="connsiteY19" fmla="*/ 29261 h 3489350"/>
              <a:gd name="connsiteX20" fmla="*/ 6166714 w 7366407"/>
              <a:gd name="connsiteY20" fmla="*/ 3489350 h 3489350"/>
              <a:gd name="connsiteX21" fmla="*/ 6510528 w 7366407"/>
              <a:gd name="connsiteY21" fmla="*/ 1331366 h 3489350"/>
              <a:gd name="connsiteX22" fmla="*/ 6620256 w 7366407"/>
              <a:gd name="connsiteY22" fmla="*/ 1880006 h 3489350"/>
              <a:gd name="connsiteX23" fmla="*/ 7366407 w 7366407"/>
              <a:gd name="connsiteY23" fmla="*/ 1887322 h 3489350"/>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609344 w 7366407"/>
              <a:gd name="connsiteY4" fmla="*/ 43891 h 3555187"/>
              <a:gd name="connsiteX5" fmla="*/ 1799539 w 7366407"/>
              <a:gd name="connsiteY5" fmla="*/ 2216505 h 3555187"/>
              <a:gd name="connsiteX6" fmla="*/ 2011680 w 7366407"/>
              <a:gd name="connsiteY6" fmla="*/ 1872691 h 3555187"/>
              <a:gd name="connsiteX7" fmla="*/ 2038831 w 7366407"/>
              <a:gd name="connsiteY7" fmla="*/ 1838381 h 3555187"/>
              <a:gd name="connsiteX8" fmla="*/ 3518611 w 7366407"/>
              <a:gd name="connsiteY8" fmla="*/ 1843430 h 3555187"/>
              <a:gd name="connsiteX9" fmla="*/ 3501871 w 7366407"/>
              <a:gd name="connsiteY9" fmla="*/ 1845697 h 3555187"/>
              <a:gd name="connsiteX10" fmla="*/ 2472538 w 7366407"/>
              <a:gd name="connsiteY10" fmla="*/ 409651 h 3555187"/>
              <a:gd name="connsiteX11" fmla="*/ 3160166 w 7366407"/>
              <a:gd name="connsiteY11" fmla="*/ 14630 h 3555187"/>
              <a:gd name="connsiteX12" fmla="*/ 3803904 w 7366407"/>
              <a:gd name="connsiteY12" fmla="*/ 387705 h 3555187"/>
              <a:gd name="connsiteX13" fmla="*/ 4462272 w 7366407"/>
              <a:gd name="connsiteY13" fmla="*/ 0 h 3555187"/>
              <a:gd name="connsiteX14" fmla="*/ 5113325 w 7366407"/>
              <a:gd name="connsiteY14" fmla="*/ 475488 h 3555187"/>
              <a:gd name="connsiteX15" fmla="*/ 4089196 w 7366407"/>
              <a:gd name="connsiteY15" fmla="*/ 1843431 h 3555187"/>
              <a:gd name="connsiteX16" fmla="*/ 5479085 w 7366407"/>
              <a:gd name="connsiteY16" fmla="*/ 1865376 h 3555187"/>
              <a:gd name="connsiteX17" fmla="*/ 5498920 w 7366407"/>
              <a:gd name="connsiteY17" fmla="*/ 1860327 h 3555187"/>
              <a:gd name="connsiteX18" fmla="*/ 5698541 w 7366407"/>
              <a:gd name="connsiteY18" fmla="*/ 2179929 h 3555187"/>
              <a:gd name="connsiteX19" fmla="*/ 5888736 w 7366407"/>
              <a:gd name="connsiteY19" fmla="*/ 29261 h 3555187"/>
              <a:gd name="connsiteX20" fmla="*/ 6166714 w 7366407"/>
              <a:gd name="connsiteY20" fmla="*/ 3489350 h 3555187"/>
              <a:gd name="connsiteX21" fmla="*/ 6510528 w 7366407"/>
              <a:gd name="connsiteY21" fmla="*/ 1331366 h 3555187"/>
              <a:gd name="connsiteX22" fmla="*/ 6620256 w 7366407"/>
              <a:gd name="connsiteY22" fmla="*/ 1880006 h 3555187"/>
              <a:gd name="connsiteX23" fmla="*/ 7366407 w 7366407"/>
              <a:gd name="connsiteY23"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11680 w 7366407"/>
              <a:gd name="connsiteY6" fmla="*/ 1872691 h 3555187"/>
              <a:gd name="connsiteX7" fmla="*/ 2038831 w 7366407"/>
              <a:gd name="connsiteY7" fmla="*/ 1838381 h 3555187"/>
              <a:gd name="connsiteX8" fmla="*/ 3518611 w 7366407"/>
              <a:gd name="connsiteY8" fmla="*/ 1843430 h 3555187"/>
              <a:gd name="connsiteX9" fmla="*/ 3501871 w 7366407"/>
              <a:gd name="connsiteY9" fmla="*/ 1845697 h 3555187"/>
              <a:gd name="connsiteX10" fmla="*/ 2472538 w 7366407"/>
              <a:gd name="connsiteY10" fmla="*/ 409651 h 3555187"/>
              <a:gd name="connsiteX11" fmla="*/ 3160166 w 7366407"/>
              <a:gd name="connsiteY11" fmla="*/ 14630 h 3555187"/>
              <a:gd name="connsiteX12" fmla="*/ 3803904 w 7366407"/>
              <a:gd name="connsiteY12" fmla="*/ 387705 h 3555187"/>
              <a:gd name="connsiteX13" fmla="*/ 4462272 w 7366407"/>
              <a:gd name="connsiteY13" fmla="*/ 0 h 3555187"/>
              <a:gd name="connsiteX14" fmla="*/ 5113325 w 7366407"/>
              <a:gd name="connsiteY14" fmla="*/ 475488 h 3555187"/>
              <a:gd name="connsiteX15" fmla="*/ 4089196 w 7366407"/>
              <a:gd name="connsiteY15" fmla="*/ 1843431 h 3555187"/>
              <a:gd name="connsiteX16" fmla="*/ 5479085 w 7366407"/>
              <a:gd name="connsiteY16" fmla="*/ 1865376 h 3555187"/>
              <a:gd name="connsiteX17" fmla="*/ 5498920 w 7366407"/>
              <a:gd name="connsiteY17" fmla="*/ 1860327 h 3555187"/>
              <a:gd name="connsiteX18" fmla="*/ 5698541 w 7366407"/>
              <a:gd name="connsiteY18" fmla="*/ 2179929 h 3555187"/>
              <a:gd name="connsiteX19" fmla="*/ 5888736 w 7366407"/>
              <a:gd name="connsiteY19" fmla="*/ 29261 h 3555187"/>
              <a:gd name="connsiteX20" fmla="*/ 6166714 w 7366407"/>
              <a:gd name="connsiteY20" fmla="*/ 3489350 h 3555187"/>
              <a:gd name="connsiteX21" fmla="*/ 6510528 w 7366407"/>
              <a:gd name="connsiteY21" fmla="*/ 1331366 h 3555187"/>
              <a:gd name="connsiteX22" fmla="*/ 6620256 w 7366407"/>
              <a:gd name="connsiteY22" fmla="*/ 1880006 h 3555187"/>
              <a:gd name="connsiteX23" fmla="*/ 7366407 w 7366407"/>
              <a:gd name="connsiteY23"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38831 w 7366407"/>
              <a:gd name="connsiteY6" fmla="*/ 1838381 h 3555187"/>
              <a:gd name="connsiteX7" fmla="*/ 3518611 w 7366407"/>
              <a:gd name="connsiteY7" fmla="*/ 1843430 h 3555187"/>
              <a:gd name="connsiteX8" fmla="*/ 3501871 w 7366407"/>
              <a:gd name="connsiteY8" fmla="*/ 1845697 h 3555187"/>
              <a:gd name="connsiteX9" fmla="*/ 2472538 w 7366407"/>
              <a:gd name="connsiteY9" fmla="*/ 409651 h 3555187"/>
              <a:gd name="connsiteX10" fmla="*/ 3160166 w 7366407"/>
              <a:gd name="connsiteY10" fmla="*/ 14630 h 3555187"/>
              <a:gd name="connsiteX11" fmla="*/ 3803904 w 7366407"/>
              <a:gd name="connsiteY11" fmla="*/ 387705 h 3555187"/>
              <a:gd name="connsiteX12" fmla="*/ 4462272 w 7366407"/>
              <a:gd name="connsiteY12" fmla="*/ 0 h 3555187"/>
              <a:gd name="connsiteX13" fmla="*/ 5113325 w 7366407"/>
              <a:gd name="connsiteY13" fmla="*/ 475488 h 3555187"/>
              <a:gd name="connsiteX14" fmla="*/ 4089196 w 7366407"/>
              <a:gd name="connsiteY14" fmla="*/ 1843431 h 3555187"/>
              <a:gd name="connsiteX15" fmla="*/ 5479085 w 7366407"/>
              <a:gd name="connsiteY15" fmla="*/ 1865376 h 3555187"/>
              <a:gd name="connsiteX16" fmla="*/ 5498920 w 7366407"/>
              <a:gd name="connsiteY16" fmla="*/ 1860327 h 3555187"/>
              <a:gd name="connsiteX17" fmla="*/ 5698541 w 7366407"/>
              <a:gd name="connsiteY17" fmla="*/ 2179929 h 3555187"/>
              <a:gd name="connsiteX18" fmla="*/ 5888736 w 7366407"/>
              <a:gd name="connsiteY18" fmla="*/ 29261 h 3555187"/>
              <a:gd name="connsiteX19" fmla="*/ 6166714 w 7366407"/>
              <a:gd name="connsiteY19" fmla="*/ 3489350 h 3555187"/>
              <a:gd name="connsiteX20" fmla="*/ 6510528 w 7366407"/>
              <a:gd name="connsiteY20" fmla="*/ 1331366 h 3555187"/>
              <a:gd name="connsiteX21" fmla="*/ 6620256 w 7366407"/>
              <a:gd name="connsiteY21" fmla="*/ 1880006 h 3555187"/>
              <a:gd name="connsiteX22" fmla="*/ 7366407 w 7366407"/>
              <a:gd name="connsiteY22"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38831 w 7366407"/>
              <a:gd name="connsiteY6" fmla="*/ 1838381 h 3555187"/>
              <a:gd name="connsiteX7" fmla="*/ 3518611 w 7366407"/>
              <a:gd name="connsiteY7" fmla="*/ 1843430 h 3555187"/>
              <a:gd name="connsiteX8" fmla="*/ 3501871 w 7366407"/>
              <a:gd name="connsiteY8" fmla="*/ 1845697 h 3555187"/>
              <a:gd name="connsiteX9" fmla="*/ 2472538 w 7366407"/>
              <a:gd name="connsiteY9" fmla="*/ 409651 h 3555187"/>
              <a:gd name="connsiteX10" fmla="*/ 3160166 w 7366407"/>
              <a:gd name="connsiteY10" fmla="*/ 14630 h 3555187"/>
              <a:gd name="connsiteX11" fmla="*/ 3803904 w 7366407"/>
              <a:gd name="connsiteY11" fmla="*/ 387705 h 3555187"/>
              <a:gd name="connsiteX12" fmla="*/ 4462272 w 7366407"/>
              <a:gd name="connsiteY12" fmla="*/ 0 h 3555187"/>
              <a:gd name="connsiteX13" fmla="*/ 5113325 w 7366407"/>
              <a:gd name="connsiteY13" fmla="*/ 475488 h 3555187"/>
              <a:gd name="connsiteX14" fmla="*/ 4089196 w 7366407"/>
              <a:gd name="connsiteY14" fmla="*/ 1843431 h 3555187"/>
              <a:gd name="connsiteX15" fmla="*/ 5479085 w 7366407"/>
              <a:gd name="connsiteY15" fmla="*/ 1865376 h 3555187"/>
              <a:gd name="connsiteX16" fmla="*/ 5498920 w 7366407"/>
              <a:gd name="connsiteY16" fmla="*/ 1860327 h 3555187"/>
              <a:gd name="connsiteX17" fmla="*/ 5793639 w 7366407"/>
              <a:gd name="connsiteY17" fmla="*/ 2238451 h 3555187"/>
              <a:gd name="connsiteX18" fmla="*/ 5888736 w 7366407"/>
              <a:gd name="connsiteY18" fmla="*/ 29261 h 3555187"/>
              <a:gd name="connsiteX19" fmla="*/ 6166714 w 7366407"/>
              <a:gd name="connsiteY19" fmla="*/ 3489350 h 3555187"/>
              <a:gd name="connsiteX20" fmla="*/ 6510528 w 7366407"/>
              <a:gd name="connsiteY20" fmla="*/ 1331366 h 3555187"/>
              <a:gd name="connsiteX21" fmla="*/ 6620256 w 7366407"/>
              <a:gd name="connsiteY21" fmla="*/ 1880006 h 3555187"/>
              <a:gd name="connsiteX22" fmla="*/ 7366407 w 7366407"/>
              <a:gd name="connsiteY22" fmla="*/ 1887322 h 3555187"/>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5976519 w 7366407"/>
              <a:gd name="connsiteY18" fmla="*/ 0 h 3562502"/>
              <a:gd name="connsiteX19" fmla="*/ 6166714 w 7366407"/>
              <a:gd name="connsiteY19" fmla="*/ 3496665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166714 w 7366407"/>
              <a:gd name="connsiteY19" fmla="*/ 3496665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61734 w 7366407"/>
              <a:gd name="connsiteY20" fmla="*/ 1265529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50745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1770 w 7366407"/>
              <a:gd name="connsiteY15" fmla="*/ 1880006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98920 w 7366407"/>
              <a:gd name="connsiteY15" fmla="*/ 1867642 h 3562502"/>
              <a:gd name="connsiteX16" fmla="*/ 5793639 w 7366407"/>
              <a:gd name="connsiteY16" fmla="*/ 2245766 h 3562502"/>
              <a:gd name="connsiteX17" fmla="*/ 6005780 w 7366407"/>
              <a:gd name="connsiteY17" fmla="*/ 0 h 3562502"/>
              <a:gd name="connsiteX18" fmla="*/ 6269127 w 7366407"/>
              <a:gd name="connsiteY18" fmla="*/ 3533241 h 3562502"/>
              <a:gd name="connsiteX19" fmla="*/ 6590995 w 7366407"/>
              <a:gd name="connsiteY19" fmla="*/ 1250899 h 3562502"/>
              <a:gd name="connsiteX20" fmla="*/ 6686093 w 7366407"/>
              <a:gd name="connsiteY20" fmla="*/ 1894636 h 3562502"/>
              <a:gd name="connsiteX21" fmla="*/ 7366407 w 7366407"/>
              <a:gd name="connsiteY21"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140402 w 7366407"/>
              <a:gd name="connsiteY14" fmla="*/ 1880007 h 3562502"/>
              <a:gd name="connsiteX15" fmla="*/ 5498920 w 7366407"/>
              <a:gd name="connsiteY15" fmla="*/ 1867642 h 3562502"/>
              <a:gd name="connsiteX16" fmla="*/ 5793639 w 7366407"/>
              <a:gd name="connsiteY16" fmla="*/ 2245766 h 3562502"/>
              <a:gd name="connsiteX17" fmla="*/ 6005780 w 7366407"/>
              <a:gd name="connsiteY17" fmla="*/ 0 h 3562502"/>
              <a:gd name="connsiteX18" fmla="*/ 6269127 w 7366407"/>
              <a:gd name="connsiteY18" fmla="*/ 3533241 h 3562502"/>
              <a:gd name="connsiteX19" fmla="*/ 6590995 w 7366407"/>
              <a:gd name="connsiteY19" fmla="*/ 1250899 h 3562502"/>
              <a:gd name="connsiteX20" fmla="*/ 6686093 w 7366407"/>
              <a:gd name="connsiteY20" fmla="*/ 1894636 h 3562502"/>
              <a:gd name="connsiteX21" fmla="*/ 7366407 w 7366407"/>
              <a:gd name="connsiteY21"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01871 w 7366407"/>
              <a:gd name="connsiteY7" fmla="*/ 1853012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20487 w 7366407"/>
              <a:gd name="connsiteY15" fmla="*/ 2238450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96902 h 3562502"/>
              <a:gd name="connsiteX15" fmla="*/ 5720487 w 7366407"/>
              <a:gd name="connsiteY15" fmla="*/ 2238450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60857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30905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30905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462272 w 7454190"/>
              <a:gd name="connsiteY11" fmla="*/ 872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9049317"/>
              <a:gd name="connsiteY0" fmla="*/ 1873451 h 3563263"/>
              <a:gd name="connsiteX1" fmla="*/ 907085 w 9049317"/>
              <a:gd name="connsiteY1" fmla="*/ 1866137 h 3563263"/>
              <a:gd name="connsiteX2" fmla="*/ 1009498 w 9049317"/>
              <a:gd name="connsiteY2" fmla="*/ 1237030 h 3563263"/>
              <a:gd name="connsiteX3" fmla="*/ 1294790 w 9049317"/>
              <a:gd name="connsiteY3" fmla="*/ 3563263 h 3563263"/>
              <a:gd name="connsiteX4" fmla="*/ 1587398 w 9049317"/>
              <a:gd name="connsiteY4" fmla="*/ 15391 h 3563263"/>
              <a:gd name="connsiteX5" fmla="*/ 1865376 w 9049317"/>
              <a:gd name="connsiteY5" fmla="*/ 2239211 h 3563263"/>
              <a:gd name="connsiteX6" fmla="*/ 2038831 w 9049317"/>
              <a:gd name="connsiteY6" fmla="*/ 1875718 h 3563263"/>
              <a:gd name="connsiteX7" fmla="*/ 3457980 w 9049317"/>
              <a:gd name="connsiteY7" fmla="*/ 1890349 h 3563263"/>
              <a:gd name="connsiteX8" fmla="*/ 2443277 w 9049317"/>
              <a:gd name="connsiteY8" fmla="*/ 490879 h 3563263"/>
              <a:gd name="connsiteX9" fmla="*/ 3043123 w 9049317"/>
              <a:gd name="connsiteY9" fmla="*/ 761 h 3563263"/>
              <a:gd name="connsiteX10" fmla="*/ 3803904 w 9049317"/>
              <a:gd name="connsiteY10" fmla="*/ 395781 h 3563263"/>
              <a:gd name="connsiteX11" fmla="*/ 4586631 w 9049317"/>
              <a:gd name="connsiteY11" fmla="*/ 22706 h 3563263"/>
              <a:gd name="connsiteX12" fmla="*/ 5171847 w 9049317"/>
              <a:gd name="connsiteY12" fmla="*/ 483564 h 3563263"/>
              <a:gd name="connsiteX13" fmla="*/ 4140402 w 9049317"/>
              <a:gd name="connsiteY13" fmla="*/ 1880768 h 3563263"/>
              <a:gd name="connsiteX14" fmla="*/ 5498920 w 9049317"/>
              <a:gd name="connsiteY14" fmla="*/ 1897663 h 3563263"/>
              <a:gd name="connsiteX15" fmla="*/ 5720487 w 9049317"/>
              <a:gd name="connsiteY15" fmla="*/ 2239211 h 3563263"/>
              <a:gd name="connsiteX16" fmla="*/ 6005780 w 9049317"/>
              <a:gd name="connsiteY16" fmla="*/ 761 h 3563263"/>
              <a:gd name="connsiteX17" fmla="*/ 6269127 w 9049317"/>
              <a:gd name="connsiteY17" fmla="*/ 3534002 h 3563263"/>
              <a:gd name="connsiteX18" fmla="*/ 6590995 w 9049317"/>
              <a:gd name="connsiteY18" fmla="*/ 1251660 h 3563263"/>
              <a:gd name="connsiteX19" fmla="*/ 6686093 w 9049317"/>
              <a:gd name="connsiteY19" fmla="*/ 1895397 h 3563263"/>
              <a:gd name="connsiteX20" fmla="*/ 9049317 w 9049317"/>
              <a:gd name="connsiteY20" fmla="*/ 1903256 h 3563263"/>
              <a:gd name="connsiteX0" fmla="*/ 0 w 9151469"/>
              <a:gd name="connsiteY0" fmla="*/ 1873451 h 3563263"/>
              <a:gd name="connsiteX1" fmla="*/ 907085 w 9151469"/>
              <a:gd name="connsiteY1" fmla="*/ 1866137 h 3563263"/>
              <a:gd name="connsiteX2" fmla="*/ 1009498 w 9151469"/>
              <a:gd name="connsiteY2" fmla="*/ 1237030 h 3563263"/>
              <a:gd name="connsiteX3" fmla="*/ 1294790 w 9151469"/>
              <a:gd name="connsiteY3" fmla="*/ 3563263 h 3563263"/>
              <a:gd name="connsiteX4" fmla="*/ 1587398 w 9151469"/>
              <a:gd name="connsiteY4" fmla="*/ 15391 h 3563263"/>
              <a:gd name="connsiteX5" fmla="*/ 1865376 w 9151469"/>
              <a:gd name="connsiteY5" fmla="*/ 2239211 h 3563263"/>
              <a:gd name="connsiteX6" fmla="*/ 2038831 w 9151469"/>
              <a:gd name="connsiteY6" fmla="*/ 1875718 h 3563263"/>
              <a:gd name="connsiteX7" fmla="*/ 3457980 w 9151469"/>
              <a:gd name="connsiteY7" fmla="*/ 1890349 h 3563263"/>
              <a:gd name="connsiteX8" fmla="*/ 2443277 w 9151469"/>
              <a:gd name="connsiteY8" fmla="*/ 490879 h 3563263"/>
              <a:gd name="connsiteX9" fmla="*/ 3043123 w 9151469"/>
              <a:gd name="connsiteY9" fmla="*/ 761 h 3563263"/>
              <a:gd name="connsiteX10" fmla="*/ 3803904 w 9151469"/>
              <a:gd name="connsiteY10" fmla="*/ 395781 h 3563263"/>
              <a:gd name="connsiteX11" fmla="*/ 4586631 w 9151469"/>
              <a:gd name="connsiteY11" fmla="*/ 22706 h 3563263"/>
              <a:gd name="connsiteX12" fmla="*/ 5171847 w 9151469"/>
              <a:gd name="connsiteY12" fmla="*/ 483564 h 3563263"/>
              <a:gd name="connsiteX13" fmla="*/ 4140402 w 9151469"/>
              <a:gd name="connsiteY13" fmla="*/ 1880768 h 3563263"/>
              <a:gd name="connsiteX14" fmla="*/ 5498920 w 9151469"/>
              <a:gd name="connsiteY14" fmla="*/ 1897663 h 3563263"/>
              <a:gd name="connsiteX15" fmla="*/ 5720487 w 9151469"/>
              <a:gd name="connsiteY15" fmla="*/ 2239211 h 3563263"/>
              <a:gd name="connsiteX16" fmla="*/ 6005780 w 9151469"/>
              <a:gd name="connsiteY16" fmla="*/ 761 h 3563263"/>
              <a:gd name="connsiteX17" fmla="*/ 6269127 w 9151469"/>
              <a:gd name="connsiteY17" fmla="*/ 3534002 h 3563263"/>
              <a:gd name="connsiteX18" fmla="*/ 6590995 w 9151469"/>
              <a:gd name="connsiteY18" fmla="*/ 1251660 h 3563263"/>
              <a:gd name="connsiteX19" fmla="*/ 6686093 w 9151469"/>
              <a:gd name="connsiteY19" fmla="*/ 1895397 h 3563263"/>
              <a:gd name="connsiteX20" fmla="*/ 9151469 w 9151469"/>
              <a:gd name="connsiteY20" fmla="*/ 1903256 h 3563263"/>
              <a:gd name="connsiteX0" fmla="*/ 0 w 9088607"/>
              <a:gd name="connsiteY0" fmla="*/ 1873451 h 3563263"/>
              <a:gd name="connsiteX1" fmla="*/ 907085 w 9088607"/>
              <a:gd name="connsiteY1" fmla="*/ 1866137 h 3563263"/>
              <a:gd name="connsiteX2" fmla="*/ 1009498 w 9088607"/>
              <a:gd name="connsiteY2" fmla="*/ 1237030 h 3563263"/>
              <a:gd name="connsiteX3" fmla="*/ 1294790 w 9088607"/>
              <a:gd name="connsiteY3" fmla="*/ 3563263 h 3563263"/>
              <a:gd name="connsiteX4" fmla="*/ 1587398 w 9088607"/>
              <a:gd name="connsiteY4" fmla="*/ 15391 h 3563263"/>
              <a:gd name="connsiteX5" fmla="*/ 1865376 w 9088607"/>
              <a:gd name="connsiteY5" fmla="*/ 2239211 h 3563263"/>
              <a:gd name="connsiteX6" fmla="*/ 2038831 w 9088607"/>
              <a:gd name="connsiteY6" fmla="*/ 1875718 h 3563263"/>
              <a:gd name="connsiteX7" fmla="*/ 3457980 w 9088607"/>
              <a:gd name="connsiteY7" fmla="*/ 1890349 h 3563263"/>
              <a:gd name="connsiteX8" fmla="*/ 2443277 w 9088607"/>
              <a:gd name="connsiteY8" fmla="*/ 490879 h 3563263"/>
              <a:gd name="connsiteX9" fmla="*/ 3043123 w 9088607"/>
              <a:gd name="connsiteY9" fmla="*/ 761 h 3563263"/>
              <a:gd name="connsiteX10" fmla="*/ 3803904 w 9088607"/>
              <a:gd name="connsiteY10" fmla="*/ 395781 h 3563263"/>
              <a:gd name="connsiteX11" fmla="*/ 4586631 w 9088607"/>
              <a:gd name="connsiteY11" fmla="*/ 22706 h 3563263"/>
              <a:gd name="connsiteX12" fmla="*/ 5171847 w 9088607"/>
              <a:gd name="connsiteY12" fmla="*/ 483564 h 3563263"/>
              <a:gd name="connsiteX13" fmla="*/ 4140402 w 9088607"/>
              <a:gd name="connsiteY13" fmla="*/ 1880768 h 3563263"/>
              <a:gd name="connsiteX14" fmla="*/ 5498920 w 9088607"/>
              <a:gd name="connsiteY14" fmla="*/ 1897663 h 3563263"/>
              <a:gd name="connsiteX15" fmla="*/ 5720487 w 9088607"/>
              <a:gd name="connsiteY15" fmla="*/ 2239211 h 3563263"/>
              <a:gd name="connsiteX16" fmla="*/ 6005780 w 9088607"/>
              <a:gd name="connsiteY16" fmla="*/ 761 h 3563263"/>
              <a:gd name="connsiteX17" fmla="*/ 6269127 w 9088607"/>
              <a:gd name="connsiteY17" fmla="*/ 3534002 h 3563263"/>
              <a:gd name="connsiteX18" fmla="*/ 6590995 w 9088607"/>
              <a:gd name="connsiteY18" fmla="*/ 1251660 h 3563263"/>
              <a:gd name="connsiteX19" fmla="*/ 6686093 w 9088607"/>
              <a:gd name="connsiteY19" fmla="*/ 1895397 h 3563263"/>
              <a:gd name="connsiteX20" fmla="*/ 9088607 w 9088607"/>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1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930018 h 3611972"/>
              <a:gd name="connsiteX1" fmla="*/ 2345056 w 10526578"/>
              <a:gd name="connsiteY1" fmla="*/ 1914846 h 3611972"/>
              <a:gd name="connsiteX2" fmla="*/ 2447469 w 10526578"/>
              <a:gd name="connsiteY2" fmla="*/ 1285739 h 3611972"/>
              <a:gd name="connsiteX3" fmla="*/ 2732761 w 10526578"/>
              <a:gd name="connsiteY3" fmla="*/ 3611972 h 3611972"/>
              <a:gd name="connsiteX4" fmla="*/ 3025369 w 10526578"/>
              <a:gd name="connsiteY4" fmla="*/ 64100 h 3611972"/>
              <a:gd name="connsiteX5" fmla="*/ 3303347 w 10526578"/>
              <a:gd name="connsiteY5" fmla="*/ 2287920 h 3611972"/>
              <a:gd name="connsiteX6" fmla="*/ 3476802 w 10526578"/>
              <a:gd name="connsiteY6" fmla="*/ 1924427 h 3611972"/>
              <a:gd name="connsiteX7" fmla="*/ 4895951 w 10526578"/>
              <a:gd name="connsiteY7" fmla="*/ 1939058 h 3611972"/>
              <a:gd name="connsiteX8" fmla="*/ 3881248 w 10526578"/>
              <a:gd name="connsiteY8" fmla="*/ 539588 h 3611972"/>
              <a:gd name="connsiteX9" fmla="*/ 4481094 w 10526578"/>
              <a:gd name="connsiteY9" fmla="*/ 49470 h 3611972"/>
              <a:gd name="connsiteX10" fmla="*/ 6024602 w 10526578"/>
              <a:gd name="connsiteY10" fmla="*/ 71415 h 3611972"/>
              <a:gd name="connsiteX11" fmla="*/ 6609818 w 10526578"/>
              <a:gd name="connsiteY11" fmla="*/ 532273 h 3611972"/>
              <a:gd name="connsiteX12" fmla="*/ 5578373 w 10526578"/>
              <a:gd name="connsiteY12" fmla="*/ 1929477 h 3611972"/>
              <a:gd name="connsiteX13" fmla="*/ 6936891 w 10526578"/>
              <a:gd name="connsiteY13" fmla="*/ 1946372 h 3611972"/>
              <a:gd name="connsiteX14" fmla="*/ 7158458 w 10526578"/>
              <a:gd name="connsiteY14" fmla="*/ 2287920 h 3611972"/>
              <a:gd name="connsiteX15" fmla="*/ 7443751 w 10526578"/>
              <a:gd name="connsiteY15" fmla="*/ 49470 h 3611972"/>
              <a:gd name="connsiteX16" fmla="*/ 7707098 w 10526578"/>
              <a:gd name="connsiteY16" fmla="*/ 3582711 h 3611972"/>
              <a:gd name="connsiteX17" fmla="*/ 8028966 w 10526578"/>
              <a:gd name="connsiteY17" fmla="*/ 1300369 h 3611972"/>
              <a:gd name="connsiteX18" fmla="*/ 8124064 w 10526578"/>
              <a:gd name="connsiteY18" fmla="*/ 1944106 h 3611972"/>
              <a:gd name="connsiteX19" fmla="*/ 10526578 w 10526578"/>
              <a:gd name="connsiteY19" fmla="*/ 1951965 h 3611972"/>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3881248 w 10526578"/>
              <a:gd name="connsiteY8" fmla="*/ 490119 h 3562503"/>
              <a:gd name="connsiteX9" fmla="*/ 6024602 w 10526578"/>
              <a:gd name="connsiteY9" fmla="*/ 21946 h 3562503"/>
              <a:gd name="connsiteX10" fmla="*/ 6609818 w 10526578"/>
              <a:gd name="connsiteY10" fmla="*/ 482804 h 3562503"/>
              <a:gd name="connsiteX11" fmla="*/ 5578373 w 10526578"/>
              <a:gd name="connsiteY11" fmla="*/ 1880008 h 3562503"/>
              <a:gd name="connsiteX12" fmla="*/ 6936891 w 10526578"/>
              <a:gd name="connsiteY12" fmla="*/ 1896903 h 3562503"/>
              <a:gd name="connsiteX13" fmla="*/ 7158458 w 10526578"/>
              <a:gd name="connsiteY13" fmla="*/ 2238451 h 3562503"/>
              <a:gd name="connsiteX14" fmla="*/ 7443751 w 10526578"/>
              <a:gd name="connsiteY14" fmla="*/ 1 h 3562503"/>
              <a:gd name="connsiteX15" fmla="*/ 7707098 w 10526578"/>
              <a:gd name="connsiteY15" fmla="*/ 3533242 h 3562503"/>
              <a:gd name="connsiteX16" fmla="*/ 8028966 w 10526578"/>
              <a:gd name="connsiteY16" fmla="*/ 1250900 h 3562503"/>
              <a:gd name="connsiteX17" fmla="*/ 8124064 w 10526578"/>
              <a:gd name="connsiteY17" fmla="*/ 1894637 h 3562503"/>
              <a:gd name="connsiteX18" fmla="*/ 10526578 w 10526578"/>
              <a:gd name="connsiteY18"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6024602 w 10526578"/>
              <a:gd name="connsiteY8" fmla="*/ 21946 h 3562503"/>
              <a:gd name="connsiteX9" fmla="*/ 6609818 w 10526578"/>
              <a:gd name="connsiteY9" fmla="*/ 482804 h 3562503"/>
              <a:gd name="connsiteX10" fmla="*/ 5578373 w 10526578"/>
              <a:gd name="connsiteY10" fmla="*/ 1880008 h 3562503"/>
              <a:gd name="connsiteX11" fmla="*/ 6936891 w 10526578"/>
              <a:gd name="connsiteY11" fmla="*/ 1896903 h 3562503"/>
              <a:gd name="connsiteX12" fmla="*/ 7158458 w 10526578"/>
              <a:gd name="connsiteY12" fmla="*/ 2238451 h 3562503"/>
              <a:gd name="connsiteX13" fmla="*/ 7443751 w 10526578"/>
              <a:gd name="connsiteY13" fmla="*/ 1 h 3562503"/>
              <a:gd name="connsiteX14" fmla="*/ 7707098 w 10526578"/>
              <a:gd name="connsiteY14" fmla="*/ 3533242 h 3562503"/>
              <a:gd name="connsiteX15" fmla="*/ 8028966 w 10526578"/>
              <a:gd name="connsiteY15" fmla="*/ 1250900 h 3562503"/>
              <a:gd name="connsiteX16" fmla="*/ 8124064 w 10526578"/>
              <a:gd name="connsiteY16" fmla="*/ 1894637 h 3562503"/>
              <a:gd name="connsiteX17" fmla="*/ 10526578 w 10526578"/>
              <a:gd name="connsiteY17"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6609818 w 10526578"/>
              <a:gd name="connsiteY8" fmla="*/ 482804 h 3562503"/>
              <a:gd name="connsiteX9" fmla="*/ 5578373 w 10526578"/>
              <a:gd name="connsiteY9" fmla="*/ 1880008 h 3562503"/>
              <a:gd name="connsiteX10" fmla="*/ 6936891 w 10526578"/>
              <a:gd name="connsiteY10" fmla="*/ 1896903 h 3562503"/>
              <a:gd name="connsiteX11" fmla="*/ 7158458 w 10526578"/>
              <a:gd name="connsiteY11" fmla="*/ 2238451 h 3562503"/>
              <a:gd name="connsiteX12" fmla="*/ 7443751 w 10526578"/>
              <a:gd name="connsiteY12" fmla="*/ 1 h 3562503"/>
              <a:gd name="connsiteX13" fmla="*/ 7707098 w 10526578"/>
              <a:gd name="connsiteY13" fmla="*/ 3533242 h 3562503"/>
              <a:gd name="connsiteX14" fmla="*/ 8028966 w 10526578"/>
              <a:gd name="connsiteY14" fmla="*/ 1250900 h 3562503"/>
              <a:gd name="connsiteX15" fmla="*/ 8124064 w 10526578"/>
              <a:gd name="connsiteY15" fmla="*/ 1894637 h 3562503"/>
              <a:gd name="connsiteX16" fmla="*/ 10526578 w 10526578"/>
              <a:gd name="connsiteY16"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58458 w 10526578"/>
              <a:gd name="connsiteY10" fmla="*/ 2238451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58458 w 10526578"/>
              <a:gd name="connsiteY10" fmla="*/ 2238451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224844 w 10526578"/>
              <a:gd name="connsiteY10" fmla="*/ 3305198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91650 w 10526578"/>
              <a:gd name="connsiteY10" fmla="*/ 2848025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2662007"/>
              <a:gd name="connsiteY0" fmla="*/ 1880551 h 3562503"/>
              <a:gd name="connsiteX1" fmla="*/ 4480485 w 12662007"/>
              <a:gd name="connsiteY1" fmla="*/ 1865377 h 3562503"/>
              <a:gd name="connsiteX2" fmla="*/ 4582898 w 12662007"/>
              <a:gd name="connsiteY2" fmla="*/ 1236270 h 3562503"/>
              <a:gd name="connsiteX3" fmla="*/ 4868190 w 12662007"/>
              <a:gd name="connsiteY3" fmla="*/ 3562503 h 3562503"/>
              <a:gd name="connsiteX4" fmla="*/ 5160798 w 12662007"/>
              <a:gd name="connsiteY4" fmla="*/ 14631 h 3562503"/>
              <a:gd name="connsiteX5" fmla="*/ 5471971 w 12662007"/>
              <a:gd name="connsiteY5" fmla="*/ 3076606 h 3562503"/>
              <a:gd name="connsiteX6" fmla="*/ 5612231 w 12662007"/>
              <a:gd name="connsiteY6" fmla="*/ 1874958 h 3562503"/>
              <a:gd name="connsiteX7" fmla="*/ 7031380 w 12662007"/>
              <a:gd name="connsiteY7" fmla="*/ 1889589 h 3562503"/>
              <a:gd name="connsiteX8" fmla="*/ 7713802 w 12662007"/>
              <a:gd name="connsiteY8" fmla="*/ 1880008 h 3562503"/>
              <a:gd name="connsiteX9" fmla="*/ 9072320 w 12662007"/>
              <a:gd name="connsiteY9" fmla="*/ 1896903 h 3562503"/>
              <a:gd name="connsiteX10" fmla="*/ 9327079 w 12662007"/>
              <a:gd name="connsiteY10" fmla="*/ 2848025 h 3562503"/>
              <a:gd name="connsiteX11" fmla="*/ 9579180 w 12662007"/>
              <a:gd name="connsiteY11" fmla="*/ 1 h 3562503"/>
              <a:gd name="connsiteX12" fmla="*/ 9842527 w 12662007"/>
              <a:gd name="connsiteY12" fmla="*/ 3533242 h 3562503"/>
              <a:gd name="connsiteX13" fmla="*/ 10164395 w 12662007"/>
              <a:gd name="connsiteY13" fmla="*/ 1250900 h 3562503"/>
              <a:gd name="connsiteX14" fmla="*/ 10259493 w 12662007"/>
              <a:gd name="connsiteY14" fmla="*/ 1894637 h 3562503"/>
              <a:gd name="connsiteX15" fmla="*/ 12662007 w 12662007"/>
              <a:gd name="connsiteY15" fmla="*/ 1902496 h 3562503"/>
              <a:gd name="connsiteX0" fmla="*/ 0 w 14808500"/>
              <a:gd name="connsiteY0" fmla="*/ 1880551 h 3562503"/>
              <a:gd name="connsiteX1" fmla="*/ 4480485 w 14808500"/>
              <a:gd name="connsiteY1" fmla="*/ 1865377 h 3562503"/>
              <a:gd name="connsiteX2" fmla="*/ 4582898 w 14808500"/>
              <a:gd name="connsiteY2" fmla="*/ 1236270 h 3562503"/>
              <a:gd name="connsiteX3" fmla="*/ 4868190 w 14808500"/>
              <a:gd name="connsiteY3" fmla="*/ 3562503 h 3562503"/>
              <a:gd name="connsiteX4" fmla="*/ 5160798 w 14808500"/>
              <a:gd name="connsiteY4" fmla="*/ 14631 h 3562503"/>
              <a:gd name="connsiteX5" fmla="*/ 5471971 w 14808500"/>
              <a:gd name="connsiteY5" fmla="*/ 3076606 h 3562503"/>
              <a:gd name="connsiteX6" fmla="*/ 5612231 w 14808500"/>
              <a:gd name="connsiteY6" fmla="*/ 1874958 h 3562503"/>
              <a:gd name="connsiteX7" fmla="*/ 7031380 w 14808500"/>
              <a:gd name="connsiteY7" fmla="*/ 1889589 h 3562503"/>
              <a:gd name="connsiteX8" fmla="*/ 7713802 w 14808500"/>
              <a:gd name="connsiteY8" fmla="*/ 1880008 h 3562503"/>
              <a:gd name="connsiteX9" fmla="*/ 9072320 w 14808500"/>
              <a:gd name="connsiteY9" fmla="*/ 1896903 h 3562503"/>
              <a:gd name="connsiteX10" fmla="*/ 9327079 w 14808500"/>
              <a:gd name="connsiteY10" fmla="*/ 2848025 h 3562503"/>
              <a:gd name="connsiteX11" fmla="*/ 9579180 w 14808500"/>
              <a:gd name="connsiteY11" fmla="*/ 1 h 3562503"/>
              <a:gd name="connsiteX12" fmla="*/ 9842527 w 14808500"/>
              <a:gd name="connsiteY12" fmla="*/ 3533242 h 3562503"/>
              <a:gd name="connsiteX13" fmla="*/ 10164395 w 14808500"/>
              <a:gd name="connsiteY13" fmla="*/ 1250900 h 3562503"/>
              <a:gd name="connsiteX14" fmla="*/ 10259493 w 14808500"/>
              <a:gd name="connsiteY14" fmla="*/ 1894637 h 3562503"/>
              <a:gd name="connsiteX15" fmla="*/ 14808500 w 14808500"/>
              <a:gd name="connsiteY15" fmla="*/ 1940591 h 3562503"/>
              <a:gd name="connsiteX0" fmla="*/ 0 w 18482842"/>
              <a:gd name="connsiteY0" fmla="*/ 1904392 h 3562502"/>
              <a:gd name="connsiteX1" fmla="*/ 8154827 w 18482842"/>
              <a:gd name="connsiteY1" fmla="*/ 1865376 h 3562502"/>
              <a:gd name="connsiteX2" fmla="*/ 8257240 w 18482842"/>
              <a:gd name="connsiteY2" fmla="*/ 1236269 h 3562502"/>
              <a:gd name="connsiteX3" fmla="*/ 8542532 w 18482842"/>
              <a:gd name="connsiteY3" fmla="*/ 3562502 h 3562502"/>
              <a:gd name="connsiteX4" fmla="*/ 8835140 w 18482842"/>
              <a:gd name="connsiteY4" fmla="*/ 14630 h 3562502"/>
              <a:gd name="connsiteX5" fmla="*/ 9146313 w 18482842"/>
              <a:gd name="connsiteY5" fmla="*/ 3076605 h 3562502"/>
              <a:gd name="connsiteX6" fmla="*/ 9286573 w 18482842"/>
              <a:gd name="connsiteY6" fmla="*/ 1874957 h 3562502"/>
              <a:gd name="connsiteX7" fmla="*/ 10705722 w 18482842"/>
              <a:gd name="connsiteY7" fmla="*/ 1889588 h 3562502"/>
              <a:gd name="connsiteX8" fmla="*/ 11388144 w 18482842"/>
              <a:gd name="connsiteY8" fmla="*/ 1880007 h 3562502"/>
              <a:gd name="connsiteX9" fmla="*/ 12746662 w 18482842"/>
              <a:gd name="connsiteY9" fmla="*/ 1896902 h 3562502"/>
              <a:gd name="connsiteX10" fmla="*/ 13001421 w 18482842"/>
              <a:gd name="connsiteY10" fmla="*/ 2848024 h 3562502"/>
              <a:gd name="connsiteX11" fmla="*/ 13253522 w 18482842"/>
              <a:gd name="connsiteY11" fmla="*/ 0 h 3562502"/>
              <a:gd name="connsiteX12" fmla="*/ 13516869 w 18482842"/>
              <a:gd name="connsiteY12" fmla="*/ 3533241 h 3562502"/>
              <a:gd name="connsiteX13" fmla="*/ 13838737 w 18482842"/>
              <a:gd name="connsiteY13" fmla="*/ 1250899 h 3562502"/>
              <a:gd name="connsiteX14" fmla="*/ 13933835 w 18482842"/>
              <a:gd name="connsiteY14" fmla="*/ 1894636 h 3562502"/>
              <a:gd name="connsiteX15" fmla="*/ 18482842 w 18482842"/>
              <a:gd name="connsiteY15" fmla="*/ 1940590 h 3562502"/>
              <a:gd name="connsiteX0" fmla="*/ 0 w 14744037"/>
              <a:gd name="connsiteY0" fmla="*/ 1904392 h 3562502"/>
              <a:gd name="connsiteX1" fmla="*/ 8154827 w 14744037"/>
              <a:gd name="connsiteY1" fmla="*/ 1865376 h 3562502"/>
              <a:gd name="connsiteX2" fmla="*/ 8257240 w 14744037"/>
              <a:gd name="connsiteY2" fmla="*/ 1236269 h 3562502"/>
              <a:gd name="connsiteX3" fmla="*/ 8542532 w 14744037"/>
              <a:gd name="connsiteY3" fmla="*/ 3562502 h 3562502"/>
              <a:gd name="connsiteX4" fmla="*/ 8835140 w 14744037"/>
              <a:gd name="connsiteY4" fmla="*/ 14630 h 3562502"/>
              <a:gd name="connsiteX5" fmla="*/ 9146313 w 14744037"/>
              <a:gd name="connsiteY5" fmla="*/ 3076605 h 3562502"/>
              <a:gd name="connsiteX6" fmla="*/ 9286573 w 14744037"/>
              <a:gd name="connsiteY6" fmla="*/ 1874957 h 3562502"/>
              <a:gd name="connsiteX7" fmla="*/ 10705722 w 14744037"/>
              <a:gd name="connsiteY7" fmla="*/ 1889588 h 3562502"/>
              <a:gd name="connsiteX8" fmla="*/ 11388144 w 14744037"/>
              <a:gd name="connsiteY8" fmla="*/ 1880007 h 3562502"/>
              <a:gd name="connsiteX9" fmla="*/ 12746662 w 14744037"/>
              <a:gd name="connsiteY9" fmla="*/ 1896902 h 3562502"/>
              <a:gd name="connsiteX10" fmla="*/ 13001421 w 14744037"/>
              <a:gd name="connsiteY10" fmla="*/ 2848024 h 3562502"/>
              <a:gd name="connsiteX11" fmla="*/ 13253522 w 14744037"/>
              <a:gd name="connsiteY11" fmla="*/ 0 h 3562502"/>
              <a:gd name="connsiteX12" fmla="*/ 13516869 w 14744037"/>
              <a:gd name="connsiteY12" fmla="*/ 3533241 h 3562502"/>
              <a:gd name="connsiteX13" fmla="*/ 13838737 w 14744037"/>
              <a:gd name="connsiteY13" fmla="*/ 1250899 h 3562502"/>
              <a:gd name="connsiteX14" fmla="*/ 13933835 w 14744037"/>
              <a:gd name="connsiteY14" fmla="*/ 1894636 h 3562502"/>
              <a:gd name="connsiteX15" fmla="*/ 14744037 w 14744037"/>
              <a:gd name="connsiteY15" fmla="*/ 1892908 h 3562502"/>
              <a:gd name="connsiteX0" fmla="*/ 0 w 14782714"/>
              <a:gd name="connsiteY0" fmla="*/ 1904392 h 3562502"/>
              <a:gd name="connsiteX1" fmla="*/ 8154827 w 14782714"/>
              <a:gd name="connsiteY1" fmla="*/ 1865376 h 3562502"/>
              <a:gd name="connsiteX2" fmla="*/ 8257240 w 14782714"/>
              <a:gd name="connsiteY2" fmla="*/ 1236269 h 3562502"/>
              <a:gd name="connsiteX3" fmla="*/ 8542532 w 14782714"/>
              <a:gd name="connsiteY3" fmla="*/ 3562502 h 3562502"/>
              <a:gd name="connsiteX4" fmla="*/ 8835140 w 14782714"/>
              <a:gd name="connsiteY4" fmla="*/ 14630 h 3562502"/>
              <a:gd name="connsiteX5" fmla="*/ 9146313 w 14782714"/>
              <a:gd name="connsiteY5" fmla="*/ 3076605 h 3562502"/>
              <a:gd name="connsiteX6" fmla="*/ 9286573 w 14782714"/>
              <a:gd name="connsiteY6" fmla="*/ 1874957 h 3562502"/>
              <a:gd name="connsiteX7" fmla="*/ 10705722 w 14782714"/>
              <a:gd name="connsiteY7" fmla="*/ 1889588 h 3562502"/>
              <a:gd name="connsiteX8" fmla="*/ 11388144 w 14782714"/>
              <a:gd name="connsiteY8" fmla="*/ 1880007 h 3562502"/>
              <a:gd name="connsiteX9" fmla="*/ 12746662 w 14782714"/>
              <a:gd name="connsiteY9" fmla="*/ 1896902 h 3562502"/>
              <a:gd name="connsiteX10" fmla="*/ 13001421 w 14782714"/>
              <a:gd name="connsiteY10" fmla="*/ 2848024 h 3562502"/>
              <a:gd name="connsiteX11" fmla="*/ 13253522 w 14782714"/>
              <a:gd name="connsiteY11" fmla="*/ 0 h 3562502"/>
              <a:gd name="connsiteX12" fmla="*/ 13516869 w 14782714"/>
              <a:gd name="connsiteY12" fmla="*/ 3533241 h 3562502"/>
              <a:gd name="connsiteX13" fmla="*/ 13838737 w 14782714"/>
              <a:gd name="connsiteY13" fmla="*/ 1250899 h 3562502"/>
              <a:gd name="connsiteX14" fmla="*/ 13933835 w 14782714"/>
              <a:gd name="connsiteY14" fmla="*/ 1894636 h 3562502"/>
              <a:gd name="connsiteX15" fmla="*/ 14782714 w 14782714"/>
              <a:gd name="connsiteY15" fmla="*/ 1904828 h 3562502"/>
              <a:gd name="connsiteX0" fmla="*/ 0 w 14821391"/>
              <a:gd name="connsiteY0" fmla="*/ 1904392 h 3562502"/>
              <a:gd name="connsiteX1" fmla="*/ 8154827 w 14821391"/>
              <a:gd name="connsiteY1" fmla="*/ 1865376 h 3562502"/>
              <a:gd name="connsiteX2" fmla="*/ 8257240 w 14821391"/>
              <a:gd name="connsiteY2" fmla="*/ 1236269 h 3562502"/>
              <a:gd name="connsiteX3" fmla="*/ 8542532 w 14821391"/>
              <a:gd name="connsiteY3" fmla="*/ 3562502 h 3562502"/>
              <a:gd name="connsiteX4" fmla="*/ 8835140 w 14821391"/>
              <a:gd name="connsiteY4" fmla="*/ 14630 h 3562502"/>
              <a:gd name="connsiteX5" fmla="*/ 9146313 w 14821391"/>
              <a:gd name="connsiteY5" fmla="*/ 3076605 h 3562502"/>
              <a:gd name="connsiteX6" fmla="*/ 9286573 w 14821391"/>
              <a:gd name="connsiteY6" fmla="*/ 1874957 h 3562502"/>
              <a:gd name="connsiteX7" fmla="*/ 10705722 w 14821391"/>
              <a:gd name="connsiteY7" fmla="*/ 1889588 h 3562502"/>
              <a:gd name="connsiteX8" fmla="*/ 11388144 w 14821391"/>
              <a:gd name="connsiteY8" fmla="*/ 1880007 h 3562502"/>
              <a:gd name="connsiteX9" fmla="*/ 12746662 w 14821391"/>
              <a:gd name="connsiteY9" fmla="*/ 1896902 h 3562502"/>
              <a:gd name="connsiteX10" fmla="*/ 13001421 w 14821391"/>
              <a:gd name="connsiteY10" fmla="*/ 2848024 h 3562502"/>
              <a:gd name="connsiteX11" fmla="*/ 13253522 w 14821391"/>
              <a:gd name="connsiteY11" fmla="*/ 0 h 3562502"/>
              <a:gd name="connsiteX12" fmla="*/ 13516869 w 14821391"/>
              <a:gd name="connsiteY12" fmla="*/ 3533241 h 3562502"/>
              <a:gd name="connsiteX13" fmla="*/ 13838737 w 14821391"/>
              <a:gd name="connsiteY13" fmla="*/ 1250899 h 3562502"/>
              <a:gd name="connsiteX14" fmla="*/ 13933835 w 14821391"/>
              <a:gd name="connsiteY14" fmla="*/ 1894636 h 3562502"/>
              <a:gd name="connsiteX15" fmla="*/ 14821391 w 14821391"/>
              <a:gd name="connsiteY15" fmla="*/ 1916748 h 3562502"/>
              <a:gd name="connsiteX0" fmla="*/ 0 w 17332784"/>
              <a:gd name="connsiteY0" fmla="*/ 1904392 h 3562502"/>
              <a:gd name="connsiteX1" fmla="*/ 8154827 w 17332784"/>
              <a:gd name="connsiteY1" fmla="*/ 1865376 h 3562502"/>
              <a:gd name="connsiteX2" fmla="*/ 8257240 w 17332784"/>
              <a:gd name="connsiteY2" fmla="*/ 1236269 h 3562502"/>
              <a:gd name="connsiteX3" fmla="*/ 8542532 w 17332784"/>
              <a:gd name="connsiteY3" fmla="*/ 3562502 h 3562502"/>
              <a:gd name="connsiteX4" fmla="*/ 8835140 w 17332784"/>
              <a:gd name="connsiteY4" fmla="*/ 14630 h 3562502"/>
              <a:gd name="connsiteX5" fmla="*/ 9146313 w 17332784"/>
              <a:gd name="connsiteY5" fmla="*/ 3076605 h 3562502"/>
              <a:gd name="connsiteX6" fmla="*/ 9286573 w 17332784"/>
              <a:gd name="connsiteY6" fmla="*/ 1874957 h 3562502"/>
              <a:gd name="connsiteX7" fmla="*/ 10705722 w 17332784"/>
              <a:gd name="connsiteY7" fmla="*/ 1889588 h 3562502"/>
              <a:gd name="connsiteX8" fmla="*/ 11388144 w 17332784"/>
              <a:gd name="connsiteY8" fmla="*/ 1880007 h 3562502"/>
              <a:gd name="connsiteX9" fmla="*/ 12746662 w 17332784"/>
              <a:gd name="connsiteY9" fmla="*/ 1896902 h 3562502"/>
              <a:gd name="connsiteX10" fmla="*/ 13001421 w 17332784"/>
              <a:gd name="connsiteY10" fmla="*/ 2848024 h 3562502"/>
              <a:gd name="connsiteX11" fmla="*/ 13253522 w 17332784"/>
              <a:gd name="connsiteY11" fmla="*/ 0 h 3562502"/>
              <a:gd name="connsiteX12" fmla="*/ 13516869 w 17332784"/>
              <a:gd name="connsiteY12" fmla="*/ 3533241 h 3562502"/>
              <a:gd name="connsiteX13" fmla="*/ 13838737 w 17332784"/>
              <a:gd name="connsiteY13" fmla="*/ 1250899 h 3562502"/>
              <a:gd name="connsiteX14" fmla="*/ 13933835 w 17332784"/>
              <a:gd name="connsiteY14" fmla="*/ 1894636 h 3562502"/>
              <a:gd name="connsiteX15" fmla="*/ 17332784 w 17332784"/>
              <a:gd name="connsiteY15" fmla="*/ 1860793 h 3562502"/>
              <a:gd name="connsiteX0" fmla="*/ 0 w 17255964"/>
              <a:gd name="connsiteY0" fmla="*/ 1904392 h 3562502"/>
              <a:gd name="connsiteX1" fmla="*/ 8154827 w 17255964"/>
              <a:gd name="connsiteY1" fmla="*/ 1865376 h 3562502"/>
              <a:gd name="connsiteX2" fmla="*/ 8257240 w 17255964"/>
              <a:gd name="connsiteY2" fmla="*/ 1236269 h 3562502"/>
              <a:gd name="connsiteX3" fmla="*/ 8542532 w 17255964"/>
              <a:gd name="connsiteY3" fmla="*/ 3562502 h 3562502"/>
              <a:gd name="connsiteX4" fmla="*/ 8835140 w 17255964"/>
              <a:gd name="connsiteY4" fmla="*/ 14630 h 3562502"/>
              <a:gd name="connsiteX5" fmla="*/ 9146313 w 17255964"/>
              <a:gd name="connsiteY5" fmla="*/ 3076605 h 3562502"/>
              <a:gd name="connsiteX6" fmla="*/ 9286573 w 17255964"/>
              <a:gd name="connsiteY6" fmla="*/ 1874957 h 3562502"/>
              <a:gd name="connsiteX7" fmla="*/ 10705722 w 17255964"/>
              <a:gd name="connsiteY7" fmla="*/ 1889588 h 3562502"/>
              <a:gd name="connsiteX8" fmla="*/ 11388144 w 17255964"/>
              <a:gd name="connsiteY8" fmla="*/ 1880007 h 3562502"/>
              <a:gd name="connsiteX9" fmla="*/ 12746662 w 17255964"/>
              <a:gd name="connsiteY9" fmla="*/ 1896902 h 3562502"/>
              <a:gd name="connsiteX10" fmla="*/ 13001421 w 17255964"/>
              <a:gd name="connsiteY10" fmla="*/ 2848024 h 3562502"/>
              <a:gd name="connsiteX11" fmla="*/ 13253522 w 17255964"/>
              <a:gd name="connsiteY11" fmla="*/ 0 h 3562502"/>
              <a:gd name="connsiteX12" fmla="*/ 13516869 w 17255964"/>
              <a:gd name="connsiteY12" fmla="*/ 3533241 h 3562502"/>
              <a:gd name="connsiteX13" fmla="*/ 13838737 w 17255964"/>
              <a:gd name="connsiteY13" fmla="*/ 1250899 h 3562502"/>
              <a:gd name="connsiteX14" fmla="*/ 13933835 w 17255964"/>
              <a:gd name="connsiteY14" fmla="*/ 1894636 h 3562502"/>
              <a:gd name="connsiteX15" fmla="*/ 17255964 w 17255964"/>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96902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5 w 17279011"/>
              <a:gd name="connsiteY14" fmla="*/ 1894636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96902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82695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0705722 w 17279011"/>
              <a:gd name="connsiteY7" fmla="*/ 1889588 h 3562502"/>
              <a:gd name="connsiteX8" fmla="*/ 11388144 w 17279011"/>
              <a:gd name="connsiteY8" fmla="*/ 1880007 h 3562502"/>
              <a:gd name="connsiteX9" fmla="*/ 12746662 w 17279011"/>
              <a:gd name="connsiteY9" fmla="*/ 1882695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0705722 w 17279011"/>
              <a:gd name="connsiteY7" fmla="*/ 1889588 h 3562502"/>
              <a:gd name="connsiteX8" fmla="*/ 12746662 w 17279011"/>
              <a:gd name="connsiteY8" fmla="*/ 1882695 h 3562502"/>
              <a:gd name="connsiteX9" fmla="*/ 13001421 w 17279011"/>
              <a:gd name="connsiteY9" fmla="*/ 2848024 h 3562502"/>
              <a:gd name="connsiteX10" fmla="*/ 13253522 w 17279011"/>
              <a:gd name="connsiteY10" fmla="*/ 0 h 3562502"/>
              <a:gd name="connsiteX11" fmla="*/ 13516869 w 17279011"/>
              <a:gd name="connsiteY11" fmla="*/ 3533241 h 3562502"/>
              <a:gd name="connsiteX12" fmla="*/ 13838737 w 17279011"/>
              <a:gd name="connsiteY12" fmla="*/ 1250899 h 3562502"/>
              <a:gd name="connsiteX13" fmla="*/ 13933836 w 17279011"/>
              <a:gd name="connsiteY13" fmla="*/ 1873328 h 3562502"/>
              <a:gd name="connsiteX14" fmla="*/ 17279011 w 17279011"/>
              <a:gd name="connsiteY14"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2746662 w 17279011"/>
              <a:gd name="connsiteY7" fmla="*/ 1882695 h 3562502"/>
              <a:gd name="connsiteX8" fmla="*/ 13001421 w 17279011"/>
              <a:gd name="connsiteY8" fmla="*/ 2848024 h 3562502"/>
              <a:gd name="connsiteX9" fmla="*/ 13253522 w 17279011"/>
              <a:gd name="connsiteY9" fmla="*/ 0 h 3562502"/>
              <a:gd name="connsiteX10" fmla="*/ 13516869 w 17279011"/>
              <a:gd name="connsiteY10" fmla="*/ 3533241 h 3562502"/>
              <a:gd name="connsiteX11" fmla="*/ 13838737 w 17279011"/>
              <a:gd name="connsiteY11" fmla="*/ 1250899 h 3562502"/>
              <a:gd name="connsiteX12" fmla="*/ 13933836 w 17279011"/>
              <a:gd name="connsiteY12" fmla="*/ 1873328 h 3562502"/>
              <a:gd name="connsiteX13" fmla="*/ 17279011 w 17279011"/>
              <a:gd name="connsiteY13"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2746662 w 17279011"/>
              <a:gd name="connsiteY7" fmla="*/ 1868490 h 3562502"/>
              <a:gd name="connsiteX8" fmla="*/ 13001421 w 17279011"/>
              <a:gd name="connsiteY8" fmla="*/ 2848024 h 3562502"/>
              <a:gd name="connsiteX9" fmla="*/ 13253522 w 17279011"/>
              <a:gd name="connsiteY9" fmla="*/ 0 h 3562502"/>
              <a:gd name="connsiteX10" fmla="*/ 13516869 w 17279011"/>
              <a:gd name="connsiteY10" fmla="*/ 3533241 h 3562502"/>
              <a:gd name="connsiteX11" fmla="*/ 13838737 w 17279011"/>
              <a:gd name="connsiteY11" fmla="*/ 1250899 h 3562502"/>
              <a:gd name="connsiteX12" fmla="*/ 13933836 w 17279011"/>
              <a:gd name="connsiteY12" fmla="*/ 1873328 h 3562502"/>
              <a:gd name="connsiteX13" fmla="*/ 17279011 w 17279011"/>
              <a:gd name="connsiteY13" fmla="*/ 1867897 h 3562502"/>
              <a:gd name="connsiteX0" fmla="*/ 0 w 19775667"/>
              <a:gd name="connsiteY0" fmla="*/ 1861774 h 3562502"/>
              <a:gd name="connsiteX1" fmla="*/ 10651483 w 19775667"/>
              <a:gd name="connsiteY1" fmla="*/ 1865376 h 3562502"/>
              <a:gd name="connsiteX2" fmla="*/ 10753896 w 19775667"/>
              <a:gd name="connsiteY2" fmla="*/ 1236269 h 3562502"/>
              <a:gd name="connsiteX3" fmla="*/ 11039188 w 19775667"/>
              <a:gd name="connsiteY3" fmla="*/ 3562502 h 3562502"/>
              <a:gd name="connsiteX4" fmla="*/ 11331796 w 19775667"/>
              <a:gd name="connsiteY4" fmla="*/ 14630 h 3562502"/>
              <a:gd name="connsiteX5" fmla="*/ 11642969 w 19775667"/>
              <a:gd name="connsiteY5" fmla="*/ 3076605 h 3562502"/>
              <a:gd name="connsiteX6" fmla="*/ 11783229 w 19775667"/>
              <a:gd name="connsiteY6" fmla="*/ 1867853 h 3562502"/>
              <a:gd name="connsiteX7" fmla="*/ 15243318 w 19775667"/>
              <a:gd name="connsiteY7" fmla="*/ 1868490 h 3562502"/>
              <a:gd name="connsiteX8" fmla="*/ 15498077 w 19775667"/>
              <a:gd name="connsiteY8" fmla="*/ 2848024 h 3562502"/>
              <a:gd name="connsiteX9" fmla="*/ 15750178 w 19775667"/>
              <a:gd name="connsiteY9" fmla="*/ 0 h 3562502"/>
              <a:gd name="connsiteX10" fmla="*/ 16013525 w 19775667"/>
              <a:gd name="connsiteY10" fmla="*/ 3533241 h 3562502"/>
              <a:gd name="connsiteX11" fmla="*/ 16335393 w 19775667"/>
              <a:gd name="connsiteY11" fmla="*/ 1250899 h 3562502"/>
              <a:gd name="connsiteX12" fmla="*/ 16430492 w 19775667"/>
              <a:gd name="connsiteY12" fmla="*/ 1873328 h 3562502"/>
              <a:gd name="connsiteX13" fmla="*/ 19775667 w 19775667"/>
              <a:gd name="connsiteY13" fmla="*/ 1867897 h 3562502"/>
              <a:gd name="connsiteX0" fmla="*/ 0 w 19075538"/>
              <a:gd name="connsiteY0" fmla="*/ 1861774 h 3562502"/>
              <a:gd name="connsiteX1" fmla="*/ 10651483 w 19075538"/>
              <a:gd name="connsiteY1" fmla="*/ 1865376 h 3562502"/>
              <a:gd name="connsiteX2" fmla="*/ 10753896 w 19075538"/>
              <a:gd name="connsiteY2" fmla="*/ 1236269 h 3562502"/>
              <a:gd name="connsiteX3" fmla="*/ 11039188 w 19075538"/>
              <a:gd name="connsiteY3" fmla="*/ 3562502 h 3562502"/>
              <a:gd name="connsiteX4" fmla="*/ 11331796 w 19075538"/>
              <a:gd name="connsiteY4" fmla="*/ 14630 h 3562502"/>
              <a:gd name="connsiteX5" fmla="*/ 11642969 w 19075538"/>
              <a:gd name="connsiteY5" fmla="*/ 3076605 h 3562502"/>
              <a:gd name="connsiteX6" fmla="*/ 11783229 w 19075538"/>
              <a:gd name="connsiteY6" fmla="*/ 1867853 h 3562502"/>
              <a:gd name="connsiteX7" fmla="*/ 15243318 w 19075538"/>
              <a:gd name="connsiteY7" fmla="*/ 1868490 h 3562502"/>
              <a:gd name="connsiteX8" fmla="*/ 15498077 w 19075538"/>
              <a:gd name="connsiteY8" fmla="*/ 2848024 h 3562502"/>
              <a:gd name="connsiteX9" fmla="*/ 15750178 w 19075538"/>
              <a:gd name="connsiteY9" fmla="*/ 0 h 3562502"/>
              <a:gd name="connsiteX10" fmla="*/ 16013525 w 19075538"/>
              <a:gd name="connsiteY10" fmla="*/ 3533241 h 3562502"/>
              <a:gd name="connsiteX11" fmla="*/ 16335393 w 19075538"/>
              <a:gd name="connsiteY11" fmla="*/ 1250899 h 3562502"/>
              <a:gd name="connsiteX12" fmla="*/ 16430492 w 19075538"/>
              <a:gd name="connsiteY12" fmla="*/ 1873328 h 3562502"/>
              <a:gd name="connsiteX13" fmla="*/ 19075538 w 19075538"/>
              <a:gd name="connsiteY13" fmla="*/ 1874243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74243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67897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67897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1 w 19096130"/>
              <a:gd name="connsiteY12" fmla="*/ 1860635 h 3562502"/>
              <a:gd name="connsiteX13" fmla="*/ 19096130 w 19096130"/>
              <a:gd name="connsiteY13" fmla="*/ 1867897 h 3562502"/>
              <a:gd name="connsiteX0" fmla="*/ 0 w 19748213"/>
              <a:gd name="connsiteY0" fmla="*/ 1868122 h 3562502"/>
              <a:gd name="connsiteX1" fmla="*/ 11303566 w 19748213"/>
              <a:gd name="connsiteY1" fmla="*/ 1865376 h 3562502"/>
              <a:gd name="connsiteX2" fmla="*/ 11405979 w 19748213"/>
              <a:gd name="connsiteY2" fmla="*/ 1236269 h 3562502"/>
              <a:gd name="connsiteX3" fmla="*/ 11691271 w 19748213"/>
              <a:gd name="connsiteY3" fmla="*/ 3562502 h 3562502"/>
              <a:gd name="connsiteX4" fmla="*/ 11983879 w 19748213"/>
              <a:gd name="connsiteY4" fmla="*/ 14630 h 3562502"/>
              <a:gd name="connsiteX5" fmla="*/ 12295052 w 19748213"/>
              <a:gd name="connsiteY5" fmla="*/ 3076605 h 3562502"/>
              <a:gd name="connsiteX6" fmla="*/ 12435312 w 19748213"/>
              <a:gd name="connsiteY6" fmla="*/ 1867853 h 3562502"/>
              <a:gd name="connsiteX7" fmla="*/ 15895401 w 19748213"/>
              <a:gd name="connsiteY7" fmla="*/ 1868490 h 3562502"/>
              <a:gd name="connsiteX8" fmla="*/ 16150160 w 19748213"/>
              <a:gd name="connsiteY8" fmla="*/ 2848024 h 3562502"/>
              <a:gd name="connsiteX9" fmla="*/ 16402261 w 19748213"/>
              <a:gd name="connsiteY9" fmla="*/ 0 h 3562502"/>
              <a:gd name="connsiteX10" fmla="*/ 16665608 w 19748213"/>
              <a:gd name="connsiteY10" fmla="*/ 3533241 h 3562502"/>
              <a:gd name="connsiteX11" fmla="*/ 16987476 w 19748213"/>
              <a:gd name="connsiteY11" fmla="*/ 1250899 h 3562502"/>
              <a:gd name="connsiteX12" fmla="*/ 17082574 w 19748213"/>
              <a:gd name="connsiteY12" fmla="*/ 1860635 h 3562502"/>
              <a:gd name="connsiteX13" fmla="*/ 19748213 w 19748213"/>
              <a:gd name="connsiteY13" fmla="*/ 1867897 h 3562502"/>
              <a:gd name="connsiteX0" fmla="*/ 0 w 19782534"/>
              <a:gd name="connsiteY0" fmla="*/ 1868122 h 3562502"/>
              <a:gd name="connsiteX1" fmla="*/ 11337887 w 19782534"/>
              <a:gd name="connsiteY1" fmla="*/ 1865376 h 3562502"/>
              <a:gd name="connsiteX2" fmla="*/ 11440300 w 19782534"/>
              <a:gd name="connsiteY2" fmla="*/ 1236269 h 3562502"/>
              <a:gd name="connsiteX3" fmla="*/ 11725592 w 19782534"/>
              <a:gd name="connsiteY3" fmla="*/ 3562502 h 3562502"/>
              <a:gd name="connsiteX4" fmla="*/ 12018200 w 19782534"/>
              <a:gd name="connsiteY4" fmla="*/ 14630 h 3562502"/>
              <a:gd name="connsiteX5" fmla="*/ 12329373 w 19782534"/>
              <a:gd name="connsiteY5" fmla="*/ 3076605 h 3562502"/>
              <a:gd name="connsiteX6" fmla="*/ 12469633 w 19782534"/>
              <a:gd name="connsiteY6" fmla="*/ 1867853 h 3562502"/>
              <a:gd name="connsiteX7" fmla="*/ 15929722 w 19782534"/>
              <a:gd name="connsiteY7" fmla="*/ 1868490 h 3562502"/>
              <a:gd name="connsiteX8" fmla="*/ 16184481 w 19782534"/>
              <a:gd name="connsiteY8" fmla="*/ 2848024 h 3562502"/>
              <a:gd name="connsiteX9" fmla="*/ 16436582 w 19782534"/>
              <a:gd name="connsiteY9" fmla="*/ 0 h 3562502"/>
              <a:gd name="connsiteX10" fmla="*/ 16699929 w 19782534"/>
              <a:gd name="connsiteY10" fmla="*/ 3533241 h 3562502"/>
              <a:gd name="connsiteX11" fmla="*/ 17021797 w 19782534"/>
              <a:gd name="connsiteY11" fmla="*/ 1250899 h 3562502"/>
              <a:gd name="connsiteX12" fmla="*/ 17116895 w 19782534"/>
              <a:gd name="connsiteY12" fmla="*/ 1860635 h 3562502"/>
              <a:gd name="connsiteX13" fmla="*/ 19782534 w 19782534"/>
              <a:gd name="connsiteY13" fmla="*/ 1867897 h 356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782534" h="3562502">
                <a:moveTo>
                  <a:pt x="0" y="1868122"/>
                </a:moveTo>
                <a:lnTo>
                  <a:pt x="11337887" y="1865376"/>
                </a:lnTo>
                <a:lnTo>
                  <a:pt x="11440300" y="1236269"/>
                </a:lnTo>
                <a:lnTo>
                  <a:pt x="11725592" y="3562502"/>
                </a:lnTo>
                <a:lnTo>
                  <a:pt x="12018200" y="14630"/>
                </a:lnTo>
                <a:lnTo>
                  <a:pt x="12329373" y="3076605"/>
                </a:lnTo>
                <a:lnTo>
                  <a:pt x="12469633" y="1867853"/>
                </a:lnTo>
                <a:lnTo>
                  <a:pt x="15929722" y="1868490"/>
                </a:lnTo>
                <a:lnTo>
                  <a:pt x="16184481" y="2848024"/>
                </a:lnTo>
                <a:lnTo>
                  <a:pt x="16436582" y="0"/>
                </a:lnTo>
                <a:lnTo>
                  <a:pt x="16699929" y="3533241"/>
                </a:lnTo>
                <a:lnTo>
                  <a:pt x="17021797" y="1250899"/>
                </a:lnTo>
                <a:lnTo>
                  <a:pt x="17116895" y="1860635"/>
                </a:lnTo>
                <a:cubicBezTo>
                  <a:pt x="17412747" y="1868006"/>
                  <a:pt x="19013065" y="1873220"/>
                  <a:pt x="19782534" y="1867897"/>
                </a:cubicBezTo>
              </a:path>
            </a:pathLst>
          </a:custGeom>
          <a:ln w="508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p>
        </p:txBody>
      </p:sp>
      <p:sp>
        <p:nvSpPr>
          <p:cNvPr id="6" name="TextBox 5">
            <a:extLst>
              <a:ext uri="{FF2B5EF4-FFF2-40B4-BE49-F238E27FC236}">
                <a16:creationId xmlns:a16="http://schemas.microsoft.com/office/drawing/2014/main" id="{0FF94203-7E5F-4A4A-B8AB-D6DEB0D8D671}"/>
              </a:ext>
            </a:extLst>
          </p:cNvPr>
          <p:cNvSpPr txBox="1"/>
          <p:nvPr/>
        </p:nvSpPr>
        <p:spPr>
          <a:xfrm>
            <a:off x="835716" y="1470184"/>
            <a:ext cx="5229431" cy="923330"/>
          </a:xfrm>
          <a:prstGeom prst="rect">
            <a:avLst/>
          </a:prstGeom>
          <a:noFill/>
        </p:spPr>
        <p:txBody>
          <a:bodyPr wrap="square" rtlCol="0">
            <a:spAutoFit/>
          </a:bodyPr>
          <a:lstStyle/>
          <a:p>
            <a:pPr marL="285750" indent="-285750" algn="just">
              <a:buFont typeface="Wingdings" panose="05000000000000000000" pitchFamily="2" charset="2"/>
              <a:buChar char="ü"/>
            </a:pPr>
            <a:r>
              <a:rPr lang="en-US" altLang="ko-KR" dirty="0">
                <a:latin typeface="Times New Roman" panose="02020603050405020304" pitchFamily="18" charset="0"/>
                <a:cs typeface="Times New Roman" panose="02020603050405020304" pitchFamily="18" charset="0"/>
              </a:rPr>
              <a:t>This study investigate women's education from  three different views, namely: Activists, the Taliban and public views</a:t>
            </a:r>
          </a:p>
        </p:txBody>
      </p:sp>
      <p:sp>
        <p:nvSpPr>
          <p:cNvPr id="7" name="TextBox 6">
            <a:extLst>
              <a:ext uri="{FF2B5EF4-FFF2-40B4-BE49-F238E27FC236}">
                <a16:creationId xmlns:a16="http://schemas.microsoft.com/office/drawing/2014/main" id="{63343607-92BB-42FC-9F71-F19462EC7368}"/>
              </a:ext>
            </a:extLst>
          </p:cNvPr>
          <p:cNvSpPr txBox="1"/>
          <p:nvPr/>
        </p:nvSpPr>
        <p:spPr>
          <a:xfrm>
            <a:off x="724789" y="5077697"/>
            <a:ext cx="5433109" cy="1200329"/>
          </a:xfrm>
          <a:prstGeom prst="rect">
            <a:avLst/>
          </a:prstGeom>
          <a:noFill/>
        </p:spPr>
        <p:txBody>
          <a:bodyPr wrap="square" rtlCol="0">
            <a:spAutoFit/>
          </a:bodyPr>
          <a:lstStyle/>
          <a:p>
            <a:pPr marL="285750" indent="-285750" algn="just" fontAlgn="auto">
              <a:buFont typeface="Wingdings" panose="05000000000000000000" pitchFamily="2" charset="2"/>
              <a:buChar char="ü"/>
            </a:pPr>
            <a:r>
              <a:rPr lang="en-US" dirty="0">
                <a:effectLst/>
                <a:latin typeface="Times New Roman" panose="02020603050405020304" pitchFamily="18" charset="0"/>
                <a:cs typeface="Times New Roman" panose="02020603050405020304" pitchFamily="18" charset="0"/>
              </a:rPr>
              <a:t>Women in patriarchal and conservative countries like Afghanistan face significant barriers to education, limiting their daily lives and access to public activities.</a:t>
            </a:r>
            <a:endParaRPr lang="en-US" altLang="ko-KR"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A6A1D2D-01D1-41E0-962A-D22127D8E973}"/>
              </a:ext>
            </a:extLst>
          </p:cNvPr>
          <p:cNvSpPr txBox="1"/>
          <p:nvPr/>
        </p:nvSpPr>
        <p:spPr>
          <a:xfrm>
            <a:off x="835715" y="1068177"/>
            <a:ext cx="1560265" cy="400110"/>
          </a:xfrm>
          <a:prstGeom prst="rect">
            <a:avLst/>
          </a:prstGeom>
          <a:noFill/>
        </p:spPr>
        <p:txBody>
          <a:bodyPr wrap="square" rtlCol="0" anchor="ctr">
            <a:spAutoFit/>
          </a:bodyPr>
          <a:lstStyle/>
          <a:p>
            <a:r>
              <a:rPr lang="en-GB" altLang="ko-KR" sz="2000" b="1" dirty="0">
                <a:solidFill>
                  <a:schemeClr val="tx2"/>
                </a:solidFill>
                <a:latin typeface="Times New Roman" panose="02020603050405020304" pitchFamily="18" charset="0"/>
                <a:cs typeface="Times New Roman" panose="02020603050405020304" pitchFamily="18" charset="0"/>
              </a:rPr>
              <a:t>Main Focus</a:t>
            </a:r>
            <a:endParaRPr lang="ko-KR" altLang="en-US" sz="2000" b="1" dirty="0">
              <a:solidFill>
                <a:schemeClr val="tx2"/>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1CDF2B3-B136-4995-93C9-231B23A39DD0}"/>
              </a:ext>
            </a:extLst>
          </p:cNvPr>
          <p:cNvSpPr txBox="1"/>
          <p:nvPr/>
        </p:nvSpPr>
        <p:spPr>
          <a:xfrm>
            <a:off x="471762" y="4652819"/>
            <a:ext cx="1248724" cy="400110"/>
          </a:xfrm>
          <a:prstGeom prst="rect">
            <a:avLst/>
          </a:prstGeom>
          <a:noFill/>
        </p:spPr>
        <p:txBody>
          <a:bodyPr wrap="square" rtlCol="0" anchor="ctr">
            <a:spAutoFit/>
          </a:bodyPr>
          <a:lstStyle/>
          <a:p>
            <a:pPr algn="r"/>
            <a:r>
              <a:rPr lang="en-GB" altLang="ko-KR" sz="2000" b="1" dirty="0">
                <a:solidFill>
                  <a:schemeClr val="tx2"/>
                </a:solidFill>
                <a:latin typeface="Times New Roman" panose="02020603050405020304" pitchFamily="18" charset="0"/>
                <a:cs typeface="Times New Roman" panose="02020603050405020304" pitchFamily="18" charset="0"/>
              </a:rPr>
              <a:t>Barriers</a:t>
            </a:r>
            <a:endParaRPr lang="ko-KR" altLang="en-US" sz="2000" b="1" dirty="0">
              <a:solidFill>
                <a:schemeClr val="tx2"/>
              </a:solidFill>
              <a:latin typeface="Times New Roman" panose="02020603050405020304" pitchFamily="18" charset="0"/>
              <a:cs typeface="Times New Roman" panose="02020603050405020304" pitchFamily="18" charset="0"/>
            </a:endParaRPr>
          </a:p>
        </p:txBody>
      </p:sp>
      <p:grpSp>
        <p:nvGrpSpPr>
          <p:cNvPr id="10" name="Graphic 3">
            <a:extLst>
              <a:ext uri="{FF2B5EF4-FFF2-40B4-BE49-F238E27FC236}">
                <a16:creationId xmlns:a16="http://schemas.microsoft.com/office/drawing/2014/main" id="{683E8209-F372-4EA9-9801-32C3A02263D4}"/>
              </a:ext>
            </a:extLst>
          </p:cNvPr>
          <p:cNvGrpSpPr/>
          <p:nvPr/>
        </p:nvGrpSpPr>
        <p:grpSpPr>
          <a:xfrm>
            <a:off x="8066274" y="983857"/>
            <a:ext cx="1471736" cy="5534634"/>
            <a:chOff x="5184181" y="0"/>
            <a:chExt cx="1823637" cy="6858000"/>
          </a:xfrm>
        </p:grpSpPr>
        <p:sp>
          <p:nvSpPr>
            <p:cNvPr id="11" name="Freeform: Shape 206">
              <a:extLst>
                <a:ext uri="{FF2B5EF4-FFF2-40B4-BE49-F238E27FC236}">
                  <a16:creationId xmlns:a16="http://schemas.microsoft.com/office/drawing/2014/main" id="{4B668FC2-EE35-4F8B-BCC1-F48A0F900433}"/>
                </a:ext>
              </a:extLst>
            </p:cNvPr>
            <p:cNvSpPr/>
            <p:nvPr/>
          </p:nvSpPr>
          <p:spPr>
            <a:xfrm>
              <a:off x="5289005" y="1138671"/>
              <a:ext cx="1717952" cy="1403671"/>
            </a:xfrm>
            <a:custGeom>
              <a:avLst/>
              <a:gdLst>
                <a:gd name="connsiteX0" fmla="*/ 1717756 w 1717952"/>
                <a:gd name="connsiteY0" fmla="*/ 731084 h 1403671"/>
                <a:gd name="connsiteX1" fmla="*/ 1696351 w 1717952"/>
                <a:gd name="connsiteY1" fmla="*/ 477324 h 1403671"/>
                <a:gd name="connsiteX2" fmla="*/ 1680791 w 1717952"/>
                <a:gd name="connsiteY2" fmla="*/ 264473 h 1403671"/>
                <a:gd name="connsiteX3" fmla="*/ 1666779 w 1717952"/>
                <a:gd name="connsiteY3" fmla="*/ 243701 h 1403671"/>
                <a:gd name="connsiteX4" fmla="*/ 1466742 w 1717952"/>
                <a:gd name="connsiteY4" fmla="*/ 150689 h 1403671"/>
                <a:gd name="connsiteX5" fmla="*/ 1335567 w 1717952"/>
                <a:gd name="connsiteY5" fmla="*/ 87601 h 1403671"/>
                <a:gd name="connsiteX6" fmla="*/ 1102719 w 1717952"/>
                <a:gd name="connsiteY6" fmla="*/ 19162 h 1403671"/>
                <a:gd name="connsiteX7" fmla="*/ 971192 w 1717952"/>
                <a:gd name="connsiteY7" fmla="*/ 112245 h 1403671"/>
                <a:gd name="connsiteX8" fmla="*/ 975698 w 1717952"/>
                <a:gd name="connsiteY8" fmla="*/ 164701 h 1403671"/>
                <a:gd name="connsiteX9" fmla="*/ 910568 w 1717952"/>
                <a:gd name="connsiteY9" fmla="*/ 303269 h 1403671"/>
                <a:gd name="connsiteX10" fmla="*/ 825371 w 1717952"/>
                <a:gd name="connsiteY10" fmla="*/ 412053 h 1403671"/>
                <a:gd name="connsiteX11" fmla="*/ 820654 w 1717952"/>
                <a:gd name="connsiteY11" fmla="*/ 411208 h 1403671"/>
                <a:gd name="connsiteX12" fmla="*/ 817556 w 1717952"/>
                <a:gd name="connsiteY12" fmla="*/ 386424 h 1403671"/>
                <a:gd name="connsiteX13" fmla="*/ 780731 w 1717952"/>
                <a:gd name="connsiteY13" fmla="*/ 224550 h 1403671"/>
                <a:gd name="connsiteX14" fmla="*/ 761368 w 1717952"/>
                <a:gd name="connsiteY14" fmla="*/ 120201 h 1403671"/>
                <a:gd name="connsiteX15" fmla="*/ 759678 w 1717952"/>
                <a:gd name="connsiteY15" fmla="*/ 81546 h 1403671"/>
                <a:gd name="connsiteX16" fmla="*/ 726444 w 1717952"/>
                <a:gd name="connsiteY16" fmla="*/ 3179 h 1403671"/>
                <a:gd name="connsiteX17" fmla="*/ 661737 w 1717952"/>
                <a:gd name="connsiteY17" fmla="*/ 2193 h 1403671"/>
                <a:gd name="connsiteX18" fmla="*/ 618997 w 1717952"/>
                <a:gd name="connsiteY18" fmla="*/ 49368 h 1403671"/>
                <a:gd name="connsiteX19" fmla="*/ 361928 w 1717952"/>
                <a:gd name="connsiteY19" fmla="*/ 126749 h 1403671"/>
                <a:gd name="connsiteX20" fmla="*/ 91340 w 1717952"/>
                <a:gd name="connsiteY20" fmla="*/ 239406 h 1403671"/>
                <a:gd name="connsiteX21" fmla="*/ 75568 w 1717952"/>
                <a:gd name="connsiteY21" fmla="*/ 262079 h 1403671"/>
                <a:gd name="connsiteX22" fmla="*/ 38391 w 1717952"/>
                <a:gd name="connsiteY22" fmla="*/ 459651 h 1403671"/>
                <a:gd name="connsiteX23" fmla="*/ 1918 w 1717952"/>
                <a:gd name="connsiteY23" fmla="*/ 655182 h 1403671"/>
                <a:gd name="connsiteX24" fmla="*/ 24942 w 1717952"/>
                <a:gd name="connsiteY24" fmla="*/ 682008 h 1403671"/>
                <a:gd name="connsiteX25" fmla="*/ 35011 w 1717952"/>
                <a:gd name="connsiteY25" fmla="*/ 675601 h 1403671"/>
                <a:gd name="connsiteX26" fmla="*/ 159990 w 1717952"/>
                <a:gd name="connsiteY26" fmla="*/ 698061 h 1403671"/>
                <a:gd name="connsiteX27" fmla="*/ 171889 w 1717952"/>
                <a:gd name="connsiteY27" fmla="*/ 692922 h 1403671"/>
                <a:gd name="connsiteX28" fmla="*/ 321019 w 1717952"/>
                <a:gd name="connsiteY28" fmla="*/ 736928 h 1403671"/>
                <a:gd name="connsiteX29" fmla="*/ 394739 w 1717952"/>
                <a:gd name="connsiteY29" fmla="*/ 1292961 h 1403671"/>
                <a:gd name="connsiteX30" fmla="*/ 397908 w 1717952"/>
                <a:gd name="connsiteY30" fmla="*/ 1293313 h 1403671"/>
                <a:gd name="connsiteX31" fmla="*/ 420510 w 1717952"/>
                <a:gd name="connsiteY31" fmla="*/ 1304298 h 1403671"/>
                <a:gd name="connsiteX32" fmla="*/ 536898 w 1717952"/>
                <a:gd name="connsiteY32" fmla="*/ 1325562 h 1403671"/>
                <a:gd name="connsiteX33" fmla="*/ 954293 w 1717952"/>
                <a:gd name="connsiteY33" fmla="*/ 1385692 h 1403671"/>
                <a:gd name="connsiteX34" fmla="*/ 1289800 w 1717952"/>
                <a:gd name="connsiteY34" fmla="*/ 1403647 h 1403671"/>
                <a:gd name="connsiteX35" fmla="*/ 1321978 w 1717952"/>
                <a:gd name="connsiteY35" fmla="*/ 1387945 h 1403671"/>
                <a:gd name="connsiteX36" fmla="*/ 1324090 w 1717952"/>
                <a:gd name="connsiteY36" fmla="*/ 1388157 h 1403671"/>
                <a:gd name="connsiteX37" fmla="*/ 1377180 w 1717952"/>
                <a:gd name="connsiteY37" fmla="*/ 797622 h 1403671"/>
                <a:gd name="connsiteX38" fmla="*/ 1556375 w 1717952"/>
                <a:gd name="connsiteY38" fmla="*/ 757629 h 1403671"/>
                <a:gd name="connsiteX39" fmla="*/ 1558558 w 1717952"/>
                <a:gd name="connsiteY39" fmla="*/ 759108 h 1403671"/>
                <a:gd name="connsiteX40" fmla="*/ 1577569 w 1717952"/>
                <a:gd name="connsiteY40" fmla="*/ 760375 h 1403671"/>
                <a:gd name="connsiteX41" fmla="*/ 1662484 w 1717952"/>
                <a:gd name="connsiteY41" fmla="*/ 746152 h 1403671"/>
                <a:gd name="connsiteX42" fmla="*/ 1683959 w 1717952"/>
                <a:gd name="connsiteY42" fmla="*/ 754038 h 1403671"/>
                <a:gd name="connsiteX43" fmla="*/ 1717756 w 1717952"/>
                <a:gd name="connsiteY43" fmla="*/ 731084 h 1403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717952" h="1403671">
                  <a:moveTo>
                    <a:pt x="1717756" y="731084"/>
                  </a:moveTo>
                  <a:cubicBezTo>
                    <a:pt x="1710504" y="646521"/>
                    <a:pt x="1703111" y="561958"/>
                    <a:pt x="1696351" y="477324"/>
                  </a:cubicBezTo>
                  <a:cubicBezTo>
                    <a:pt x="1690648" y="406421"/>
                    <a:pt x="1685579" y="335447"/>
                    <a:pt x="1680791" y="264473"/>
                  </a:cubicBezTo>
                  <a:cubicBezTo>
                    <a:pt x="1680087" y="253911"/>
                    <a:pt x="1676636" y="248208"/>
                    <a:pt x="1666779" y="243701"/>
                  </a:cubicBezTo>
                  <a:cubicBezTo>
                    <a:pt x="1599889" y="213143"/>
                    <a:pt x="1533139" y="182233"/>
                    <a:pt x="1466742" y="150689"/>
                  </a:cubicBezTo>
                  <a:cubicBezTo>
                    <a:pt x="1422947" y="129847"/>
                    <a:pt x="1377743" y="111893"/>
                    <a:pt x="1335567" y="87601"/>
                  </a:cubicBezTo>
                  <a:cubicBezTo>
                    <a:pt x="1328103" y="88094"/>
                    <a:pt x="1112647" y="15853"/>
                    <a:pt x="1102719" y="19162"/>
                  </a:cubicBezTo>
                  <a:cubicBezTo>
                    <a:pt x="963728" y="65633"/>
                    <a:pt x="963728" y="65633"/>
                    <a:pt x="971192" y="112245"/>
                  </a:cubicBezTo>
                  <a:cubicBezTo>
                    <a:pt x="974008" y="129707"/>
                    <a:pt x="982105" y="148717"/>
                    <a:pt x="975698" y="164701"/>
                  </a:cubicBezTo>
                  <a:cubicBezTo>
                    <a:pt x="956757" y="212087"/>
                    <a:pt x="942182" y="261938"/>
                    <a:pt x="910568" y="303269"/>
                  </a:cubicBezTo>
                  <a:cubicBezTo>
                    <a:pt x="882545" y="339812"/>
                    <a:pt x="853817" y="375792"/>
                    <a:pt x="825371" y="412053"/>
                  </a:cubicBezTo>
                  <a:lnTo>
                    <a:pt x="820654" y="411208"/>
                  </a:lnTo>
                  <a:cubicBezTo>
                    <a:pt x="819527" y="402970"/>
                    <a:pt x="817556" y="394662"/>
                    <a:pt x="817556" y="386424"/>
                  </a:cubicBezTo>
                  <a:cubicBezTo>
                    <a:pt x="817415" y="329673"/>
                    <a:pt x="805797" y="275738"/>
                    <a:pt x="780731" y="224550"/>
                  </a:cubicBezTo>
                  <a:cubicBezTo>
                    <a:pt x="764677" y="191809"/>
                    <a:pt x="753271" y="158082"/>
                    <a:pt x="761368" y="120201"/>
                  </a:cubicBezTo>
                  <a:cubicBezTo>
                    <a:pt x="763973" y="107879"/>
                    <a:pt x="767634" y="92248"/>
                    <a:pt x="759678" y="81546"/>
                  </a:cubicBezTo>
                  <a:cubicBezTo>
                    <a:pt x="742075" y="57817"/>
                    <a:pt x="730598" y="32258"/>
                    <a:pt x="726444" y="3179"/>
                  </a:cubicBezTo>
                  <a:cubicBezTo>
                    <a:pt x="704898" y="-764"/>
                    <a:pt x="682860" y="-976"/>
                    <a:pt x="661737" y="2193"/>
                  </a:cubicBezTo>
                  <a:cubicBezTo>
                    <a:pt x="635685" y="6136"/>
                    <a:pt x="617519" y="14022"/>
                    <a:pt x="618997" y="49368"/>
                  </a:cubicBezTo>
                  <a:cubicBezTo>
                    <a:pt x="619279" y="55987"/>
                    <a:pt x="369110" y="127594"/>
                    <a:pt x="361928" y="126749"/>
                  </a:cubicBezTo>
                  <a:cubicBezTo>
                    <a:pt x="271732" y="164349"/>
                    <a:pt x="181606" y="202018"/>
                    <a:pt x="91340" y="239406"/>
                  </a:cubicBezTo>
                  <a:cubicBezTo>
                    <a:pt x="80778" y="243772"/>
                    <a:pt x="77539" y="251517"/>
                    <a:pt x="75568" y="262079"/>
                  </a:cubicBezTo>
                  <a:cubicBezTo>
                    <a:pt x="63527" y="327983"/>
                    <a:pt x="50783" y="393747"/>
                    <a:pt x="38391" y="459651"/>
                  </a:cubicBezTo>
                  <a:cubicBezTo>
                    <a:pt x="26139" y="524781"/>
                    <a:pt x="13606" y="589911"/>
                    <a:pt x="1918" y="655182"/>
                  </a:cubicBezTo>
                  <a:cubicBezTo>
                    <a:pt x="-2377" y="679403"/>
                    <a:pt x="-1321" y="679684"/>
                    <a:pt x="24942" y="682008"/>
                  </a:cubicBezTo>
                  <a:cubicBezTo>
                    <a:pt x="26421" y="676868"/>
                    <a:pt x="29308" y="674333"/>
                    <a:pt x="35011" y="675601"/>
                  </a:cubicBezTo>
                  <a:cubicBezTo>
                    <a:pt x="76413" y="684613"/>
                    <a:pt x="118941" y="687218"/>
                    <a:pt x="159990" y="698061"/>
                  </a:cubicBezTo>
                  <a:cubicBezTo>
                    <a:pt x="167946" y="700315"/>
                    <a:pt x="170692" y="697287"/>
                    <a:pt x="171889" y="692922"/>
                  </a:cubicBezTo>
                  <a:lnTo>
                    <a:pt x="321019" y="736928"/>
                  </a:lnTo>
                  <a:lnTo>
                    <a:pt x="394739" y="1292961"/>
                  </a:lnTo>
                  <a:lnTo>
                    <a:pt x="397908" y="1293313"/>
                  </a:lnTo>
                  <a:cubicBezTo>
                    <a:pt x="402273" y="1300003"/>
                    <a:pt x="410652" y="1302608"/>
                    <a:pt x="420510" y="1304298"/>
                  </a:cubicBezTo>
                  <a:cubicBezTo>
                    <a:pt x="459376" y="1311057"/>
                    <a:pt x="498032" y="1318591"/>
                    <a:pt x="536898" y="1325562"/>
                  </a:cubicBezTo>
                  <a:cubicBezTo>
                    <a:pt x="675326" y="1350417"/>
                    <a:pt x="814176" y="1373511"/>
                    <a:pt x="954293" y="1385692"/>
                  </a:cubicBezTo>
                  <a:cubicBezTo>
                    <a:pt x="1065824" y="1395339"/>
                    <a:pt x="1177706" y="1403084"/>
                    <a:pt x="1289800" y="1403647"/>
                  </a:cubicBezTo>
                  <a:cubicBezTo>
                    <a:pt x="1314514" y="1403788"/>
                    <a:pt x="1318457" y="1403858"/>
                    <a:pt x="1321978" y="1387945"/>
                  </a:cubicBezTo>
                  <a:lnTo>
                    <a:pt x="1324090" y="1388157"/>
                  </a:lnTo>
                  <a:lnTo>
                    <a:pt x="1377180" y="797622"/>
                  </a:lnTo>
                  <a:lnTo>
                    <a:pt x="1556375" y="757629"/>
                  </a:lnTo>
                  <a:cubicBezTo>
                    <a:pt x="1557009" y="758122"/>
                    <a:pt x="1557713" y="758685"/>
                    <a:pt x="1558558" y="759108"/>
                  </a:cubicBezTo>
                  <a:cubicBezTo>
                    <a:pt x="1564683" y="762769"/>
                    <a:pt x="1571091" y="761431"/>
                    <a:pt x="1577569" y="760375"/>
                  </a:cubicBezTo>
                  <a:cubicBezTo>
                    <a:pt x="1605874" y="755587"/>
                    <a:pt x="1634249" y="751222"/>
                    <a:pt x="1662484" y="746152"/>
                  </a:cubicBezTo>
                  <a:cubicBezTo>
                    <a:pt x="1671567" y="744533"/>
                    <a:pt x="1679312" y="744462"/>
                    <a:pt x="1683959" y="754038"/>
                  </a:cubicBezTo>
                  <a:cubicBezTo>
                    <a:pt x="1712757" y="753264"/>
                    <a:pt x="1719235" y="748757"/>
                    <a:pt x="1717756" y="731084"/>
                  </a:cubicBezTo>
                  <a:close/>
                </a:path>
              </a:pathLst>
            </a:custGeom>
            <a:solidFill>
              <a:srgbClr val="F15729"/>
            </a:solidFill>
            <a:ln w="7024" cap="flat">
              <a:solidFill>
                <a:schemeClr val="accent2">
                  <a:lumMod val="75000"/>
                </a:schemeClr>
              </a:solidFill>
              <a:prstDash val="solid"/>
              <a:miter/>
            </a:ln>
          </p:spPr>
          <p:txBody>
            <a:bodyPr rtlCol="0" anchor="ctr"/>
            <a:lstStyle/>
            <a:p>
              <a:endParaRPr lang="en-US"/>
            </a:p>
          </p:txBody>
        </p:sp>
        <p:sp>
          <p:nvSpPr>
            <p:cNvPr id="12" name="Freeform: Shape 207">
              <a:extLst>
                <a:ext uri="{FF2B5EF4-FFF2-40B4-BE49-F238E27FC236}">
                  <a16:creationId xmlns:a16="http://schemas.microsoft.com/office/drawing/2014/main" id="{B5A2B809-7C11-4651-B5CE-F432E13119BC}"/>
                </a:ext>
              </a:extLst>
            </p:cNvPr>
            <p:cNvSpPr/>
            <p:nvPr/>
          </p:nvSpPr>
          <p:spPr>
            <a:xfrm>
              <a:off x="5184187" y="2728768"/>
              <a:ext cx="1718588" cy="1033343"/>
            </a:xfrm>
            <a:custGeom>
              <a:avLst/>
              <a:gdLst>
                <a:gd name="connsiteX0" fmla="*/ 185315 w 1718588"/>
                <a:gd name="connsiteY0" fmla="*/ 1031233 h 1033343"/>
                <a:gd name="connsiteX1" fmla="*/ 164966 w 1718588"/>
                <a:gd name="connsiteY1" fmla="*/ 1026022 h 1033343"/>
                <a:gd name="connsiteX2" fmla="*/ 100963 w 1718588"/>
                <a:gd name="connsiteY2" fmla="*/ 982227 h 1033343"/>
                <a:gd name="connsiteX3" fmla="*/ 8865 w 1718588"/>
                <a:gd name="connsiteY3" fmla="*/ 827887 h 1033343"/>
                <a:gd name="connsiteX4" fmla="*/ 5134 w 1718588"/>
                <a:gd name="connsiteY4" fmla="*/ 794582 h 1033343"/>
                <a:gd name="connsiteX5" fmla="*/ 64 w 1718588"/>
                <a:gd name="connsiteY5" fmla="*/ 726214 h 1033343"/>
                <a:gd name="connsiteX6" fmla="*/ 123917 w 1718588"/>
                <a:gd name="connsiteY6" fmla="*/ 291850 h 1033343"/>
                <a:gd name="connsiteX7" fmla="*/ 233194 w 1718588"/>
                <a:gd name="connsiteY7" fmla="*/ 175672 h 1033343"/>
                <a:gd name="connsiteX8" fmla="*/ 407390 w 1718588"/>
                <a:gd name="connsiteY8" fmla="*/ 2110 h 1033343"/>
                <a:gd name="connsiteX9" fmla="*/ 437596 w 1718588"/>
                <a:gd name="connsiteY9" fmla="*/ 6476 h 1033343"/>
                <a:gd name="connsiteX10" fmla="*/ 652631 w 1718588"/>
                <a:gd name="connsiteY10" fmla="*/ 73225 h 1033343"/>
                <a:gd name="connsiteX11" fmla="*/ 956453 w 1718588"/>
                <a:gd name="connsiteY11" fmla="*/ 119837 h 1033343"/>
                <a:gd name="connsiteX12" fmla="*/ 1082699 w 1718588"/>
                <a:gd name="connsiteY12" fmla="*/ 122794 h 1033343"/>
                <a:gd name="connsiteX13" fmla="*/ 1393281 w 1718588"/>
                <a:gd name="connsiteY13" fmla="*/ 83223 h 1033343"/>
                <a:gd name="connsiteX14" fmla="*/ 1445244 w 1718588"/>
                <a:gd name="connsiteY14" fmla="*/ 64424 h 1033343"/>
                <a:gd name="connsiteX15" fmla="*/ 1463762 w 1718588"/>
                <a:gd name="connsiteY15" fmla="*/ 61818 h 1033343"/>
                <a:gd name="connsiteX16" fmla="*/ 1528117 w 1718588"/>
                <a:gd name="connsiteY16" fmla="*/ 184967 h 1033343"/>
                <a:gd name="connsiteX17" fmla="*/ 1640493 w 1718588"/>
                <a:gd name="connsiteY17" fmla="*/ 356205 h 1033343"/>
                <a:gd name="connsiteX18" fmla="*/ 1717099 w 1718588"/>
                <a:gd name="connsiteY18" fmla="*/ 597644 h 1033343"/>
                <a:gd name="connsiteX19" fmla="*/ 1704918 w 1718588"/>
                <a:gd name="connsiteY19" fmla="*/ 798033 h 1033343"/>
                <a:gd name="connsiteX20" fmla="*/ 1705341 w 1718588"/>
                <a:gd name="connsiteY20" fmla="*/ 813100 h 1033343"/>
                <a:gd name="connsiteX21" fmla="*/ 1693371 w 1718588"/>
                <a:gd name="connsiteY21" fmla="*/ 848446 h 1033343"/>
                <a:gd name="connsiteX22" fmla="*/ 1683373 w 1718588"/>
                <a:gd name="connsiteY22" fmla="*/ 869077 h 1033343"/>
                <a:gd name="connsiteX23" fmla="*/ 1553183 w 1718588"/>
                <a:gd name="connsiteY23" fmla="*/ 707695 h 1033343"/>
                <a:gd name="connsiteX24" fmla="*/ 1155574 w 1718588"/>
                <a:gd name="connsiteY24" fmla="*/ 629399 h 1033343"/>
                <a:gd name="connsiteX25" fmla="*/ 980463 w 1718588"/>
                <a:gd name="connsiteY25" fmla="*/ 675940 h 1033343"/>
                <a:gd name="connsiteX26" fmla="*/ 942723 w 1718588"/>
                <a:gd name="connsiteY26" fmla="*/ 692839 h 1033343"/>
                <a:gd name="connsiteX27" fmla="*/ 879494 w 1718588"/>
                <a:gd name="connsiteY27" fmla="*/ 681362 h 1033343"/>
                <a:gd name="connsiteX28" fmla="*/ 653616 w 1718588"/>
                <a:gd name="connsiteY28" fmla="*/ 553919 h 1033343"/>
                <a:gd name="connsiteX29" fmla="*/ 516034 w 1718588"/>
                <a:gd name="connsiteY29" fmla="*/ 547229 h 1033343"/>
                <a:gd name="connsiteX30" fmla="*/ 193271 w 1718588"/>
                <a:gd name="connsiteY30" fmla="*/ 668406 h 1033343"/>
                <a:gd name="connsiteX31" fmla="*/ 107018 w 1718588"/>
                <a:gd name="connsiteY31" fmla="*/ 761630 h 1033343"/>
                <a:gd name="connsiteX32" fmla="*/ 117368 w 1718588"/>
                <a:gd name="connsiteY32" fmla="*/ 942585 h 1033343"/>
                <a:gd name="connsiteX33" fmla="*/ 185315 w 1718588"/>
                <a:gd name="connsiteY33" fmla="*/ 1031233 h 103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18588" h="1033343">
                  <a:moveTo>
                    <a:pt x="185315" y="1031233"/>
                  </a:moveTo>
                  <a:cubicBezTo>
                    <a:pt x="176373" y="1037851"/>
                    <a:pt x="172007" y="1026867"/>
                    <a:pt x="164966" y="1026022"/>
                  </a:cubicBezTo>
                  <a:cubicBezTo>
                    <a:pt x="137647" y="1020319"/>
                    <a:pt x="119762" y="999900"/>
                    <a:pt x="100963" y="982227"/>
                  </a:cubicBezTo>
                  <a:cubicBezTo>
                    <a:pt x="55689" y="939769"/>
                    <a:pt x="27172" y="886679"/>
                    <a:pt x="8865" y="827887"/>
                  </a:cubicBezTo>
                  <a:cubicBezTo>
                    <a:pt x="5486" y="817114"/>
                    <a:pt x="5345" y="805848"/>
                    <a:pt x="5134" y="794582"/>
                  </a:cubicBezTo>
                  <a:cubicBezTo>
                    <a:pt x="6190" y="771558"/>
                    <a:pt x="346" y="748956"/>
                    <a:pt x="64" y="726214"/>
                  </a:cubicBezTo>
                  <a:cubicBezTo>
                    <a:pt x="-1696" y="569198"/>
                    <a:pt x="32594" y="422039"/>
                    <a:pt x="123917" y="291850"/>
                  </a:cubicBezTo>
                  <a:cubicBezTo>
                    <a:pt x="154545" y="248125"/>
                    <a:pt x="195665" y="213412"/>
                    <a:pt x="233194" y="175672"/>
                  </a:cubicBezTo>
                  <a:cubicBezTo>
                    <a:pt x="291001" y="117513"/>
                    <a:pt x="357680" y="68296"/>
                    <a:pt x="407390" y="2110"/>
                  </a:cubicBezTo>
                  <a:cubicBezTo>
                    <a:pt x="418445" y="-3312"/>
                    <a:pt x="428091" y="3025"/>
                    <a:pt x="437596" y="6476"/>
                  </a:cubicBezTo>
                  <a:cubicBezTo>
                    <a:pt x="508289" y="31894"/>
                    <a:pt x="580178" y="53369"/>
                    <a:pt x="652631" y="73225"/>
                  </a:cubicBezTo>
                  <a:cubicBezTo>
                    <a:pt x="752121" y="100474"/>
                    <a:pt x="853512" y="114486"/>
                    <a:pt x="956453" y="119837"/>
                  </a:cubicBezTo>
                  <a:cubicBezTo>
                    <a:pt x="998558" y="122019"/>
                    <a:pt x="1040664" y="124977"/>
                    <a:pt x="1082699" y="122794"/>
                  </a:cubicBezTo>
                  <a:cubicBezTo>
                    <a:pt x="1187118" y="117302"/>
                    <a:pt x="1291889" y="113359"/>
                    <a:pt x="1393281" y="83223"/>
                  </a:cubicBezTo>
                  <a:cubicBezTo>
                    <a:pt x="1410954" y="77942"/>
                    <a:pt x="1428627" y="72803"/>
                    <a:pt x="1445244" y="64424"/>
                  </a:cubicBezTo>
                  <a:cubicBezTo>
                    <a:pt x="1451017" y="61537"/>
                    <a:pt x="1456862" y="57594"/>
                    <a:pt x="1463762" y="61818"/>
                  </a:cubicBezTo>
                  <a:cubicBezTo>
                    <a:pt x="1485167" y="102868"/>
                    <a:pt x="1501291" y="146452"/>
                    <a:pt x="1528117" y="184967"/>
                  </a:cubicBezTo>
                  <a:cubicBezTo>
                    <a:pt x="1567125" y="240943"/>
                    <a:pt x="1604794" y="298046"/>
                    <a:pt x="1640493" y="356205"/>
                  </a:cubicBezTo>
                  <a:cubicBezTo>
                    <a:pt x="1685837" y="429996"/>
                    <a:pt x="1711326" y="510334"/>
                    <a:pt x="1717099" y="597644"/>
                  </a:cubicBezTo>
                  <a:cubicBezTo>
                    <a:pt x="1721606" y="665308"/>
                    <a:pt x="1715410" y="731635"/>
                    <a:pt x="1704918" y="798033"/>
                  </a:cubicBezTo>
                  <a:cubicBezTo>
                    <a:pt x="1704144" y="802891"/>
                    <a:pt x="1700975" y="808171"/>
                    <a:pt x="1705341" y="813100"/>
                  </a:cubicBezTo>
                  <a:cubicBezTo>
                    <a:pt x="1693512" y="822183"/>
                    <a:pt x="1699849" y="837462"/>
                    <a:pt x="1693371" y="848446"/>
                  </a:cubicBezTo>
                  <a:cubicBezTo>
                    <a:pt x="1689498" y="854995"/>
                    <a:pt x="1686682" y="862177"/>
                    <a:pt x="1683373" y="869077"/>
                  </a:cubicBezTo>
                  <a:cubicBezTo>
                    <a:pt x="1676120" y="786133"/>
                    <a:pt x="1617891" y="743675"/>
                    <a:pt x="1553183" y="707695"/>
                  </a:cubicBezTo>
                  <a:cubicBezTo>
                    <a:pt x="1429261" y="638904"/>
                    <a:pt x="1294706" y="625245"/>
                    <a:pt x="1155574" y="629399"/>
                  </a:cubicBezTo>
                  <a:cubicBezTo>
                    <a:pt x="1092275" y="631300"/>
                    <a:pt x="1035876" y="649184"/>
                    <a:pt x="980463" y="675940"/>
                  </a:cubicBezTo>
                  <a:cubicBezTo>
                    <a:pt x="968070" y="681925"/>
                    <a:pt x="953847" y="685094"/>
                    <a:pt x="942723" y="692839"/>
                  </a:cubicBezTo>
                  <a:cubicBezTo>
                    <a:pt x="916811" y="710864"/>
                    <a:pt x="900054" y="700725"/>
                    <a:pt x="879494" y="681362"/>
                  </a:cubicBezTo>
                  <a:cubicBezTo>
                    <a:pt x="814998" y="620457"/>
                    <a:pt x="741066" y="574971"/>
                    <a:pt x="653616" y="553919"/>
                  </a:cubicBezTo>
                  <a:cubicBezTo>
                    <a:pt x="608131" y="542935"/>
                    <a:pt x="561942" y="543075"/>
                    <a:pt x="516034" y="547229"/>
                  </a:cubicBezTo>
                  <a:cubicBezTo>
                    <a:pt x="397533" y="557862"/>
                    <a:pt x="290720" y="601446"/>
                    <a:pt x="193271" y="668406"/>
                  </a:cubicBezTo>
                  <a:cubicBezTo>
                    <a:pt x="157784" y="692768"/>
                    <a:pt x="127367" y="722834"/>
                    <a:pt x="107018" y="761630"/>
                  </a:cubicBezTo>
                  <a:cubicBezTo>
                    <a:pt x="74347" y="823944"/>
                    <a:pt x="86388" y="883722"/>
                    <a:pt x="117368" y="942585"/>
                  </a:cubicBezTo>
                  <a:cubicBezTo>
                    <a:pt x="134971" y="975819"/>
                    <a:pt x="160178" y="1003491"/>
                    <a:pt x="185315" y="1031233"/>
                  </a:cubicBezTo>
                  <a:close/>
                </a:path>
              </a:pathLst>
            </a:custGeom>
            <a:solidFill>
              <a:srgbClr val="F15729"/>
            </a:solidFill>
            <a:ln w="7024" cap="flat">
              <a:solidFill>
                <a:schemeClr val="accent2">
                  <a:lumMod val="75000"/>
                </a:schemeClr>
              </a:solidFill>
              <a:prstDash val="solid"/>
              <a:miter/>
            </a:ln>
          </p:spPr>
          <p:txBody>
            <a:bodyPr rtlCol="0" anchor="ctr"/>
            <a:lstStyle/>
            <a:p>
              <a:endParaRPr lang="en-US"/>
            </a:p>
          </p:txBody>
        </p:sp>
        <p:sp>
          <p:nvSpPr>
            <p:cNvPr id="13" name="Freeform: Shape 208">
              <a:extLst>
                <a:ext uri="{FF2B5EF4-FFF2-40B4-BE49-F238E27FC236}">
                  <a16:creationId xmlns:a16="http://schemas.microsoft.com/office/drawing/2014/main" id="{F5D10C99-43F1-421B-8F69-AE074D2F4056}"/>
                </a:ext>
              </a:extLst>
            </p:cNvPr>
            <p:cNvSpPr/>
            <p:nvPr/>
          </p:nvSpPr>
          <p:spPr>
            <a:xfrm>
              <a:off x="5708938" y="5094486"/>
              <a:ext cx="639725" cy="1764233"/>
            </a:xfrm>
            <a:custGeom>
              <a:avLst/>
              <a:gdLst>
                <a:gd name="connsiteX0" fmla="*/ 336647 w 639725"/>
                <a:gd name="connsiteY0" fmla="*/ 1601287 h 1764233"/>
                <a:gd name="connsiteX1" fmla="*/ 373401 w 639725"/>
                <a:gd name="connsiteY1" fmla="*/ 1673740 h 1764233"/>
                <a:gd name="connsiteX2" fmla="*/ 377908 w 639725"/>
                <a:gd name="connsiteY2" fmla="*/ 1682471 h 1764233"/>
                <a:gd name="connsiteX3" fmla="*/ 330099 w 639725"/>
                <a:gd name="connsiteY3" fmla="*/ 1763654 h 1764233"/>
                <a:gd name="connsiteX4" fmla="*/ 137173 w 639725"/>
                <a:gd name="connsiteY4" fmla="*/ 1732110 h 1764233"/>
                <a:gd name="connsiteX5" fmla="*/ 929 w 639725"/>
                <a:gd name="connsiteY5" fmla="*/ 1530454 h 1764233"/>
                <a:gd name="connsiteX6" fmla="*/ 54582 w 639725"/>
                <a:gd name="connsiteY6" fmla="*/ 1254444 h 1764233"/>
                <a:gd name="connsiteX7" fmla="*/ 55286 w 639725"/>
                <a:gd name="connsiteY7" fmla="*/ 1122495 h 1764233"/>
                <a:gd name="connsiteX8" fmla="*/ 45147 w 639725"/>
                <a:gd name="connsiteY8" fmla="*/ 1095246 h 1764233"/>
                <a:gd name="connsiteX9" fmla="*/ 61975 w 639725"/>
                <a:gd name="connsiteY9" fmla="*/ 943863 h 1764233"/>
                <a:gd name="connsiteX10" fmla="*/ 110488 w 639725"/>
                <a:gd name="connsiteY10" fmla="*/ 867115 h 1764233"/>
                <a:gd name="connsiteX11" fmla="*/ 154142 w 639725"/>
                <a:gd name="connsiteY11" fmla="*/ 646941 h 1764233"/>
                <a:gd name="connsiteX12" fmla="*/ 96335 w 639725"/>
                <a:gd name="connsiteY12" fmla="*/ 311082 h 1764233"/>
                <a:gd name="connsiteX13" fmla="*/ 45217 w 639725"/>
                <a:gd name="connsiteY13" fmla="*/ 18807 h 1764233"/>
                <a:gd name="connsiteX14" fmla="*/ 59299 w 639725"/>
                <a:gd name="connsiteY14" fmla="*/ 7 h 1764233"/>
                <a:gd name="connsiteX15" fmla="*/ 237298 w 639725"/>
                <a:gd name="connsiteY15" fmla="*/ 78 h 1764233"/>
                <a:gd name="connsiteX16" fmla="*/ 270391 w 639725"/>
                <a:gd name="connsiteY16" fmla="*/ 25144 h 1764233"/>
                <a:gd name="connsiteX17" fmla="*/ 282501 w 639725"/>
                <a:gd name="connsiteY17" fmla="*/ 37114 h 1764233"/>
                <a:gd name="connsiteX18" fmla="*/ 625120 w 639725"/>
                <a:gd name="connsiteY18" fmla="*/ 115129 h 1764233"/>
                <a:gd name="connsiteX19" fmla="*/ 637653 w 639725"/>
                <a:gd name="connsiteY19" fmla="*/ 135900 h 1764233"/>
                <a:gd name="connsiteX20" fmla="*/ 451416 w 639725"/>
                <a:gd name="connsiteY20" fmla="*/ 773047 h 1764233"/>
                <a:gd name="connsiteX21" fmla="*/ 452895 w 639725"/>
                <a:gd name="connsiteY21" fmla="*/ 795648 h 1764233"/>
                <a:gd name="connsiteX22" fmla="*/ 522813 w 639725"/>
                <a:gd name="connsiteY22" fmla="*/ 1042719 h 1764233"/>
                <a:gd name="connsiteX23" fmla="*/ 535064 w 639725"/>
                <a:gd name="connsiteY23" fmla="*/ 1211494 h 1764233"/>
                <a:gd name="connsiteX24" fmla="*/ 558018 w 639725"/>
                <a:gd name="connsiteY24" fmla="*/ 1471098 h 1764233"/>
                <a:gd name="connsiteX25" fmla="*/ 560905 w 639725"/>
                <a:gd name="connsiteY25" fmla="*/ 1555731 h 1764233"/>
                <a:gd name="connsiteX26" fmla="*/ 500070 w 639725"/>
                <a:gd name="connsiteY26" fmla="*/ 1610159 h 1764233"/>
                <a:gd name="connsiteX27" fmla="*/ 369810 w 639725"/>
                <a:gd name="connsiteY27" fmla="*/ 1603611 h 1764233"/>
                <a:gd name="connsiteX28" fmla="*/ 336647 w 639725"/>
                <a:gd name="connsiteY28" fmla="*/ 1601287 h 176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9725" h="1764233">
                  <a:moveTo>
                    <a:pt x="336647" y="1601287"/>
                  </a:moveTo>
                  <a:cubicBezTo>
                    <a:pt x="349814" y="1627269"/>
                    <a:pt x="361572" y="1650504"/>
                    <a:pt x="373401" y="1673740"/>
                  </a:cubicBezTo>
                  <a:cubicBezTo>
                    <a:pt x="374880" y="1676697"/>
                    <a:pt x="376429" y="1679584"/>
                    <a:pt x="377908" y="1682471"/>
                  </a:cubicBezTo>
                  <a:cubicBezTo>
                    <a:pt x="402692" y="1732885"/>
                    <a:pt x="386005" y="1761119"/>
                    <a:pt x="330099" y="1763654"/>
                  </a:cubicBezTo>
                  <a:cubicBezTo>
                    <a:pt x="263561" y="1766753"/>
                    <a:pt x="198853" y="1757599"/>
                    <a:pt x="137173" y="1732110"/>
                  </a:cubicBezTo>
                  <a:cubicBezTo>
                    <a:pt x="47611" y="1695075"/>
                    <a:pt x="7266" y="1624241"/>
                    <a:pt x="929" y="1530454"/>
                  </a:cubicBezTo>
                  <a:cubicBezTo>
                    <a:pt x="-5619" y="1433640"/>
                    <a:pt x="23531" y="1343796"/>
                    <a:pt x="54582" y="1254444"/>
                  </a:cubicBezTo>
                  <a:cubicBezTo>
                    <a:pt x="70002" y="1210086"/>
                    <a:pt x="73029" y="1166572"/>
                    <a:pt x="55286" y="1122495"/>
                  </a:cubicBezTo>
                  <a:cubicBezTo>
                    <a:pt x="51695" y="1113482"/>
                    <a:pt x="49019" y="1104117"/>
                    <a:pt x="45147" y="1095246"/>
                  </a:cubicBezTo>
                  <a:cubicBezTo>
                    <a:pt x="21630" y="1041523"/>
                    <a:pt x="31980" y="991601"/>
                    <a:pt x="61975" y="943863"/>
                  </a:cubicBezTo>
                  <a:cubicBezTo>
                    <a:pt x="78099" y="918233"/>
                    <a:pt x="93237" y="891900"/>
                    <a:pt x="110488" y="867115"/>
                  </a:cubicBezTo>
                  <a:cubicBezTo>
                    <a:pt x="157311" y="799943"/>
                    <a:pt x="168295" y="726294"/>
                    <a:pt x="154142" y="646941"/>
                  </a:cubicBezTo>
                  <a:cubicBezTo>
                    <a:pt x="134216" y="535129"/>
                    <a:pt x="115698" y="423035"/>
                    <a:pt x="96335" y="311082"/>
                  </a:cubicBezTo>
                  <a:cubicBezTo>
                    <a:pt x="79507" y="213634"/>
                    <a:pt x="62327" y="116256"/>
                    <a:pt x="45217" y="18807"/>
                  </a:cubicBezTo>
                  <a:cubicBezTo>
                    <a:pt x="43246" y="7471"/>
                    <a:pt x="42682" y="-274"/>
                    <a:pt x="59299" y="7"/>
                  </a:cubicBezTo>
                  <a:cubicBezTo>
                    <a:pt x="118655" y="993"/>
                    <a:pt x="178012" y="219"/>
                    <a:pt x="237298" y="78"/>
                  </a:cubicBezTo>
                  <a:cubicBezTo>
                    <a:pt x="254689" y="78"/>
                    <a:pt x="270743" y="1486"/>
                    <a:pt x="270391" y="25144"/>
                  </a:cubicBezTo>
                  <a:cubicBezTo>
                    <a:pt x="270250" y="32960"/>
                    <a:pt x="274545" y="35283"/>
                    <a:pt x="282501" y="37114"/>
                  </a:cubicBezTo>
                  <a:cubicBezTo>
                    <a:pt x="396778" y="62884"/>
                    <a:pt x="510843" y="89641"/>
                    <a:pt x="625120" y="115129"/>
                  </a:cubicBezTo>
                  <a:cubicBezTo>
                    <a:pt x="639554" y="118368"/>
                    <a:pt x="642300" y="121748"/>
                    <a:pt x="637653" y="135900"/>
                  </a:cubicBezTo>
                  <a:cubicBezTo>
                    <a:pt x="569073" y="346358"/>
                    <a:pt x="504084" y="557872"/>
                    <a:pt x="451416" y="773047"/>
                  </a:cubicBezTo>
                  <a:cubicBezTo>
                    <a:pt x="449375" y="781284"/>
                    <a:pt x="449515" y="788044"/>
                    <a:pt x="452895" y="795648"/>
                  </a:cubicBezTo>
                  <a:cubicBezTo>
                    <a:pt x="487608" y="874790"/>
                    <a:pt x="512322" y="956959"/>
                    <a:pt x="522813" y="1042719"/>
                  </a:cubicBezTo>
                  <a:cubicBezTo>
                    <a:pt x="529713" y="1098696"/>
                    <a:pt x="534571" y="1155165"/>
                    <a:pt x="535064" y="1211494"/>
                  </a:cubicBezTo>
                  <a:cubicBezTo>
                    <a:pt x="535909" y="1298803"/>
                    <a:pt x="545837" y="1384915"/>
                    <a:pt x="558018" y="1471098"/>
                  </a:cubicBezTo>
                  <a:cubicBezTo>
                    <a:pt x="561961" y="1499051"/>
                    <a:pt x="565411" y="1527215"/>
                    <a:pt x="560905" y="1555731"/>
                  </a:cubicBezTo>
                  <a:cubicBezTo>
                    <a:pt x="555272" y="1591500"/>
                    <a:pt x="536754" y="1609032"/>
                    <a:pt x="500070" y="1610159"/>
                  </a:cubicBezTo>
                  <a:cubicBezTo>
                    <a:pt x="456486" y="1611567"/>
                    <a:pt x="413254" y="1605512"/>
                    <a:pt x="369810" y="1603611"/>
                  </a:cubicBezTo>
                  <a:cubicBezTo>
                    <a:pt x="360023" y="1603118"/>
                    <a:pt x="350236" y="1602203"/>
                    <a:pt x="336647" y="1601287"/>
                  </a:cubicBezTo>
                  <a:close/>
                </a:path>
              </a:pathLst>
            </a:custGeom>
            <a:solidFill>
              <a:srgbClr val="FCC985"/>
            </a:solidFill>
            <a:ln w="7024" cap="flat">
              <a:solidFill>
                <a:schemeClr val="accent2">
                  <a:lumMod val="75000"/>
                </a:schemeClr>
              </a:solidFill>
              <a:prstDash val="solid"/>
              <a:miter/>
            </a:ln>
          </p:spPr>
          <p:txBody>
            <a:bodyPr rtlCol="0" anchor="ctr"/>
            <a:lstStyle/>
            <a:p>
              <a:endParaRPr lang="en-US"/>
            </a:p>
          </p:txBody>
        </p:sp>
        <p:sp>
          <p:nvSpPr>
            <p:cNvPr id="14" name="Freeform: Shape 209">
              <a:extLst>
                <a:ext uri="{FF2B5EF4-FFF2-40B4-BE49-F238E27FC236}">
                  <a16:creationId xmlns:a16="http://schemas.microsoft.com/office/drawing/2014/main" id="{418C8313-2CA8-4E51-91F4-B482718006ED}"/>
                </a:ext>
              </a:extLst>
            </p:cNvPr>
            <p:cNvSpPr/>
            <p:nvPr/>
          </p:nvSpPr>
          <p:spPr>
            <a:xfrm>
              <a:off x="5617307" y="-8"/>
              <a:ext cx="1026177" cy="1536916"/>
            </a:xfrm>
            <a:custGeom>
              <a:avLst/>
              <a:gdLst>
                <a:gd name="connsiteX0" fmla="*/ 33556 w 1026177"/>
                <a:gd name="connsiteY0" fmla="*/ 1265429 h 1536916"/>
                <a:gd name="connsiteX1" fmla="*/ 45807 w 1026177"/>
                <a:gd name="connsiteY1" fmla="*/ 1241349 h 1536916"/>
                <a:gd name="connsiteX2" fmla="*/ 30317 w 1026177"/>
                <a:gd name="connsiteY2" fmla="*/ 1030680 h 1536916"/>
                <a:gd name="connsiteX3" fmla="*/ 26726 w 1026177"/>
                <a:gd name="connsiteY3" fmla="*/ 955693 h 1536916"/>
                <a:gd name="connsiteX4" fmla="*/ 21727 w 1026177"/>
                <a:gd name="connsiteY4" fmla="*/ 847190 h 1536916"/>
                <a:gd name="connsiteX5" fmla="*/ 18206 w 1026177"/>
                <a:gd name="connsiteY5" fmla="*/ 631663 h 1536916"/>
                <a:gd name="connsiteX6" fmla="*/ 69606 w 1026177"/>
                <a:gd name="connsiteY6" fmla="*/ 346218 h 1536916"/>
                <a:gd name="connsiteX7" fmla="*/ 345968 w 1026177"/>
                <a:gd name="connsiteY7" fmla="*/ 32890 h 1536916"/>
                <a:gd name="connsiteX8" fmla="*/ 634159 w 1026177"/>
                <a:gd name="connsiteY8" fmla="*/ 44649 h 1536916"/>
                <a:gd name="connsiteX9" fmla="*/ 891862 w 1026177"/>
                <a:gd name="connsiteY9" fmla="*/ 387831 h 1536916"/>
                <a:gd name="connsiteX10" fmla="*/ 938756 w 1026177"/>
                <a:gd name="connsiteY10" fmla="*/ 631240 h 1536916"/>
                <a:gd name="connsiteX11" fmla="*/ 951571 w 1026177"/>
                <a:gd name="connsiteY11" fmla="*/ 802690 h 1536916"/>
                <a:gd name="connsiteX12" fmla="*/ 1002055 w 1026177"/>
                <a:gd name="connsiteY12" fmla="*/ 1191146 h 1536916"/>
                <a:gd name="connsiteX13" fmla="*/ 1007266 w 1026177"/>
                <a:gd name="connsiteY13" fmla="*/ 1226211 h 1536916"/>
                <a:gd name="connsiteX14" fmla="*/ 1001773 w 1026177"/>
                <a:gd name="connsiteY14" fmla="*/ 1260923 h 1536916"/>
                <a:gd name="connsiteX15" fmla="*/ 1001633 w 1026177"/>
                <a:gd name="connsiteY15" fmla="*/ 1408363 h 1536916"/>
                <a:gd name="connsiteX16" fmla="*/ 1009941 w 1026177"/>
                <a:gd name="connsiteY16" fmla="*/ 1454552 h 1536916"/>
                <a:gd name="connsiteX17" fmla="*/ 1026136 w 1026177"/>
                <a:gd name="connsiteY17" fmla="*/ 1470536 h 1536916"/>
                <a:gd name="connsiteX18" fmla="*/ 1007477 w 1026177"/>
                <a:gd name="connsiteY18" fmla="*/ 1484055 h 1536916"/>
                <a:gd name="connsiteX19" fmla="*/ 827437 w 1026177"/>
                <a:gd name="connsiteY19" fmla="*/ 1517711 h 1536916"/>
                <a:gd name="connsiteX20" fmla="*/ 730552 w 1026177"/>
                <a:gd name="connsiteY20" fmla="*/ 1535243 h 1536916"/>
                <a:gd name="connsiteX21" fmla="*/ 702106 w 1026177"/>
                <a:gd name="connsiteY21" fmla="*/ 1532356 h 1536916"/>
                <a:gd name="connsiteX22" fmla="*/ 695769 w 1026177"/>
                <a:gd name="connsiteY22" fmla="*/ 1491800 h 1536916"/>
                <a:gd name="connsiteX23" fmla="*/ 695980 w 1026177"/>
                <a:gd name="connsiteY23" fmla="*/ 1298804 h 1536916"/>
                <a:gd name="connsiteX24" fmla="*/ 704852 w 1026177"/>
                <a:gd name="connsiteY24" fmla="*/ 1183119 h 1536916"/>
                <a:gd name="connsiteX25" fmla="*/ 709358 w 1026177"/>
                <a:gd name="connsiteY25" fmla="*/ 1149885 h 1536916"/>
                <a:gd name="connsiteX26" fmla="*/ 731044 w 1026177"/>
                <a:gd name="connsiteY26" fmla="*/ 1080953 h 1536916"/>
                <a:gd name="connsiteX27" fmla="*/ 773432 w 1026177"/>
                <a:gd name="connsiteY27" fmla="*/ 992025 h 1536916"/>
                <a:gd name="connsiteX28" fmla="*/ 822508 w 1026177"/>
                <a:gd name="connsiteY28" fmla="*/ 856343 h 1536916"/>
                <a:gd name="connsiteX29" fmla="*/ 819480 w 1026177"/>
                <a:gd name="connsiteY29" fmla="*/ 679965 h 1536916"/>
                <a:gd name="connsiteX30" fmla="*/ 796033 w 1026177"/>
                <a:gd name="connsiteY30" fmla="*/ 665953 h 1536916"/>
                <a:gd name="connsiteX31" fmla="*/ 697599 w 1026177"/>
                <a:gd name="connsiteY31" fmla="*/ 667079 h 1536916"/>
                <a:gd name="connsiteX32" fmla="*/ 492634 w 1026177"/>
                <a:gd name="connsiteY32" fmla="*/ 581108 h 1536916"/>
                <a:gd name="connsiteX33" fmla="*/ 397579 w 1026177"/>
                <a:gd name="connsiteY33" fmla="*/ 470422 h 1536916"/>
                <a:gd name="connsiteX34" fmla="*/ 384272 w 1026177"/>
                <a:gd name="connsiteY34" fmla="*/ 453242 h 1536916"/>
                <a:gd name="connsiteX35" fmla="*/ 371598 w 1026177"/>
                <a:gd name="connsiteY35" fmla="*/ 485913 h 1536916"/>
                <a:gd name="connsiteX36" fmla="*/ 306890 w 1026177"/>
                <a:gd name="connsiteY36" fmla="*/ 777202 h 1536916"/>
                <a:gd name="connsiteX37" fmla="*/ 341955 w 1026177"/>
                <a:gd name="connsiteY37" fmla="*/ 965973 h 1536916"/>
                <a:gd name="connsiteX38" fmla="*/ 401381 w 1026177"/>
                <a:gd name="connsiteY38" fmla="*/ 1117778 h 1536916"/>
                <a:gd name="connsiteX39" fmla="*/ 399832 w 1026177"/>
                <a:gd name="connsiteY39" fmla="*/ 1144886 h 1536916"/>
                <a:gd name="connsiteX40" fmla="*/ 385187 w 1026177"/>
                <a:gd name="connsiteY40" fmla="*/ 1146928 h 1536916"/>
                <a:gd name="connsiteX41" fmla="*/ 335900 w 1026177"/>
                <a:gd name="connsiteY41" fmla="*/ 1146647 h 1536916"/>
                <a:gd name="connsiteX42" fmla="*/ 296892 w 1026177"/>
                <a:gd name="connsiteY42" fmla="*/ 1187696 h 1536916"/>
                <a:gd name="connsiteX43" fmla="*/ 289147 w 1026177"/>
                <a:gd name="connsiteY43" fmla="*/ 1224380 h 1536916"/>
                <a:gd name="connsiteX44" fmla="*/ 299145 w 1026177"/>
                <a:gd name="connsiteY44" fmla="*/ 1429205 h 1536916"/>
                <a:gd name="connsiteX45" fmla="*/ 314213 w 1026177"/>
                <a:gd name="connsiteY45" fmla="*/ 1504755 h 1536916"/>
                <a:gd name="connsiteX46" fmla="*/ 306679 w 1026177"/>
                <a:gd name="connsiteY46" fmla="*/ 1522640 h 1536916"/>
                <a:gd name="connsiteX47" fmla="*/ 285345 w 1026177"/>
                <a:gd name="connsiteY47" fmla="*/ 1522569 h 1536916"/>
                <a:gd name="connsiteX48" fmla="*/ 27078 w 1026177"/>
                <a:gd name="connsiteY48" fmla="*/ 1477154 h 1536916"/>
                <a:gd name="connsiteX49" fmla="*/ 533 w 1026177"/>
                <a:gd name="connsiteY49" fmla="*/ 1466452 h 1536916"/>
                <a:gd name="connsiteX50" fmla="*/ 12362 w 1026177"/>
                <a:gd name="connsiteY50" fmla="*/ 1429697 h 1536916"/>
                <a:gd name="connsiteX51" fmla="*/ 38978 w 1026177"/>
                <a:gd name="connsiteY51" fmla="*/ 1284159 h 1536916"/>
                <a:gd name="connsiteX52" fmla="*/ 33556 w 1026177"/>
                <a:gd name="connsiteY52" fmla="*/ 1265429 h 15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026177" h="1536916">
                  <a:moveTo>
                    <a:pt x="33556" y="1265429"/>
                  </a:moveTo>
                  <a:cubicBezTo>
                    <a:pt x="43273" y="1260219"/>
                    <a:pt x="46723" y="1252615"/>
                    <a:pt x="45807" y="1241349"/>
                  </a:cubicBezTo>
                  <a:cubicBezTo>
                    <a:pt x="40315" y="1171149"/>
                    <a:pt x="35387" y="1100880"/>
                    <a:pt x="30317" y="1030680"/>
                  </a:cubicBezTo>
                  <a:cubicBezTo>
                    <a:pt x="28486" y="1005755"/>
                    <a:pt x="29402" y="980759"/>
                    <a:pt x="26726" y="955693"/>
                  </a:cubicBezTo>
                  <a:cubicBezTo>
                    <a:pt x="22924" y="919783"/>
                    <a:pt x="23417" y="883381"/>
                    <a:pt x="21727" y="847190"/>
                  </a:cubicBezTo>
                  <a:cubicBezTo>
                    <a:pt x="18418" y="775371"/>
                    <a:pt x="16376" y="703482"/>
                    <a:pt x="18206" y="631663"/>
                  </a:cubicBezTo>
                  <a:cubicBezTo>
                    <a:pt x="20741" y="534003"/>
                    <a:pt x="30740" y="436977"/>
                    <a:pt x="69606" y="346218"/>
                  </a:cubicBezTo>
                  <a:cubicBezTo>
                    <a:pt x="127202" y="211945"/>
                    <a:pt x="212188" y="100203"/>
                    <a:pt x="345968" y="32890"/>
                  </a:cubicBezTo>
                  <a:cubicBezTo>
                    <a:pt x="443769" y="-16397"/>
                    <a:pt x="540231" y="-8511"/>
                    <a:pt x="634159" y="44649"/>
                  </a:cubicBezTo>
                  <a:cubicBezTo>
                    <a:pt x="769911" y="121467"/>
                    <a:pt x="847433" y="242433"/>
                    <a:pt x="891862" y="387831"/>
                  </a:cubicBezTo>
                  <a:cubicBezTo>
                    <a:pt x="916084" y="467183"/>
                    <a:pt x="929743" y="548930"/>
                    <a:pt x="938756" y="631240"/>
                  </a:cubicBezTo>
                  <a:cubicBezTo>
                    <a:pt x="944952" y="688203"/>
                    <a:pt x="947698" y="745517"/>
                    <a:pt x="951571" y="802690"/>
                  </a:cubicBezTo>
                  <a:cubicBezTo>
                    <a:pt x="960442" y="933232"/>
                    <a:pt x="974032" y="1063140"/>
                    <a:pt x="1002055" y="1191146"/>
                  </a:cubicBezTo>
                  <a:cubicBezTo>
                    <a:pt x="1004590" y="1202623"/>
                    <a:pt x="1005576" y="1214522"/>
                    <a:pt x="1007266" y="1226211"/>
                  </a:cubicBezTo>
                  <a:cubicBezTo>
                    <a:pt x="1003041" y="1237406"/>
                    <a:pt x="1001773" y="1248953"/>
                    <a:pt x="1001773" y="1260923"/>
                  </a:cubicBezTo>
                  <a:cubicBezTo>
                    <a:pt x="1001985" y="1310070"/>
                    <a:pt x="1002196" y="1359216"/>
                    <a:pt x="1001633" y="1408363"/>
                  </a:cubicBezTo>
                  <a:cubicBezTo>
                    <a:pt x="1001492" y="1424487"/>
                    <a:pt x="1006632" y="1439273"/>
                    <a:pt x="1009941" y="1454552"/>
                  </a:cubicBezTo>
                  <a:cubicBezTo>
                    <a:pt x="1011983" y="1463917"/>
                    <a:pt x="1020503" y="1465466"/>
                    <a:pt x="1026136" y="1470536"/>
                  </a:cubicBezTo>
                  <a:cubicBezTo>
                    <a:pt x="1026980" y="1484547"/>
                    <a:pt x="1014870" y="1482717"/>
                    <a:pt x="1007477" y="1484055"/>
                  </a:cubicBezTo>
                  <a:cubicBezTo>
                    <a:pt x="947276" y="1494475"/>
                    <a:pt x="887497" y="1506586"/>
                    <a:pt x="827437" y="1517711"/>
                  </a:cubicBezTo>
                  <a:cubicBezTo>
                    <a:pt x="795188" y="1523696"/>
                    <a:pt x="763011" y="1530526"/>
                    <a:pt x="730552" y="1535243"/>
                  </a:cubicBezTo>
                  <a:cubicBezTo>
                    <a:pt x="720835" y="1536651"/>
                    <a:pt x="711048" y="1539256"/>
                    <a:pt x="702106" y="1532356"/>
                  </a:cubicBezTo>
                  <a:cubicBezTo>
                    <a:pt x="696473" y="1519401"/>
                    <a:pt x="695769" y="1505671"/>
                    <a:pt x="695769" y="1491800"/>
                  </a:cubicBezTo>
                  <a:cubicBezTo>
                    <a:pt x="695769" y="1427444"/>
                    <a:pt x="695205" y="1363159"/>
                    <a:pt x="695980" y="1298804"/>
                  </a:cubicBezTo>
                  <a:cubicBezTo>
                    <a:pt x="696402" y="1260078"/>
                    <a:pt x="705204" y="1221916"/>
                    <a:pt x="704852" y="1183119"/>
                  </a:cubicBezTo>
                  <a:cubicBezTo>
                    <a:pt x="706401" y="1172065"/>
                    <a:pt x="708231" y="1161010"/>
                    <a:pt x="709358" y="1149885"/>
                  </a:cubicBezTo>
                  <a:cubicBezTo>
                    <a:pt x="711893" y="1125453"/>
                    <a:pt x="715906" y="1101443"/>
                    <a:pt x="731044" y="1080953"/>
                  </a:cubicBezTo>
                  <a:cubicBezTo>
                    <a:pt x="750900" y="1054056"/>
                    <a:pt x="762025" y="1023076"/>
                    <a:pt x="773432" y="992025"/>
                  </a:cubicBezTo>
                  <a:cubicBezTo>
                    <a:pt x="790049" y="946891"/>
                    <a:pt x="811031" y="903378"/>
                    <a:pt x="822508" y="856343"/>
                  </a:cubicBezTo>
                  <a:cubicBezTo>
                    <a:pt x="836942" y="797198"/>
                    <a:pt x="832295" y="738617"/>
                    <a:pt x="819480" y="679965"/>
                  </a:cubicBezTo>
                  <a:cubicBezTo>
                    <a:pt x="816382" y="665812"/>
                    <a:pt x="807651" y="664333"/>
                    <a:pt x="796033" y="665953"/>
                  </a:cubicBezTo>
                  <a:cubicBezTo>
                    <a:pt x="763292" y="670600"/>
                    <a:pt x="730692" y="671093"/>
                    <a:pt x="697599" y="667079"/>
                  </a:cubicBezTo>
                  <a:cubicBezTo>
                    <a:pt x="620922" y="657856"/>
                    <a:pt x="552272" y="629973"/>
                    <a:pt x="492634" y="581108"/>
                  </a:cubicBezTo>
                  <a:cubicBezTo>
                    <a:pt x="454612" y="549916"/>
                    <a:pt x="426166" y="509993"/>
                    <a:pt x="397579" y="470422"/>
                  </a:cubicBezTo>
                  <a:cubicBezTo>
                    <a:pt x="393777" y="465142"/>
                    <a:pt x="390609" y="459297"/>
                    <a:pt x="384272" y="453242"/>
                  </a:cubicBezTo>
                  <a:cubicBezTo>
                    <a:pt x="376879" y="463592"/>
                    <a:pt x="374414" y="475069"/>
                    <a:pt x="371598" y="485913"/>
                  </a:cubicBezTo>
                  <a:cubicBezTo>
                    <a:pt x="346743" y="582305"/>
                    <a:pt x="317381" y="677641"/>
                    <a:pt x="306890" y="777202"/>
                  </a:cubicBezTo>
                  <a:cubicBezTo>
                    <a:pt x="299849" y="843669"/>
                    <a:pt x="306890" y="906616"/>
                    <a:pt x="341955" y="965973"/>
                  </a:cubicBezTo>
                  <a:cubicBezTo>
                    <a:pt x="369697" y="1012937"/>
                    <a:pt x="395537" y="1061731"/>
                    <a:pt x="401381" y="1117778"/>
                  </a:cubicBezTo>
                  <a:cubicBezTo>
                    <a:pt x="402297" y="1126932"/>
                    <a:pt x="404691" y="1136085"/>
                    <a:pt x="399832" y="1144886"/>
                  </a:cubicBezTo>
                  <a:cubicBezTo>
                    <a:pt x="395608" y="1150097"/>
                    <a:pt x="390186" y="1147562"/>
                    <a:pt x="385187" y="1146928"/>
                  </a:cubicBezTo>
                  <a:cubicBezTo>
                    <a:pt x="368781" y="1144816"/>
                    <a:pt x="352235" y="1144464"/>
                    <a:pt x="335900" y="1146647"/>
                  </a:cubicBezTo>
                  <a:cubicBezTo>
                    <a:pt x="309073" y="1150308"/>
                    <a:pt x="299427" y="1160658"/>
                    <a:pt x="296892" y="1187696"/>
                  </a:cubicBezTo>
                  <a:cubicBezTo>
                    <a:pt x="295695" y="1200299"/>
                    <a:pt x="292034" y="1212269"/>
                    <a:pt x="289147" y="1224380"/>
                  </a:cubicBezTo>
                  <a:cubicBezTo>
                    <a:pt x="272600" y="1293734"/>
                    <a:pt x="281050" y="1361681"/>
                    <a:pt x="299145" y="1429205"/>
                  </a:cubicBezTo>
                  <a:cubicBezTo>
                    <a:pt x="305834" y="1454060"/>
                    <a:pt x="307454" y="1479900"/>
                    <a:pt x="314213" y="1504755"/>
                  </a:cubicBezTo>
                  <a:cubicBezTo>
                    <a:pt x="316396" y="1512782"/>
                    <a:pt x="314917" y="1519119"/>
                    <a:pt x="306679" y="1522640"/>
                  </a:cubicBezTo>
                  <a:cubicBezTo>
                    <a:pt x="299568" y="1525315"/>
                    <a:pt x="292456" y="1523907"/>
                    <a:pt x="285345" y="1522569"/>
                  </a:cubicBezTo>
                  <a:cubicBezTo>
                    <a:pt x="199444" y="1506516"/>
                    <a:pt x="113543" y="1490391"/>
                    <a:pt x="27078" y="1477154"/>
                  </a:cubicBezTo>
                  <a:cubicBezTo>
                    <a:pt x="17573" y="1475676"/>
                    <a:pt x="7082" y="1475676"/>
                    <a:pt x="533" y="1466452"/>
                  </a:cubicBezTo>
                  <a:cubicBezTo>
                    <a:pt x="-2213" y="1452088"/>
                    <a:pt x="6237" y="1441034"/>
                    <a:pt x="12362" y="1429697"/>
                  </a:cubicBezTo>
                  <a:cubicBezTo>
                    <a:pt x="37288" y="1384001"/>
                    <a:pt x="42639" y="1334995"/>
                    <a:pt x="38978" y="1284159"/>
                  </a:cubicBezTo>
                  <a:cubicBezTo>
                    <a:pt x="38555" y="1277540"/>
                    <a:pt x="35035" y="1271837"/>
                    <a:pt x="33556" y="1265429"/>
                  </a:cubicBezTo>
                  <a:close/>
                </a:path>
              </a:pathLst>
            </a:custGeom>
            <a:solidFill>
              <a:srgbClr val="9C6828"/>
            </a:solidFill>
            <a:ln w="7024" cap="flat">
              <a:solidFill>
                <a:schemeClr val="accent2">
                  <a:lumMod val="75000"/>
                </a:schemeClr>
              </a:solidFill>
              <a:prstDash val="solid"/>
              <a:miter/>
            </a:ln>
          </p:spPr>
          <p:txBody>
            <a:bodyPr rtlCol="0" anchor="ctr"/>
            <a:lstStyle/>
            <a:p>
              <a:endParaRPr lang="en-US"/>
            </a:p>
          </p:txBody>
        </p:sp>
        <p:sp>
          <p:nvSpPr>
            <p:cNvPr id="15" name="Freeform: Shape 210">
              <a:extLst>
                <a:ext uri="{FF2B5EF4-FFF2-40B4-BE49-F238E27FC236}">
                  <a16:creationId xmlns:a16="http://schemas.microsoft.com/office/drawing/2014/main" id="{84FE338A-2B6E-4532-8C79-7280C773A060}"/>
                </a:ext>
              </a:extLst>
            </p:cNvPr>
            <p:cNvSpPr/>
            <p:nvPr/>
          </p:nvSpPr>
          <p:spPr>
            <a:xfrm>
              <a:off x="5591577" y="2417057"/>
              <a:ext cx="1056230" cy="440878"/>
            </a:xfrm>
            <a:custGeom>
              <a:avLst/>
              <a:gdLst>
                <a:gd name="connsiteX0" fmla="*/ 92379 w 1056230"/>
                <a:gd name="connsiteY0" fmla="*/ 0 h 440878"/>
                <a:gd name="connsiteX1" fmla="*/ 138639 w 1056230"/>
                <a:gd name="connsiteY1" fmla="*/ 22602 h 440878"/>
                <a:gd name="connsiteX2" fmla="*/ 613066 w 1056230"/>
                <a:gd name="connsiteY2" fmla="*/ 96744 h 440878"/>
                <a:gd name="connsiteX3" fmla="*/ 857321 w 1056230"/>
                <a:gd name="connsiteY3" fmla="*/ 114488 h 440878"/>
                <a:gd name="connsiteX4" fmla="*/ 967865 w 1056230"/>
                <a:gd name="connsiteY4" fmla="*/ 118079 h 440878"/>
                <a:gd name="connsiteX5" fmla="*/ 1021518 w 1056230"/>
                <a:gd name="connsiteY5" fmla="*/ 98786 h 440878"/>
                <a:gd name="connsiteX6" fmla="*/ 1021237 w 1056230"/>
                <a:gd name="connsiteY6" fmla="*/ 145891 h 440878"/>
                <a:gd name="connsiteX7" fmla="*/ 1029897 w 1056230"/>
                <a:gd name="connsiteY7" fmla="*/ 253338 h 440878"/>
                <a:gd name="connsiteX8" fmla="*/ 1056231 w 1056230"/>
                <a:gd name="connsiteY8" fmla="*/ 373458 h 440878"/>
                <a:gd name="connsiteX9" fmla="*/ 809160 w 1056230"/>
                <a:gd name="connsiteY9" fmla="*/ 432181 h 440878"/>
                <a:gd name="connsiteX10" fmla="*/ 531037 w 1056230"/>
                <a:gd name="connsiteY10" fmla="*/ 437321 h 440878"/>
                <a:gd name="connsiteX11" fmla="*/ 182857 w 1056230"/>
                <a:gd name="connsiteY11" fmla="*/ 374444 h 440878"/>
                <a:gd name="connsiteX12" fmla="*/ 0 w 1056230"/>
                <a:gd name="connsiteY12" fmla="*/ 313750 h 440878"/>
                <a:gd name="connsiteX13" fmla="*/ 18940 w 1056230"/>
                <a:gd name="connsiteY13" fmla="*/ 277770 h 440878"/>
                <a:gd name="connsiteX14" fmla="*/ 68580 w 1056230"/>
                <a:gd name="connsiteY14" fmla="*/ 154340 h 440878"/>
                <a:gd name="connsiteX15" fmla="*/ 89562 w 1056230"/>
                <a:gd name="connsiteY15" fmla="*/ 51681 h 440878"/>
                <a:gd name="connsiteX16" fmla="*/ 92379 w 1056230"/>
                <a:gd name="connsiteY16" fmla="*/ 0 h 44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230" h="440878">
                  <a:moveTo>
                    <a:pt x="92379" y="0"/>
                  </a:moveTo>
                  <a:cubicBezTo>
                    <a:pt x="104419" y="14505"/>
                    <a:pt x="120754" y="19081"/>
                    <a:pt x="138639" y="22602"/>
                  </a:cubicBezTo>
                  <a:cubicBezTo>
                    <a:pt x="295795" y="53794"/>
                    <a:pt x="453867" y="79071"/>
                    <a:pt x="613066" y="96744"/>
                  </a:cubicBezTo>
                  <a:cubicBezTo>
                    <a:pt x="694179" y="105757"/>
                    <a:pt x="775855" y="109770"/>
                    <a:pt x="857321" y="114488"/>
                  </a:cubicBezTo>
                  <a:cubicBezTo>
                    <a:pt x="894216" y="116671"/>
                    <a:pt x="930970" y="117445"/>
                    <a:pt x="967865" y="118079"/>
                  </a:cubicBezTo>
                  <a:cubicBezTo>
                    <a:pt x="988496" y="118431"/>
                    <a:pt x="1009126" y="120543"/>
                    <a:pt x="1021518" y="98786"/>
                  </a:cubicBezTo>
                  <a:cubicBezTo>
                    <a:pt x="1030249" y="116811"/>
                    <a:pt x="1021378" y="140047"/>
                    <a:pt x="1021237" y="145891"/>
                  </a:cubicBezTo>
                  <a:cubicBezTo>
                    <a:pt x="1020392" y="182012"/>
                    <a:pt x="1025673" y="217569"/>
                    <a:pt x="1029897" y="253338"/>
                  </a:cubicBezTo>
                  <a:cubicBezTo>
                    <a:pt x="1034756" y="294387"/>
                    <a:pt x="1046444" y="333676"/>
                    <a:pt x="1056231" y="373458"/>
                  </a:cubicBezTo>
                  <a:cubicBezTo>
                    <a:pt x="978709" y="413381"/>
                    <a:pt x="893934" y="423591"/>
                    <a:pt x="809160" y="432181"/>
                  </a:cubicBezTo>
                  <a:cubicBezTo>
                    <a:pt x="716710" y="441616"/>
                    <a:pt x="623980" y="443447"/>
                    <a:pt x="531037" y="437321"/>
                  </a:cubicBezTo>
                  <a:cubicBezTo>
                    <a:pt x="412536" y="429505"/>
                    <a:pt x="296570" y="408382"/>
                    <a:pt x="182857" y="374444"/>
                  </a:cubicBezTo>
                  <a:cubicBezTo>
                    <a:pt x="121318" y="356067"/>
                    <a:pt x="60201" y="336211"/>
                    <a:pt x="0" y="313750"/>
                  </a:cubicBezTo>
                  <a:cubicBezTo>
                    <a:pt x="6337" y="301780"/>
                    <a:pt x="12533" y="289740"/>
                    <a:pt x="18940" y="277770"/>
                  </a:cubicBezTo>
                  <a:cubicBezTo>
                    <a:pt x="39923" y="238411"/>
                    <a:pt x="56751" y="197784"/>
                    <a:pt x="68580" y="154340"/>
                  </a:cubicBezTo>
                  <a:cubicBezTo>
                    <a:pt x="77874" y="120332"/>
                    <a:pt x="82099" y="85760"/>
                    <a:pt x="89562" y="51681"/>
                  </a:cubicBezTo>
                  <a:cubicBezTo>
                    <a:pt x="90478" y="47809"/>
                    <a:pt x="83507" y="18800"/>
                    <a:pt x="92379" y="0"/>
                  </a:cubicBezTo>
                  <a:close/>
                </a:path>
              </a:pathLst>
            </a:custGeom>
            <a:solidFill>
              <a:srgbClr val="1C190E"/>
            </a:solidFill>
            <a:ln w="7024" cap="flat">
              <a:solidFill>
                <a:schemeClr val="accent2">
                  <a:lumMod val="75000"/>
                </a:schemeClr>
              </a:solidFill>
              <a:prstDash val="solid"/>
              <a:miter/>
            </a:ln>
          </p:spPr>
          <p:txBody>
            <a:bodyPr rtlCol="0" anchor="ctr"/>
            <a:lstStyle/>
            <a:p>
              <a:endParaRPr lang="en-US"/>
            </a:p>
          </p:txBody>
        </p:sp>
        <p:sp>
          <p:nvSpPr>
            <p:cNvPr id="16" name="Freeform: Shape 211">
              <a:extLst>
                <a:ext uri="{FF2B5EF4-FFF2-40B4-BE49-F238E27FC236}">
                  <a16:creationId xmlns:a16="http://schemas.microsoft.com/office/drawing/2014/main" id="{CF48F7E6-399F-4A82-B363-EB24EE4F4145}"/>
                </a:ext>
              </a:extLst>
            </p:cNvPr>
            <p:cNvSpPr/>
            <p:nvPr/>
          </p:nvSpPr>
          <p:spPr>
            <a:xfrm>
              <a:off x="5915729" y="438869"/>
              <a:ext cx="539340" cy="1114178"/>
            </a:xfrm>
            <a:custGeom>
              <a:avLst/>
              <a:gdLst>
                <a:gd name="connsiteX0" fmla="*/ 99650 w 539340"/>
                <a:gd name="connsiteY0" fmla="*/ 702980 h 1114178"/>
                <a:gd name="connsiteX1" fmla="*/ 61276 w 539340"/>
                <a:gd name="connsiteY1" fmla="*/ 572016 h 1114178"/>
                <a:gd name="connsiteX2" fmla="*/ 9172 w 539340"/>
                <a:gd name="connsiteY2" fmla="*/ 461753 h 1114178"/>
                <a:gd name="connsiteX3" fmla="*/ 6567 w 539340"/>
                <a:gd name="connsiteY3" fmla="*/ 308892 h 1114178"/>
                <a:gd name="connsiteX4" fmla="*/ 81555 w 539340"/>
                <a:gd name="connsiteY4" fmla="*/ 0 h 1114178"/>
                <a:gd name="connsiteX5" fmla="*/ 96763 w 539340"/>
                <a:gd name="connsiteY5" fmla="*/ 17391 h 1114178"/>
                <a:gd name="connsiteX6" fmla="*/ 220264 w 539340"/>
                <a:gd name="connsiteY6" fmla="*/ 154763 h 1114178"/>
                <a:gd name="connsiteX7" fmla="*/ 483248 w 539340"/>
                <a:gd name="connsiteY7" fmla="*/ 222639 h 1114178"/>
                <a:gd name="connsiteX8" fmla="*/ 506694 w 539340"/>
                <a:gd name="connsiteY8" fmla="*/ 220245 h 1114178"/>
                <a:gd name="connsiteX9" fmla="*/ 525142 w 539340"/>
                <a:gd name="connsiteY9" fmla="*/ 232003 h 1114178"/>
                <a:gd name="connsiteX10" fmla="*/ 513595 w 539340"/>
                <a:gd name="connsiteY10" fmla="*/ 472385 h 1114178"/>
                <a:gd name="connsiteX11" fmla="*/ 469095 w 539340"/>
                <a:gd name="connsiteY11" fmla="*/ 586169 h 1114178"/>
                <a:gd name="connsiteX12" fmla="*/ 451000 w 539340"/>
                <a:gd name="connsiteY12" fmla="*/ 623346 h 1114178"/>
                <a:gd name="connsiteX13" fmla="*/ 414668 w 539340"/>
                <a:gd name="connsiteY13" fmla="*/ 729736 h 1114178"/>
                <a:gd name="connsiteX14" fmla="*/ 411710 w 539340"/>
                <a:gd name="connsiteY14" fmla="*/ 741143 h 1114178"/>
                <a:gd name="connsiteX15" fmla="*/ 367563 w 539340"/>
                <a:gd name="connsiteY15" fmla="*/ 760647 h 1114178"/>
                <a:gd name="connsiteX16" fmla="*/ 347496 w 539340"/>
                <a:gd name="connsiteY16" fmla="*/ 793458 h 1114178"/>
                <a:gd name="connsiteX17" fmla="*/ 287788 w 539340"/>
                <a:gd name="connsiteY17" fmla="*/ 1006028 h 1114178"/>
                <a:gd name="connsiteX18" fmla="*/ 215617 w 539340"/>
                <a:gd name="connsiteY18" fmla="*/ 1099744 h 1114178"/>
                <a:gd name="connsiteX19" fmla="*/ 197451 w 539340"/>
                <a:gd name="connsiteY19" fmla="*/ 1114179 h 1114178"/>
                <a:gd name="connsiteX20" fmla="*/ 191818 w 539340"/>
                <a:gd name="connsiteY20" fmla="*/ 1111503 h 1114178"/>
                <a:gd name="connsiteX21" fmla="*/ 183650 w 539340"/>
                <a:gd name="connsiteY21" fmla="*/ 1059540 h 1114178"/>
                <a:gd name="connsiteX22" fmla="*/ 143798 w 539340"/>
                <a:gd name="connsiteY22" fmla="*/ 915620 h 1114178"/>
                <a:gd name="connsiteX23" fmla="*/ 128237 w 539340"/>
                <a:gd name="connsiteY23" fmla="*/ 825988 h 1114178"/>
                <a:gd name="connsiteX24" fmla="*/ 111761 w 539340"/>
                <a:gd name="connsiteY24" fmla="*/ 759027 h 1114178"/>
                <a:gd name="connsiteX25" fmla="*/ 99650 w 539340"/>
                <a:gd name="connsiteY25" fmla="*/ 702980 h 111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9340" h="1114178">
                  <a:moveTo>
                    <a:pt x="99650" y="702980"/>
                  </a:moveTo>
                  <a:cubicBezTo>
                    <a:pt x="97397" y="656228"/>
                    <a:pt x="82892" y="613207"/>
                    <a:pt x="61276" y="572016"/>
                  </a:cubicBezTo>
                  <a:cubicBezTo>
                    <a:pt x="42336" y="536037"/>
                    <a:pt x="19664" y="501676"/>
                    <a:pt x="9172" y="461753"/>
                  </a:cubicBezTo>
                  <a:cubicBezTo>
                    <a:pt x="-4206" y="411058"/>
                    <a:pt x="-1037" y="359728"/>
                    <a:pt x="6567" y="308892"/>
                  </a:cubicBezTo>
                  <a:cubicBezTo>
                    <a:pt x="22198" y="204191"/>
                    <a:pt x="50996" y="102518"/>
                    <a:pt x="81555" y="0"/>
                  </a:cubicBezTo>
                  <a:cubicBezTo>
                    <a:pt x="89722" y="3802"/>
                    <a:pt x="92539" y="11336"/>
                    <a:pt x="96763" y="17391"/>
                  </a:cubicBezTo>
                  <a:cubicBezTo>
                    <a:pt x="132250" y="68369"/>
                    <a:pt x="168441" y="118924"/>
                    <a:pt x="220264" y="154763"/>
                  </a:cubicBezTo>
                  <a:cubicBezTo>
                    <a:pt x="299335" y="209472"/>
                    <a:pt x="386855" y="233834"/>
                    <a:pt x="483248" y="222639"/>
                  </a:cubicBezTo>
                  <a:cubicBezTo>
                    <a:pt x="491063" y="221723"/>
                    <a:pt x="499794" y="223272"/>
                    <a:pt x="506694" y="220245"/>
                  </a:cubicBezTo>
                  <a:cubicBezTo>
                    <a:pt x="520284" y="214330"/>
                    <a:pt x="522748" y="222357"/>
                    <a:pt x="525142" y="232003"/>
                  </a:cubicBezTo>
                  <a:cubicBezTo>
                    <a:pt x="545491" y="313257"/>
                    <a:pt x="545913" y="393525"/>
                    <a:pt x="513595" y="472385"/>
                  </a:cubicBezTo>
                  <a:cubicBezTo>
                    <a:pt x="498175" y="510055"/>
                    <a:pt x="484233" y="548358"/>
                    <a:pt x="469095" y="586169"/>
                  </a:cubicBezTo>
                  <a:cubicBezTo>
                    <a:pt x="463955" y="598984"/>
                    <a:pt x="459167" y="612503"/>
                    <a:pt x="451000" y="623346"/>
                  </a:cubicBezTo>
                  <a:cubicBezTo>
                    <a:pt x="426989" y="655031"/>
                    <a:pt x="417343" y="691010"/>
                    <a:pt x="414668" y="729736"/>
                  </a:cubicBezTo>
                  <a:cubicBezTo>
                    <a:pt x="414386" y="733609"/>
                    <a:pt x="412767" y="737341"/>
                    <a:pt x="411710" y="741143"/>
                  </a:cubicBezTo>
                  <a:cubicBezTo>
                    <a:pt x="400656" y="755788"/>
                    <a:pt x="382490" y="754732"/>
                    <a:pt x="367563" y="760647"/>
                  </a:cubicBezTo>
                  <a:cubicBezTo>
                    <a:pt x="345947" y="769307"/>
                    <a:pt x="341159" y="771208"/>
                    <a:pt x="347496" y="793458"/>
                  </a:cubicBezTo>
                  <a:cubicBezTo>
                    <a:pt x="371506" y="877176"/>
                    <a:pt x="326373" y="941180"/>
                    <a:pt x="287788" y="1006028"/>
                  </a:cubicBezTo>
                  <a:cubicBezTo>
                    <a:pt x="267791" y="1039684"/>
                    <a:pt x="239556" y="1068341"/>
                    <a:pt x="215617" y="1099744"/>
                  </a:cubicBezTo>
                  <a:cubicBezTo>
                    <a:pt x="210899" y="1105941"/>
                    <a:pt x="205900" y="1112348"/>
                    <a:pt x="197451" y="1114179"/>
                  </a:cubicBezTo>
                  <a:cubicBezTo>
                    <a:pt x="195197" y="1114108"/>
                    <a:pt x="193296" y="1113193"/>
                    <a:pt x="191818" y="1111503"/>
                  </a:cubicBezTo>
                  <a:cubicBezTo>
                    <a:pt x="180834" y="1095520"/>
                    <a:pt x="184425" y="1076931"/>
                    <a:pt x="183650" y="1059540"/>
                  </a:cubicBezTo>
                  <a:cubicBezTo>
                    <a:pt x="181327" y="1008351"/>
                    <a:pt x="164639" y="961387"/>
                    <a:pt x="143798" y="915620"/>
                  </a:cubicBezTo>
                  <a:cubicBezTo>
                    <a:pt x="130772" y="886963"/>
                    <a:pt x="121548" y="858588"/>
                    <a:pt x="128237" y="825988"/>
                  </a:cubicBezTo>
                  <a:cubicBezTo>
                    <a:pt x="133095" y="802259"/>
                    <a:pt x="127744" y="779305"/>
                    <a:pt x="111761" y="759027"/>
                  </a:cubicBezTo>
                  <a:cubicBezTo>
                    <a:pt x="99016" y="742903"/>
                    <a:pt x="96411" y="723188"/>
                    <a:pt x="99650" y="702980"/>
                  </a:cubicBezTo>
                  <a:close/>
                </a:path>
              </a:pathLst>
            </a:custGeom>
            <a:solidFill>
              <a:srgbClr val="FCC985"/>
            </a:solidFill>
            <a:ln w="7024" cap="flat">
              <a:solidFill>
                <a:schemeClr val="accent2">
                  <a:lumMod val="75000"/>
                </a:schemeClr>
              </a:solidFill>
              <a:prstDash val="solid"/>
              <a:miter/>
            </a:ln>
          </p:spPr>
          <p:txBody>
            <a:bodyPr rtlCol="0" anchor="ctr"/>
            <a:lstStyle/>
            <a:p>
              <a:endParaRPr lang="en-US"/>
            </a:p>
          </p:txBody>
        </p:sp>
        <p:sp>
          <p:nvSpPr>
            <p:cNvPr id="17" name="Freeform: Shape 212">
              <a:extLst>
                <a:ext uri="{FF2B5EF4-FFF2-40B4-BE49-F238E27FC236}">
                  <a16:creationId xmlns:a16="http://schemas.microsoft.com/office/drawing/2014/main" id="{C6C2DA77-2E3E-42CF-ABB4-6D22900B8841}"/>
                </a:ext>
              </a:extLst>
            </p:cNvPr>
            <p:cNvSpPr/>
            <p:nvPr/>
          </p:nvSpPr>
          <p:spPr>
            <a:xfrm>
              <a:off x="5483898" y="1434213"/>
              <a:ext cx="1391124" cy="155165"/>
            </a:xfrm>
            <a:custGeom>
              <a:avLst/>
              <a:gdLst>
                <a:gd name="connsiteX0" fmla="*/ 630337 w 1391124"/>
                <a:gd name="connsiteY0" fmla="*/ 116511 h 155165"/>
                <a:gd name="connsiteX1" fmla="*/ 726870 w 1391124"/>
                <a:gd name="connsiteY1" fmla="*/ 119186 h 155165"/>
                <a:gd name="connsiteX2" fmla="*/ 836640 w 1391124"/>
                <a:gd name="connsiteY2" fmla="*/ 97923 h 155165"/>
                <a:gd name="connsiteX3" fmla="*/ 1028228 w 1391124"/>
                <a:gd name="connsiteY3" fmla="*/ 64125 h 155165"/>
                <a:gd name="connsiteX4" fmla="*/ 1160671 w 1391124"/>
                <a:gd name="connsiteY4" fmla="*/ 38707 h 155165"/>
                <a:gd name="connsiteX5" fmla="*/ 1292550 w 1391124"/>
                <a:gd name="connsiteY5" fmla="*/ 16528 h 155165"/>
                <a:gd name="connsiteX6" fmla="*/ 1367748 w 1391124"/>
                <a:gd name="connsiteY6" fmla="*/ 2305 h 155165"/>
                <a:gd name="connsiteX7" fmla="*/ 1390984 w 1391124"/>
                <a:gd name="connsiteY7" fmla="*/ 22090 h 155165"/>
                <a:gd name="connsiteX8" fmla="*/ 1368382 w 1391124"/>
                <a:gd name="connsiteY8" fmla="*/ 33849 h 155165"/>
                <a:gd name="connsiteX9" fmla="*/ 965915 w 1391124"/>
                <a:gd name="connsiteY9" fmla="*/ 107146 h 155165"/>
                <a:gd name="connsiteX10" fmla="*/ 724828 w 1391124"/>
                <a:gd name="connsiteY10" fmla="*/ 151153 h 155165"/>
                <a:gd name="connsiteX11" fmla="*/ 650404 w 1391124"/>
                <a:gd name="connsiteY11" fmla="*/ 152280 h 155165"/>
                <a:gd name="connsiteX12" fmla="*/ 27410 w 1391124"/>
                <a:gd name="connsiteY12" fmla="*/ 43565 h 155165"/>
                <a:gd name="connsiteX13" fmla="*/ 4879 w 1391124"/>
                <a:gd name="connsiteY13" fmla="*/ 36665 h 155165"/>
                <a:gd name="connsiteX14" fmla="*/ 3964 w 1391124"/>
                <a:gd name="connsiteY14" fmla="*/ 16105 h 155165"/>
                <a:gd name="connsiteX15" fmla="*/ 20862 w 1391124"/>
                <a:gd name="connsiteY15" fmla="*/ 13923 h 155165"/>
                <a:gd name="connsiteX16" fmla="*/ 109932 w 1391124"/>
                <a:gd name="connsiteY16" fmla="*/ 28145 h 155165"/>
                <a:gd name="connsiteX17" fmla="*/ 133378 w 1391124"/>
                <a:gd name="connsiteY17" fmla="*/ 30399 h 155165"/>
                <a:gd name="connsiteX18" fmla="*/ 256456 w 1391124"/>
                <a:gd name="connsiteY18" fmla="*/ 53634 h 155165"/>
                <a:gd name="connsiteX19" fmla="*/ 432342 w 1391124"/>
                <a:gd name="connsiteY19" fmla="*/ 84544 h 155165"/>
                <a:gd name="connsiteX20" fmla="*/ 440158 w 1391124"/>
                <a:gd name="connsiteY20" fmla="*/ 84192 h 155165"/>
                <a:gd name="connsiteX21" fmla="*/ 625690 w 1391124"/>
                <a:gd name="connsiteY21" fmla="*/ 116159 h 155165"/>
                <a:gd name="connsiteX22" fmla="*/ 630337 w 1391124"/>
                <a:gd name="connsiteY22" fmla="*/ 116511 h 15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91124" h="155165">
                  <a:moveTo>
                    <a:pt x="630337" y="116511"/>
                  </a:moveTo>
                  <a:cubicBezTo>
                    <a:pt x="662233" y="127354"/>
                    <a:pt x="694059" y="127073"/>
                    <a:pt x="726870" y="119186"/>
                  </a:cubicBezTo>
                  <a:cubicBezTo>
                    <a:pt x="763061" y="110456"/>
                    <a:pt x="800027" y="104893"/>
                    <a:pt x="836640" y="97923"/>
                  </a:cubicBezTo>
                  <a:cubicBezTo>
                    <a:pt x="901066" y="89684"/>
                    <a:pt x="964506" y="76025"/>
                    <a:pt x="1028228" y="64125"/>
                  </a:cubicBezTo>
                  <a:cubicBezTo>
                    <a:pt x="1072446" y="55887"/>
                    <a:pt x="1117157" y="50184"/>
                    <a:pt x="1160671" y="38707"/>
                  </a:cubicBezTo>
                  <a:cubicBezTo>
                    <a:pt x="1205241" y="34834"/>
                    <a:pt x="1248543" y="23569"/>
                    <a:pt x="1292550" y="16528"/>
                  </a:cubicBezTo>
                  <a:cubicBezTo>
                    <a:pt x="1317757" y="12514"/>
                    <a:pt x="1342682" y="7093"/>
                    <a:pt x="1367748" y="2305"/>
                  </a:cubicBezTo>
                  <a:cubicBezTo>
                    <a:pt x="1391547" y="-2201"/>
                    <a:pt x="1391547" y="-2201"/>
                    <a:pt x="1390984" y="22090"/>
                  </a:cubicBezTo>
                  <a:cubicBezTo>
                    <a:pt x="1387745" y="34201"/>
                    <a:pt x="1376691" y="32441"/>
                    <a:pt x="1368382" y="33849"/>
                  </a:cubicBezTo>
                  <a:cubicBezTo>
                    <a:pt x="1233898" y="56521"/>
                    <a:pt x="1100399" y="84404"/>
                    <a:pt x="965915" y="107146"/>
                  </a:cubicBezTo>
                  <a:cubicBezTo>
                    <a:pt x="885365" y="120806"/>
                    <a:pt x="805096" y="136155"/>
                    <a:pt x="724828" y="151153"/>
                  </a:cubicBezTo>
                  <a:cubicBezTo>
                    <a:pt x="699833" y="155800"/>
                    <a:pt x="675611" y="156715"/>
                    <a:pt x="650404" y="152280"/>
                  </a:cubicBezTo>
                  <a:cubicBezTo>
                    <a:pt x="442763" y="115736"/>
                    <a:pt x="235051" y="80109"/>
                    <a:pt x="27410" y="43565"/>
                  </a:cubicBezTo>
                  <a:cubicBezTo>
                    <a:pt x="19665" y="42228"/>
                    <a:pt x="11779" y="40960"/>
                    <a:pt x="4879" y="36665"/>
                  </a:cubicBezTo>
                  <a:cubicBezTo>
                    <a:pt x="-3289" y="30258"/>
                    <a:pt x="513" y="22372"/>
                    <a:pt x="3964" y="16105"/>
                  </a:cubicBezTo>
                  <a:cubicBezTo>
                    <a:pt x="7695" y="9275"/>
                    <a:pt x="14807" y="11881"/>
                    <a:pt x="20862" y="13923"/>
                  </a:cubicBezTo>
                  <a:cubicBezTo>
                    <a:pt x="50927" y="16387"/>
                    <a:pt x="80359" y="22724"/>
                    <a:pt x="109932" y="28145"/>
                  </a:cubicBezTo>
                  <a:cubicBezTo>
                    <a:pt x="117606" y="29554"/>
                    <a:pt x="125563" y="29695"/>
                    <a:pt x="133378" y="30399"/>
                  </a:cubicBezTo>
                  <a:cubicBezTo>
                    <a:pt x="174428" y="38144"/>
                    <a:pt x="215407" y="46171"/>
                    <a:pt x="256456" y="53634"/>
                  </a:cubicBezTo>
                  <a:cubicBezTo>
                    <a:pt x="315038" y="64196"/>
                    <a:pt x="373690" y="74335"/>
                    <a:pt x="432342" y="84544"/>
                  </a:cubicBezTo>
                  <a:cubicBezTo>
                    <a:pt x="434877" y="84967"/>
                    <a:pt x="437553" y="84333"/>
                    <a:pt x="440158" y="84192"/>
                  </a:cubicBezTo>
                  <a:cubicBezTo>
                    <a:pt x="501978" y="94824"/>
                    <a:pt x="563869" y="105527"/>
                    <a:pt x="625690" y="116159"/>
                  </a:cubicBezTo>
                  <a:cubicBezTo>
                    <a:pt x="627239" y="116300"/>
                    <a:pt x="628788" y="116370"/>
                    <a:pt x="630337" y="116511"/>
                  </a:cubicBezTo>
                  <a:close/>
                </a:path>
              </a:pathLst>
            </a:custGeom>
            <a:solidFill>
              <a:srgbClr val="FAF8F5"/>
            </a:solidFill>
            <a:ln w="7024" cap="flat">
              <a:solidFill>
                <a:schemeClr val="accent2">
                  <a:lumMod val="75000"/>
                </a:schemeClr>
              </a:solidFill>
              <a:prstDash val="solid"/>
              <a:miter/>
            </a:ln>
          </p:spPr>
          <p:txBody>
            <a:bodyPr rtlCol="0" anchor="ctr"/>
            <a:lstStyle/>
            <a:p>
              <a:endParaRPr lang="en-US"/>
            </a:p>
          </p:txBody>
        </p:sp>
        <p:sp>
          <p:nvSpPr>
            <p:cNvPr id="18" name="Freeform: Shape 213">
              <a:extLst>
                <a:ext uri="{FF2B5EF4-FFF2-40B4-BE49-F238E27FC236}">
                  <a16:creationId xmlns:a16="http://schemas.microsoft.com/office/drawing/2014/main" id="{B6CA1DFE-4AD4-4F24-82EA-112949545E0F}"/>
                </a:ext>
              </a:extLst>
            </p:cNvPr>
            <p:cNvSpPr/>
            <p:nvPr/>
          </p:nvSpPr>
          <p:spPr>
            <a:xfrm>
              <a:off x="5451794" y="1456304"/>
              <a:ext cx="1427594" cy="578946"/>
            </a:xfrm>
            <a:custGeom>
              <a:avLst/>
              <a:gdLst>
                <a:gd name="connsiteX0" fmla="*/ 37053 w 1427594"/>
                <a:gd name="connsiteY0" fmla="*/ 12251 h 578946"/>
                <a:gd name="connsiteX1" fmla="*/ 253707 w 1427594"/>
                <a:gd name="connsiteY1" fmla="*/ 48583 h 578946"/>
                <a:gd name="connsiteX2" fmla="*/ 497258 w 1427594"/>
                <a:gd name="connsiteY2" fmla="*/ 91041 h 578946"/>
                <a:gd name="connsiteX3" fmla="*/ 706800 w 1427594"/>
                <a:gd name="connsiteY3" fmla="*/ 127373 h 578946"/>
                <a:gd name="connsiteX4" fmla="*/ 783970 w 1427594"/>
                <a:gd name="connsiteY4" fmla="*/ 117727 h 578946"/>
                <a:gd name="connsiteX5" fmla="*/ 1068922 w 1427594"/>
                <a:gd name="connsiteY5" fmla="*/ 66468 h 578946"/>
                <a:gd name="connsiteX6" fmla="*/ 1377603 w 1427594"/>
                <a:gd name="connsiteY6" fmla="*/ 9717 h 578946"/>
                <a:gd name="connsiteX7" fmla="*/ 1423158 w 1427594"/>
                <a:gd name="connsiteY7" fmla="*/ 0 h 578946"/>
                <a:gd name="connsiteX8" fmla="*/ 1427031 w 1427594"/>
                <a:gd name="connsiteY8" fmla="*/ 16335 h 578946"/>
                <a:gd name="connsiteX9" fmla="*/ 1409147 w 1427594"/>
                <a:gd name="connsiteY9" fmla="*/ 244466 h 578946"/>
                <a:gd name="connsiteX10" fmla="*/ 1395839 w 1427594"/>
                <a:gd name="connsiteY10" fmla="*/ 441475 h 578946"/>
                <a:gd name="connsiteX11" fmla="*/ 1358803 w 1427594"/>
                <a:gd name="connsiteY11" fmla="*/ 475131 h 578946"/>
                <a:gd name="connsiteX12" fmla="*/ 1195098 w 1427594"/>
                <a:gd name="connsiteY12" fmla="*/ 499775 h 578946"/>
                <a:gd name="connsiteX13" fmla="*/ 1180453 w 1427594"/>
                <a:gd name="connsiteY13" fmla="*/ 503084 h 578946"/>
                <a:gd name="connsiteX14" fmla="*/ 1111309 w 1427594"/>
                <a:gd name="connsiteY14" fmla="*/ 431406 h 578946"/>
                <a:gd name="connsiteX15" fmla="*/ 945562 w 1427594"/>
                <a:gd name="connsiteY15" fmla="*/ 353955 h 578946"/>
                <a:gd name="connsiteX16" fmla="*/ 755172 w 1427594"/>
                <a:gd name="connsiteY16" fmla="*/ 456472 h 578946"/>
                <a:gd name="connsiteX17" fmla="*/ 762706 w 1427594"/>
                <a:gd name="connsiteY17" fmla="*/ 561244 h 578946"/>
                <a:gd name="connsiteX18" fmla="*/ 751370 w 1427594"/>
                <a:gd name="connsiteY18" fmla="*/ 568355 h 578946"/>
                <a:gd name="connsiteX19" fmla="*/ 614139 w 1427594"/>
                <a:gd name="connsiteY19" fmla="*/ 570538 h 578946"/>
                <a:gd name="connsiteX20" fmla="*/ 596748 w 1427594"/>
                <a:gd name="connsiteY20" fmla="*/ 559413 h 578946"/>
                <a:gd name="connsiteX21" fmla="*/ 627236 w 1427594"/>
                <a:gd name="connsiteY21" fmla="*/ 515969 h 578946"/>
                <a:gd name="connsiteX22" fmla="*/ 610337 w 1427594"/>
                <a:gd name="connsiteY22" fmla="*/ 405706 h 578946"/>
                <a:gd name="connsiteX23" fmla="*/ 382136 w 1427594"/>
                <a:gd name="connsiteY23" fmla="*/ 336633 h 578946"/>
                <a:gd name="connsiteX24" fmla="*/ 283209 w 1427594"/>
                <a:gd name="connsiteY24" fmla="*/ 393244 h 578946"/>
                <a:gd name="connsiteX25" fmla="*/ 218431 w 1427594"/>
                <a:gd name="connsiteY25" fmla="*/ 469991 h 578946"/>
                <a:gd name="connsiteX26" fmla="*/ 175974 w 1427594"/>
                <a:gd name="connsiteY26" fmla="*/ 480905 h 578946"/>
                <a:gd name="connsiteX27" fmla="*/ 21774 w 1427594"/>
                <a:gd name="connsiteY27" fmla="*/ 451051 h 578946"/>
                <a:gd name="connsiteX28" fmla="*/ 4453 w 1427594"/>
                <a:gd name="connsiteY28" fmla="*/ 443798 h 578946"/>
                <a:gd name="connsiteX29" fmla="*/ 3960 w 1427594"/>
                <a:gd name="connsiteY29" fmla="*/ 389442 h 578946"/>
                <a:gd name="connsiteX30" fmla="*/ 16634 w 1427594"/>
                <a:gd name="connsiteY30" fmla="*/ 250521 h 578946"/>
                <a:gd name="connsiteX31" fmla="*/ 32406 w 1427594"/>
                <a:gd name="connsiteY31" fmla="*/ 48724 h 578946"/>
                <a:gd name="connsiteX32" fmla="*/ 37053 w 1427594"/>
                <a:gd name="connsiteY32" fmla="*/ 12251 h 57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27594" h="578946">
                  <a:moveTo>
                    <a:pt x="37053" y="12251"/>
                  </a:moveTo>
                  <a:cubicBezTo>
                    <a:pt x="109295" y="24362"/>
                    <a:pt x="181536" y="36261"/>
                    <a:pt x="253707" y="48583"/>
                  </a:cubicBezTo>
                  <a:cubicBezTo>
                    <a:pt x="334961" y="62525"/>
                    <a:pt x="416074" y="76888"/>
                    <a:pt x="497258" y="91041"/>
                  </a:cubicBezTo>
                  <a:cubicBezTo>
                    <a:pt x="567105" y="103152"/>
                    <a:pt x="637023" y="115051"/>
                    <a:pt x="706800" y="127373"/>
                  </a:cubicBezTo>
                  <a:cubicBezTo>
                    <a:pt x="733556" y="132090"/>
                    <a:pt x="758692" y="122374"/>
                    <a:pt x="783970" y="117727"/>
                  </a:cubicBezTo>
                  <a:cubicBezTo>
                    <a:pt x="878884" y="100335"/>
                    <a:pt x="973797" y="83085"/>
                    <a:pt x="1068922" y="66468"/>
                  </a:cubicBezTo>
                  <a:cubicBezTo>
                    <a:pt x="1172003" y="48443"/>
                    <a:pt x="1274733" y="28939"/>
                    <a:pt x="1377603" y="9717"/>
                  </a:cubicBezTo>
                  <a:cubicBezTo>
                    <a:pt x="1392811" y="6900"/>
                    <a:pt x="1408794" y="7111"/>
                    <a:pt x="1423158" y="0"/>
                  </a:cubicBezTo>
                  <a:cubicBezTo>
                    <a:pt x="1429214" y="4295"/>
                    <a:pt x="1427453" y="10702"/>
                    <a:pt x="1427031" y="16335"/>
                  </a:cubicBezTo>
                  <a:cubicBezTo>
                    <a:pt x="1421187" y="92379"/>
                    <a:pt x="1414779" y="168422"/>
                    <a:pt x="1409147" y="244466"/>
                  </a:cubicBezTo>
                  <a:cubicBezTo>
                    <a:pt x="1404288" y="310089"/>
                    <a:pt x="1400275" y="375852"/>
                    <a:pt x="1395839" y="441475"/>
                  </a:cubicBezTo>
                  <a:cubicBezTo>
                    <a:pt x="1390488" y="471470"/>
                    <a:pt x="1390417" y="470695"/>
                    <a:pt x="1358803" y="475131"/>
                  </a:cubicBezTo>
                  <a:cubicBezTo>
                    <a:pt x="1304164" y="482806"/>
                    <a:pt x="1249666" y="491537"/>
                    <a:pt x="1195098" y="499775"/>
                  </a:cubicBezTo>
                  <a:cubicBezTo>
                    <a:pt x="1190873" y="503647"/>
                    <a:pt x="1186297" y="506182"/>
                    <a:pt x="1180453" y="503084"/>
                  </a:cubicBezTo>
                  <a:cubicBezTo>
                    <a:pt x="1159752" y="476962"/>
                    <a:pt x="1138840" y="451121"/>
                    <a:pt x="1111309" y="431406"/>
                  </a:cubicBezTo>
                  <a:cubicBezTo>
                    <a:pt x="1060825" y="395286"/>
                    <a:pt x="1007313" y="366699"/>
                    <a:pt x="945562" y="353955"/>
                  </a:cubicBezTo>
                  <a:cubicBezTo>
                    <a:pt x="865998" y="337478"/>
                    <a:pt x="774746" y="385076"/>
                    <a:pt x="755172" y="456472"/>
                  </a:cubicBezTo>
                  <a:cubicBezTo>
                    <a:pt x="745455" y="491959"/>
                    <a:pt x="754257" y="526742"/>
                    <a:pt x="762706" y="561244"/>
                  </a:cubicBezTo>
                  <a:cubicBezTo>
                    <a:pt x="760101" y="565468"/>
                    <a:pt x="755876" y="567299"/>
                    <a:pt x="751370" y="568355"/>
                  </a:cubicBezTo>
                  <a:cubicBezTo>
                    <a:pt x="705744" y="578917"/>
                    <a:pt x="660117" y="584690"/>
                    <a:pt x="614139" y="570538"/>
                  </a:cubicBezTo>
                  <a:cubicBezTo>
                    <a:pt x="607310" y="568425"/>
                    <a:pt x="599987" y="567158"/>
                    <a:pt x="596748" y="559413"/>
                  </a:cubicBezTo>
                  <a:cubicBezTo>
                    <a:pt x="607380" y="545260"/>
                    <a:pt x="618857" y="531741"/>
                    <a:pt x="627236" y="515969"/>
                  </a:cubicBezTo>
                  <a:cubicBezTo>
                    <a:pt x="649978" y="473300"/>
                    <a:pt x="646599" y="437250"/>
                    <a:pt x="610337" y="405706"/>
                  </a:cubicBezTo>
                  <a:cubicBezTo>
                    <a:pt x="545137" y="348955"/>
                    <a:pt x="469375" y="322129"/>
                    <a:pt x="382136" y="336633"/>
                  </a:cubicBezTo>
                  <a:cubicBezTo>
                    <a:pt x="342495" y="343252"/>
                    <a:pt x="311725" y="366769"/>
                    <a:pt x="283209" y="393244"/>
                  </a:cubicBezTo>
                  <a:cubicBezTo>
                    <a:pt x="258495" y="416127"/>
                    <a:pt x="236527" y="441686"/>
                    <a:pt x="218431" y="469991"/>
                  </a:cubicBezTo>
                  <a:cubicBezTo>
                    <a:pt x="210123" y="482947"/>
                    <a:pt x="179001" y="484496"/>
                    <a:pt x="175974" y="480905"/>
                  </a:cubicBezTo>
                  <a:cubicBezTo>
                    <a:pt x="124574" y="471048"/>
                    <a:pt x="73104" y="461260"/>
                    <a:pt x="21774" y="451051"/>
                  </a:cubicBezTo>
                  <a:cubicBezTo>
                    <a:pt x="15789" y="449854"/>
                    <a:pt x="8607" y="449924"/>
                    <a:pt x="4453" y="443798"/>
                  </a:cubicBezTo>
                  <a:cubicBezTo>
                    <a:pt x="-3715" y="425773"/>
                    <a:pt x="1355" y="406974"/>
                    <a:pt x="3960" y="389442"/>
                  </a:cubicBezTo>
                  <a:cubicBezTo>
                    <a:pt x="10860" y="343322"/>
                    <a:pt x="12762" y="296851"/>
                    <a:pt x="16634" y="250521"/>
                  </a:cubicBezTo>
                  <a:cubicBezTo>
                    <a:pt x="22267" y="183279"/>
                    <a:pt x="24802" y="115755"/>
                    <a:pt x="32406" y="48724"/>
                  </a:cubicBezTo>
                  <a:cubicBezTo>
                    <a:pt x="33955" y="36473"/>
                    <a:pt x="28815" y="23517"/>
                    <a:pt x="37053" y="12251"/>
                  </a:cubicBezTo>
                  <a:close/>
                </a:path>
              </a:pathLst>
            </a:custGeom>
            <a:solidFill>
              <a:srgbClr val="010101"/>
            </a:solidFill>
            <a:ln w="7024" cap="flat">
              <a:solidFill>
                <a:schemeClr val="accent2">
                  <a:lumMod val="75000"/>
                </a:schemeClr>
              </a:solidFill>
              <a:prstDash val="solid"/>
              <a:miter/>
            </a:ln>
          </p:spPr>
          <p:txBody>
            <a:bodyPr rtlCol="0" anchor="ctr"/>
            <a:lstStyle/>
            <a:p>
              <a:endParaRPr lang="en-US"/>
            </a:p>
          </p:txBody>
        </p:sp>
        <p:sp>
          <p:nvSpPr>
            <p:cNvPr id="19" name="Freeform: Shape 214">
              <a:extLst>
                <a:ext uri="{FF2B5EF4-FFF2-40B4-BE49-F238E27FC236}">
                  <a16:creationId xmlns:a16="http://schemas.microsoft.com/office/drawing/2014/main" id="{12C86670-C2F2-4906-A179-1DD3E1ED35A9}"/>
                </a:ext>
              </a:extLst>
            </p:cNvPr>
            <p:cNvSpPr/>
            <p:nvPr/>
          </p:nvSpPr>
          <p:spPr>
            <a:xfrm>
              <a:off x="6632317" y="1955903"/>
              <a:ext cx="27389" cy="62841"/>
            </a:xfrm>
            <a:custGeom>
              <a:avLst/>
              <a:gdLst>
                <a:gd name="connsiteX0" fmla="*/ 0 w 27389"/>
                <a:gd name="connsiteY0" fmla="*/ 3555 h 62841"/>
                <a:gd name="connsiteX1" fmla="*/ 14716 w 27389"/>
                <a:gd name="connsiteY1" fmla="*/ 246 h 62841"/>
                <a:gd name="connsiteX2" fmla="*/ 27390 w 27389"/>
                <a:gd name="connsiteY2" fmla="*/ 51082 h 62841"/>
                <a:gd name="connsiteX3" fmla="*/ 19785 w 27389"/>
                <a:gd name="connsiteY3" fmla="*/ 62700 h 62841"/>
                <a:gd name="connsiteX4" fmla="*/ 0 w 27389"/>
                <a:gd name="connsiteY4" fmla="*/ 3555 h 6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89" h="62841">
                  <a:moveTo>
                    <a:pt x="0" y="3555"/>
                  </a:moveTo>
                  <a:cubicBezTo>
                    <a:pt x="4365" y="34"/>
                    <a:pt x="9435" y="-388"/>
                    <a:pt x="14716" y="246"/>
                  </a:cubicBezTo>
                  <a:cubicBezTo>
                    <a:pt x="18940" y="17215"/>
                    <a:pt x="23165" y="34113"/>
                    <a:pt x="27390" y="51082"/>
                  </a:cubicBezTo>
                  <a:cubicBezTo>
                    <a:pt x="22883" y="53687"/>
                    <a:pt x="30488" y="64178"/>
                    <a:pt x="19785" y="62700"/>
                  </a:cubicBezTo>
                  <a:cubicBezTo>
                    <a:pt x="9787" y="44041"/>
                    <a:pt x="845" y="25171"/>
                    <a:pt x="0" y="3555"/>
                  </a:cubicBezTo>
                  <a:close/>
                </a:path>
              </a:pathLst>
            </a:custGeom>
            <a:solidFill>
              <a:srgbClr val="D26232"/>
            </a:solidFill>
            <a:ln w="7024" cap="flat">
              <a:solidFill>
                <a:schemeClr val="accent2">
                  <a:lumMod val="75000"/>
                </a:schemeClr>
              </a:solidFill>
              <a:prstDash val="solid"/>
              <a:miter/>
            </a:ln>
          </p:spPr>
          <p:txBody>
            <a:bodyPr rtlCol="0" anchor="ctr"/>
            <a:lstStyle/>
            <a:p>
              <a:endParaRPr lang="en-US"/>
            </a:p>
          </p:txBody>
        </p:sp>
        <p:sp>
          <p:nvSpPr>
            <p:cNvPr id="20" name="Freeform: Shape 215">
              <a:extLst>
                <a:ext uri="{FF2B5EF4-FFF2-40B4-BE49-F238E27FC236}">
                  <a16:creationId xmlns:a16="http://schemas.microsoft.com/office/drawing/2014/main" id="{819B4E6C-CB07-47EC-90F2-EBB4630CD3D2}"/>
                </a:ext>
              </a:extLst>
            </p:cNvPr>
            <p:cNvSpPr/>
            <p:nvPr/>
          </p:nvSpPr>
          <p:spPr>
            <a:xfrm>
              <a:off x="6198164" y="1802066"/>
              <a:ext cx="774941" cy="859385"/>
            </a:xfrm>
            <a:custGeom>
              <a:avLst/>
              <a:gdLst>
                <a:gd name="connsiteX0" fmla="*/ 747411 w 774941"/>
                <a:gd name="connsiteY0" fmla="*/ 77898 h 859385"/>
                <a:gd name="connsiteX1" fmla="*/ 687210 w 774941"/>
                <a:gd name="connsiteY1" fmla="*/ 87193 h 859385"/>
                <a:gd name="connsiteX2" fmla="*/ 647287 w 774941"/>
                <a:gd name="connsiteY2" fmla="*/ 96346 h 859385"/>
                <a:gd name="connsiteX3" fmla="*/ 607434 w 774941"/>
                <a:gd name="connsiteY3" fmla="*/ 123806 h 859385"/>
                <a:gd name="connsiteX4" fmla="*/ 472809 w 774941"/>
                <a:gd name="connsiteY4" fmla="*/ 142888 h 859385"/>
                <a:gd name="connsiteX5" fmla="*/ 484356 w 774941"/>
                <a:gd name="connsiteY5" fmla="*/ 301523 h 859385"/>
                <a:gd name="connsiteX6" fmla="*/ 453939 w 774941"/>
                <a:gd name="connsiteY6" fmla="*/ 216396 h 859385"/>
                <a:gd name="connsiteX7" fmla="*/ 435702 w 774941"/>
                <a:gd name="connsiteY7" fmla="*/ 154224 h 859385"/>
                <a:gd name="connsiteX8" fmla="*/ 406130 w 774941"/>
                <a:gd name="connsiteY8" fmla="*/ 114934 h 859385"/>
                <a:gd name="connsiteX9" fmla="*/ 208487 w 774941"/>
                <a:gd name="connsiteY9" fmla="*/ 4953 h 859385"/>
                <a:gd name="connsiteX10" fmla="*/ 61258 w 774941"/>
                <a:gd name="connsiteY10" fmla="*/ 32624 h 859385"/>
                <a:gd name="connsiteX11" fmla="*/ 494 w 774941"/>
                <a:gd name="connsiteY11" fmla="*/ 153379 h 859385"/>
                <a:gd name="connsiteX12" fmla="*/ 10563 w 774941"/>
                <a:gd name="connsiteY12" fmla="*/ 211608 h 859385"/>
                <a:gd name="connsiteX13" fmla="*/ 131387 w 774941"/>
                <a:gd name="connsiteY13" fmla="*/ 375947 h 859385"/>
                <a:gd name="connsiteX14" fmla="*/ 222076 w 774941"/>
                <a:gd name="connsiteY14" fmla="*/ 419601 h 859385"/>
                <a:gd name="connsiteX15" fmla="*/ 324454 w 774941"/>
                <a:gd name="connsiteY15" fmla="*/ 518599 h 859385"/>
                <a:gd name="connsiteX16" fmla="*/ 336846 w 774941"/>
                <a:gd name="connsiteY16" fmla="*/ 547749 h 859385"/>
                <a:gd name="connsiteX17" fmla="*/ 410636 w 774941"/>
                <a:gd name="connsiteY17" fmla="*/ 716171 h 859385"/>
                <a:gd name="connsiteX18" fmla="*/ 442814 w 774941"/>
                <a:gd name="connsiteY18" fmla="*/ 767078 h 859385"/>
                <a:gd name="connsiteX19" fmla="*/ 479850 w 774941"/>
                <a:gd name="connsiteY19" fmla="*/ 812211 h 859385"/>
                <a:gd name="connsiteX20" fmla="*/ 646442 w 774941"/>
                <a:gd name="connsiteY20" fmla="*/ 832419 h 859385"/>
                <a:gd name="connsiteX21" fmla="*/ 714529 w 774941"/>
                <a:gd name="connsiteY21" fmla="*/ 714974 h 859385"/>
                <a:gd name="connsiteX22" fmla="*/ 758395 w 774941"/>
                <a:gd name="connsiteY22" fmla="*/ 383622 h 859385"/>
                <a:gd name="connsiteX23" fmla="*/ 770435 w 774941"/>
                <a:gd name="connsiteY23" fmla="*/ 105359 h 859385"/>
                <a:gd name="connsiteX24" fmla="*/ 774941 w 774941"/>
                <a:gd name="connsiteY24" fmla="*/ 90572 h 859385"/>
                <a:gd name="connsiteX25" fmla="*/ 747411 w 774941"/>
                <a:gd name="connsiteY25" fmla="*/ 77898 h 859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74941" h="859385">
                  <a:moveTo>
                    <a:pt x="747411" y="77898"/>
                  </a:moveTo>
                  <a:cubicBezTo>
                    <a:pt x="727484" y="81982"/>
                    <a:pt x="707206" y="83813"/>
                    <a:pt x="687210" y="87193"/>
                  </a:cubicBezTo>
                  <a:cubicBezTo>
                    <a:pt x="673761" y="89516"/>
                    <a:pt x="659679" y="89164"/>
                    <a:pt x="647287" y="96346"/>
                  </a:cubicBezTo>
                  <a:cubicBezTo>
                    <a:pt x="642006" y="117187"/>
                    <a:pt x="626304" y="121483"/>
                    <a:pt x="607434" y="123806"/>
                  </a:cubicBezTo>
                  <a:cubicBezTo>
                    <a:pt x="562442" y="129369"/>
                    <a:pt x="517661" y="136410"/>
                    <a:pt x="472809" y="142888"/>
                  </a:cubicBezTo>
                  <a:cubicBezTo>
                    <a:pt x="464360" y="144084"/>
                    <a:pt x="476752" y="269275"/>
                    <a:pt x="484356" y="301523"/>
                  </a:cubicBezTo>
                  <a:cubicBezTo>
                    <a:pt x="472175" y="273781"/>
                    <a:pt x="459501" y="246321"/>
                    <a:pt x="453939" y="216396"/>
                  </a:cubicBezTo>
                  <a:cubicBezTo>
                    <a:pt x="455277" y="215622"/>
                    <a:pt x="441617" y="174150"/>
                    <a:pt x="435702" y="154224"/>
                  </a:cubicBezTo>
                  <a:cubicBezTo>
                    <a:pt x="427887" y="139578"/>
                    <a:pt x="418029" y="126482"/>
                    <a:pt x="406130" y="114934"/>
                  </a:cubicBezTo>
                  <a:cubicBezTo>
                    <a:pt x="350154" y="60436"/>
                    <a:pt x="285024" y="21922"/>
                    <a:pt x="208487" y="4953"/>
                  </a:cubicBezTo>
                  <a:cubicBezTo>
                    <a:pt x="155961" y="-6665"/>
                    <a:pt x="105899" y="1996"/>
                    <a:pt x="61258" y="32624"/>
                  </a:cubicBezTo>
                  <a:cubicBezTo>
                    <a:pt x="19364" y="61352"/>
                    <a:pt x="-3731" y="100219"/>
                    <a:pt x="494" y="153379"/>
                  </a:cubicBezTo>
                  <a:cubicBezTo>
                    <a:pt x="2113" y="173305"/>
                    <a:pt x="5775" y="192456"/>
                    <a:pt x="10563" y="211608"/>
                  </a:cubicBezTo>
                  <a:cubicBezTo>
                    <a:pt x="27461" y="283638"/>
                    <a:pt x="68933" y="337643"/>
                    <a:pt x="131387" y="375947"/>
                  </a:cubicBezTo>
                  <a:cubicBezTo>
                    <a:pt x="160045" y="393549"/>
                    <a:pt x="190110" y="409673"/>
                    <a:pt x="222076" y="419601"/>
                  </a:cubicBezTo>
                  <a:cubicBezTo>
                    <a:pt x="273758" y="435655"/>
                    <a:pt x="305724" y="469593"/>
                    <a:pt x="324454" y="518599"/>
                  </a:cubicBezTo>
                  <a:cubicBezTo>
                    <a:pt x="328185" y="528456"/>
                    <a:pt x="332692" y="538032"/>
                    <a:pt x="336846" y="547749"/>
                  </a:cubicBezTo>
                  <a:cubicBezTo>
                    <a:pt x="360926" y="604077"/>
                    <a:pt x="382894" y="661392"/>
                    <a:pt x="410636" y="716171"/>
                  </a:cubicBezTo>
                  <a:cubicBezTo>
                    <a:pt x="418874" y="734760"/>
                    <a:pt x="433520" y="749264"/>
                    <a:pt x="442814" y="767078"/>
                  </a:cubicBezTo>
                  <a:cubicBezTo>
                    <a:pt x="455136" y="782146"/>
                    <a:pt x="467035" y="797566"/>
                    <a:pt x="479850" y="812211"/>
                  </a:cubicBezTo>
                  <a:cubicBezTo>
                    <a:pt x="527166" y="866216"/>
                    <a:pt x="594760" y="875088"/>
                    <a:pt x="646442" y="832419"/>
                  </a:cubicBezTo>
                  <a:cubicBezTo>
                    <a:pt x="683196" y="802072"/>
                    <a:pt x="701714" y="759544"/>
                    <a:pt x="714529" y="714974"/>
                  </a:cubicBezTo>
                  <a:cubicBezTo>
                    <a:pt x="745650" y="606823"/>
                    <a:pt x="750861" y="494941"/>
                    <a:pt x="758395" y="383622"/>
                  </a:cubicBezTo>
                  <a:cubicBezTo>
                    <a:pt x="764661" y="291031"/>
                    <a:pt x="766703" y="198160"/>
                    <a:pt x="770435" y="105359"/>
                  </a:cubicBezTo>
                  <a:cubicBezTo>
                    <a:pt x="770646" y="99866"/>
                    <a:pt x="771984" y="95079"/>
                    <a:pt x="774941" y="90572"/>
                  </a:cubicBezTo>
                  <a:cubicBezTo>
                    <a:pt x="771914" y="73251"/>
                    <a:pt x="758606" y="75645"/>
                    <a:pt x="747411" y="77898"/>
                  </a:cubicBezTo>
                  <a:close/>
                </a:path>
              </a:pathLst>
            </a:custGeom>
            <a:solidFill>
              <a:srgbClr val="FCC985"/>
            </a:solidFill>
            <a:ln w="7024" cap="flat">
              <a:solidFill>
                <a:schemeClr val="accent2">
                  <a:lumMod val="75000"/>
                </a:schemeClr>
              </a:solidFill>
              <a:prstDash val="solid"/>
              <a:miter/>
            </a:ln>
          </p:spPr>
          <p:txBody>
            <a:bodyPr rtlCol="0" anchor="ctr"/>
            <a:lstStyle/>
            <a:p>
              <a:endParaRPr lang="en-US"/>
            </a:p>
          </p:txBody>
        </p:sp>
        <p:sp>
          <p:nvSpPr>
            <p:cNvPr id="21" name="Freeform: Shape 216">
              <a:extLst>
                <a:ext uri="{FF2B5EF4-FFF2-40B4-BE49-F238E27FC236}">
                  <a16:creationId xmlns:a16="http://schemas.microsoft.com/office/drawing/2014/main" id="{CA2AE46D-3F6C-4A55-A529-A9E1A43DBAA7}"/>
                </a:ext>
              </a:extLst>
            </p:cNvPr>
            <p:cNvSpPr/>
            <p:nvPr/>
          </p:nvSpPr>
          <p:spPr>
            <a:xfrm>
              <a:off x="5448995" y="1443575"/>
              <a:ext cx="55765" cy="456386"/>
            </a:xfrm>
            <a:custGeom>
              <a:avLst/>
              <a:gdLst>
                <a:gd name="connsiteX0" fmla="*/ 39852 w 55765"/>
                <a:gd name="connsiteY0" fmla="*/ 24980 h 456386"/>
                <a:gd name="connsiteX1" fmla="*/ 20490 w 55765"/>
                <a:gd name="connsiteY1" fmla="*/ 279726 h 456386"/>
                <a:gd name="connsiteX2" fmla="*/ 7323 w 55765"/>
                <a:gd name="connsiteY2" fmla="*/ 456386 h 456386"/>
                <a:gd name="connsiteX3" fmla="*/ 211 w 55765"/>
                <a:gd name="connsiteY3" fmla="*/ 440403 h 456386"/>
                <a:gd name="connsiteX4" fmla="*/ 0 w 55765"/>
                <a:gd name="connsiteY4" fmla="*/ 393087 h 456386"/>
                <a:gd name="connsiteX5" fmla="*/ 7745 w 55765"/>
                <a:gd name="connsiteY5" fmla="*/ 382244 h 456386"/>
                <a:gd name="connsiteX6" fmla="*/ 24292 w 55765"/>
                <a:gd name="connsiteY6" fmla="*/ 136722 h 456386"/>
                <a:gd name="connsiteX7" fmla="*/ 33023 w 55765"/>
                <a:gd name="connsiteY7" fmla="*/ 16953 h 456386"/>
                <a:gd name="connsiteX8" fmla="*/ 55765 w 55765"/>
                <a:gd name="connsiteY8" fmla="*/ 4631 h 456386"/>
                <a:gd name="connsiteX9" fmla="*/ 39852 w 55765"/>
                <a:gd name="connsiteY9" fmla="*/ 24980 h 45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65" h="456386">
                  <a:moveTo>
                    <a:pt x="39852" y="24980"/>
                  </a:moveTo>
                  <a:cubicBezTo>
                    <a:pt x="33375" y="109895"/>
                    <a:pt x="26897" y="194811"/>
                    <a:pt x="20490" y="279726"/>
                  </a:cubicBezTo>
                  <a:cubicBezTo>
                    <a:pt x="16054" y="338589"/>
                    <a:pt x="11759" y="397453"/>
                    <a:pt x="7323" y="456386"/>
                  </a:cubicBezTo>
                  <a:cubicBezTo>
                    <a:pt x="-2042" y="454204"/>
                    <a:pt x="282" y="446529"/>
                    <a:pt x="211" y="440403"/>
                  </a:cubicBezTo>
                  <a:cubicBezTo>
                    <a:pt x="-70" y="424631"/>
                    <a:pt x="70" y="408859"/>
                    <a:pt x="0" y="393087"/>
                  </a:cubicBezTo>
                  <a:cubicBezTo>
                    <a:pt x="7252" y="392735"/>
                    <a:pt x="7393" y="387806"/>
                    <a:pt x="7745" y="382244"/>
                  </a:cubicBezTo>
                  <a:cubicBezTo>
                    <a:pt x="13167" y="300427"/>
                    <a:pt x="18659" y="218539"/>
                    <a:pt x="24292" y="136722"/>
                  </a:cubicBezTo>
                  <a:cubicBezTo>
                    <a:pt x="27038" y="96799"/>
                    <a:pt x="30065" y="56876"/>
                    <a:pt x="33023" y="16953"/>
                  </a:cubicBezTo>
                  <a:cubicBezTo>
                    <a:pt x="34220" y="1181"/>
                    <a:pt x="40697" y="-5085"/>
                    <a:pt x="55765" y="4631"/>
                  </a:cubicBezTo>
                  <a:cubicBezTo>
                    <a:pt x="40909" y="3927"/>
                    <a:pt x="34994" y="10194"/>
                    <a:pt x="39852" y="24980"/>
                  </a:cubicBezTo>
                  <a:close/>
                </a:path>
              </a:pathLst>
            </a:custGeom>
            <a:solidFill>
              <a:srgbClr val="ECCEB7"/>
            </a:solidFill>
            <a:ln w="7024" cap="flat">
              <a:solidFill>
                <a:schemeClr val="accent2">
                  <a:lumMod val="75000"/>
                </a:schemeClr>
              </a:solidFill>
              <a:prstDash val="solid"/>
              <a:miter/>
            </a:ln>
          </p:spPr>
          <p:txBody>
            <a:bodyPr rtlCol="0" anchor="ctr"/>
            <a:lstStyle/>
            <a:p>
              <a:endParaRPr lang="en-US"/>
            </a:p>
          </p:txBody>
        </p:sp>
        <p:sp>
          <p:nvSpPr>
            <p:cNvPr id="22" name="Freeform: Shape 217">
              <a:extLst>
                <a:ext uri="{FF2B5EF4-FFF2-40B4-BE49-F238E27FC236}">
                  <a16:creationId xmlns:a16="http://schemas.microsoft.com/office/drawing/2014/main" id="{B76AB73C-72CD-4AB9-84A2-35ABEA2F255D}"/>
                </a:ext>
              </a:extLst>
            </p:cNvPr>
            <p:cNvSpPr/>
            <p:nvPr/>
          </p:nvSpPr>
          <p:spPr>
            <a:xfrm>
              <a:off x="5312971" y="1782797"/>
              <a:ext cx="785582" cy="810372"/>
            </a:xfrm>
            <a:custGeom>
              <a:avLst/>
              <a:gdLst>
                <a:gd name="connsiteX0" fmla="*/ 754723 w 785582"/>
                <a:gd name="connsiteY0" fmla="*/ 76960 h 810372"/>
                <a:gd name="connsiteX1" fmla="*/ 600453 w 785582"/>
                <a:gd name="connsiteY1" fmla="*/ 3451 h 810372"/>
                <a:gd name="connsiteX2" fmla="*/ 439635 w 785582"/>
                <a:gd name="connsiteY2" fmla="*/ 44571 h 810372"/>
                <a:gd name="connsiteX3" fmla="*/ 358169 w 785582"/>
                <a:gd name="connsiteY3" fmla="*/ 132585 h 810372"/>
                <a:gd name="connsiteX4" fmla="*/ 296630 w 785582"/>
                <a:gd name="connsiteY4" fmla="*/ 245664 h 810372"/>
                <a:gd name="connsiteX5" fmla="*/ 291068 w 785582"/>
                <a:gd name="connsiteY5" fmla="*/ 244467 h 810372"/>
                <a:gd name="connsiteX6" fmla="*/ 314937 w 785582"/>
                <a:gd name="connsiteY6" fmla="*/ 154201 h 810372"/>
                <a:gd name="connsiteX7" fmla="*/ 316134 w 785582"/>
                <a:gd name="connsiteY7" fmla="*/ 154482 h 810372"/>
                <a:gd name="connsiteX8" fmla="*/ 312966 w 785582"/>
                <a:gd name="connsiteY8" fmla="*/ 149976 h 810372"/>
                <a:gd name="connsiteX9" fmla="*/ 246428 w 785582"/>
                <a:gd name="connsiteY9" fmla="*/ 134556 h 810372"/>
                <a:gd name="connsiteX10" fmla="*/ 147501 w 785582"/>
                <a:gd name="connsiteY10" fmla="*/ 111743 h 810372"/>
                <a:gd name="connsiteX11" fmla="*/ 141797 w 785582"/>
                <a:gd name="connsiteY11" fmla="*/ 88437 h 810372"/>
                <a:gd name="connsiteX12" fmla="*/ 137432 w 785582"/>
                <a:gd name="connsiteY12" fmla="*/ 52317 h 810372"/>
                <a:gd name="connsiteX13" fmla="*/ 9496 w 785582"/>
                <a:gd name="connsiteY13" fmla="*/ 26617 h 810372"/>
                <a:gd name="connsiteX14" fmla="*/ 906 w 785582"/>
                <a:gd name="connsiteY14" fmla="*/ 37812 h 810372"/>
                <a:gd name="connsiteX15" fmla="*/ 4004 w 785582"/>
                <a:gd name="connsiteY15" fmla="*/ 59076 h 810372"/>
                <a:gd name="connsiteX16" fmla="*/ 8862 w 785582"/>
                <a:gd name="connsiteY16" fmla="*/ 191518 h 810372"/>
                <a:gd name="connsiteX17" fmla="*/ 36885 w 785582"/>
                <a:gd name="connsiteY17" fmla="*/ 567511 h 810372"/>
                <a:gd name="connsiteX18" fmla="*/ 88849 w 785582"/>
                <a:gd name="connsiteY18" fmla="*/ 739595 h 810372"/>
                <a:gd name="connsiteX19" fmla="*/ 257341 w 785582"/>
                <a:gd name="connsiteY19" fmla="*/ 793671 h 810372"/>
                <a:gd name="connsiteX20" fmla="*/ 294166 w 785582"/>
                <a:gd name="connsiteY20" fmla="*/ 762479 h 810372"/>
                <a:gd name="connsiteX21" fmla="*/ 344299 w 785582"/>
                <a:gd name="connsiteY21" fmla="*/ 690660 h 810372"/>
                <a:gd name="connsiteX22" fmla="*/ 375068 w 785582"/>
                <a:gd name="connsiteY22" fmla="*/ 638133 h 810372"/>
                <a:gd name="connsiteX23" fmla="*/ 392741 w 785582"/>
                <a:gd name="connsiteY23" fmla="*/ 600534 h 810372"/>
                <a:gd name="connsiteX24" fmla="*/ 460828 w 785582"/>
                <a:gd name="connsiteY24" fmla="*/ 444856 h 810372"/>
                <a:gd name="connsiteX25" fmla="*/ 529972 w 785582"/>
                <a:gd name="connsiteY25" fmla="*/ 381205 h 810372"/>
                <a:gd name="connsiteX26" fmla="*/ 641220 w 785582"/>
                <a:gd name="connsiteY26" fmla="*/ 330227 h 810372"/>
                <a:gd name="connsiteX27" fmla="*/ 741908 w 785582"/>
                <a:gd name="connsiteY27" fmla="*/ 233765 h 810372"/>
                <a:gd name="connsiteX28" fmla="*/ 770495 w 785582"/>
                <a:gd name="connsiteY28" fmla="*/ 193631 h 810372"/>
                <a:gd name="connsiteX29" fmla="*/ 754723 w 785582"/>
                <a:gd name="connsiteY29" fmla="*/ 76960 h 81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85582" h="810372">
                  <a:moveTo>
                    <a:pt x="754723" y="76960"/>
                  </a:moveTo>
                  <a:cubicBezTo>
                    <a:pt x="711913" y="34784"/>
                    <a:pt x="658541" y="13591"/>
                    <a:pt x="600453" y="3451"/>
                  </a:cubicBezTo>
                  <a:cubicBezTo>
                    <a:pt x="540885" y="-6969"/>
                    <a:pt x="487373" y="6057"/>
                    <a:pt x="439635" y="44571"/>
                  </a:cubicBezTo>
                  <a:cubicBezTo>
                    <a:pt x="408020" y="70130"/>
                    <a:pt x="371477" y="94704"/>
                    <a:pt x="358169" y="132585"/>
                  </a:cubicBezTo>
                  <a:cubicBezTo>
                    <a:pt x="321767" y="235807"/>
                    <a:pt x="314092" y="220528"/>
                    <a:pt x="296630" y="245664"/>
                  </a:cubicBezTo>
                  <a:cubicBezTo>
                    <a:pt x="294800" y="245242"/>
                    <a:pt x="292899" y="244890"/>
                    <a:pt x="291068" y="244467"/>
                  </a:cubicBezTo>
                  <a:cubicBezTo>
                    <a:pt x="299024" y="214402"/>
                    <a:pt x="306981" y="184337"/>
                    <a:pt x="314937" y="154201"/>
                  </a:cubicBezTo>
                  <a:cubicBezTo>
                    <a:pt x="315360" y="154271"/>
                    <a:pt x="315712" y="154342"/>
                    <a:pt x="316134" y="154482"/>
                  </a:cubicBezTo>
                  <a:cubicBezTo>
                    <a:pt x="315430" y="152933"/>
                    <a:pt x="314444" y="151455"/>
                    <a:pt x="312966" y="149976"/>
                  </a:cubicBezTo>
                  <a:cubicBezTo>
                    <a:pt x="291772" y="140682"/>
                    <a:pt x="268607" y="139626"/>
                    <a:pt x="246428" y="134556"/>
                  </a:cubicBezTo>
                  <a:cubicBezTo>
                    <a:pt x="213475" y="127022"/>
                    <a:pt x="179185" y="125051"/>
                    <a:pt x="147501" y="111743"/>
                  </a:cubicBezTo>
                  <a:cubicBezTo>
                    <a:pt x="138981" y="105617"/>
                    <a:pt x="142361" y="96464"/>
                    <a:pt x="141797" y="88437"/>
                  </a:cubicBezTo>
                  <a:cubicBezTo>
                    <a:pt x="140952" y="76327"/>
                    <a:pt x="144473" y="63653"/>
                    <a:pt x="137432" y="52317"/>
                  </a:cubicBezTo>
                  <a:cubicBezTo>
                    <a:pt x="97087" y="32390"/>
                    <a:pt x="52305" y="34362"/>
                    <a:pt x="9496" y="26617"/>
                  </a:cubicBezTo>
                  <a:cubicBezTo>
                    <a:pt x="3722" y="25560"/>
                    <a:pt x="-2333" y="29363"/>
                    <a:pt x="906" y="37812"/>
                  </a:cubicBezTo>
                  <a:cubicBezTo>
                    <a:pt x="4708" y="44501"/>
                    <a:pt x="3722" y="51964"/>
                    <a:pt x="4004" y="59076"/>
                  </a:cubicBezTo>
                  <a:cubicBezTo>
                    <a:pt x="5764" y="103223"/>
                    <a:pt x="7172" y="147371"/>
                    <a:pt x="8862" y="191518"/>
                  </a:cubicBezTo>
                  <a:cubicBezTo>
                    <a:pt x="13650" y="317201"/>
                    <a:pt x="17875" y="442955"/>
                    <a:pt x="36885" y="567511"/>
                  </a:cubicBezTo>
                  <a:cubicBezTo>
                    <a:pt x="45968" y="627220"/>
                    <a:pt x="57797" y="686435"/>
                    <a:pt x="88849" y="739595"/>
                  </a:cubicBezTo>
                  <a:cubicBezTo>
                    <a:pt x="119548" y="792122"/>
                    <a:pt x="179185" y="835354"/>
                    <a:pt x="257341" y="793671"/>
                  </a:cubicBezTo>
                  <a:cubicBezTo>
                    <a:pt x="272198" y="786348"/>
                    <a:pt x="285576" y="777194"/>
                    <a:pt x="294166" y="762479"/>
                  </a:cubicBezTo>
                  <a:cubicBezTo>
                    <a:pt x="312191" y="739454"/>
                    <a:pt x="329442" y="715867"/>
                    <a:pt x="344299" y="690660"/>
                  </a:cubicBezTo>
                  <a:cubicBezTo>
                    <a:pt x="358381" y="675381"/>
                    <a:pt x="367393" y="657144"/>
                    <a:pt x="375068" y="638133"/>
                  </a:cubicBezTo>
                  <a:cubicBezTo>
                    <a:pt x="380208" y="625248"/>
                    <a:pt x="386545" y="612926"/>
                    <a:pt x="392741" y="600534"/>
                  </a:cubicBezTo>
                  <a:cubicBezTo>
                    <a:pt x="418089" y="549768"/>
                    <a:pt x="434565" y="495200"/>
                    <a:pt x="460828" y="444856"/>
                  </a:cubicBezTo>
                  <a:cubicBezTo>
                    <a:pt x="476389" y="415072"/>
                    <a:pt x="497019" y="392963"/>
                    <a:pt x="529972" y="381205"/>
                  </a:cubicBezTo>
                  <a:cubicBezTo>
                    <a:pt x="568345" y="367545"/>
                    <a:pt x="605945" y="351139"/>
                    <a:pt x="641220" y="330227"/>
                  </a:cubicBezTo>
                  <a:cubicBezTo>
                    <a:pt x="682129" y="305865"/>
                    <a:pt x="712969" y="270801"/>
                    <a:pt x="741908" y="233765"/>
                  </a:cubicBezTo>
                  <a:cubicBezTo>
                    <a:pt x="752117" y="220880"/>
                    <a:pt x="762468" y="208065"/>
                    <a:pt x="770495" y="193631"/>
                  </a:cubicBezTo>
                  <a:cubicBezTo>
                    <a:pt x="794716" y="150399"/>
                    <a:pt x="789998" y="111743"/>
                    <a:pt x="754723" y="76960"/>
                  </a:cubicBezTo>
                  <a:close/>
                </a:path>
              </a:pathLst>
            </a:custGeom>
            <a:solidFill>
              <a:srgbClr val="FCC985"/>
            </a:solidFill>
            <a:ln w="7024" cap="flat">
              <a:solidFill>
                <a:schemeClr val="accent2">
                  <a:lumMod val="75000"/>
                </a:schemeClr>
              </a:solidFill>
              <a:prstDash val="solid"/>
              <a:miter/>
            </a:ln>
          </p:spPr>
          <p:txBody>
            <a:bodyPr rtlCol="0" anchor="ctr"/>
            <a:lstStyle/>
            <a:p>
              <a:endParaRPr lang="en-US"/>
            </a:p>
          </p:txBody>
        </p:sp>
        <p:sp>
          <p:nvSpPr>
            <p:cNvPr id="23" name="Freeform: Shape 218">
              <a:extLst>
                <a:ext uri="{FF2B5EF4-FFF2-40B4-BE49-F238E27FC236}">
                  <a16:creationId xmlns:a16="http://schemas.microsoft.com/office/drawing/2014/main" id="{157B6C94-FB76-4DB5-98A4-058CDA563208}"/>
                </a:ext>
              </a:extLst>
            </p:cNvPr>
            <p:cNvSpPr/>
            <p:nvPr/>
          </p:nvSpPr>
          <p:spPr>
            <a:xfrm>
              <a:off x="6074805" y="5233485"/>
              <a:ext cx="270799" cy="477102"/>
            </a:xfrm>
            <a:custGeom>
              <a:avLst/>
              <a:gdLst>
                <a:gd name="connsiteX0" fmla="*/ 126246 w 270799"/>
                <a:gd name="connsiteY0" fmla="*/ 477102 h 477102"/>
                <a:gd name="connsiteX1" fmla="*/ 270800 w 270799"/>
                <a:gd name="connsiteY1" fmla="*/ 0 h 477102"/>
                <a:gd name="connsiteX2" fmla="*/ 0 w 270799"/>
                <a:gd name="connsiteY2" fmla="*/ 307835 h 477102"/>
                <a:gd name="connsiteX3" fmla="*/ 126246 w 270799"/>
                <a:gd name="connsiteY3" fmla="*/ 477102 h 477102"/>
              </a:gdLst>
              <a:ahLst/>
              <a:cxnLst>
                <a:cxn ang="0">
                  <a:pos x="connsiteX0" y="connsiteY0"/>
                </a:cxn>
                <a:cxn ang="0">
                  <a:pos x="connsiteX1" y="connsiteY1"/>
                </a:cxn>
                <a:cxn ang="0">
                  <a:pos x="connsiteX2" y="connsiteY2"/>
                </a:cxn>
                <a:cxn ang="0">
                  <a:pos x="connsiteX3" y="connsiteY3"/>
                </a:cxn>
              </a:cxnLst>
              <a:rect l="l" t="t" r="r" b="b"/>
              <a:pathLst>
                <a:path w="270799" h="477102">
                  <a:moveTo>
                    <a:pt x="126246" y="477102"/>
                  </a:moveTo>
                  <a:cubicBezTo>
                    <a:pt x="169901" y="316707"/>
                    <a:pt x="219329" y="158072"/>
                    <a:pt x="270800" y="0"/>
                  </a:cubicBezTo>
                  <a:lnTo>
                    <a:pt x="0" y="307835"/>
                  </a:lnTo>
                  <a:lnTo>
                    <a:pt x="126246" y="477102"/>
                  </a:lnTo>
                  <a:close/>
                </a:path>
              </a:pathLst>
            </a:custGeom>
            <a:noFill/>
            <a:ln w="7024" cap="flat">
              <a:solidFill>
                <a:schemeClr val="accent2">
                  <a:lumMod val="75000"/>
                </a:schemeClr>
              </a:solidFill>
              <a:prstDash val="solid"/>
              <a:miter/>
            </a:ln>
          </p:spPr>
          <p:txBody>
            <a:bodyPr rtlCol="0" anchor="ctr"/>
            <a:lstStyle/>
            <a:p>
              <a:endParaRPr lang="en-US"/>
            </a:p>
          </p:txBody>
        </p:sp>
        <p:sp>
          <p:nvSpPr>
            <p:cNvPr id="24" name="Freeform: Shape 219">
              <a:extLst>
                <a:ext uri="{FF2B5EF4-FFF2-40B4-BE49-F238E27FC236}">
                  <a16:creationId xmlns:a16="http://schemas.microsoft.com/office/drawing/2014/main" id="{9C00DE6D-E609-4928-B44F-67A3992C6D83}"/>
                </a:ext>
              </a:extLst>
            </p:cNvPr>
            <p:cNvSpPr/>
            <p:nvPr/>
          </p:nvSpPr>
          <p:spPr>
            <a:xfrm>
              <a:off x="5753161" y="5094415"/>
              <a:ext cx="595540" cy="446905"/>
            </a:xfrm>
            <a:custGeom>
              <a:avLst/>
              <a:gdLst>
                <a:gd name="connsiteX0" fmla="*/ 580896 w 595540"/>
                <a:gd name="connsiteY0" fmla="*/ 115130 h 446905"/>
                <a:gd name="connsiteX1" fmla="*/ 238278 w 595540"/>
                <a:gd name="connsiteY1" fmla="*/ 37115 h 446905"/>
                <a:gd name="connsiteX2" fmla="*/ 226167 w 595540"/>
                <a:gd name="connsiteY2" fmla="*/ 25145 h 446905"/>
                <a:gd name="connsiteX3" fmla="*/ 193074 w 595540"/>
                <a:gd name="connsiteY3" fmla="*/ 79 h 446905"/>
                <a:gd name="connsiteX4" fmla="*/ 15076 w 595540"/>
                <a:gd name="connsiteY4" fmla="*/ 9 h 446905"/>
                <a:gd name="connsiteX5" fmla="*/ 571 w 595540"/>
                <a:gd name="connsiteY5" fmla="*/ 16344 h 446905"/>
                <a:gd name="connsiteX6" fmla="*/ 321644 w 595540"/>
                <a:gd name="connsiteY6" fmla="*/ 446905 h 446905"/>
                <a:gd name="connsiteX7" fmla="*/ 592444 w 595540"/>
                <a:gd name="connsiteY7" fmla="*/ 138999 h 446905"/>
                <a:gd name="connsiteX8" fmla="*/ 593500 w 595540"/>
                <a:gd name="connsiteY8" fmla="*/ 135831 h 446905"/>
                <a:gd name="connsiteX9" fmla="*/ 580896 w 595540"/>
                <a:gd name="connsiteY9" fmla="*/ 115130 h 446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5540" h="446905">
                  <a:moveTo>
                    <a:pt x="580896" y="115130"/>
                  </a:moveTo>
                  <a:cubicBezTo>
                    <a:pt x="466549" y="89641"/>
                    <a:pt x="352554" y="62885"/>
                    <a:pt x="238278" y="37115"/>
                  </a:cubicBezTo>
                  <a:cubicBezTo>
                    <a:pt x="230321" y="35284"/>
                    <a:pt x="226026" y="32961"/>
                    <a:pt x="226167" y="25145"/>
                  </a:cubicBezTo>
                  <a:cubicBezTo>
                    <a:pt x="226590" y="1487"/>
                    <a:pt x="210466" y="79"/>
                    <a:pt x="193074" y="79"/>
                  </a:cubicBezTo>
                  <a:cubicBezTo>
                    <a:pt x="133718" y="220"/>
                    <a:pt x="74362" y="924"/>
                    <a:pt x="15076" y="9"/>
                  </a:cubicBezTo>
                  <a:cubicBezTo>
                    <a:pt x="-344" y="-273"/>
                    <a:pt x="-978" y="6345"/>
                    <a:pt x="571" y="16344"/>
                  </a:cubicBezTo>
                  <a:lnTo>
                    <a:pt x="321644" y="446905"/>
                  </a:lnTo>
                  <a:lnTo>
                    <a:pt x="592444" y="138999"/>
                  </a:lnTo>
                  <a:cubicBezTo>
                    <a:pt x="592796" y="137943"/>
                    <a:pt x="593148" y="136887"/>
                    <a:pt x="593500" y="135831"/>
                  </a:cubicBezTo>
                  <a:cubicBezTo>
                    <a:pt x="598076" y="121749"/>
                    <a:pt x="595401" y="118299"/>
                    <a:pt x="580896" y="115130"/>
                  </a:cubicBezTo>
                  <a:close/>
                </a:path>
              </a:pathLst>
            </a:custGeom>
            <a:noFill/>
            <a:ln w="7024" cap="flat">
              <a:solidFill>
                <a:schemeClr val="accent2">
                  <a:lumMod val="75000"/>
                </a:schemeClr>
              </a:solidFill>
              <a:prstDash val="solid"/>
              <a:miter/>
            </a:ln>
          </p:spPr>
          <p:txBody>
            <a:bodyPr rtlCol="0" anchor="ctr"/>
            <a:lstStyle/>
            <a:p>
              <a:endParaRPr lang="en-US"/>
            </a:p>
          </p:txBody>
        </p:sp>
        <p:sp>
          <p:nvSpPr>
            <p:cNvPr id="25" name="Freeform: Shape 220">
              <a:extLst>
                <a:ext uri="{FF2B5EF4-FFF2-40B4-BE49-F238E27FC236}">
                  <a16:creationId xmlns:a16="http://schemas.microsoft.com/office/drawing/2014/main" id="{3938FCFB-F6AD-4059-B023-2706D422AB29}"/>
                </a:ext>
              </a:extLst>
            </p:cNvPr>
            <p:cNvSpPr/>
            <p:nvPr/>
          </p:nvSpPr>
          <p:spPr>
            <a:xfrm>
              <a:off x="5753733" y="5110758"/>
              <a:ext cx="321072" cy="666155"/>
            </a:xfrm>
            <a:custGeom>
              <a:avLst/>
              <a:gdLst>
                <a:gd name="connsiteX0" fmla="*/ 0 w 321072"/>
                <a:gd name="connsiteY0" fmla="*/ 0 h 666155"/>
                <a:gd name="connsiteX1" fmla="*/ 422 w 321072"/>
                <a:gd name="connsiteY1" fmla="*/ 2465 h 666155"/>
                <a:gd name="connsiteX2" fmla="*/ 51541 w 321072"/>
                <a:gd name="connsiteY2" fmla="*/ 294739 h 666155"/>
                <a:gd name="connsiteX3" fmla="*/ 109348 w 321072"/>
                <a:gd name="connsiteY3" fmla="*/ 630598 h 666155"/>
                <a:gd name="connsiteX4" fmla="*/ 113925 w 321072"/>
                <a:gd name="connsiteY4" fmla="*/ 666156 h 666155"/>
                <a:gd name="connsiteX5" fmla="*/ 321073 w 321072"/>
                <a:gd name="connsiteY5" fmla="*/ 430561 h 666155"/>
                <a:gd name="connsiteX6" fmla="*/ 0 w 321072"/>
                <a:gd name="connsiteY6" fmla="*/ 0 h 666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072" h="666155">
                  <a:moveTo>
                    <a:pt x="0" y="0"/>
                  </a:moveTo>
                  <a:cubicBezTo>
                    <a:pt x="141" y="775"/>
                    <a:pt x="282" y="1620"/>
                    <a:pt x="422" y="2465"/>
                  </a:cubicBezTo>
                  <a:cubicBezTo>
                    <a:pt x="17462" y="99913"/>
                    <a:pt x="34642" y="197291"/>
                    <a:pt x="51541" y="294739"/>
                  </a:cubicBezTo>
                  <a:cubicBezTo>
                    <a:pt x="70904" y="406692"/>
                    <a:pt x="89422" y="518786"/>
                    <a:pt x="109348" y="630598"/>
                  </a:cubicBezTo>
                  <a:cubicBezTo>
                    <a:pt x="111460" y="642568"/>
                    <a:pt x="113009" y="654467"/>
                    <a:pt x="113925" y="666156"/>
                  </a:cubicBezTo>
                  <a:lnTo>
                    <a:pt x="321073" y="430561"/>
                  </a:lnTo>
                  <a:lnTo>
                    <a:pt x="0" y="0"/>
                  </a:lnTo>
                  <a:close/>
                </a:path>
              </a:pathLst>
            </a:custGeom>
            <a:noFill/>
            <a:ln w="7024" cap="flat">
              <a:solidFill>
                <a:schemeClr val="accent2">
                  <a:lumMod val="75000"/>
                </a:schemeClr>
              </a:solidFill>
              <a:prstDash val="solid"/>
              <a:miter/>
            </a:ln>
          </p:spPr>
          <p:txBody>
            <a:bodyPr rtlCol="0" anchor="ctr"/>
            <a:lstStyle/>
            <a:p>
              <a:endParaRPr lang="en-US"/>
            </a:p>
          </p:txBody>
        </p:sp>
        <p:sp>
          <p:nvSpPr>
            <p:cNvPr id="26" name="Freeform: Shape 221">
              <a:extLst>
                <a:ext uri="{FF2B5EF4-FFF2-40B4-BE49-F238E27FC236}">
                  <a16:creationId xmlns:a16="http://schemas.microsoft.com/office/drawing/2014/main" id="{B27A6FD7-C2F3-44B4-9F4A-448CF251C30B}"/>
                </a:ext>
              </a:extLst>
            </p:cNvPr>
            <p:cNvSpPr/>
            <p:nvPr/>
          </p:nvSpPr>
          <p:spPr>
            <a:xfrm>
              <a:off x="5708921" y="5541320"/>
              <a:ext cx="563106" cy="1317400"/>
            </a:xfrm>
            <a:custGeom>
              <a:avLst/>
              <a:gdLst>
                <a:gd name="connsiteX0" fmla="*/ 158736 w 563106"/>
                <a:gd name="connsiteY0" fmla="*/ 235664 h 1317400"/>
                <a:gd name="connsiteX1" fmla="*/ 110504 w 563106"/>
                <a:gd name="connsiteY1" fmla="*/ 420281 h 1317400"/>
                <a:gd name="connsiteX2" fmla="*/ 61991 w 563106"/>
                <a:gd name="connsiteY2" fmla="*/ 497029 h 1317400"/>
                <a:gd name="connsiteX3" fmla="*/ 45163 w 563106"/>
                <a:gd name="connsiteY3" fmla="*/ 648412 h 1317400"/>
                <a:gd name="connsiteX4" fmla="*/ 55302 w 563106"/>
                <a:gd name="connsiteY4" fmla="*/ 675661 h 1317400"/>
                <a:gd name="connsiteX5" fmla="*/ 54598 w 563106"/>
                <a:gd name="connsiteY5" fmla="*/ 807611 h 1317400"/>
                <a:gd name="connsiteX6" fmla="*/ 945 w 563106"/>
                <a:gd name="connsiteY6" fmla="*/ 1083621 h 1317400"/>
                <a:gd name="connsiteX7" fmla="*/ 137190 w 563106"/>
                <a:gd name="connsiteY7" fmla="*/ 1285276 h 1317400"/>
                <a:gd name="connsiteX8" fmla="*/ 330115 w 563106"/>
                <a:gd name="connsiteY8" fmla="*/ 1316821 h 1317400"/>
                <a:gd name="connsiteX9" fmla="*/ 377924 w 563106"/>
                <a:gd name="connsiteY9" fmla="*/ 1235637 h 1317400"/>
                <a:gd name="connsiteX10" fmla="*/ 373418 w 563106"/>
                <a:gd name="connsiteY10" fmla="*/ 1226906 h 1317400"/>
                <a:gd name="connsiteX11" fmla="*/ 336664 w 563106"/>
                <a:gd name="connsiteY11" fmla="*/ 1154454 h 1317400"/>
                <a:gd name="connsiteX12" fmla="*/ 369897 w 563106"/>
                <a:gd name="connsiteY12" fmla="*/ 1156777 h 1317400"/>
                <a:gd name="connsiteX13" fmla="*/ 500157 w 563106"/>
                <a:gd name="connsiteY13" fmla="*/ 1163325 h 1317400"/>
                <a:gd name="connsiteX14" fmla="*/ 560992 w 563106"/>
                <a:gd name="connsiteY14" fmla="*/ 1108898 h 1317400"/>
                <a:gd name="connsiteX15" fmla="*/ 558105 w 563106"/>
                <a:gd name="connsiteY15" fmla="*/ 1024264 h 1317400"/>
                <a:gd name="connsiteX16" fmla="*/ 535151 w 563106"/>
                <a:gd name="connsiteY16" fmla="*/ 764660 h 1317400"/>
                <a:gd name="connsiteX17" fmla="*/ 522900 w 563106"/>
                <a:gd name="connsiteY17" fmla="*/ 595886 h 1317400"/>
                <a:gd name="connsiteX18" fmla="*/ 452982 w 563106"/>
                <a:gd name="connsiteY18" fmla="*/ 348814 h 1317400"/>
                <a:gd name="connsiteX19" fmla="*/ 451503 w 563106"/>
                <a:gd name="connsiteY19" fmla="*/ 326213 h 1317400"/>
                <a:gd name="connsiteX20" fmla="*/ 492130 w 563106"/>
                <a:gd name="connsiteY20" fmla="*/ 169408 h 1317400"/>
                <a:gd name="connsiteX21" fmla="*/ 365884 w 563106"/>
                <a:gd name="connsiteY21" fmla="*/ 0 h 1317400"/>
                <a:gd name="connsiteX22" fmla="*/ 158736 w 563106"/>
                <a:gd name="connsiteY22" fmla="*/ 235664 h 131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106" h="1317400">
                  <a:moveTo>
                    <a:pt x="158736" y="235664"/>
                  </a:moveTo>
                  <a:cubicBezTo>
                    <a:pt x="164087" y="301569"/>
                    <a:pt x="150287" y="363249"/>
                    <a:pt x="110504" y="420281"/>
                  </a:cubicBezTo>
                  <a:cubicBezTo>
                    <a:pt x="93183" y="445066"/>
                    <a:pt x="78116" y="471400"/>
                    <a:pt x="61991" y="497029"/>
                  </a:cubicBezTo>
                  <a:cubicBezTo>
                    <a:pt x="31997" y="544767"/>
                    <a:pt x="21646" y="594689"/>
                    <a:pt x="45163" y="648412"/>
                  </a:cubicBezTo>
                  <a:cubicBezTo>
                    <a:pt x="49036" y="657284"/>
                    <a:pt x="51712" y="666648"/>
                    <a:pt x="55302" y="675661"/>
                  </a:cubicBezTo>
                  <a:cubicBezTo>
                    <a:pt x="72976" y="719808"/>
                    <a:pt x="70018" y="763252"/>
                    <a:pt x="54598" y="807611"/>
                  </a:cubicBezTo>
                  <a:cubicBezTo>
                    <a:pt x="23547" y="896962"/>
                    <a:pt x="-5673" y="986806"/>
                    <a:pt x="945" y="1083621"/>
                  </a:cubicBezTo>
                  <a:cubicBezTo>
                    <a:pt x="7282" y="1177478"/>
                    <a:pt x="47628" y="1248241"/>
                    <a:pt x="137190" y="1285276"/>
                  </a:cubicBezTo>
                  <a:cubicBezTo>
                    <a:pt x="198870" y="1310765"/>
                    <a:pt x="263577" y="1319919"/>
                    <a:pt x="330115" y="1316821"/>
                  </a:cubicBezTo>
                  <a:cubicBezTo>
                    <a:pt x="386022" y="1314216"/>
                    <a:pt x="402709" y="1285981"/>
                    <a:pt x="377924" y="1235637"/>
                  </a:cubicBezTo>
                  <a:cubicBezTo>
                    <a:pt x="376446" y="1232680"/>
                    <a:pt x="374897" y="1229793"/>
                    <a:pt x="373418" y="1226906"/>
                  </a:cubicBezTo>
                  <a:cubicBezTo>
                    <a:pt x="361659" y="1203671"/>
                    <a:pt x="349830" y="1180435"/>
                    <a:pt x="336664" y="1154454"/>
                  </a:cubicBezTo>
                  <a:cubicBezTo>
                    <a:pt x="350253" y="1155439"/>
                    <a:pt x="360040" y="1156354"/>
                    <a:pt x="369897" y="1156777"/>
                  </a:cubicBezTo>
                  <a:cubicBezTo>
                    <a:pt x="413341" y="1158678"/>
                    <a:pt x="456573" y="1164733"/>
                    <a:pt x="500157" y="1163325"/>
                  </a:cubicBezTo>
                  <a:cubicBezTo>
                    <a:pt x="536841" y="1162128"/>
                    <a:pt x="555359" y="1144596"/>
                    <a:pt x="560992" y="1108898"/>
                  </a:cubicBezTo>
                  <a:cubicBezTo>
                    <a:pt x="565498" y="1080382"/>
                    <a:pt x="561978" y="1052217"/>
                    <a:pt x="558105" y="1024264"/>
                  </a:cubicBezTo>
                  <a:cubicBezTo>
                    <a:pt x="545995" y="938081"/>
                    <a:pt x="535996" y="851969"/>
                    <a:pt x="535151" y="764660"/>
                  </a:cubicBezTo>
                  <a:cubicBezTo>
                    <a:pt x="534659" y="708331"/>
                    <a:pt x="529730" y="651792"/>
                    <a:pt x="522900" y="595886"/>
                  </a:cubicBezTo>
                  <a:cubicBezTo>
                    <a:pt x="512409" y="510196"/>
                    <a:pt x="487624" y="427956"/>
                    <a:pt x="452982" y="348814"/>
                  </a:cubicBezTo>
                  <a:cubicBezTo>
                    <a:pt x="449602" y="341140"/>
                    <a:pt x="449532" y="334451"/>
                    <a:pt x="451503" y="326213"/>
                  </a:cubicBezTo>
                  <a:cubicBezTo>
                    <a:pt x="464389" y="273757"/>
                    <a:pt x="477978" y="221442"/>
                    <a:pt x="492130" y="169408"/>
                  </a:cubicBezTo>
                  <a:lnTo>
                    <a:pt x="365884" y="0"/>
                  </a:lnTo>
                  <a:lnTo>
                    <a:pt x="158736" y="235664"/>
                  </a:lnTo>
                  <a:close/>
                </a:path>
              </a:pathLst>
            </a:custGeom>
            <a:noFill/>
            <a:ln w="7024" cap="flat">
              <a:solidFill>
                <a:schemeClr val="accent2">
                  <a:lumMod val="75000"/>
                </a:schemeClr>
              </a:solidFill>
              <a:prstDash val="solid"/>
              <a:miter/>
            </a:ln>
          </p:spPr>
          <p:txBody>
            <a:bodyPr rtlCol="0" anchor="ctr"/>
            <a:lstStyle/>
            <a:p>
              <a:endParaRPr lang="en-US"/>
            </a:p>
          </p:txBody>
        </p:sp>
        <p:sp>
          <p:nvSpPr>
            <p:cNvPr id="27" name="Freeform: Shape 222">
              <a:extLst>
                <a:ext uri="{FF2B5EF4-FFF2-40B4-BE49-F238E27FC236}">
                  <a16:creationId xmlns:a16="http://schemas.microsoft.com/office/drawing/2014/main" id="{CA057FF7-9541-48B5-8B63-1E4C51FCEAEE}"/>
                </a:ext>
              </a:extLst>
            </p:cNvPr>
            <p:cNvSpPr/>
            <p:nvPr/>
          </p:nvSpPr>
          <p:spPr>
            <a:xfrm>
              <a:off x="5266243" y="3268014"/>
              <a:ext cx="1605560" cy="1944858"/>
            </a:xfrm>
            <a:custGeom>
              <a:avLst/>
              <a:gdLst>
                <a:gd name="connsiteX0" fmla="*/ 486574 w 1605560"/>
                <a:gd name="connsiteY0" fmla="*/ 1826198 h 1944858"/>
                <a:gd name="connsiteX1" fmla="*/ 680063 w 1605560"/>
                <a:gd name="connsiteY1" fmla="*/ 1826550 h 1944858"/>
                <a:gd name="connsiteX2" fmla="*/ 713156 w 1605560"/>
                <a:gd name="connsiteY2" fmla="*/ 1851617 h 1944858"/>
                <a:gd name="connsiteX3" fmla="*/ 725267 w 1605560"/>
                <a:gd name="connsiteY3" fmla="*/ 1863587 h 1944858"/>
                <a:gd name="connsiteX4" fmla="*/ 1082390 w 1605560"/>
                <a:gd name="connsiteY4" fmla="*/ 1944840 h 1944858"/>
                <a:gd name="connsiteX5" fmla="*/ 1233139 w 1605560"/>
                <a:gd name="connsiteY5" fmla="*/ 1516251 h 1944858"/>
                <a:gd name="connsiteX6" fmla="*/ 1280455 w 1605560"/>
                <a:gd name="connsiteY6" fmla="*/ 1207288 h 1944858"/>
                <a:gd name="connsiteX7" fmla="*/ 1301367 w 1605560"/>
                <a:gd name="connsiteY7" fmla="*/ 970850 h 1944858"/>
                <a:gd name="connsiteX8" fmla="*/ 1313830 w 1605560"/>
                <a:gd name="connsiteY8" fmla="*/ 749760 h 1944858"/>
                <a:gd name="connsiteX9" fmla="*/ 1327278 w 1605560"/>
                <a:gd name="connsiteY9" fmla="*/ 722159 h 1944858"/>
                <a:gd name="connsiteX10" fmla="*/ 1408673 w 1605560"/>
                <a:gd name="connsiteY10" fmla="*/ 635765 h 1944858"/>
                <a:gd name="connsiteX11" fmla="*/ 1529991 w 1605560"/>
                <a:gd name="connsiteY11" fmla="*/ 492339 h 1944858"/>
                <a:gd name="connsiteX12" fmla="*/ 1575335 w 1605560"/>
                <a:gd name="connsiteY12" fmla="*/ 422843 h 1944858"/>
                <a:gd name="connsiteX13" fmla="*/ 1605471 w 1605560"/>
                <a:gd name="connsiteY13" fmla="*/ 329901 h 1944858"/>
                <a:gd name="connsiteX14" fmla="*/ 1580334 w 1605560"/>
                <a:gd name="connsiteY14" fmla="*/ 252309 h 1944858"/>
                <a:gd name="connsiteX15" fmla="*/ 1514289 w 1605560"/>
                <a:gd name="connsiteY15" fmla="*/ 187672 h 1944858"/>
                <a:gd name="connsiteX16" fmla="*/ 1330517 w 1605560"/>
                <a:gd name="connsiteY16" fmla="*/ 106418 h 1944858"/>
                <a:gd name="connsiteX17" fmla="*/ 1012331 w 1605560"/>
                <a:gd name="connsiteY17" fmla="*/ 89237 h 1944858"/>
                <a:gd name="connsiteX18" fmla="*/ 970155 w 1605560"/>
                <a:gd name="connsiteY18" fmla="*/ 98743 h 1944858"/>
                <a:gd name="connsiteX19" fmla="*/ 847359 w 1605560"/>
                <a:gd name="connsiteY19" fmla="*/ 153593 h 1944858"/>
                <a:gd name="connsiteX20" fmla="*/ 812224 w 1605560"/>
                <a:gd name="connsiteY20" fmla="*/ 146974 h 1944858"/>
                <a:gd name="connsiteX21" fmla="*/ 711185 w 1605560"/>
                <a:gd name="connsiteY21" fmla="*/ 67832 h 1944858"/>
                <a:gd name="connsiteX22" fmla="*/ 483265 w 1605560"/>
                <a:gd name="connsiteY22" fmla="*/ 27 h 1944858"/>
                <a:gd name="connsiteX23" fmla="*/ 168388 w 1605560"/>
                <a:gd name="connsiteY23" fmla="*/ 86984 h 1944858"/>
                <a:gd name="connsiteX24" fmla="*/ 48197 w 1605560"/>
                <a:gd name="connsiteY24" fmla="*/ 179222 h 1944858"/>
                <a:gd name="connsiteX25" fmla="*/ 13555 w 1605560"/>
                <a:gd name="connsiteY25" fmla="*/ 369049 h 1944858"/>
                <a:gd name="connsiteX26" fmla="*/ 103681 w 1605560"/>
                <a:gd name="connsiteY26" fmla="*/ 499943 h 1944858"/>
                <a:gd name="connsiteX27" fmla="*/ 213733 w 1605560"/>
                <a:gd name="connsiteY27" fmla="*/ 583028 h 1944858"/>
                <a:gd name="connsiteX28" fmla="*/ 320264 w 1605560"/>
                <a:gd name="connsiteY28" fmla="*/ 647735 h 1944858"/>
                <a:gd name="connsiteX29" fmla="*/ 382437 w 1605560"/>
                <a:gd name="connsiteY29" fmla="*/ 759477 h 1944858"/>
                <a:gd name="connsiteX30" fmla="*/ 375185 w 1605560"/>
                <a:gd name="connsiteY30" fmla="*/ 848053 h 1944858"/>
                <a:gd name="connsiteX31" fmla="*/ 348006 w 1605560"/>
                <a:gd name="connsiteY31" fmla="*/ 1024080 h 1944858"/>
                <a:gd name="connsiteX32" fmla="*/ 341669 w 1605560"/>
                <a:gd name="connsiteY32" fmla="*/ 1264814 h 1944858"/>
                <a:gd name="connsiteX33" fmla="*/ 380888 w 1605560"/>
                <a:gd name="connsiteY33" fmla="*/ 1500761 h 1944858"/>
                <a:gd name="connsiteX34" fmla="*/ 486574 w 1605560"/>
                <a:gd name="connsiteY34" fmla="*/ 1826198 h 194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05560" h="1944858">
                  <a:moveTo>
                    <a:pt x="486574" y="1826198"/>
                  </a:moveTo>
                  <a:cubicBezTo>
                    <a:pt x="545931" y="1827184"/>
                    <a:pt x="620707" y="1826621"/>
                    <a:pt x="680063" y="1826550"/>
                  </a:cubicBezTo>
                  <a:cubicBezTo>
                    <a:pt x="697454" y="1826550"/>
                    <a:pt x="713508" y="1827959"/>
                    <a:pt x="713156" y="1851617"/>
                  </a:cubicBezTo>
                  <a:cubicBezTo>
                    <a:pt x="713015" y="1859432"/>
                    <a:pt x="717310" y="1861756"/>
                    <a:pt x="725267" y="1863587"/>
                  </a:cubicBezTo>
                  <a:cubicBezTo>
                    <a:pt x="839543" y="1889357"/>
                    <a:pt x="968043" y="1919352"/>
                    <a:pt x="1082390" y="1944840"/>
                  </a:cubicBezTo>
                  <a:cubicBezTo>
                    <a:pt x="1096824" y="1948079"/>
                    <a:pt x="1230393" y="1530192"/>
                    <a:pt x="1233139" y="1516251"/>
                  </a:cubicBezTo>
                  <a:cubicBezTo>
                    <a:pt x="1253558" y="1414015"/>
                    <a:pt x="1269471" y="1311004"/>
                    <a:pt x="1280455" y="1207288"/>
                  </a:cubicBezTo>
                  <a:cubicBezTo>
                    <a:pt x="1288834" y="1128569"/>
                    <a:pt x="1295734" y="1049780"/>
                    <a:pt x="1301367" y="970850"/>
                  </a:cubicBezTo>
                  <a:cubicBezTo>
                    <a:pt x="1306577" y="897200"/>
                    <a:pt x="1310802" y="823480"/>
                    <a:pt x="1313830" y="749760"/>
                  </a:cubicBezTo>
                  <a:cubicBezTo>
                    <a:pt x="1314323" y="738283"/>
                    <a:pt x="1319463" y="729623"/>
                    <a:pt x="1327278" y="722159"/>
                  </a:cubicBezTo>
                  <a:cubicBezTo>
                    <a:pt x="1356006" y="694910"/>
                    <a:pt x="1381635" y="664634"/>
                    <a:pt x="1408673" y="635765"/>
                  </a:cubicBezTo>
                  <a:cubicBezTo>
                    <a:pt x="1451412" y="590069"/>
                    <a:pt x="1494152" y="544090"/>
                    <a:pt x="1529991" y="492339"/>
                  </a:cubicBezTo>
                  <a:cubicBezTo>
                    <a:pt x="1546044" y="469737"/>
                    <a:pt x="1561605" y="446924"/>
                    <a:pt x="1575335" y="422843"/>
                  </a:cubicBezTo>
                  <a:cubicBezTo>
                    <a:pt x="1591811" y="393975"/>
                    <a:pt x="1604415" y="363769"/>
                    <a:pt x="1605471" y="329901"/>
                  </a:cubicBezTo>
                  <a:cubicBezTo>
                    <a:pt x="1606597" y="300962"/>
                    <a:pt x="1597022" y="275262"/>
                    <a:pt x="1580334" y="252309"/>
                  </a:cubicBezTo>
                  <a:cubicBezTo>
                    <a:pt x="1561957" y="227172"/>
                    <a:pt x="1540904" y="204570"/>
                    <a:pt x="1514289" y="187672"/>
                  </a:cubicBezTo>
                  <a:cubicBezTo>
                    <a:pt x="1457116" y="151269"/>
                    <a:pt x="1396069" y="123175"/>
                    <a:pt x="1330517" y="106418"/>
                  </a:cubicBezTo>
                  <a:cubicBezTo>
                    <a:pt x="1225816" y="79591"/>
                    <a:pt x="1119144" y="80295"/>
                    <a:pt x="1012331" y="89237"/>
                  </a:cubicBezTo>
                  <a:cubicBezTo>
                    <a:pt x="998038" y="90434"/>
                    <a:pt x="983815" y="92687"/>
                    <a:pt x="970155" y="98743"/>
                  </a:cubicBezTo>
                  <a:cubicBezTo>
                    <a:pt x="929176" y="116909"/>
                    <a:pt x="888197" y="135216"/>
                    <a:pt x="847359" y="153593"/>
                  </a:cubicBezTo>
                  <a:cubicBezTo>
                    <a:pt x="832995" y="160071"/>
                    <a:pt x="823349" y="157465"/>
                    <a:pt x="812224" y="146974"/>
                  </a:cubicBezTo>
                  <a:cubicBezTo>
                    <a:pt x="780962" y="117613"/>
                    <a:pt x="747869" y="90364"/>
                    <a:pt x="711185" y="67832"/>
                  </a:cubicBezTo>
                  <a:cubicBezTo>
                    <a:pt x="641196" y="24952"/>
                    <a:pt x="566772" y="-959"/>
                    <a:pt x="483265" y="27"/>
                  </a:cubicBezTo>
                  <a:cubicBezTo>
                    <a:pt x="370326" y="1365"/>
                    <a:pt x="266330" y="32557"/>
                    <a:pt x="168388" y="86984"/>
                  </a:cubicBezTo>
                  <a:cubicBezTo>
                    <a:pt x="123748" y="111769"/>
                    <a:pt x="81502" y="139792"/>
                    <a:pt x="48197" y="179222"/>
                  </a:cubicBezTo>
                  <a:cubicBezTo>
                    <a:pt x="459" y="235762"/>
                    <a:pt x="-13271" y="298216"/>
                    <a:pt x="13555" y="369049"/>
                  </a:cubicBezTo>
                  <a:cubicBezTo>
                    <a:pt x="32989" y="420379"/>
                    <a:pt x="65800" y="461780"/>
                    <a:pt x="103681" y="499943"/>
                  </a:cubicBezTo>
                  <a:cubicBezTo>
                    <a:pt x="135507" y="534092"/>
                    <a:pt x="173528" y="560074"/>
                    <a:pt x="213733" y="583028"/>
                  </a:cubicBezTo>
                  <a:cubicBezTo>
                    <a:pt x="249854" y="603658"/>
                    <a:pt x="285129" y="625555"/>
                    <a:pt x="320264" y="647735"/>
                  </a:cubicBezTo>
                  <a:cubicBezTo>
                    <a:pt x="360821" y="673365"/>
                    <a:pt x="383845" y="709274"/>
                    <a:pt x="382437" y="759477"/>
                  </a:cubicBezTo>
                  <a:cubicBezTo>
                    <a:pt x="381592" y="789190"/>
                    <a:pt x="379973" y="818622"/>
                    <a:pt x="375185" y="848053"/>
                  </a:cubicBezTo>
                  <a:cubicBezTo>
                    <a:pt x="365750" y="906635"/>
                    <a:pt x="356455" y="965287"/>
                    <a:pt x="348006" y="1024080"/>
                  </a:cubicBezTo>
                  <a:cubicBezTo>
                    <a:pt x="336529" y="1104137"/>
                    <a:pt x="335896" y="1184335"/>
                    <a:pt x="341669" y="1264814"/>
                  </a:cubicBezTo>
                  <a:cubicBezTo>
                    <a:pt x="347443" y="1344730"/>
                    <a:pt x="363637" y="1422816"/>
                    <a:pt x="380888" y="1500761"/>
                  </a:cubicBezTo>
                  <a:cubicBezTo>
                    <a:pt x="386591" y="1526953"/>
                    <a:pt x="471084" y="1825917"/>
                    <a:pt x="486574" y="1826198"/>
                  </a:cubicBezTo>
                  <a:close/>
                </a:path>
              </a:pathLst>
            </a:custGeom>
            <a:solidFill>
              <a:srgbClr val="010100"/>
            </a:solidFill>
            <a:ln w="7024" cap="flat">
              <a:solidFill>
                <a:schemeClr val="accent2">
                  <a:lumMod val="75000"/>
                </a:schemeClr>
              </a:solidFill>
              <a:prstDash val="solid"/>
              <a:miter/>
            </a:ln>
          </p:spPr>
          <p:txBody>
            <a:bodyPr rtlCol="0" anchor="ctr"/>
            <a:lstStyle/>
            <a:p>
              <a:endParaRPr lang="en-US"/>
            </a:p>
          </p:txBody>
        </p:sp>
      </p:grpSp>
      <p:sp>
        <p:nvSpPr>
          <p:cNvPr id="28" name="TextBox 27">
            <a:extLst>
              <a:ext uri="{FF2B5EF4-FFF2-40B4-BE49-F238E27FC236}">
                <a16:creationId xmlns:a16="http://schemas.microsoft.com/office/drawing/2014/main" id="{DABE43EC-43D3-A6A9-53B7-B1A50DD965F5}"/>
              </a:ext>
            </a:extLst>
          </p:cNvPr>
          <p:cNvSpPr txBox="1"/>
          <p:nvPr/>
        </p:nvSpPr>
        <p:spPr>
          <a:xfrm>
            <a:off x="632037" y="3423505"/>
            <a:ext cx="5433109" cy="1200329"/>
          </a:xfrm>
          <a:prstGeom prst="rect">
            <a:avLst/>
          </a:prstGeom>
          <a:noFill/>
        </p:spPr>
        <p:txBody>
          <a:bodyPr wrap="square" rtlCol="0">
            <a:spAutoFit/>
          </a:bodyPr>
          <a:lstStyle/>
          <a:p>
            <a:pPr marL="285750" indent="-285750" algn="just">
              <a:buFont typeface="Wingdings" panose="05000000000000000000" pitchFamily="2" charset="2"/>
              <a:buChar char="ü"/>
            </a:pPr>
            <a:r>
              <a:rPr lang="en-US" altLang="ko-KR" dirty="0">
                <a:latin typeface="Times New Roman" panose="02020603050405020304" pitchFamily="18" charset="0"/>
                <a:cs typeface="Times New Roman" panose="02020603050405020304" pitchFamily="18" charset="0"/>
              </a:rPr>
              <a:t>Research indicates that women who receive education are more likely to have expanded opportunities, particularly in non-farm sectors (Anderson et al., 2021). </a:t>
            </a:r>
          </a:p>
        </p:txBody>
      </p:sp>
      <p:sp>
        <p:nvSpPr>
          <p:cNvPr id="29" name="TextBox 28">
            <a:extLst>
              <a:ext uri="{FF2B5EF4-FFF2-40B4-BE49-F238E27FC236}">
                <a16:creationId xmlns:a16="http://schemas.microsoft.com/office/drawing/2014/main" id="{E2E299DB-17B9-1334-17B9-7EFB9244C15D}"/>
              </a:ext>
            </a:extLst>
          </p:cNvPr>
          <p:cNvSpPr txBox="1"/>
          <p:nvPr/>
        </p:nvSpPr>
        <p:spPr>
          <a:xfrm>
            <a:off x="471762" y="3028890"/>
            <a:ext cx="1144085" cy="400110"/>
          </a:xfrm>
          <a:prstGeom prst="rect">
            <a:avLst/>
          </a:prstGeom>
          <a:noFill/>
        </p:spPr>
        <p:txBody>
          <a:bodyPr wrap="square" rtlCol="0" anchor="ctr">
            <a:spAutoFit/>
          </a:bodyPr>
          <a:lstStyle/>
          <a:p>
            <a:pPr algn="r"/>
            <a:r>
              <a:rPr lang="en-GB" altLang="ko-KR" sz="2000" b="1" dirty="0">
                <a:solidFill>
                  <a:schemeClr val="tx2"/>
                </a:solidFill>
                <a:latin typeface="Times New Roman" panose="02020603050405020304" pitchFamily="18" charset="0"/>
                <a:cs typeface="Times New Roman" panose="02020603050405020304" pitchFamily="18" charset="0"/>
              </a:rPr>
              <a:t>Benefit</a:t>
            </a:r>
            <a:endParaRPr lang="ko-KR" altLang="en-US" sz="2000" b="1" dirty="0">
              <a:solidFill>
                <a:schemeClr val="tx2"/>
              </a:solidFill>
              <a:latin typeface="Times New Roman" panose="02020603050405020304" pitchFamily="18" charset="0"/>
              <a:cs typeface="Times New Roman" panose="02020603050405020304" pitchFamily="18" charset="0"/>
            </a:endParaRPr>
          </a:p>
        </p:txBody>
      </p:sp>
      <p:pic>
        <p:nvPicPr>
          <p:cNvPr id="30" name="Picture 29">
            <a:extLst>
              <a:ext uri="{FF2B5EF4-FFF2-40B4-BE49-F238E27FC236}">
                <a16:creationId xmlns:a16="http://schemas.microsoft.com/office/drawing/2014/main" id="{044F2F78-6D64-8373-10C1-8F2095E0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31" name="Rectangle 7">
            <a:extLst>
              <a:ext uri="{FF2B5EF4-FFF2-40B4-BE49-F238E27FC236}">
                <a16:creationId xmlns:a16="http://schemas.microsoft.com/office/drawing/2014/main" id="{C9577219-36B6-4093-5134-52C5F328969F}"/>
              </a:ext>
            </a:extLst>
          </p:cNvPr>
          <p:cNvSpPr/>
          <p:nvPr/>
        </p:nvSpPr>
        <p:spPr>
          <a:xfrm>
            <a:off x="81699" y="214410"/>
            <a:ext cx="110975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Introduction</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8693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Arrow: Chevron 1">
            <a:extLst>
              <a:ext uri="{FF2B5EF4-FFF2-40B4-BE49-F238E27FC236}">
                <a16:creationId xmlns:a16="http://schemas.microsoft.com/office/drawing/2014/main" id="{0B6E9D80-65A0-4F30-AA14-603431121CBC}"/>
              </a:ext>
            </a:extLst>
          </p:cNvPr>
          <p:cNvSpPr/>
          <p:nvPr/>
        </p:nvSpPr>
        <p:spPr>
          <a:xfrm>
            <a:off x="607300" y="1451580"/>
            <a:ext cx="2198145" cy="457200"/>
          </a:xfrm>
          <a:prstGeom prst="chevron">
            <a:avLst>
              <a:gd name="adj" fmla="val 5251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Arrow: Chevron 4">
            <a:extLst>
              <a:ext uri="{FF2B5EF4-FFF2-40B4-BE49-F238E27FC236}">
                <a16:creationId xmlns:a16="http://schemas.microsoft.com/office/drawing/2014/main" id="{D5A0EEAD-B0B2-442E-8E31-E46CC61836AE}"/>
              </a:ext>
            </a:extLst>
          </p:cNvPr>
          <p:cNvSpPr/>
          <p:nvPr/>
        </p:nvSpPr>
        <p:spPr>
          <a:xfrm>
            <a:off x="3275250" y="1451580"/>
            <a:ext cx="2198145" cy="457200"/>
          </a:xfrm>
          <a:prstGeom prst="chevron">
            <a:avLst>
              <a:gd name="adj" fmla="val 5251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5" name="Arrow: Chevron 5">
            <a:extLst>
              <a:ext uri="{FF2B5EF4-FFF2-40B4-BE49-F238E27FC236}">
                <a16:creationId xmlns:a16="http://schemas.microsoft.com/office/drawing/2014/main" id="{5496C90F-F947-41A1-8DC6-E86FA64C8259}"/>
              </a:ext>
            </a:extLst>
          </p:cNvPr>
          <p:cNvSpPr/>
          <p:nvPr/>
        </p:nvSpPr>
        <p:spPr>
          <a:xfrm>
            <a:off x="5978685" y="1441980"/>
            <a:ext cx="2198145" cy="457200"/>
          </a:xfrm>
          <a:prstGeom prst="chevron">
            <a:avLst>
              <a:gd name="adj" fmla="val 525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6" name="Arrow: Chevron 6">
            <a:extLst>
              <a:ext uri="{FF2B5EF4-FFF2-40B4-BE49-F238E27FC236}">
                <a16:creationId xmlns:a16="http://schemas.microsoft.com/office/drawing/2014/main" id="{C66EF2B3-0EBB-4257-9F8B-EF36FF7057CC}"/>
              </a:ext>
            </a:extLst>
          </p:cNvPr>
          <p:cNvSpPr/>
          <p:nvPr/>
        </p:nvSpPr>
        <p:spPr>
          <a:xfrm>
            <a:off x="9016491" y="1451580"/>
            <a:ext cx="2198145" cy="457200"/>
          </a:xfrm>
          <a:prstGeom prst="chevron">
            <a:avLst>
              <a:gd name="adj" fmla="val 5251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E3EA9FE5-AB14-4851-BD47-1638B12C8E0A}"/>
              </a:ext>
            </a:extLst>
          </p:cNvPr>
          <p:cNvGrpSpPr/>
          <p:nvPr/>
        </p:nvGrpSpPr>
        <p:grpSpPr>
          <a:xfrm rot="10800000">
            <a:off x="4247248" y="1451580"/>
            <a:ext cx="457200" cy="1190987"/>
            <a:chOff x="1818303" y="2240521"/>
            <a:chExt cx="457200" cy="1190987"/>
          </a:xfrm>
        </p:grpSpPr>
        <p:sp>
          <p:nvSpPr>
            <p:cNvPr id="13" name="Oval 12">
              <a:extLst>
                <a:ext uri="{FF2B5EF4-FFF2-40B4-BE49-F238E27FC236}">
                  <a16:creationId xmlns:a16="http://schemas.microsoft.com/office/drawing/2014/main" id="{017A79D5-2A29-48D6-A462-0F2742166190}"/>
                </a:ext>
              </a:extLst>
            </p:cNvPr>
            <p:cNvSpPr/>
            <p:nvPr/>
          </p:nvSpPr>
          <p:spPr>
            <a:xfrm>
              <a:off x="1818303" y="2974308"/>
              <a:ext cx="457200" cy="457200"/>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759A4ADD-6EBE-414E-A713-8A8AA5A13CA5}"/>
                </a:ext>
              </a:extLst>
            </p:cNvPr>
            <p:cNvCxnSpPr>
              <a:cxnSpLocks/>
            </p:cNvCxnSpPr>
            <p:nvPr/>
          </p:nvCxnSpPr>
          <p:spPr>
            <a:xfrm flipV="1">
              <a:off x="2052169" y="2240521"/>
              <a:ext cx="0" cy="731520"/>
            </a:xfrm>
            <a:prstGeom prst="line">
              <a:avLst/>
            </a:prstGeom>
            <a:ln w="19050">
              <a:solidFill>
                <a:schemeClr val="accent1"/>
              </a:solidFill>
              <a:headEnd type="none"/>
              <a:tailEnd type="oval" w="lg" len="lg"/>
            </a:ln>
          </p:spPr>
          <p:style>
            <a:lnRef idx="1">
              <a:schemeClr val="accent1"/>
            </a:lnRef>
            <a:fillRef idx="0">
              <a:schemeClr val="accent1"/>
            </a:fillRef>
            <a:effectRef idx="0">
              <a:schemeClr val="accent1"/>
            </a:effectRef>
            <a:fontRef idx="minor">
              <a:schemeClr val="tx1"/>
            </a:fontRef>
          </p:style>
        </p:cxnSp>
      </p:grpSp>
      <p:sp>
        <p:nvSpPr>
          <p:cNvPr id="28" name="직사각형 113">
            <a:extLst>
              <a:ext uri="{FF2B5EF4-FFF2-40B4-BE49-F238E27FC236}">
                <a16:creationId xmlns:a16="http://schemas.microsoft.com/office/drawing/2014/main" id="{6F70A285-D278-4862-A35B-6CCC2CFEE195}"/>
              </a:ext>
            </a:extLst>
          </p:cNvPr>
          <p:cNvSpPr>
            <a:spLocks noChangeArrowheads="1"/>
          </p:cNvSpPr>
          <p:nvPr/>
        </p:nvSpPr>
        <p:spPr bwMode="auto">
          <a:xfrm>
            <a:off x="608290" y="978542"/>
            <a:ext cx="2141416" cy="338554"/>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sz="1600" b="1" kern="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Research Problem</a:t>
            </a:r>
            <a:endParaRPr lang="ko-KR" altLang="en-US" sz="1600" b="1" dirty="0">
              <a:solidFill>
                <a:schemeClr val="accent3"/>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A6BB93EB-2FE9-4A98-B921-3603CD315D95}"/>
              </a:ext>
            </a:extLst>
          </p:cNvPr>
          <p:cNvSpPr txBox="1"/>
          <p:nvPr/>
        </p:nvSpPr>
        <p:spPr>
          <a:xfrm>
            <a:off x="3209261" y="977343"/>
            <a:ext cx="2198144" cy="369332"/>
          </a:xfrm>
          <a:prstGeom prst="rect">
            <a:avLst/>
          </a:prstGeom>
          <a:noFill/>
        </p:spPr>
        <p:txBody>
          <a:bodyPr wrap="square" rtlCol="0">
            <a:spAutoFit/>
          </a:bodyPr>
          <a:lstStyle/>
          <a:p>
            <a:pPr algn="ctr"/>
            <a:r>
              <a:rPr lang="en-US" altLang="ko-KR" b="1" dirty="0">
                <a:solidFill>
                  <a:schemeClr val="accent3"/>
                </a:solidFill>
                <a:latin typeface="Times New Roman" panose="02020603050405020304" pitchFamily="18" charset="0"/>
                <a:cs typeface="Times New Roman" panose="02020603050405020304" pitchFamily="18" charset="0"/>
              </a:rPr>
              <a:t>Research Question</a:t>
            </a:r>
            <a:endParaRPr lang="ko-KR" altLang="en-US" b="1" dirty="0">
              <a:solidFill>
                <a:schemeClr val="accent3"/>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5726A16F-B00C-450C-9832-03D8D1B9ECDA}"/>
              </a:ext>
            </a:extLst>
          </p:cNvPr>
          <p:cNvSpPr txBox="1"/>
          <p:nvPr/>
        </p:nvSpPr>
        <p:spPr>
          <a:xfrm>
            <a:off x="8984980" y="1038015"/>
            <a:ext cx="2141416" cy="369332"/>
          </a:xfrm>
          <a:prstGeom prst="rect">
            <a:avLst/>
          </a:prstGeom>
          <a:noFill/>
        </p:spPr>
        <p:txBody>
          <a:bodyPr wrap="square" rtlCol="0">
            <a:spAutoFit/>
          </a:bodyPr>
          <a:lstStyle/>
          <a:p>
            <a:pPr algn="ctr"/>
            <a:r>
              <a:rPr lang="en-US" b="1" kern="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Significant of study</a:t>
            </a:r>
            <a:endParaRPr lang="ko-KR" altLang="en-US" b="1" dirty="0">
              <a:solidFill>
                <a:schemeClr val="accent3"/>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0181F897-0418-47E4-8EDD-7E1826F43137}"/>
              </a:ext>
            </a:extLst>
          </p:cNvPr>
          <p:cNvSpPr txBox="1"/>
          <p:nvPr/>
        </p:nvSpPr>
        <p:spPr>
          <a:xfrm>
            <a:off x="1975065" y="2724153"/>
            <a:ext cx="5056632" cy="738664"/>
          </a:xfrm>
          <a:prstGeom prst="rect">
            <a:avLst/>
          </a:prstGeom>
          <a:noFill/>
        </p:spPr>
        <p:txBody>
          <a:bodyPr wrap="square" rtlCol="0">
            <a:spAutoFit/>
          </a:bodyPr>
          <a:lstStyle/>
          <a:p>
            <a:pPr algn="just"/>
            <a:r>
              <a:rPr lang="en-US" sz="1400" dirty="0">
                <a:effectLst/>
                <a:latin typeface="Times New Roman" panose="02020603050405020304" pitchFamily="18" charset="0"/>
                <a:ea typeface="Calibri" panose="020F0502020204030204" pitchFamily="34" charset="0"/>
                <a:cs typeface="Arial" panose="020B0604020202020204" pitchFamily="34" charset="0"/>
              </a:rPr>
              <a:t>What are the views of activists, Taliban, and the public regarding women's education in Afghanistan, and how does gender influence activists' views on the topic?</a:t>
            </a:r>
            <a:endParaRPr lang="ko-KR" altLang="en-US" sz="14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1DFDE9CA-5654-4F39-AFAA-B0B7398B9E61}"/>
              </a:ext>
            </a:extLst>
          </p:cNvPr>
          <p:cNvSpPr txBox="1"/>
          <p:nvPr/>
        </p:nvSpPr>
        <p:spPr>
          <a:xfrm>
            <a:off x="168450" y="4878987"/>
            <a:ext cx="5056632" cy="523220"/>
          </a:xfrm>
          <a:prstGeom prst="rect">
            <a:avLst/>
          </a:prstGeom>
          <a:noFill/>
        </p:spPr>
        <p:txBody>
          <a:bodyPr wrap="square" rtlCol="0">
            <a:spAutoFit/>
          </a:bodyPr>
          <a:lstStyle/>
          <a:p>
            <a:pPr algn="just"/>
            <a:r>
              <a:rPr lang="en-US" altLang="ko-KR" sz="1400" dirty="0">
                <a:latin typeface="Times New Roman" panose="02020603050405020304" pitchFamily="18" charset="0"/>
                <a:cs typeface="Times New Roman" panose="02020603050405020304" pitchFamily="18" charset="0"/>
              </a:rPr>
              <a:t>Views of activists, the Taliban, and the public sheds light on barriers to education for Afghan women.</a:t>
            </a:r>
            <a:endParaRPr lang="ko-KR" altLang="en-US" sz="1400"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E3A3A22F-DC80-EC6E-59D1-ACC9DEB29594}"/>
              </a:ext>
            </a:extLst>
          </p:cNvPr>
          <p:cNvSpPr txBox="1"/>
          <p:nvPr/>
        </p:nvSpPr>
        <p:spPr>
          <a:xfrm>
            <a:off x="5954701" y="1000893"/>
            <a:ext cx="2198144" cy="369332"/>
          </a:xfrm>
          <a:prstGeom prst="rect">
            <a:avLst/>
          </a:prstGeom>
          <a:noFill/>
        </p:spPr>
        <p:txBody>
          <a:bodyPr wrap="square" rtlCol="0">
            <a:spAutoFit/>
          </a:bodyPr>
          <a:lstStyle/>
          <a:p>
            <a:pPr algn="ctr"/>
            <a:r>
              <a:rPr lang="en-US" altLang="ko-KR" b="1" dirty="0">
                <a:solidFill>
                  <a:schemeClr val="accent3"/>
                </a:solidFill>
                <a:latin typeface="Times New Roman" panose="02020603050405020304" pitchFamily="18" charset="0"/>
                <a:cs typeface="Times New Roman" panose="02020603050405020304" pitchFamily="18" charset="0"/>
              </a:rPr>
              <a:t>Research Objective</a:t>
            </a:r>
            <a:endParaRPr lang="ko-KR" altLang="en-US" b="1" dirty="0">
              <a:solidFill>
                <a:schemeClr val="accent3"/>
              </a:solidFill>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ADDB1311-937E-DDEE-A4C9-3DD2CF542968}"/>
              </a:ext>
            </a:extLst>
          </p:cNvPr>
          <p:cNvSpPr txBox="1"/>
          <p:nvPr/>
        </p:nvSpPr>
        <p:spPr>
          <a:xfrm>
            <a:off x="7838425" y="2635695"/>
            <a:ext cx="4114800" cy="2031325"/>
          </a:xfrm>
          <a:prstGeom prst="rect">
            <a:avLst/>
          </a:prstGeom>
          <a:noFill/>
        </p:spPr>
        <p:txBody>
          <a:bodyPr wrap="square" rtlCol="0">
            <a:spAutoFit/>
          </a:bodyPr>
          <a:lstStyle/>
          <a:p>
            <a:pPr marL="285750" indent="-285750" algn="just">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Uncovering gender dynamics: Examining tweets to understand cultural elements affecting women's education.</a:t>
            </a:r>
          </a:p>
          <a:p>
            <a:pPr marL="285750" indent="-285750" algn="just">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Amplifying marginalized voices: Giving voice to underrepresented communities through social media analysis.</a:t>
            </a:r>
          </a:p>
          <a:p>
            <a:pPr marL="285750" indent="-285750" algn="just">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Advancing gender equality: Using Twitter to identify barriers and promote inclusive education environments.</a:t>
            </a:r>
            <a:endParaRPr lang="ko-KR" altLang="en-US" sz="1400" dirty="0">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28788DAE-0C8A-8933-9853-A0B2C4A4824E}"/>
              </a:ext>
            </a:extLst>
          </p:cNvPr>
          <p:cNvSpPr txBox="1"/>
          <p:nvPr/>
        </p:nvSpPr>
        <p:spPr>
          <a:xfrm>
            <a:off x="5914788" y="4771265"/>
            <a:ext cx="5060588" cy="954107"/>
          </a:xfrm>
          <a:prstGeom prst="rect">
            <a:avLst/>
          </a:prstGeom>
          <a:noFill/>
        </p:spPr>
        <p:txBody>
          <a:bodyPr wrap="square" rtlCol="0">
            <a:spAutoFit/>
          </a:bodyPr>
          <a:lstStyle/>
          <a:p>
            <a:pPr algn="just"/>
            <a:r>
              <a:rPr lang="en-US" altLang="ko-KR" sz="1400" dirty="0">
                <a:latin typeface="Times New Roman" panose="02020603050405020304" pitchFamily="18" charset="0"/>
                <a:cs typeface="Times New Roman" panose="02020603050405020304" pitchFamily="18" charset="0"/>
              </a:rPr>
              <a:t>This study investigates women's education in Afghanistan through the views of activists, the Taliban, and the public, considering the influence of gender norms and the varying viewpoints of different groups.</a:t>
            </a:r>
            <a:endParaRPr lang="ko-KR" altLang="en-US" sz="1400" dirty="0">
              <a:latin typeface="Times New Roman" panose="02020603050405020304" pitchFamily="18" charset="0"/>
              <a:cs typeface="Times New Roman" panose="02020603050405020304" pitchFamily="18" charset="0"/>
            </a:endParaRPr>
          </a:p>
        </p:txBody>
      </p:sp>
      <p:grpSp>
        <p:nvGrpSpPr>
          <p:cNvPr id="58" name="Group 57">
            <a:extLst>
              <a:ext uri="{FF2B5EF4-FFF2-40B4-BE49-F238E27FC236}">
                <a16:creationId xmlns:a16="http://schemas.microsoft.com/office/drawing/2014/main" id="{277845F3-C2D3-0875-A879-E17B32FFA1EA}"/>
              </a:ext>
            </a:extLst>
          </p:cNvPr>
          <p:cNvGrpSpPr/>
          <p:nvPr/>
        </p:nvGrpSpPr>
        <p:grpSpPr>
          <a:xfrm>
            <a:off x="1593364" y="1439553"/>
            <a:ext cx="457200" cy="3383280"/>
            <a:chOff x="1764801" y="3959504"/>
            <a:chExt cx="457200" cy="2925747"/>
          </a:xfrm>
        </p:grpSpPr>
        <p:sp>
          <p:nvSpPr>
            <p:cNvPr id="59" name="Oval 58">
              <a:extLst>
                <a:ext uri="{FF2B5EF4-FFF2-40B4-BE49-F238E27FC236}">
                  <a16:creationId xmlns:a16="http://schemas.microsoft.com/office/drawing/2014/main" id="{2C622A50-0F56-B74F-CD67-5503D09E319B}"/>
                </a:ext>
              </a:extLst>
            </p:cNvPr>
            <p:cNvSpPr/>
            <p:nvPr/>
          </p:nvSpPr>
          <p:spPr>
            <a:xfrm>
              <a:off x="1764801" y="3959504"/>
              <a:ext cx="457200" cy="395371"/>
            </a:xfrm>
            <a:prstGeom prst="ellipse">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61" name="Straight Connector 60">
              <a:extLst>
                <a:ext uri="{FF2B5EF4-FFF2-40B4-BE49-F238E27FC236}">
                  <a16:creationId xmlns:a16="http://schemas.microsoft.com/office/drawing/2014/main" id="{43C7A1B6-F6FB-495F-6166-AF91F5785524}"/>
                </a:ext>
              </a:extLst>
            </p:cNvPr>
            <p:cNvCxnSpPr>
              <a:cxnSpLocks/>
              <a:stCxn id="59" idx="4"/>
            </p:cNvCxnSpPr>
            <p:nvPr/>
          </p:nvCxnSpPr>
          <p:spPr>
            <a:xfrm>
              <a:off x="1993400" y="4354873"/>
              <a:ext cx="0" cy="2530378"/>
            </a:xfrm>
            <a:prstGeom prst="line">
              <a:avLst/>
            </a:prstGeom>
            <a:ln w="19050">
              <a:solidFill>
                <a:schemeClr val="accent2"/>
              </a:solidFill>
              <a:headEnd type="none"/>
              <a:tailEnd type="oval" w="lg" len="lg"/>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697C5944-5667-EFC0-EE06-F2E321C30448}"/>
              </a:ext>
            </a:extLst>
          </p:cNvPr>
          <p:cNvGrpSpPr/>
          <p:nvPr/>
        </p:nvGrpSpPr>
        <p:grpSpPr>
          <a:xfrm>
            <a:off x="6873267" y="1437873"/>
            <a:ext cx="457200" cy="3333392"/>
            <a:chOff x="1764801" y="3959504"/>
            <a:chExt cx="457200" cy="2925747"/>
          </a:xfrm>
        </p:grpSpPr>
        <p:sp>
          <p:nvSpPr>
            <p:cNvPr id="79" name="Oval 78">
              <a:extLst>
                <a:ext uri="{FF2B5EF4-FFF2-40B4-BE49-F238E27FC236}">
                  <a16:creationId xmlns:a16="http://schemas.microsoft.com/office/drawing/2014/main" id="{6FA23A42-0930-A56E-764E-269B8F34C05A}"/>
                </a:ext>
              </a:extLst>
            </p:cNvPr>
            <p:cNvSpPr/>
            <p:nvPr/>
          </p:nvSpPr>
          <p:spPr>
            <a:xfrm>
              <a:off x="1764801" y="3959504"/>
              <a:ext cx="457200" cy="395371"/>
            </a:xfrm>
            <a:prstGeom prst="ellipse">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80" name="Straight Connector 79">
              <a:extLst>
                <a:ext uri="{FF2B5EF4-FFF2-40B4-BE49-F238E27FC236}">
                  <a16:creationId xmlns:a16="http://schemas.microsoft.com/office/drawing/2014/main" id="{89471A9E-B101-FE49-D2BC-3EE5ADA414CB}"/>
                </a:ext>
              </a:extLst>
            </p:cNvPr>
            <p:cNvCxnSpPr>
              <a:cxnSpLocks/>
              <a:stCxn id="79" idx="4"/>
            </p:cNvCxnSpPr>
            <p:nvPr/>
          </p:nvCxnSpPr>
          <p:spPr>
            <a:xfrm>
              <a:off x="1993400" y="4354873"/>
              <a:ext cx="0" cy="2530378"/>
            </a:xfrm>
            <a:prstGeom prst="line">
              <a:avLst/>
            </a:prstGeom>
            <a:ln w="19050">
              <a:solidFill>
                <a:schemeClr val="accent2"/>
              </a:solidFill>
              <a:headEnd type="none"/>
              <a:tailEnd type="oval" w="lg" len="lg"/>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3336413F-ACFC-6AC3-4554-BC58B0A4C1BB}"/>
              </a:ext>
            </a:extLst>
          </p:cNvPr>
          <p:cNvGrpSpPr/>
          <p:nvPr/>
        </p:nvGrpSpPr>
        <p:grpSpPr>
          <a:xfrm rot="10800000">
            <a:off x="10000087" y="1426026"/>
            <a:ext cx="457200" cy="1216541"/>
            <a:chOff x="1818303" y="2240521"/>
            <a:chExt cx="457200" cy="1190987"/>
          </a:xfrm>
        </p:grpSpPr>
        <p:sp>
          <p:nvSpPr>
            <p:cNvPr id="82" name="Oval 81">
              <a:extLst>
                <a:ext uri="{FF2B5EF4-FFF2-40B4-BE49-F238E27FC236}">
                  <a16:creationId xmlns:a16="http://schemas.microsoft.com/office/drawing/2014/main" id="{FEB52A78-289A-D3F3-5DD7-C22BC6FF8DB0}"/>
                </a:ext>
              </a:extLst>
            </p:cNvPr>
            <p:cNvSpPr/>
            <p:nvPr/>
          </p:nvSpPr>
          <p:spPr>
            <a:xfrm>
              <a:off x="1818303" y="2974308"/>
              <a:ext cx="457200" cy="457200"/>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83" name="Straight Connector 82">
              <a:extLst>
                <a:ext uri="{FF2B5EF4-FFF2-40B4-BE49-F238E27FC236}">
                  <a16:creationId xmlns:a16="http://schemas.microsoft.com/office/drawing/2014/main" id="{70469542-AA6B-8CCF-076A-C9452411F9A7}"/>
                </a:ext>
              </a:extLst>
            </p:cNvPr>
            <p:cNvCxnSpPr>
              <a:cxnSpLocks/>
            </p:cNvCxnSpPr>
            <p:nvPr/>
          </p:nvCxnSpPr>
          <p:spPr>
            <a:xfrm flipV="1">
              <a:off x="2052169" y="2240521"/>
              <a:ext cx="0" cy="731520"/>
            </a:xfrm>
            <a:prstGeom prst="line">
              <a:avLst/>
            </a:prstGeom>
            <a:ln w="19050">
              <a:solidFill>
                <a:schemeClr val="accent1"/>
              </a:solidFill>
              <a:headEnd type="none"/>
              <a:tailEnd type="oval" w="lg" len="lg"/>
            </a:ln>
          </p:spPr>
          <p:style>
            <a:lnRef idx="1">
              <a:schemeClr val="accent1"/>
            </a:lnRef>
            <a:fillRef idx="0">
              <a:schemeClr val="accent1"/>
            </a:fillRef>
            <a:effectRef idx="0">
              <a:schemeClr val="accent1"/>
            </a:effectRef>
            <a:fontRef idx="minor">
              <a:schemeClr val="tx1"/>
            </a:fontRef>
          </p:style>
        </p:cxnSp>
      </p:grpSp>
      <p:pic>
        <p:nvPicPr>
          <p:cNvPr id="84" name="Picture 83">
            <a:extLst>
              <a:ext uri="{FF2B5EF4-FFF2-40B4-BE49-F238E27FC236}">
                <a16:creationId xmlns:a16="http://schemas.microsoft.com/office/drawing/2014/main" id="{FEE44660-FA69-9C6C-E989-918364A08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3979649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0BDEAFD2-DA6C-AD1F-1A43-7B2D96CA146B}"/>
              </a:ext>
            </a:extLst>
          </p:cNvPr>
          <p:cNvSpPr/>
          <p:nvPr/>
        </p:nvSpPr>
        <p:spPr>
          <a:xfrm>
            <a:off x="1524000" y="715150"/>
            <a:ext cx="917349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Literature Review</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B315392-588C-8DD2-4EA8-C51AA2346EFC}"/>
              </a:ext>
            </a:extLst>
          </p:cNvPr>
          <p:cNvSpPr txBox="1"/>
          <p:nvPr/>
        </p:nvSpPr>
        <p:spPr>
          <a:xfrm>
            <a:off x="1524000" y="1770817"/>
            <a:ext cx="9655277" cy="4247317"/>
          </a:xfrm>
          <a:prstGeom prst="rect">
            <a:avLst/>
          </a:prstGeom>
          <a:noFill/>
        </p:spPr>
        <p:txBody>
          <a:bodyPr wrap="square">
            <a:spAutoFit/>
          </a:bodyPr>
          <a:lstStyle/>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Education is a powerful tool in improving women's socio-economic prospects." (Anderson et al., 2021).</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Activists with solid education backgrounds stand for women's education and against inequality." (</a:t>
            </a:r>
            <a:r>
              <a:rPr lang="en-US" sz="2800" dirty="0" err="1">
                <a:latin typeface="Times New Roman" panose="02020603050405020304" pitchFamily="18" charset="0"/>
                <a:cs typeface="Times New Roman" panose="02020603050405020304" pitchFamily="18" charset="0"/>
              </a:rPr>
              <a:t>Lyytikäinen</a:t>
            </a:r>
            <a:r>
              <a:rPr lang="en-US" sz="2800" dirty="0">
                <a:latin typeface="Times New Roman" panose="02020603050405020304" pitchFamily="18" charset="0"/>
                <a:cs typeface="Times New Roman" panose="02020603050405020304" pitchFamily="18" charset="0"/>
              </a:rPr>
              <a:t>, 2013).</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Activism raises awareness of societal power structures and social inequities." (</a:t>
            </a:r>
            <a:r>
              <a:rPr lang="en-US" sz="2800" dirty="0" err="1">
                <a:latin typeface="Times New Roman" panose="02020603050405020304" pitchFamily="18" charset="0"/>
                <a:cs typeface="Times New Roman" panose="02020603050405020304" pitchFamily="18" charset="0"/>
              </a:rPr>
              <a:t>Luguetti</a:t>
            </a:r>
            <a:r>
              <a:rPr lang="en-US" sz="2800" dirty="0">
                <a:latin typeface="Times New Roman" panose="02020603050405020304" pitchFamily="18" charset="0"/>
                <a:cs typeface="Times New Roman" panose="02020603050405020304" pitchFamily="18" charset="0"/>
              </a:rPr>
              <a:t> &amp; Oliver, 2020).</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Education empowers women and promotes gender equality. Activism in various domains plays a crucial role in driving social change and challenging power structures.</a:t>
            </a:r>
          </a:p>
          <a:p>
            <a:pPr algn="just"/>
            <a:endParaRPr lang="en-US" dirty="0">
              <a:latin typeface="Times New Roman" panose="02020603050405020304" pitchFamily="18" charset="0"/>
              <a:cs typeface="Times New Roman" panose="02020603050405020304" pitchFamily="18" charset="0"/>
            </a:endParaRPr>
          </a:p>
        </p:txBody>
      </p:sp>
      <p:pic>
        <p:nvPicPr>
          <p:cNvPr id="57" name="Picture 56">
            <a:extLst>
              <a:ext uri="{FF2B5EF4-FFF2-40B4-BE49-F238E27FC236}">
                <a16:creationId xmlns:a16="http://schemas.microsoft.com/office/drawing/2014/main" id="{7C1817D8-FE1D-053C-6496-9B6A4A20F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410785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0BDEAFD2-DA6C-AD1F-1A43-7B2D96CA146B}"/>
              </a:ext>
            </a:extLst>
          </p:cNvPr>
          <p:cNvSpPr/>
          <p:nvPr/>
        </p:nvSpPr>
        <p:spPr>
          <a:xfrm>
            <a:off x="934065" y="549745"/>
            <a:ext cx="10212452"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Continue…</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pic>
        <p:nvPicPr>
          <p:cNvPr id="57" name="Picture 56">
            <a:extLst>
              <a:ext uri="{FF2B5EF4-FFF2-40B4-BE49-F238E27FC236}">
                <a16:creationId xmlns:a16="http://schemas.microsoft.com/office/drawing/2014/main" id="{7C1817D8-FE1D-053C-6496-9B6A4A20F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4" name="TextBox 3">
            <a:extLst>
              <a:ext uri="{FF2B5EF4-FFF2-40B4-BE49-F238E27FC236}">
                <a16:creationId xmlns:a16="http://schemas.microsoft.com/office/drawing/2014/main" id="{0EC5105C-603E-B34B-12F7-10ACE213A914}"/>
              </a:ext>
            </a:extLst>
          </p:cNvPr>
          <p:cNvSpPr txBox="1"/>
          <p:nvPr/>
        </p:nvSpPr>
        <p:spPr>
          <a:xfrm>
            <a:off x="934066" y="1643115"/>
            <a:ext cx="10028902" cy="3539430"/>
          </a:xfrm>
          <a:prstGeom prst="rect">
            <a:avLst/>
          </a:prstGeom>
          <a:noFill/>
        </p:spPr>
        <p:txBody>
          <a:bodyPr wrap="square">
            <a:spAutoFit/>
          </a:bodyPr>
          <a:lstStyle/>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Activist African American women teachers in Harlem during the 1930s-1950s played a vital role in education and social reform (Johnson, 2004).</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Male activists at Lakshmi Ashram viewed education as a means to improve women's economic status and independence (</a:t>
            </a:r>
            <a:r>
              <a:rPr lang="en-US" sz="2800" dirty="0" err="1">
                <a:latin typeface="Times New Roman" panose="02020603050405020304" pitchFamily="18" charset="0"/>
                <a:cs typeface="Times New Roman" panose="02020603050405020304" pitchFamily="18" charset="0"/>
              </a:rPr>
              <a:t>Klenk</a:t>
            </a:r>
            <a:r>
              <a:rPr lang="en-US" sz="2800" dirty="0">
                <a:latin typeface="Times New Roman" panose="02020603050405020304" pitchFamily="18" charset="0"/>
                <a:cs typeface="Times New Roman" panose="02020603050405020304" pitchFamily="18" charset="0"/>
              </a:rPr>
              <a:t>, 2010).</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Female activists at Lakshmi Ashram saw education as a tool to challenge gender inequality and empower women (</a:t>
            </a:r>
            <a:r>
              <a:rPr lang="en-US" sz="2800" dirty="0" err="1">
                <a:latin typeface="Times New Roman" panose="02020603050405020304" pitchFamily="18" charset="0"/>
                <a:cs typeface="Times New Roman" panose="02020603050405020304" pitchFamily="18" charset="0"/>
              </a:rPr>
              <a:t>Klenk</a:t>
            </a:r>
            <a:r>
              <a:rPr lang="en-US" sz="2800" dirty="0">
                <a:latin typeface="Times New Roman" panose="02020603050405020304" pitchFamily="18" charset="0"/>
                <a:cs typeface="Times New Roman" panose="02020603050405020304" pitchFamily="18" charset="0"/>
              </a:rPr>
              <a:t>, 2010).</a:t>
            </a:r>
          </a:p>
        </p:txBody>
      </p:sp>
    </p:spTree>
    <p:extLst>
      <p:ext uri="{BB962C8B-B14F-4D97-AF65-F5344CB8AC3E}">
        <p14:creationId xmlns:p14="http://schemas.microsoft.com/office/powerpoint/2010/main" val="10577570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0BDEAFD2-DA6C-AD1F-1A43-7B2D96CA146B}"/>
              </a:ext>
            </a:extLst>
          </p:cNvPr>
          <p:cNvSpPr/>
          <p:nvPr/>
        </p:nvSpPr>
        <p:spPr>
          <a:xfrm>
            <a:off x="1111044" y="539855"/>
            <a:ext cx="10038735"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Continue…</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B315392-588C-8DD2-4EA8-C51AA2346EFC}"/>
              </a:ext>
            </a:extLst>
          </p:cNvPr>
          <p:cNvSpPr txBox="1"/>
          <p:nvPr/>
        </p:nvSpPr>
        <p:spPr>
          <a:xfrm>
            <a:off x="1012722" y="1532219"/>
            <a:ext cx="10137057" cy="3970318"/>
          </a:xfrm>
          <a:prstGeom prst="rect">
            <a:avLst/>
          </a:prstGeom>
          <a:noFill/>
        </p:spPr>
        <p:txBody>
          <a:bodyPr wrap="square">
            <a:spAutoFit/>
          </a:bodyPr>
          <a:lstStyle/>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Activists had differing strategies: females aimed to challenge social norms, while males focused on financial support (</a:t>
            </a:r>
            <a:r>
              <a:rPr lang="en-US" sz="2800" dirty="0" err="1">
                <a:latin typeface="Times New Roman" panose="02020603050405020304" pitchFamily="18" charset="0"/>
                <a:cs typeface="Times New Roman" panose="02020603050405020304" pitchFamily="18" charset="0"/>
              </a:rPr>
              <a:t>Klenk</a:t>
            </a:r>
            <a:r>
              <a:rPr lang="en-US" sz="2800" dirty="0">
                <a:latin typeface="Times New Roman" panose="02020603050405020304" pitchFamily="18" charset="0"/>
                <a:cs typeface="Times New Roman" panose="02020603050405020304" pitchFamily="18" charset="0"/>
              </a:rPr>
              <a:t>, 2010).</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Female activists faced opposition, while male activists gained acceptance as leaders (</a:t>
            </a:r>
            <a:r>
              <a:rPr lang="en-US" sz="2800" dirty="0" err="1">
                <a:latin typeface="Times New Roman" panose="02020603050405020304" pitchFamily="18" charset="0"/>
                <a:cs typeface="Times New Roman" panose="02020603050405020304" pitchFamily="18" charset="0"/>
              </a:rPr>
              <a:t>Klenk</a:t>
            </a:r>
            <a:r>
              <a:rPr lang="en-US" sz="2800" dirty="0">
                <a:latin typeface="Times New Roman" panose="02020603050405020304" pitchFamily="18" charset="0"/>
                <a:cs typeface="Times New Roman" panose="02020603050405020304" pitchFamily="18" charset="0"/>
              </a:rPr>
              <a:t>, 2010). </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Both male and female activists tirelessly advocated for women's education and community development (</a:t>
            </a:r>
            <a:r>
              <a:rPr lang="en-US" sz="2800" dirty="0" err="1">
                <a:latin typeface="Times New Roman" panose="02020603050405020304" pitchFamily="18" charset="0"/>
                <a:cs typeface="Times New Roman" panose="02020603050405020304" pitchFamily="18" charset="0"/>
              </a:rPr>
              <a:t>Klenk</a:t>
            </a:r>
            <a:r>
              <a:rPr lang="en-US" sz="2800" dirty="0">
                <a:latin typeface="Times New Roman" panose="02020603050405020304" pitchFamily="18" charset="0"/>
                <a:cs typeface="Times New Roman" panose="02020603050405020304" pitchFamily="18" charset="0"/>
              </a:rPr>
              <a:t>, 2010).</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According to Bank (2007), activists play a crucial role in promoting gender equality and women's studies.</a:t>
            </a:r>
          </a:p>
        </p:txBody>
      </p:sp>
      <p:pic>
        <p:nvPicPr>
          <p:cNvPr id="57" name="Picture 56">
            <a:extLst>
              <a:ext uri="{FF2B5EF4-FFF2-40B4-BE49-F238E27FC236}">
                <a16:creationId xmlns:a16="http://schemas.microsoft.com/office/drawing/2014/main" id="{7C1817D8-FE1D-053C-6496-9B6A4A20F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21002168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0BDEAFD2-DA6C-AD1F-1A43-7B2D96CA146B}"/>
              </a:ext>
            </a:extLst>
          </p:cNvPr>
          <p:cNvSpPr/>
          <p:nvPr/>
        </p:nvSpPr>
        <p:spPr>
          <a:xfrm>
            <a:off x="1042219" y="353578"/>
            <a:ext cx="10235380"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Continue…</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B315392-588C-8DD2-4EA8-C51AA2346EFC}"/>
              </a:ext>
            </a:extLst>
          </p:cNvPr>
          <p:cNvSpPr txBox="1"/>
          <p:nvPr/>
        </p:nvSpPr>
        <p:spPr>
          <a:xfrm>
            <a:off x="943896" y="1353601"/>
            <a:ext cx="10333703" cy="3970318"/>
          </a:xfrm>
          <a:prstGeom prst="rect">
            <a:avLst/>
          </a:prstGeom>
          <a:noFill/>
        </p:spPr>
        <p:txBody>
          <a:bodyPr wrap="square">
            <a:spAutoFit/>
          </a:bodyPr>
          <a:lstStyle/>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The Taliban and the public's views on women's education are influenced by knowledge and skills (</a:t>
            </a:r>
            <a:r>
              <a:rPr lang="en-US" sz="2800" dirty="0" err="1">
                <a:latin typeface="Times New Roman" panose="02020603050405020304" pitchFamily="18" charset="0"/>
                <a:cs typeface="Times New Roman" panose="02020603050405020304" pitchFamily="18" charset="0"/>
              </a:rPr>
              <a:t>Welzel</a:t>
            </a:r>
            <a:r>
              <a:rPr lang="en-US" sz="2800" dirty="0">
                <a:latin typeface="Times New Roman" panose="02020603050405020304" pitchFamily="18" charset="0"/>
                <a:cs typeface="Times New Roman" panose="02020603050405020304" pitchFamily="18" charset="0"/>
              </a:rPr>
              <a:t> &amp; Inglehart, 2008).</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Afghanistan's historical context reveals the oppression of women's rights, with strong support for equal educational opportunities (Ren, 2010).</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The Taliban has consistently opposed women's education, limiting opportunities and rights (Karlsson &amp; Mansory, 2008).</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Concerns exist about the current state of women's education in Afghanistan after the Taliban's takeover (</a:t>
            </a:r>
            <a:r>
              <a:rPr lang="en-US" sz="2800" dirty="0" err="1">
                <a:latin typeface="Times New Roman" panose="02020603050405020304" pitchFamily="18" charset="0"/>
                <a:cs typeface="Times New Roman" panose="02020603050405020304" pitchFamily="18" charset="0"/>
              </a:rPr>
              <a:t>Inayatullah</a:t>
            </a:r>
            <a:r>
              <a:rPr lang="en-US" sz="2800" dirty="0">
                <a:latin typeface="Times New Roman" panose="02020603050405020304" pitchFamily="18" charset="0"/>
                <a:cs typeface="Times New Roman" panose="02020603050405020304" pitchFamily="18" charset="0"/>
              </a:rPr>
              <a:t>, 2022).</a:t>
            </a:r>
          </a:p>
        </p:txBody>
      </p:sp>
      <p:pic>
        <p:nvPicPr>
          <p:cNvPr id="57" name="Picture 56">
            <a:extLst>
              <a:ext uri="{FF2B5EF4-FFF2-40B4-BE49-F238E27FC236}">
                <a16:creationId xmlns:a16="http://schemas.microsoft.com/office/drawing/2014/main" id="{7C1817D8-FE1D-053C-6496-9B6A4A20F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9035"/>
            <a:ext cx="914400" cy="914400"/>
          </a:xfrm>
          <a:prstGeom prst="rect">
            <a:avLst/>
          </a:prstGeom>
        </p:spPr>
      </p:pic>
    </p:spTree>
    <p:extLst>
      <p:ext uri="{BB962C8B-B14F-4D97-AF65-F5344CB8AC3E}">
        <p14:creationId xmlns:p14="http://schemas.microsoft.com/office/powerpoint/2010/main" val="3244243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theme/theme1.xml><?xml version="1.0" encoding="utf-8"?>
<a:theme xmlns:a="http://schemas.openxmlformats.org/drawingml/2006/main" name="Cover and End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512">
      <a:dk1>
        <a:sysClr val="windowText" lastClr="000000"/>
      </a:dk1>
      <a:lt1>
        <a:sysClr val="window" lastClr="FFFFFF"/>
      </a:lt1>
      <a:dk2>
        <a:srgbClr val="1F497D"/>
      </a:dk2>
      <a:lt2>
        <a:srgbClr val="EEECE1"/>
      </a:lt2>
      <a:accent1>
        <a:srgbClr val="5072C4"/>
      </a:accent1>
      <a:accent2>
        <a:srgbClr val="FF0000"/>
      </a:accent2>
      <a:accent3>
        <a:srgbClr val="5072C4"/>
      </a:accent3>
      <a:accent4>
        <a:srgbClr val="FF0000"/>
      </a:accent4>
      <a:accent5>
        <a:srgbClr val="5072C4"/>
      </a:accent5>
      <a:accent6>
        <a:srgbClr val="FF000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3507</TotalTime>
  <Words>2131</Words>
  <Application>Microsoft Office PowerPoint</Application>
  <PresentationFormat>Widescreen</PresentationFormat>
  <Paragraphs>198</Paragraphs>
  <Slides>33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33</vt:i4>
      </vt:variant>
    </vt:vector>
  </HeadingPairs>
  <TitlesOfParts>
    <vt:vector size="41" baseType="lpstr">
      <vt:lpstr>Arial</vt:lpstr>
      <vt:lpstr>Calibri</vt:lpstr>
      <vt:lpstr>Consolas</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Saboor hamedi</cp:lastModifiedBy>
  <cp:revision>276</cp:revision>
  <dcterms:created xsi:type="dcterms:W3CDTF">2020-01-20T05:08:25Z</dcterms:created>
  <dcterms:modified xsi:type="dcterms:W3CDTF">2023-06-05T02:59:18Z</dcterms:modified>
</cp:coreProperties>
</file>