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5"/>
    <p:sldMasterId id="2147483694" r:id="rId6"/>
    <p:sldMasterId id="2147483675" r:id="rId7"/>
  </p:sldMasterIdLst>
  <p:notesMasterIdLst>
    <p:notesMasterId r:id="rId24"/>
  </p:notesMasterIdLst>
  <p:handoutMasterIdLst>
    <p:handoutMasterId r:id="rId25"/>
  </p:handoutMasterIdLst>
  <p:sldIdLst>
    <p:sldId id="256" r:id="rId8"/>
    <p:sldId id="257" r:id="rId9"/>
    <p:sldId id="258" r:id="rId10"/>
    <p:sldId id="259" r:id="rId11"/>
    <p:sldId id="260" r:id="rId12"/>
    <p:sldId id="262" r:id="rId13"/>
    <p:sldId id="269" r:id="rId14"/>
    <p:sldId id="265" r:id="rId15"/>
    <p:sldId id="266" r:id="rId16"/>
    <p:sldId id="268" r:id="rId17"/>
    <p:sldId id="271" r:id="rId18"/>
    <p:sldId id="261" r:id="rId19"/>
    <p:sldId id="264" r:id="rId20"/>
    <p:sldId id="263" r:id="rId21"/>
    <p:sldId id="270" r:id="rId22"/>
    <p:sldId id="267" r:id="rId23"/>
  </p:sldIdLst>
  <p:sldSz cx="9144000" cy="5143500" type="screen16x9"/>
  <p:notesSz cx="9926638" cy="6797675"/>
  <p:defaultTextStyle>
    <a:defPPr>
      <a:defRPr lang="de-DE"/>
    </a:defPPr>
    <a:lvl1pPr marL="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1pPr>
    <a:lvl2pPr marL="41422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2pPr>
    <a:lvl3pPr marL="82844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3pPr>
    <a:lvl4pPr marL="1242670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4pPr>
    <a:lvl5pPr marL="1656893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5pPr>
    <a:lvl6pPr marL="207111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6pPr>
    <a:lvl7pPr marL="2485339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7pPr>
    <a:lvl8pPr marL="2899562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8pPr>
    <a:lvl9pPr marL="3313786" algn="l" defTabSz="828446" rtl="0" eaLnBrk="1" latinLnBrk="0" hangingPunct="1">
      <a:defRPr sz="16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9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AC"/>
    <a:srgbClr val="5D7388"/>
    <a:srgbClr val="627282"/>
    <a:srgbClr val="3E9AFD"/>
    <a:srgbClr val="BFD9EA"/>
    <a:srgbClr val="4A7090"/>
    <a:srgbClr val="F8F8F5"/>
    <a:srgbClr val="2D7DAC"/>
    <a:srgbClr val="A6A6A6"/>
    <a:srgbClr val="AF9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434" autoAdjust="0"/>
  </p:normalViewPr>
  <p:slideViewPr>
    <p:cSldViewPr>
      <p:cViewPr varScale="1">
        <p:scale>
          <a:sx n="212" d="100"/>
          <a:sy n="212" d="100"/>
        </p:scale>
        <p:origin x="200" y="680"/>
      </p:cViewPr>
      <p:guideLst>
        <p:guide orient="horz" pos="2609"/>
        <p:guide pos="2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14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l">
              <a:defRPr sz="1500"/>
            </a:lvl1pPr>
          </a:lstStyle>
          <a:p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315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r">
              <a:defRPr sz="1500"/>
            </a:lvl1pPr>
          </a:lstStyle>
          <a:p>
            <a:fld id="{EE68F74C-37EF-48A8-9413-4AAA875D5FE7}" type="datetimeFigureOut">
              <a:rPr lang="de-AT" smtClean="0">
                <a:latin typeface="Segoe UI" panose="020B0502040204020203" pitchFamily="34" charset="0"/>
              </a:rPr>
              <a:t>05.04.17</a:t>
            </a:fld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l">
              <a:defRPr sz="1500"/>
            </a:lvl1pPr>
          </a:lstStyle>
          <a:p>
            <a:endParaRPr lang="de-AT" dirty="0">
              <a:latin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315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r">
              <a:defRPr sz="1500"/>
            </a:lvl1pPr>
          </a:lstStyle>
          <a:p>
            <a:fld id="{10DBF51D-1C90-4C3C-9922-12C77C92B711}" type="slidenum">
              <a:rPr lang="de-AT" smtClean="0">
                <a:latin typeface="Segoe UI" panose="020B0502040204020203" pitchFamily="34" charset="0"/>
              </a:rPr>
              <a:t>‹#›</a:t>
            </a:fld>
            <a:endParaRPr lang="de-AT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9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l">
              <a:defRPr sz="1500">
                <a:latin typeface="Segoe UI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315" y="0"/>
            <a:ext cx="4302239" cy="340265"/>
          </a:xfrm>
          <a:prstGeom prst="rect">
            <a:avLst/>
          </a:prstGeom>
        </p:spPr>
        <p:txBody>
          <a:bodyPr vert="horz" lIns="115553" tIns="57776" rIns="115553" bIns="57776" rtlCol="0"/>
          <a:lstStyle>
            <a:lvl1pPr algn="r">
              <a:defRPr sz="1500">
                <a:latin typeface="Segoe UI" panose="020B0502040204020203" pitchFamily="34" charset="0"/>
              </a:defRPr>
            </a:lvl1pPr>
          </a:lstStyle>
          <a:p>
            <a:fld id="{1798F7A8-73FE-44D0-A259-89D4173863AE}" type="datetimeFigureOut">
              <a:rPr lang="de-AT" smtClean="0"/>
              <a:pPr/>
              <a:t>05.04.17</a:t>
            </a:fld>
            <a:endParaRPr lang="de-A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5553" tIns="57776" rIns="115553" bIns="57776" rtlCol="0" anchor="ctr"/>
          <a:lstStyle/>
          <a:p>
            <a:endParaRPr lang="de-A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477"/>
            <a:ext cx="7941310" cy="2676489"/>
          </a:xfrm>
          <a:prstGeom prst="rect">
            <a:avLst/>
          </a:prstGeom>
        </p:spPr>
        <p:txBody>
          <a:bodyPr vert="horz" lIns="115553" tIns="57776" rIns="115553" bIns="577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l">
              <a:defRPr sz="1500">
                <a:latin typeface="Segoe UI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315" y="6457412"/>
            <a:ext cx="4302239" cy="340263"/>
          </a:xfrm>
          <a:prstGeom prst="rect">
            <a:avLst/>
          </a:prstGeom>
        </p:spPr>
        <p:txBody>
          <a:bodyPr vert="horz" lIns="115553" tIns="57776" rIns="115553" bIns="57776" rtlCol="0" anchor="b"/>
          <a:lstStyle>
            <a:lvl1pPr algn="r">
              <a:defRPr sz="1500">
                <a:latin typeface="Segoe UI" panose="020B0502040204020203" pitchFamily="34" charset="0"/>
              </a:defRPr>
            </a:lvl1pPr>
          </a:lstStyle>
          <a:p>
            <a:fld id="{A0413CCB-3B69-4C8C-86B0-142AEE9B2CC4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891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14223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828446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242670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656893" algn="l" defTabSz="828446" rtl="0" eaLnBrk="1" latinLnBrk="0" hangingPunct="1">
      <a:defRPr sz="1087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071116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6pPr>
    <a:lvl7pPr marL="2485339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7pPr>
    <a:lvl8pPr marL="2899562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8pPr>
    <a:lvl9pPr marL="3313786" algn="l" defTabSz="828446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260459" y="1253058"/>
            <a:ext cx="1747502" cy="89752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68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6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858" y="1858724"/>
            <a:ext cx="6428729" cy="414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384859" y="2850787"/>
            <a:ext cx="6428730" cy="273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b="1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384861" y="4815514"/>
            <a:ext cx="5539940" cy="192251"/>
          </a:xfrm>
          <a:prstGeom prst="rect">
            <a:avLst/>
          </a:prstGeom>
        </p:spPr>
        <p:txBody>
          <a:bodyPr/>
          <a:lstStyle>
            <a:lvl1pPr marL="0" marR="0" indent="0" algn="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7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924800" y="4781550"/>
            <a:ext cx="990600" cy="2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870" dirty="0">
                <a:solidFill>
                  <a:srgbClr val="0067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2384857" y="1365428"/>
            <a:ext cx="6428729" cy="493295"/>
          </a:xfrm>
          <a:prstGeom prst="rect">
            <a:avLst/>
          </a:prstGeom>
        </p:spPr>
        <p:txBody>
          <a:bodyPr/>
          <a:lstStyle>
            <a:lvl1pPr>
              <a:defRPr sz="2720" b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10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4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2285999" y="4019550"/>
            <a:ext cx="6461045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174" cap="none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AT" dirty="0" err="1"/>
              <a:t>Author</a:t>
            </a:r>
            <a:r>
              <a:rPr lang="de-AT" dirty="0"/>
              <a:t> Name</a:t>
            </a:r>
          </a:p>
        </p:txBody>
      </p:sp>
      <p:sp>
        <p:nvSpPr>
          <p:cNvPr id="7" name="object 26"/>
          <p:cNvSpPr/>
          <p:nvPr userDrawn="1"/>
        </p:nvSpPr>
        <p:spPr>
          <a:xfrm rot="16200000">
            <a:off x="1788413" y="1808510"/>
            <a:ext cx="662163" cy="124189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3E9AFD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285998" y="1504950"/>
            <a:ext cx="6461045" cy="2362200"/>
          </a:xfrm>
          <a:prstGeom prst="rect">
            <a:avLst/>
          </a:prstGeom>
        </p:spPr>
        <p:txBody>
          <a:bodyPr/>
          <a:lstStyle>
            <a:lvl1pPr>
              <a:defRPr sz="2170">
                <a:solidFill>
                  <a:schemeClr val="bg1"/>
                </a:solidFill>
              </a:defRPr>
            </a:lvl1pPr>
          </a:lstStyle>
          <a:p>
            <a:r>
              <a:rPr lang="de-AT" dirty="0" err="1"/>
              <a:t>Lorem</a:t>
            </a:r>
            <a:r>
              <a:rPr lang="de-AT" dirty="0"/>
              <a:t> </a:t>
            </a:r>
            <a:r>
              <a:rPr lang="de-AT" dirty="0" err="1"/>
              <a:t>ipsum</a:t>
            </a:r>
            <a:r>
              <a:rPr lang="de-AT" dirty="0"/>
              <a:t> </a:t>
            </a:r>
            <a:r>
              <a:rPr lang="de-AT" dirty="0" err="1"/>
              <a:t>dolor</a:t>
            </a:r>
            <a:r>
              <a:rPr lang="de-AT" dirty="0"/>
              <a:t> </a:t>
            </a:r>
            <a:r>
              <a:rPr lang="de-AT" dirty="0" err="1"/>
              <a:t>sit</a:t>
            </a:r>
            <a:r>
              <a:rPr lang="de-AT" dirty="0"/>
              <a:t> </a:t>
            </a:r>
            <a:r>
              <a:rPr lang="de-AT" dirty="0" err="1"/>
              <a:t>amet</a:t>
            </a:r>
            <a:r>
              <a:rPr lang="de-AT" dirty="0"/>
              <a:t>, </a:t>
            </a:r>
            <a:r>
              <a:rPr lang="de-AT" dirty="0" err="1"/>
              <a:t>consectetuer</a:t>
            </a:r>
            <a:r>
              <a:rPr lang="de-AT" dirty="0"/>
              <a:t> </a:t>
            </a:r>
            <a:r>
              <a:rPr lang="de-AT" dirty="0" err="1"/>
              <a:t>adipiscing</a:t>
            </a:r>
            <a:r>
              <a:rPr lang="de-AT" dirty="0"/>
              <a:t> </a:t>
            </a:r>
            <a:r>
              <a:rPr lang="de-AT" dirty="0" err="1"/>
              <a:t>elit</a:t>
            </a:r>
            <a:r>
              <a:rPr lang="de-AT" dirty="0"/>
              <a:t>, </a:t>
            </a:r>
            <a:r>
              <a:rPr lang="de-AT" dirty="0" err="1"/>
              <a:t>sed</a:t>
            </a:r>
            <a:r>
              <a:rPr lang="de-AT" dirty="0"/>
              <a:t> </a:t>
            </a:r>
            <a:r>
              <a:rPr lang="de-AT" dirty="0" err="1"/>
              <a:t>diam</a:t>
            </a:r>
            <a:r>
              <a:rPr lang="de-AT" dirty="0"/>
              <a:t> </a:t>
            </a:r>
            <a:r>
              <a:rPr lang="de-AT" dirty="0" err="1"/>
              <a:t>nonummy</a:t>
            </a:r>
            <a:r>
              <a:rPr lang="de-AT" dirty="0"/>
              <a:t> </a:t>
            </a:r>
            <a:r>
              <a:rPr lang="de-AT" dirty="0" err="1"/>
              <a:t>nibh</a:t>
            </a:r>
            <a:r>
              <a:rPr lang="de-AT" dirty="0"/>
              <a:t> </a:t>
            </a:r>
            <a:r>
              <a:rPr lang="de-AT" dirty="0" err="1"/>
              <a:t>euismod</a:t>
            </a:r>
            <a:r>
              <a:rPr lang="de-AT" dirty="0"/>
              <a:t> </a:t>
            </a:r>
            <a:r>
              <a:rPr lang="de-AT" dirty="0" err="1"/>
              <a:t>tincidunt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laoreet</a:t>
            </a:r>
            <a:r>
              <a:rPr lang="de-AT" dirty="0"/>
              <a:t> </a:t>
            </a:r>
            <a:r>
              <a:rPr lang="de-AT" dirty="0" err="1"/>
              <a:t>dolore</a:t>
            </a:r>
            <a:r>
              <a:rPr lang="de-AT" dirty="0"/>
              <a:t> magna </a:t>
            </a:r>
            <a:r>
              <a:rPr lang="de-AT" dirty="0" err="1"/>
              <a:t>aliquam</a:t>
            </a:r>
            <a:r>
              <a:rPr lang="de-AT" dirty="0"/>
              <a:t> </a:t>
            </a:r>
            <a:r>
              <a:rPr lang="de-AT" dirty="0" err="1"/>
              <a:t>erat</a:t>
            </a:r>
            <a:r>
              <a:rPr lang="de-AT" dirty="0"/>
              <a:t> </a:t>
            </a:r>
            <a:r>
              <a:rPr lang="de-AT" dirty="0" err="1"/>
              <a:t>volutpat</a:t>
            </a:r>
            <a:r>
              <a:rPr lang="de-AT" dirty="0"/>
              <a:t>.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wisi</a:t>
            </a:r>
            <a:r>
              <a:rPr lang="de-AT" dirty="0"/>
              <a:t> </a:t>
            </a:r>
            <a:r>
              <a:rPr lang="de-AT" dirty="0" err="1"/>
              <a:t>enim</a:t>
            </a:r>
            <a:r>
              <a:rPr lang="de-AT" dirty="0"/>
              <a:t> ad minim </a:t>
            </a:r>
            <a:r>
              <a:rPr lang="de-AT" dirty="0" err="1"/>
              <a:t>veniam</a:t>
            </a:r>
            <a:r>
              <a:rPr lang="de-AT" dirty="0"/>
              <a:t>, </a:t>
            </a:r>
            <a:r>
              <a:rPr lang="de-AT" dirty="0" err="1"/>
              <a:t>quis</a:t>
            </a:r>
            <a:r>
              <a:rPr lang="de-AT" dirty="0"/>
              <a:t> </a:t>
            </a:r>
            <a:r>
              <a:rPr lang="de-AT" dirty="0" err="1"/>
              <a:t>nostrud</a:t>
            </a:r>
            <a:r>
              <a:rPr lang="de-AT" dirty="0"/>
              <a:t> </a:t>
            </a:r>
            <a:r>
              <a:rPr lang="de-AT" dirty="0" err="1"/>
              <a:t>exerci</a:t>
            </a:r>
            <a:r>
              <a:rPr lang="de-AT" dirty="0"/>
              <a:t> </a:t>
            </a:r>
            <a:r>
              <a:rPr lang="de-AT" dirty="0" err="1"/>
              <a:t>tation</a:t>
            </a:r>
            <a:r>
              <a:rPr lang="de-AT" dirty="0"/>
              <a:t> </a:t>
            </a:r>
            <a:r>
              <a:rPr lang="de-AT" dirty="0" err="1"/>
              <a:t>ullamcorper</a:t>
            </a:r>
            <a:r>
              <a:rPr lang="de-AT" dirty="0"/>
              <a:t> </a:t>
            </a:r>
            <a:r>
              <a:rPr lang="de-AT" dirty="0" err="1"/>
              <a:t>suscipit</a:t>
            </a:r>
            <a:r>
              <a:rPr lang="de-AT" dirty="0"/>
              <a:t> </a:t>
            </a:r>
            <a:r>
              <a:rPr lang="de-AT" dirty="0" err="1"/>
              <a:t>lobortis</a:t>
            </a:r>
            <a:r>
              <a:rPr lang="de-AT" dirty="0"/>
              <a:t> </a:t>
            </a:r>
            <a:r>
              <a:rPr lang="de-AT" dirty="0" err="1"/>
              <a:t>nisl</a:t>
            </a:r>
            <a:r>
              <a:rPr lang="de-AT" dirty="0"/>
              <a:t> </a:t>
            </a:r>
            <a:r>
              <a:rPr lang="de-AT" dirty="0" err="1"/>
              <a:t>ut</a:t>
            </a:r>
            <a:r>
              <a:rPr lang="de-AT" dirty="0"/>
              <a:t> </a:t>
            </a:r>
            <a:r>
              <a:rPr lang="de-AT" dirty="0" err="1"/>
              <a:t>aliquip</a:t>
            </a:r>
            <a:r>
              <a:rPr lang="de-AT" dirty="0"/>
              <a:t> ex </a:t>
            </a:r>
            <a:r>
              <a:rPr lang="de-AT" dirty="0" err="1"/>
              <a:t>ea</a:t>
            </a:r>
            <a:r>
              <a:rPr lang="de-AT" dirty="0"/>
              <a:t> commodo </a:t>
            </a:r>
            <a:r>
              <a:rPr lang="de-AT" dirty="0" err="1"/>
              <a:t>consequat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6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384860" y="2258930"/>
            <a:ext cx="6428726" cy="3886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de-AT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384861" y="4815514"/>
            <a:ext cx="5539940" cy="192251"/>
          </a:xfrm>
          <a:prstGeom prst="rect">
            <a:avLst/>
          </a:prstGeom>
        </p:spPr>
        <p:txBody>
          <a:bodyPr/>
          <a:lstStyle>
            <a:lvl1pPr marL="0" marR="0" indent="0" algn="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70"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  <a:lvl2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2pPr>
            <a:lvl3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3pPr>
            <a:lvl4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4pPr>
            <a:lvl5pPr>
              <a:defRPr sz="725" baseline="0">
                <a:solidFill>
                  <a:schemeClr val="bg1"/>
                </a:solidFill>
                <a:latin typeface="Source Sans Pro" panose="020B0503030403020204" pitchFamily="34" charset="0"/>
              </a:defRPr>
            </a:lvl5pPr>
          </a:lstStyle>
          <a:p>
            <a:r>
              <a:rPr lang="de-AT" dirty="0"/>
              <a:t>First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footer</a:t>
            </a:r>
            <a:endParaRPr lang="de-AT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384860" y="3061782"/>
            <a:ext cx="6428726" cy="255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Info</a:t>
            </a:r>
            <a:endParaRPr lang="de-AT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384860" y="2854662"/>
            <a:ext cx="6428726" cy="207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8" b="1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  <a:endParaRPr lang="de-AT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260459" y="1259805"/>
            <a:ext cx="1747502" cy="89752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68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de-AT" dirty="0"/>
              <a:t>Add Picture</a:t>
            </a:r>
          </a:p>
        </p:txBody>
      </p:sp>
      <p:sp>
        <p:nvSpPr>
          <p:cNvPr id="9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7924800" y="4781550"/>
            <a:ext cx="990600" cy="22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870" dirty="0">
                <a:solidFill>
                  <a:srgbClr val="0067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www.techtalk.at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384857" y="1365428"/>
            <a:ext cx="6428729" cy="893501"/>
          </a:xfrm>
          <a:prstGeom prst="rect">
            <a:avLst/>
          </a:prstGeom>
        </p:spPr>
        <p:txBody>
          <a:bodyPr/>
          <a:lstStyle>
            <a:lvl1pPr>
              <a:defRPr sz="2720" b="0" baseline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84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2386800" y="1980000"/>
            <a:ext cx="6461045" cy="291768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 sz="2174" cap="none" baseline="0">
                <a:solidFill>
                  <a:srgbClr val="0067AC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First Agenda Point</a:t>
            </a:r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Second Subject</a:t>
            </a:r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Third </a:t>
            </a:r>
            <a:r>
              <a:rPr lang="en-US" dirty="0" err="1"/>
              <a:t>thema</a:t>
            </a:r>
            <a:endParaRPr lang="en-US" dirty="0"/>
          </a:p>
          <a:p>
            <a:pPr marL="0" marR="0" lvl="0" indent="0" algn="l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Source Sans Pro" panose="020B0503030403020204" pitchFamily="34" charset="0"/>
              <a:buNone/>
              <a:tabLst/>
              <a:defRPr/>
            </a:pPr>
            <a:r>
              <a:rPr lang="en-US" dirty="0"/>
              <a:t>Fourth issue</a:t>
            </a:r>
          </a:p>
        </p:txBody>
      </p:sp>
      <p:sp>
        <p:nvSpPr>
          <p:cNvPr id="5" name="object 26"/>
          <p:cNvSpPr/>
          <p:nvPr userDrawn="1"/>
        </p:nvSpPr>
        <p:spPr>
          <a:xfrm>
            <a:off x="2495717" y="1253058"/>
            <a:ext cx="662163" cy="52182"/>
          </a:xfrm>
          <a:custGeom>
            <a:avLst/>
            <a:gdLst/>
            <a:ahLst/>
            <a:cxnLst/>
            <a:rect l="l" t="t" r="r" b="b"/>
            <a:pathLst>
              <a:path w="547204" h="57594">
                <a:moveTo>
                  <a:pt x="0" y="57594"/>
                </a:moveTo>
                <a:lnTo>
                  <a:pt x="547204" y="57594"/>
                </a:lnTo>
                <a:lnTo>
                  <a:pt x="547204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1631" baseline="-25000" dirty="0">
              <a:latin typeface="Segoe UI" panose="020B0502040204020203" pitchFamily="34" charset="0"/>
            </a:endParaRPr>
          </a:p>
        </p:txBody>
      </p:sp>
      <p:sp>
        <p:nvSpPr>
          <p:cNvPr id="6" name="Titel 4"/>
          <p:cNvSpPr>
            <a:spLocks noGrp="1"/>
          </p:cNvSpPr>
          <p:nvPr>
            <p:ph type="title" hasCustomPrompt="1"/>
          </p:nvPr>
        </p:nvSpPr>
        <p:spPr>
          <a:xfrm>
            <a:off x="2386800" y="1364400"/>
            <a:ext cx="6428729" cy="560576"/>
          </a:xfrm>
          <a:prstGeom prst="rect">
            <a:avLst/>
          </a:prstGeom>
        </p:spPr>
        <p:txBody>
          <a:bodyPr/>
          <a:lstStyle>
            <a:lvl1pPr>
              <a:defRPr sz="2720" b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/>
              <a:t>Agenda title goes 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6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3668307" y="4435840"/>
            <a:ext cx="1829168" cy="53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31" dirty="0">
              <a:latin typeface="Segoe UI" panose="020B0502040204020203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2622" y="3021716"/>
            <a:ext cx="8298756" cy="11379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828465" rtl="0" eaLnBrk="1" fontAlgn="auto" latinLnBrk="0" hangingPunct="1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12" b="0" baseline="0">
                <a:solidFill>
                  <a:srgbClr val="0067A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2pPr>
            <a:lvl3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3pPr>
            <a:lvl4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4pPr>
            <a:lvl5pPr>
              <a:defRPr sz="1812" baseline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Ask for “Questions?”,…</a:t>
            </a:r>
            <a:endParaRPr lang="en-US" dirty="0"/>
          </a:p>
        </p:txBody>
      </p:sp>
      <p:sp>
        <p:nvSpPr>
          <p:cNvPr id="7" name="Titel 4"/>
          <p:cNvSpPr>
            <a:spLocks noGrp="1"/>
          </p:cNvSpPr>
          <p:nvPr>
            <p:ph type="title" hasCustomPrompt="1"/>
          </p:nvPr>
        </p:nvSpPr>
        <p:spPr>
          <a:xfrm>
            <a:off x="422622" y="1885950"/>
            <a:ext cx="8298756" cy="1135766"/>
          </a:xfrm>
          <a:prstGeom prst="rect">
            <a:avLst/>
          </a:prstGeom>
        </p:spPr>
        <p:txBody>
          <a:bodyPr/>
          <a:lstStyle>
            <a:lvl1pPr algn="ctr">
              <a:defRPr sz="4350" b="0" baseline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/>
              <a:t>Last slide content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88277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4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 userDrawn="1"/>
        </p:nvSpPr>
        <p:spPr>
          <a:xfrm>
            <a:off x="1838359" y="1329025"/>
            <a:ext cx="741785" cy="52182"/>
          </a:xfrm>
          <a:custGeom>
            <a:avLst/>
            <a:gdLst/>
            <a:ahLst/>
            <a:cxnLst/>
            <a:rect l="l" t="t" r="r" b="b"/>
            <a:pathLst>
              <a:path w="613003" h="57594">
                <a:moveTo>
                  <a:pt x="0" y="57594"/>
                </a:moveTo>
                <a:lnTo>
                  <a:pt x="613003" y="57594"/>
                </a:lnTo>
                <a:lnTo>
                  <a:pt x="613003" y="0"/>
                </a:lnTo>
                <a:lnTo>
                  <a:pt x="0" y="0"/>
                </a:lnTo>
                <a:lnTo>
                  <a:pt x="0" y="57594"/>
                </a:lnTo>
                <a:close/>
              </a:path>
            </a:pathLst>
          </a:custGeom>
          <a:solidFill>
            <a:srgbClr val="0067AC"/>
          </a:solidFill>
        </p:spPr>
        <p:txBody>
          <a:bodyPr wrap="square" lIns="0" tIns="0" rIns="0" bIns="0" rtlCol="0">
            <a:noAutofit/>
          </a:bodyPr>
          <a:lstStyle/>
          <a:p>
            <a:endParaRPr sz="1631" dirty="0">
              <a:latin typeface="Segoe UI" panose="020B0502040204020203" pitchFamily="34" charset="0"/>
            </a:endParaRPr>
          </a:p>
        </p:txBody>
      </p:sp>
      <p:sp>
        <p:nvSpPr>
          <p:cNvPr id="4" name="Titel 4"/>
          <p:cNvSpPr>
            <a:spLocks noGrp="1"/>
          </p:cNvSpPr>
          <p:nvPr>
            <p:ph type="title" hasCustomPrompt="1"/>
          </p:nvPr>
        </p:nvSpPr>
        <p:spPr>
          <a:xfrm>
            <a:off x="1713540" y="1467106"/>
            <a:ext cx="7007838" cy="845743"/>
          </a:xfrm>
          <a:prstGeom prst="rect">
            <a:avLst/>
          </a:prstGeom>
        </p:spPr>
        <p:txBody>
          <a:bodyPr/>
          <a:lstStyle>
            <a:lvl1pPr>
              <a:defRPr sz="2720" b="0">
                <a:solidFill>
                  <a:srgbClr val="0067A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de-DE" dirty="0"/>
              <a:t>The </a:t>
            </a:r>
            <a:r>
              <a:rPr lang="de-DE" dirty="0" err="1"/>
              <a:t>section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63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28173" y="1275606"/>
            <a:ext cx="8185150" cy="3658344"/>
          </a:xfrm>
          <a:prstGeom prst="rect">
            <a:avLst/>
          </a:prstGeom>
        </p:spPr>
        <p:txBody>
          <a:bodyPr/>
          <a:lstStyle>
            <a:lvl1pPr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17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>
              <a:buSzPct val="50000"/>
              <a:buFont typeface="Arial" panose="020B0604020202020204" pitchFamily="34" charset="0"/>
              <a:buChar char="•"/>
              <a:defRPr sz="217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>
              <a:buSzPct val="70000"/>
              <a:buFont typeface="Segoe UI" panose="020B0502040204020203" pitchFamily="34" charset="0"/>
              <a:buChar char="›"/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628173" y="361949"/>
            <a:ext cx="8185150" cy="806400"/>
          </a:xfrm>
          <a:prstGeom prst="rect">
            <a:avLst/>
          </a:prstGeom>
        </p:spPr>
        <p:txBody>
          <a:bodyPr/>
          <a:lstStyle>
            <a:lvl1pPr>
              <a:defRPr sz="27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/>
              <a:t>2 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548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 line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28439" y="915566"/>
            <a:ext cx="8185150" cy="4019840"/>
          </a:xfrm>
          <a:prstGeom prst="rect">
            <a:avLst/>
          </a:prstGeom>
        </p:spPr>
        <p:txBody>
          <a:bodyPr/>
          <a:lstStyle>
            <a:lvl1pPr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170">
                <a:solidFill>
                  <a:srgbClr val="5D7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585598" indent="-342900">
              <a:buSzPct val="50000"/>
              <a:buFont typeface="Arial" panose="020B0604020202020204" pitchFamily="34" charset="0"/>
              <a:buChar char="•"/>
              <a:defRPr sz="217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64046" indent="-207116">
              <a:buSzPct val="70000"/>
              <a:buFont typeface="Segoe UI" panose="020B0502040204020203" pitchFamily="34" charset="0"/>
              <a:buChar char="›"/>
              <a:defRPr sz="217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Fourth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Fifth </a:t>
            </a:r>
            <a:r>
              <a:rPr lang="de-DE" dirty="0" err="1"/>
              <a:t>level</a:t>
            </a:r>
            <a:endParaRPr lang="de-AT" dirty="0"/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628173" y="361951"/>
            <a:ext cx="8185150" cy="457199"/>
          </a:xfrm>
          <a:prstGeom prst="rect">
            <a:avLst/>
          </a:prstGeom>
        </p:spPr>
        <p:txBody>
          <a:bodyPr/>
          <a:lstStyle>
            <a:lvl1pPr>
              <a:defRPr sz="27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790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2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628173" y="361951"/>
            <a:ext cx="8185150" cy="804450"/>
          </a:xfrm>
          <a:prstGeom prst="rect">
            <a:avLst/>
          </a:prstGeom>
        </p:spPr>
        <p:txBody>
          <a:bodyPr/>
          <a:lstStyle>
            <a:lvl1pPr>
              <a:defRPr sz="27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Page title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/>
              <a:t>2 lines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429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 hasCustomPrompt="1"/>
          </p:nvPr>
        </p:nvSpPr>
        <p:spPr>
          <a:xfrm>
            <a:off x="628173" y="361951"/>
            <a:ext cx="8185150" cy="457199"/>
          </a:xfrm>
          <a:prstGeom prst="rect">
            <a:avLst/>
          </a:prstGeom>
        </p:spPr>
        <p:txBody>
          <a:bodyPr/>
          <a:lstStyle>
            <a:lvl1pPr>
              <a:defRPr sz="27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Page title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line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213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87" y="259415"/>
            <a:ext cx="1369646" cy="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78" r:id="rId4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7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 userDrawn="1"/>
        </p:nvSpPr>
        <p:spPr>
          <a:xfrm>
            <a:off x="767352" y="336102"/>
            <a:ext cx="7613904" cy="8637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06">
              <a:lnSpc>
                <a:spcPct val="100000"/>
              </a:lnSpc>
            </a:pPr>
            <a:endParaRPr lang="en-US" sz="2718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object 3"/>
          <p:cNvSpPr txBox="1"/>
          <p:nvPr userDrawn="1"/>
        </p:nvSpPr>
        <p:spPr>
          <a:xfrm>
            <a:off x="767352" y="1693936"/>
            <a:ext cx="6210236" cy="27627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724">
              <a:lnSpc>
                <a:spcPct val="100000"/>
              </a:lnSpc>
              <a:tabLst>
                <a:tab pos="425163" algn="l"/>
              </a:tabLst>
            </a:pPr>
            <a:endParaRPr sz="181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>
          <a:xfrm>
            <a:off x="8557062" y="4934845"/>
            <a:ext cx="414231" cy="17471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06" algn="l"/>
            <a:fld id="{95B4B3EB-B372-4770-A13F-2EE4A5CA8E9F}" type="slidenum">
              <a:rPr lang="en-US" sz="725" smtClean="0">
                <a:solidFill>
                  <a:srgbClr val="9D9F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marL="11506" algn="l"/>
              <a:t>‹#›</a:t>
            </a:fld>
            <a:endParaRPr lang="en-US" sz="7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003528" y="5106521"/>
            <a:ext cx="1829168" cy="43150"/>
          </a:xfrm>
          <a:prstGeom prst="rect">
            <a:avLst/>
          </a:prstGeom>
          <a:solidFill>
            <a:srgbClr val="BFD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3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3" r:id="rId2"/>
    <p:sldLayoutId id="2147483705" r:id="rId3"/>
    <p:sldLayoutId id="2147483702" r:id="rId4"/>
    <p:sldLayoutId id="2147483700" r:id="rId5"/>
    <p:sldLayoutId id="2147483719" r:id="rId6"/>
  </p:sldLayoutIdLst>
  <p:txStyles>
    <p:titleStyle>
      <a:lvl1pPr algn="l" defTabSz="828465" rtl="0" eaLnBrk="1" latinLnBrk="0" hangingPunct="1">
        <a:lnSpc>
          <a:spcPct val="90000"/>
        </a:lnSpc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116" indent="-207116" algn="l" defTabSz="828465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1pPr>
      <a:lvl2pPr marL="62134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103558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44981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86404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278278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692512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3106744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520976" indent="-207116" algn="l" defTabSz="82846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233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46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69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93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1162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395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628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860" algn="l" defTabSz="828465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microsoft.com/en-us/visualstudio/install/create-an-offline-installation-of-visual-studio" TargetMode="External"/><Relationship Id="rId3" Type="http://schemas.openxmlformats.org/officeDocument/2006/relationships/hyperlink" Target="https://www.hanselman.com/blog/HowToMakeAnOfflineInstallerForVS2017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AT" dirty="0" smtClean="0"/>
              <a:t>Raoul Holzer (@</a:t>
            </a:r>
            <a:r>
              <a:rPr lang="de-AT" dirty="0" err="1" smtClean="0"/>
              <a:t>RaoulHolzer</a:t>
            </a:r>
            <a:r>
              <a:rPr lang="de-AT" dirty="0" smtClean="0"/>
              <a:t>)</a:t>
            </a:r>
          </a:p>
          <a:p>
            <a:r>
              <a:rPr lang="de-AT" dirty="0" smtClean="0"/>
              <a:t>Andreas  Willich (@</a:t>
            </a:r>
            <a:r>
              <a:rPr lang="de-AT" dirty="0" err="1" smtClean="0"/>
              <a:t>SabotageAndi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Features in Visual Studio 2017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288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editorconfig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1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Explorer </a:t>
            </a:r>
            <a:r>
              <a:rPr lang="en-US" dirty="0" err="1" smtClean="0"/>
              <a:t>Improvments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9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Roaming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25. April 17:30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www.meetup.com</a:t>
            </a:r>
            <a:r>
              <a:rPr lang="en-US" dirty="0"/>
              <a:t>/NET-User-Group-Austria-Meetup/events/238222081/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C#7  und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br>
              <a:rPr lang="en-US" dirty="0" smtClean="0"/>
            </a:br>
            <a:r>
              <a:rPr lang="en-US" sz="1800" dirty="0" smtClean="0"/>
              <a:t>by Christian Nagel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7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Installer</a:t>
            </a:r>
          </a:p>
          <a:p>
            <a:r>
              <a:rPr lang="en-US" dirty="0" smtClean="0"/>
              <a:t>Live unit testing</a:t>
            </a:r>
          </a:p>
          <a:p>
            <a:r>
              <a:rPr lang="en-US" dirty="0"/>
              <a:t>Debugging </a:t>
            </a:r>
            <a:r>
              <a:rPr lang="en-US" dirty="0" smtClean="0"/>
              <a:t>enhancements</a:t>
            </a:r>
          </a:p>
          <a:p>
            <a:r>
              <a:rPr lang="en-US" dirty="0" smtClean="0"/>
              <a:t>Advanced IntelliSense &amp; Code navigation changes</a:t>
            </a:r>
          </a:p>
          <a:p>
            <a:r>
              <a:rPr lang="en-US" dirty="0"/>
              <a:t>Extension Roaming </a:t>
            </a:r>
            <a:r>
              <a:rPr lang="en-US" dirty="0" smtClean="0"/>
              <a:t>Manager</a:t>
            </a:r>
          </a:p>
          <a:p>
            <a:r>
              <a:rPr lang="en-US" dirty="0" err="1" smtClean="0"/>
              <a:t>Redgate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Continous</a:t>
            </a:r>
            <a:r>
              <a:rPr lang="en-US" dirty="0" smtClean="0"/>
              <a:t> Delivery &amp; Docker</a:t>
            </a:r>
          </a:p>
          <a:p>
            <a:r>
              <a:rPr lang="en-US" dirty="0" smtClean="0"/>
              <a:t>Azure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Installer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00" y="819150"/>
            <a:ext cx="7236296" cy="406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Payloads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5566"/>
            <a:ext cx="6732240" cy="3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 offline installer available from Microsoft</a:t>
            </a:r>
          </a:p>
          <a:p>
            <a:pPr lvl="1"/>
            <a:r>
              <a:rPr lang="en-US" dirty="0" smtClean="0"/>
              <a:t>Because of 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</a:t>
            </a:r>
          </a:p>
          <a:p>
            <a:pPr lvl="1"/>
            <a:r>
              <a:rPr lang="en-US" dirty="0" smtClean="0"/>
              <a:t>You are able to make it on your own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docs.microsoft.com/en-us/visualstudio/install/create-an-offline-installation-of-visual-studio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www.hanselman.com/blog/HowToMakeAnOfflineInstallerForVS2017.aspx</a:t>
            </a:r>
            <a:endParaRPr lang="en-US" dirty="0" smtClean="0"/>
          </a:p>
          <a:p>
            <a:r>
              <a:rPr lang="en-US" dirty="0" smtClean="0"/>
              <a:t>Multiple Versions parallel installed</a:t>
            </a:r>
          </a:p>
          <a:p>
            <a:r>
              <a:rPr lang="en-US" dirty="0" smtClean="0"/>
              <a:t>Max Framework Dev Tools installed: .NET 4.6.1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solution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IntelliSense &amp; Code navigation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2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suggestion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" y="1059582"/>
            <a:ext cx="4303867" cy="2544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089663"/>
            <a:ext cx="5004048" cy="15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Ctrl+. (Dot)  =&gt; R# </a:t>
            </a:r>
            <a:r>
              <a:rPr lang="en-US" dirty="0" err="1" smtClean="0"/>
              <a:t>Alt+Enter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Ctrl+, (Comma) =&gt; </a:t>
            </a:r>
            <a:r>
              <a:rPr lang="en-US" dirty="0" err="1" smtClean="0"/>
              <a:t>Goto</a:t>
            </a:r>
            <a:r>
              <a:rPr lang="en-US" dirty="0" smtClean="0"/>
              <a:t> 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9629"/>
      </p:ext>
    </p:extLst>
  </p:cSld>
  <p:clrMapOvr>
    <a:masterClrMapping/>
  </p:clrMapOvr>
</p:sld>
</file>

<file path=ppt/theme/theme1.xml><?xml version="1.0" encoding="utf-8"?>
<a:theme xmlns:a="http://schemas.openxmlformats.org/drawingml/2006/main" name="Logo Slides">
  <a:themeElements>
    <a:clrScheme name="TT_Presentation_2015_Theme_Colors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3E9AFD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35ABCD6-EE76-4249-8027-15B723F7568E}" vid="{3C05FE3D-60FC-4B0A-823C-C5B9ADE2F139}"/>
    </a:ext>
  </a:extLst>
</a:theme>
</file>

<file path=ppt/theme/theme2.xml><?xml version="1.0" encoding="utf-8"?>
<a:theme xmlns:a="http://schemas.openxmlformats.org/drawingml/2006/main" name="Section Slides">
  <a:themeElements>
    <a:clrScheme name="TT Theme Color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67AD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0067AD"/>
      </a:accent6>
      <a:hlink>
        <a:srgbClr val="4A9B82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35ABCD6-EE76-4249-8027-15B723F7568E}" vid="{522EE1D9-531B-4BA6-A7B5-914F99F6E035}"/>
    </a:ext>
  </a:extLst>
</a:theme>
</file>

<file path=ppt/theme/theme3.xml><?xml version="1.0" encoding="utf-8"?>
<a:theme xmlns:a="http://schemas.openxmlformats.org/drawingml/2006/main" name="Content Slides">
  <a:themeElements>
    <a:clrScheme name="TT Template Color Them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5C9C"/>
      </a:accent1>
      <a:accent2>
        <a:srgbClr val="57A4E7"/>
      </a:accent2>
      <a:accent3>
        <a:srgbClr val="99D9F2"/>
      </a:accent3>
      <a:accent4>
        <a:srgbClr val="52B0AF"/>
      </a:accent4>
      <a:accent5>
        <a:srgbClr val="A9CA39"/>
      </a:accent5>
      <a:accent6>
        <a:srgbClr val="AF9A6B"/>
      </a:accent6>
      <a:hlink>
        <a:srgbClr val="52B0AF"/>
      </a:hlink>
      <a:folHlink>
        <a:srgbClr val="7F7F7F"/>
      </a:folHlink>
    </a:clrScheme>
    <a:fontScheme name="TT Template Font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35ABCD6-EE76-4249-8027-15B723F7568E}" vid="{A3319BC2-5694-423C-85E8-B8656F821A5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bb175e5-4895-4a4b-b5e7-f65d510609a0">TTINFO-1-210</_dlc_DocId>
    <_dlc_DocIdUrl xmlns="cbb175e5-4895-4a4b-b5e7-f65d510609a0">
      <Url>https://info.techtalk.at/_layouts/15/DocIdRedir.aspx?ID=TTINFO-1-210</Url>
      <Description>TTINFO-1-210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3C68441731054A8A5ABF50659EDFAB" ma:contentTypeVersion="6" ma:contentTypeDescription="Create a new document." ma:contentTypeScope="" ma:versionID="887eebc64f59deb2a7cbcb780d5663b6">
  <xsd:schema xmlns:xsd="http://www.w3.org/2001/XMLSchema" xmlns:xs="http://www.w3.org/2001/XMLSchema" xmlns:p="http://schemas.microsoft.com/office/2006/metadata/properties" xmlns:ns3="cbb175e5-4895-4a4b-b5e7-f65d510609a0" targetNamespace="http://schemas.microsoft.com/office/2006/metadata/properties" ma:root="true" ma:fieldsID="83a62a75bba7ac8ba083c8e0ffd4e0f7" ns3:_="">
    <xsd:import namespace="cbb175e5-4895-4a4b-b5e7-f65d510609a0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175e5-4895-4a4b-b5e7-f65d510609a0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CDBB4-2A74-4305-B99F-0A60A0B9094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8DA4AA7-A4EF-458E-89C6-5FA3B3607C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A31D9-D3F5-4AA3-8DBA-3885F5D8F7A0}">
  <ds:schemaRefs>
    <ds:schemaRef ds:uri="http://schemas.microsoft.com/office/2006/metadata/properties"/>
    <ds:schemaRef ds:uri="http://schemas.microsoft.com/office/infopath/2007/PartnerControls"/>
    <ds:schemaRef ds:uri="cbb175e5-4895-4a4b-b5e7-f65d510609a0"/>
  </ds:schemaRefs>
</ds:datastoreItem>
</file>

<file path=customXml/itemProps4.xml><?xml version="1.0" encoding="utf-8"?>
<ds:datastoreItem xmlns:ds="http://schemas.openxmlformats.org/officeDocument/2006/customXml" ds:itemID="{A32CFF2E-E074-41CA-862F-482C36AA8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175e5-4895-4a4b-b5e7-f65d510609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Presentation_2016_16x9</Template>
  <TotalTime>74</TotalTime>
  <Words>149</Words>
  <Application>Microsoft Macintosh PowerPoint</Application>
  <PresentationFormat>On-screen Show (16:9)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Segoe UI</vt:lpstr>
      <vt:lpstr>Segoe UI Light</vt:lpstr>
      <vt:lpstr>Segoe UI Semibold</vt:lpstr>
      <vt:lpstr>Source Sans Pro</vt:lpstr>
      <vt:lpstr>Arial</vt:lpstr>
      <vt:lpstr>Logo Slides</vt:lpstr>
      <vt:lpstr>Section Slides</vt:lpstr>
      <vt:lpstr>Content Slides</vt:lpstr>
      <vt:lpstr>New Features in Visual Studio 2017</vt:lpstr>
      <vt:lpstr>Features </vt:lpstr>
      <vt:lpstr>New Installer</vt:lpstr>
      <vt:lpstr>Different Payloads</vt:lpstr>
      <vt:lpstr>Good to know</vt:lpstr>
      <vt:lpstr>Lightweight solution load</vt:lpstr>
      <vt:lpstr>Advanced IntelliSense &amp; Code navigation changes</vt:lpstr>
      <vt:lpstr>NuGet package suggestion</vt:lpstr>
      <vt:lpstr>Important shortcuts</vt:lpstr>
      <vt:lpstr>.editorconfig</vt:lpstr>
      <vt:lpstr>Test Explorer Improvments</vt:lpstr>
      <vt:lpstr>Live unit testing</vt:lpstr>
      <vt:lpstr>Debugging enhancements</vt:lpstr>
      <vt:lpstr>Extension Roaming Manager</vt:lpstr>
      <vt:lpstr>C#7  und ASP.Net Core by Christian Nagel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Willich</dc:creator>
  <cp:lastModifiedBy>Andreas Willich</cp:lastModifiedBy>
  <cp:revision>17</cp:revision>
  <cp:lastPrinted>2014-08-14T13:20:52Z</cp:lastPrinted>
  <dcterms:created xsi:type="dcterms:W3CDTF">2017-04-03T19:50:26Z</dcterms:created>
  <dcterms:modified xsi:type="dcterms:W3CDTF">2017-04-05T17:03:48Z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2014-08-12T00:00:00Z</vt:filetime>
  </property>
  <property fmtid="{D5CDD505-2E9C-101B-9397-08002B2CF9AE}" pid="3" name="LastSaved">
    <vt:filetime>2014-08-12T00:00:00Z</vt:filetime>
  </property>
  <property fmtid="{D5CDD505-2E9C-101B-9397-08002B2CF9AE}" pid="4" name="_dlc_DocIdItemGuid">
    <vt:lpwstr>8939a26f-39b9-463a-a065-ee71ff57bee5</vt:lpwstr>
  </property>
  <property fmtid="{D5CDD505-2E9C-101B-9397-08002B2CF9AE}" pid="5" name="ContentTypeId">
    <vt:lpwstr>0x010100A63C68441731054A8A5ABF50659EDFAB</vt:lpwstr>
  </property>
</Properties>
</file>