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media/image19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0691D0-1600-4636-8FFC-E606238F88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4BD3E-59D6-41B1-9646-8506CC55EB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21A3E0-6CED-4843-BFF1-202A70FF8C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9B2789-E8CB-4102-B51A-1189E4FACF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CCA504-347C-4D37-8145-B673E23EC5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E03E12-3808-4776-93D8-4DA5ACA96A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1BED6F-7B4C-4FC3-B30F-4CB0FF7B84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3BAE49-323F-43F6-8376-DB6D121B6A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116817-565B-4C93-B5F1-7E7B2ABBCD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A9303C-D13C-44BF-92DD-504E48C9B6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7CA0BA-A63D-4B01-85D9-5B08E4FF5D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623001-2A81-4574-B50C-1D2A149835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16ACE5-1559-40DF-92DA-4D6A2B0210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A5C247-C1F9-466E-8035-13A53134D1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F64347-73A5-479F-B111-3B13C3AED0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790C90-BB13-4D22-B4C4-FAEE3BAB5E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A1160D-3823-4B44-92A7-9DF06B8D10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BF7558-8A0B-4CB4-8536-1EBA72CA20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A44D73-8E24-4838-810B-066C492403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F261AC-93E2-4D81-98E0-491CE200D6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DC5BF1-551A-4870-8C71-9A9F85218C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C78C31-2BFA-4BE2-A160-92012C6A7A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BF9082-2C7D-40D6-B034-53586DE28C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840A03-F976-4358-8466-ADB2DA3635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Kliknij, aby edytować styl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8b8b8b"/>
                </a:solidFill>
                <a:latin typeface="Calibri"/>
              </a:rPr>
              <a:t>&lt;data/godzina&gt;</a:t>
            </a:r>
            <a:endParaRPr b="0" lang="pl-P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l-PL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2A9FB7B-08AF-4254-96FD-B4E0ED6EA3B8}" type="slidenum">
              <a:rPr b="0" lang="pl-PL" sz="1200" spc="-1" strike="noStrike">
                <a:solidFill>
                  <a:srgbClr val="8b8b8b"/>
                </a:solidFill>
                <a:latin typeface="Calibri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Drugi poziom konspektu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Trzeci poziom konspektu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Kliknij, aby edytować styl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Kliknij, aby edytować style wzorca tekstu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Drugi poziom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Trzeci poziom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Czwarty poziom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Piąty poziom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8b8b8b"/>
                </a:solidFill>
                <a:latin typeface="Calibri"/>
              </a:rPr>
              <a:t>&lt;data/godzina&gt;</a:t>
            </a:r>
            <a:endParaRPr b="0" lang="pl-P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l-PL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CEB39E-7F78-4BC4-B4F4-6A402BA7A5BB}" type="slidenum">
              <a:rPr b="0" lang="pl-PL" sz="1200" spc="-1" strike="noStrike">
                <a:solidFill>
                  <a:srgbClr val="8b8b8b"/>
                </a:solidFill>
                <a:latin typeface="Calibri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7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9640" y="47664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8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OPRACOWANIE SYSTEMU ZDALNEGO NADZORU ULI</a:t>
            </a:r>
            <a:br>
              <a:rPr sz="4400"/>
            </a:b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PSZCZELICH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ole tekstowe 4"/>
          <p:cNvSpPr/>
          <p:nvPr/>
        </p:nvSpPr>
        <p:spPr>
          <a:xfrm>
            <a:off x="990720" y="4725000"/>
            <a:ext cx="304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Autor: Daniel Różycki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Promotor: dr inż. Michał Fularz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2" descr="C:\Users\Daniel\Downloads\serial_studio_master.png"/>
          <p:cNvPicPr/>
          <p:nvPr/>
        </p:nvPicPr>
        <p:blipFill>
          <a:blip r:embed="rId1"/>
          <a:stretch/>
        </p:blipFill>
        <p:spPr>
          <a:xfrm>
            <a:off x="0" y="10080"/>
            <a:ext cx="11196360" cy="6885360"/>
          </a:xfrm>
          <a:prstGeom prst="rect">
            <a:avLst/>
          </a:prstGeom>
          <a:ln w="0">
            <a:noFill/>
          </a:ln>
        </p:spPr>
      </p:pic>
      <p:sp>
        <p:nvSpPr>
          <p:cNvPr id="128" name="Nawias klamrowy otwierający 6"/>
          <p:cNvSpPr/>
          <p:nvPr/>
        </p:nvSpPr>
        <p:spPr>
          <a:xfrm>
            <a:off x="107640" y="2493000"/>
            <a:ext cx="45360" cy="28764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Nawias klamrowy otwierający 8"/>
          <p:cNvSpPr/>
          <p:nvPr/>
        </p:nvSpPr>
        <p:spPr>
          <a:xfrm>
            <a:off x="81360" y="2797920"/>
            <a:ext cx="71640" cy="113472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Nawias klamrowy otwierający 9"/>
          <p:cNvSpPr/>
          <p:nvPr/>
        </p:nvSpPr>
        <p:spPr>
          <a:xfrm>
            <a:off x="107640" y="4149000"/>
            <a:ext cx="45360" cy="93564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2" descr="C:\Users\Daniel\Downloads\chart.png"/>
          <p:cNvPicPr/>
          <p:nvPr/>
        </p:nvPicPr>
        <p:blipFill>
          <a:blip r:embed="rId1"/>
          <a:stretch/>
        </p:blipFill>
        <p:spPr>
          <a:xfrm>
            <a:off x="179640" y="0"/>
            <a:ext cx="8820000" cy="69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Problem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2" descr="Rząd ule w polu obraz stock. Obraz złożonej z wiejski - 50957907"/>
          <p:cNvPicPr/>
          <p:nvPr/>
        </p:nvPicPr>
        <p:blipFill>
          <a:blip r:embed="rId1"/>
          <a:stretch/>
        </p:blipFill>
        <p:spPr>
          <a:xfrm>
            <a:off x="4860000" y="3717000"/>
            <a:ext cx="4106520" cy="273600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3" descr=""/>
          <p:cNvPicPr/>
          <p:nvPr/>
        </p:nvPicPr>
        <p:blipFill>
          <a:blip r:embed="rId2"/>
          <a:stretch/>
        </p:blipFill>
        <p:spPr>
          <a:xfrm>
            <a:off x="179640" y="2781000"/>
            <a:ext cx="3497040" cy="33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7640" y="-144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Konkurencja, koszty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Auto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142200" y="908640"/>
            <a:ext cx="3223440" cy="326736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6" descr=""/>
          <p:cNvPicPr/>
          <p:nvPr/>
        </p:nvPicPr>
        <p:blipFill>
          <a:blip r:embed="rId2"/>
          <a:stretch/>
        </p:blipFill>
        <p:spPr>
          <a:xfrm>
            <a:off x="0" y="2421000"/>
            <a:ext cx="3888360" cy="324936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7" descr=""/>
          <p:cNvPicPr/>
          <p:nvPr/>
        </p:nvPicPr>
        <p:blipFill>
          <a:blip r:embed="rId3"/>
          <a:stretch/>
        </p:blipFill>
        <p:spPr>
          <a:xfrm>
            <a:off x="0" y="3717000"/>
            <a:ext cx="5010840" cy="559980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8" descr=""/>
          <p:cNvPicPr/>
          <p:nvPr/>
        </p:nvPicPr>
        <p:blipFill>
          <a:blip r:embed="rId4"/>
          <a:stretch/>
        </p:blipFill>
        <p:spPr>
          <a:xfrm>
            <a:off x="4716000" y="746280"/>
            <a:ext cx="4245120" cy="44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2" descr="https://static.wikia.nocookie.net/minecraft_gamepedia/images/4/44/Bee_Nest_%28S%29_JE1.png/revision/latest?cb=20210115133016"/>
          <p:cNvPicPr/>
          <p:nvPr/>
        </p:nvPicPr>
        <p:blipFill>
          <a:blip r:embed="rId1"/>
          <a:stretch/>
        </p:blipFill>
        <p:spPr>
          <a:xfrm>
            <a:off x="467640" y="4869000"/>
            <a:ext cx="1197360" cy="11973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2" descr="https://static.wikia.nocookie.net/minecraft_gamepedia/images/4/44/Bee_Nest_%28S%29_JE1.png/revision/latest?cb=20210115133016"/>
          <p:cNvPicPr/>
          <p:nvPr/>
        </p:nvPicPr>
        <p:blipFill>
          <a:blip r:embed="rId2"/>
          <a:stretch/>
        </p:blipFill>
        <p:spPr>
          <a:xfrm>
            <a:off x="1909800" y="5157360"/>
            <a:ext cx="1197360" cy="119736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2" descr="https://static.wikia.nocookie.net/minecraft_gamepedia/images/4/44/Bee_Nest_%28S%29_JE1.png/revision/latest?cb=20210115133016"/>
          <p:cNvPicPr/>
          <p:nvPr/>
        </p:nvPicPr>
        <p:blipFill>
          <a:blip r:embed="rId3"/>
          <a:stretch/>
        </p:blipFill>
        <p:spPr>
          <a:xfrm>
            <a:off x="3420000" y="4903200"/>
            <a:ext cx="1197360" cy="11973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9" descr=""/>
          <p:cNvPicPr/>
          <p:nvPr/>
        </p:nvPicPr>
        <p:blipFill>
          <a:blip r:embed="rId4"/>
          <a:stretch/>
        </p:blipFill>
        <p:spPr>
          <a:xfrm>
            <a:off x="1902600" y="4005000"/>
            <a:ext cx="1351800" cy="64656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1" descr="https://www.mouser.pl/images/marketingid/2018/img/199600425.png?v=100522.0945"/>
          <p:cNvPicPr/>
          <p:nvPr/>
        </p:nvPicPr>
        <p:blipFill>
          <a:blip r:embed="rId5"/>
          <a:stretch/>
        </p:blipFill>
        <p:spPr>
          <a:xfrm>
            <a:off x="1902600" y="3285000"/>
            <a:ext cx="1188720" cy="86364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20" descr=""/>
          <p:cNvPicPr/>
          <p:nvPr/>
        </p:nvPicPr>
        <p:blipFill>
          <a:blip r:embed="rId6"/>
          <a:stretch/>
        </p:blipFill>
        <p:spPr>
          <a:xfrm>
            <a:off x="3449160" y="1052640"/>
            <a:ext cx="2196000" cy="116388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34" descr="Computer icon (png symbol) black"/>
          <p:cNvPicPr/>
          <p:nvPr/>
        </p:nvPicPr>
        <p:blipFill>
          <a:blip r:embed="rId7"/>
          <a:stretch/>
        </p:blipFill>
        <p:spPr>
          <a:xfrm>
            <a:off x="7322400" y="3782160"/>
            <a:ext cx="1739160" cy="173916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36" descr="Free Icon | Smartphone"/>
          <p:cNvPicPr/>
          <p:nvPr/>
        </p:nvPicPr>
        <p:blipFill>
          <a:blip r:embed="rId8"/>
          <a:stretch/>
        </p:blipFill>
        <p:spPr>
          <a:xfrm>
            <a:off x="6084000" y="4622400"/>
            <a:ext cx="843840" cy="843840"/>
          </a:xfrm>
          <a:prstGeom prst="rect">
            <a:avLst/>
          </a:prstGeom>
          <a:ln w="0">
            <a:noFill/>
          </a:ln>
        </p:spPr>
      </p:pic>
      <p:cxnSp>
        <p:nvCxnSpPr>
          <p:cNvPr id="105" name="Łącznik prostoliniowy 7"/>
          <p:cNvCxnSpPr/>
          <p:nvPr/>
        </p:nvCxnSpPr>
        <p:spPr>
          <a:xfrm flipV="1">
            <a:off x="1547640" y="4651560"/>
            <a:ext cx="354960" cy="25200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106" name="Łącznik prostoliniowy 9"/>
          <p:cNvCxnSpPr/>
          <p:nvPr/>
        </p:nvCxnSpPr>
        <p:spPr>
          <a:xfrm flipV="1">
            <a:off x="2508480" y="4777560"/>
            <a:ext cx="360" cy="26712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107" name="Łącznik prostoliniowy 11"/>
          <p:cNvCxnSpPr/>
          <p:nvPr/>
        </p:nvCxnSpPr>
        <p:spPr>
          <a:xfrm>
            <a:off x="3107160" y="4651560"/>
            <a:ext cx="342000" cy="25956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108" name="Łącznik prostoliniowy 13"/>
          <p:cNvCxnSpPr/>
          <p:nvPr/>
        </p:nvCxnSpPr>
        <p:spPr>
          <a:xfrm flipV="1">
            <a:off x="3107160" y="2348640"/>
            <a:ext cx="816840" cy="143352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109" name="Łącznik prostoliniowy 15"/>
          <p:cNvCxnSpPr/>
          <p:nvPr/>
        </p:nvCxnSpPr>
        <p:spPr>
          <a:xfrm>
            <a:off x="5076000" y="2348640"/>
            <a:ext cx="1152360" cy="187272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110" name="Łącznik prostoliniowy 17"/>
          <p:cNvCxnSpPr/>
          <p:nvPr/>
        </p:nvCxnSpPr>
        <p:spPr>
          <a:xfrm>
            <a:off x="5436000" y="2060640"/>
            <a:ext cx="1800360" cy="165672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3" descr="D:\Git\Zdalne-ule\programy\poprzednie_wersje\offline_zbieranie_danych_v3\showcase_v3.jpg"/>
          <p:cNvPicPr/>
          <p:nvPr/>
        </p:nvPicPr>
        <p:blipFill>
          <a:blip r:embed="rId1"/>
          <a:stretch/>
        </p:blipFill>
        <p:spPr>
          <a:xfrm>
            <a:off x="0" y="-36720"/>
            <a:ext cx="9143640" cy="686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TODO zdjęcie ławeczki od Damiana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2" descr="D:\Uczelnia\semestr 7\praca inzynierska\zdj uli\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6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2" descr="D:\Uczelnia\semestr 7\praca inzynierska\esp-master.jpg"/>
          <p:cNvPicPr/>
          <p:nvPr/>
        </p:nvPicPr>
        <p:blipFill>
          <a:blip r:embed="rId1"/>
          <a:stretch/>
        </p:blipFill>
        <p:spPr>
          <a:xfrm>
            <a:off x="1403640" y="-1539720"/>
            <a:ext cx="6422400" cy="855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2" descr="C:\Users\Daniel\Downloads\esp-master-v1.png"/>
          <p:cNvPicPr/>
          <p:nvPr/>
        </p:nvPicPr>
        <p:blipFill>
          <a:blip r:embed="rId1"/>
          <a:stretch/>
        </p:blipFill>
        <p:spPr>
          <a:xfrm>
            <a:off x="34920" y="28440"/>
            <a:ext cx="9108720" cy="689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2" descr="C:\Users\Daniel\Downloads\esp-slave-v1.png"/>
          <p:cNvPicPr/>
          <p:nvPr/>
        </p:nvPicPr>
        <p:blipFill>
          <a:blip r:embed="rId1"/>
          <a:stretch/>
        </p:blipFill>
        <p:spPr>
          <a:xfrm>
            <a:off x="-24840" y="1700640"/>
            <a:ext cx="9168480" cy="444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LibreOffice/7.4.0.3$Windows_X86_64 LibreOffice_project/f85e47c08ddd19c015c0114a68350214f7066f5a</Application>
  <AppVersion>15.0000</AppVersion>
  <Words>25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2023-01-21T22:15:09Z</dcterms:created>
  <dc:creator>Daniel</dc:creator>
  <dc:description/>
  <dc:language>pl-PL</dc:language>
  <cp:lastModifiedBy/>
  <dcterms:modified xsi:type="dcterms:W3CDTF">2023-02-20T20:44:20Z</dcterms:modified>
  <cp:revision>13</cp:revision>
  <dc:subject/>
  <dc:title>OPRACOWANIE SYSTEMU ZDALNEGO NADZORU ULI PSZCZELICH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Pokaz na ekranie (4:3)</vt:lpwstr>
  </property>
  <property fmtid="{D5CDD505-2E9C-101B-9397-08002B2CF9AE}" pid="3" name="Slides">
    <vt:i4>12</vt:i4>
  </property>
</Properties>
</file>