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1354" y="3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8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54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34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8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46115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041467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0170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358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1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343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736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18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63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92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34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86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72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129281"/>
            <a:ext cx="2551461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174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79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73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4000"/>
                </a:schemeClr>
              </a:gs>
              <a:gs pos="66000">
                <a:schemeClr val="accent5">
                  <a:alpha val="0"/>
                </a:schemeClr>
              </a:gs>
              <a:gs pos="36000">
                <a:schemeClr val="accent5"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12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660" y="2288404"/>
            <a:ext cx="8597154" cy="1515963"/>
          </a:xfrm>
        </p:spPr>
        <p:txBody>
          <a:bodyPr/>
          <a:lstStyle/>
          <a:p>
            <a:r>
              <a:rPr dirty="0" err="1"/>
              <a:t>FastSkill</a:t>
            </a:r>
            <a:r>
              <a:rPr dirty="0"/>
              <a:t> </a:t>
            </a:r>
            <a:r>
              <a:rPr lang="ru-RU" dirty="0"/>
              <a:t>– </a:t>
            </a:r>
            <a:r>
              <a:rPr dirty="0" err="1"/>
              <a:t>Учись</a:t>
            </a:r>
            <a:r>
              <a:rPr dirty="0"/>
              <a:t> </a:t>
            </a:r>
            <a:r>
              <a:rPr dirty="0" err="1"/>
              <a:t>быстрее</a:t>
            </a:r>
            <a:r>
              <a:rPr dirty="0"/>
              <a:t>, </a:t>
            </a:r>
            <a:r>
              <a:rPr dirty="0" err="1"/>
              <a:t>достигай</a:t>
            </a:r>
            <a:r>
              <a:rPr dirty="0"/>
              <a:t> </a:t>
            </a:r>
            <a:r>
              <a:rPr dirty="0" err="1"/>
              <a:t>больше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2974" y="4608703"/>
            <a:ext cx="6620968" cy="861420"/>
          </a:xfrm>
        </p:spPr>
        <p:txBody>
          <a:bodyPr/>
          <a:lstStyle/>
          <a:p>
            <a:r>
              <a:rPr dirty="0" err="1"/>
              <a:t>Онлайн-платформа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ускоренного</a:t>
            </a:r>
            <a:r>
              <a:rPr dirty="0"/>
              <a:t> </a:t>
            </a:r>
            <a:r>
              <a:rPr dirty="0" err="1"/>
              <a:t>освоения</a:t>
            </a:r>
            <a:r>
              <a:rPr dirty="0"/>
              <a:t> </a:t>
            </a:r>
            <a:r>
              <a:rPr dirty="0" err="1"/>
              <a:t>навыков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Бэклог</a:t>
            </a:r>
            <a:r>
              <a:rPr dirty="0"/>
              <a:t> </a:t>
            </a:r>
            <a:r>
              <a:rPr dirty="0" err="1"/>
              <a:t>продукта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93793"/>
            <a:ext cx="8500370" cy="530884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dirty="0">
                <a:latin typeface="MV Boli" panose="02000500030200090000" pitchFamily="2" charset="0"/>
                <a:cs typeface="MV Boli" panose="02000500030200090000" pitchFamily="2" charset="0"/>
              </a:rPr>
              <a:t>1. </a:t>
            </a:r>
            <a:r>
              <a:rPr dirty="0" err="1">
                <a:latin typeface="MV Boli" panose="02000500030200090000" pitchFamily="2" charset="0"/>
                <a:cs typeface="MV Boli" panose="02000500030200090000" pitchFamily="2" charset="0"/>
              </a:rPr>
              <a:t>Регистрация</a:t>
            </a:r>
            <a:r>
              <a:rPr dirty="0">
                <a:latin typeface="MV Boli" panose="02000500030200090000" pitchFamily="2" charset="0"/>
                <a:cs typeface="MV Boli" panose="02000500030200090000" pitchFamily="2" charset="0"/>
              </a:rPr>
              <a:t> и </a:t>
            </a:r>
            <a:r>
              <a:rPr dirty="0" err="1">
                <a:latin typeface="MV Boli" panose="02000500030200090000" pitchFamily="2" charset="0"/>
                <a:cs typeface="MV Boli" panose="02000500030200090000" pitchFamily="2" charset="0"/>
              </a:rPr>
              <a:t>авторизация</a:t>
            </a:r>
            <a:endParaRPr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0" indent="0">
              <a:buNone/>
            </a:pPr>
            <a:r>
              <a:rPr lang="kk-KZ" dirty="0">
                <a:cs typeface="MV Boli" panose="02000500030200090000" pitchFamily="2" charset="0"/>
              </a:rPr>
              <a:t>	</a:t>
            </a:r>
            <a:r>
              <a:rPr dirty="0">
                <a:latin typeface="MV Boli" panose="02000500030200090000" pitchFamily="2" charset="0"/>
                <a:cs typeface="MV Boli" panose="02000500030200090000" pitchFamily="2" charset="0"/>
              </a:rPr>
              <a:t>2. </a:t>
            </a:r>
            <a:r>
              <a:rPr dirty="0" err="1">
                <a:latin typeface="MV Boli" panose="02000500030200090000" pitchFamily="2" charset="0"/>
                <a:cs typeface="MV Boli" panose="02000500030200090000" pitchFamily="2" charset="0"/>
              </a:rPr>
              <a:t>Личный</a:t>
            </a:r>
            <a:r>
              <a:rPr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dirty="0" err="1">
                <a:latin typeface="MV Boli" panose="02000500030200090000" pitchFamily="2" charset="0"/>
                <a:cs typeface="MV Boli" panose="02000500030200090000" pitchFamily="2" charset="0"/>
              </a:rPr>
              <a:t>кабинет</a:t>
            </a:r>
            <a:endParaRPr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0" indent="0">
              <a:buNone/>
            </a:pPr>
            <a:r>
              <a:rPr lang="kk-KZ" dirty="0">
                <a:cs typeface="MV Boli" panose="02000500030200090000" pitchFamily="2" charset="0"/>
              </a:rPr>
              <a:t>		</a:t>
            </a:r>
            <a:r>
              <a:rPr dirty="0">
                <a:latin typeface="MV Boli" panose="02000500030200090000" pitchFamily="2" charset="0"/>
                <a:cs typeface="MV Boli" panose="02000500030200090000" pitchFamily="2" charset="0"/>
              </a:rPr>
              <a:t>3. </a:t>
            </a:r>
            <a:r>
              <a:rPr dirty="0" err="1">
                <a:latin typeface="MV Boli" panose="02000500030200090000" pitchFamily="2" charset="0"/>
                <a:cs typeface="MV Boli" panose="02000500030200090000" pitchFamily="2" charset="0"/>
              </a:rPr>
              <a:t>Каталог</a:t>
            </a:r>
            <a:r>
              <a:rPr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dirty="0" err="1">
                <a:latin typeface="MV Boli" panose="02000500030200090000" pitchFamily="2" charset="0"/>
                <a:cs typeface="MV Boli" panose="02000500030200090000" pitchFamily="2" charset="0"/>
              </a:rPr>
              <a:t>курсов</a:t>
            </a:r>
            <a:r>
              <a:rPr dirty="0">
                <a:latin typeface="MV Boli" panose="02000500030200090000" pitchFamily="2" charset="0"/>
                <a:cs typeface="MV Boli" panose="02000500030200090000" pitchFamily="2" charset="0"/>
              </a:rPr>
              <a:t> и </a:t>
            </a:r>
            <a:r>
              <a:rPr dirty="0" err="1">
                <a:latin typeface="MV Boli" panose="02000500030200090000" pitchFamily="2" charset="0"/>
                <a:cs typeface="MV Boli" panose="02000500030200090000" pitchFamily="2" charset="0"/>
              </a:rPr>
              <a:t>навыков</a:t>
            </a:r>
            <a:endParaRPr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0" indent="0">
              <a:buNone/>
            </a:pPr>
            <a:r>
              <a:rPr lang="kk-KZ" dirty="0">
                <a:cs typeface="MV Boli" panose="02000500030200090000" pitchFamily="2" charset="0"/>
              </a:rPr>
              <a:t>			</a:t>
            </a:r>
            <a:r>
              <a:rPr dirty="0">
                <a:latin typeface="MV Boli" panose="02000500030200090000" pitchFamily="2" charset="0"/>
                <a:cs typeface="MV Boli" panose="02000500030200090000" pitchFamily="2" charset="0"/>
              </a:rPr>
              <a:t>4. </a:t>
            </a:r>
            <a:r>
              <a:rPr dirty="0" err="1">
                <a:latin typeface="MV Boli" panose="02000500030200090000" pitchFamily="2" charset="0"/>
                <a:cs typeface="MV Boli" panose="02000500030200090000" pitchFamily="2" charset="0"/>
              </a:rPr>
              <a:t>Просмотр</a:t>
            </a:r>
            <a:r>
              <a:rPr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dirty="0" err="1">
                <a:latin typeface="MV Boli" panose="02000500030200090000" pitchFamily="2" charset="0"/>
                <a:cs typeface="MV Boli" panose="02000500030200090000" pitchFamily="2" charset="0"/>
              </a:rPr>
              <a:t>уроков</a:t>
            </a:r>
            <a:endParaRPr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0" indent="0">
              <a:buNone/>
            </a:pPr>
            <a:r>
              <a:rPr lang="kk-KZ" dirty="0">
                <a:cs typeface="MV Boli" panose="02000500030200090000" pitchFamily="2" charset="0"/>
              </a:rPr>
              <a:t>				</a:t>
            </a:r>
            <a:r>
              <a:rPr dirty="0">
                <a:latin typeface="MV Boli" panose="02000500030200090000" pitchFamily="2" charset="0"/>
                <a:cs typeface="MV Boli" panose="02000500030200090000" pitchFamily="2" charset="0"/>
              </a:rPr>
              <a:t>5. </a:t>
            </a:r>
            <a:r>
              <a:rPr dirty="0" err="1">
                <a:latin typeface="MV Boli" panose="02000500030200090000" pitchFamily="2" charset="0"/>
                <a:cs typeface="MV Boli" panose="02000500030200090000" pitchFamily="2" charset="0"/>
              </a:rPr>
              <a:t>Практические</a:t>
            </a:r>
            <a:r>
              <a:rPr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dirty="0" err="1">
                <a:latin typeface="MV Boli" panose="02000500030200090000" pitchFamily="2" charset="0"/>
                <a:cs typeface="MV Boli" panose="02000500030200090000" pitchFamily="2" charset="0"/>
              </a:rPr>
              <a:t>задания</a:t>
            </a:r>
            <a:r>
              <a:rPr dirty="0">
                <a:latin typeface="MV Boli" panose="02000500030200090000" pitchFamily="2" charset="0"/>
                <a:cs typeface="MV Boli" panose="02000500030200090000" pitchFamily="2" charset="0"/>
              </a:rPr>
              <a:t> и </a:t>
            </a:r>
            <a:r>
              <a:rPr dirty="0" err="1">
                <a:latin typeface="MV Boli" panose="02000500030200090000" pitchFamily="2" charset="0"/>
                <a:cs typeface="MV Boli" panose="02000500030200090000" pitchFamily="2" charset="0"/>
              </a:rPr>
              <a:t>тесты</a:t>
            </a:r>
            <a:endParaRPr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0" indent="0">
              <a:buNone/>
            </a:pPr>
            <a:r>
              <a:rPr lang="kk-KZ" dirty="0">
                <a:cs typeface="MV Boli" panose="02000500030200090000" pitchFamily="2" charset="0"/>
              </a:rPr>
              <a:t>					</a:t>
            </a:r>
            <a:r>
              <a:rPr dirty="0">
                <a:latin typeface="MV Boli" panose="02000500030200090000" pitchFamily="2" charset="0"/>
                <a:cs typeface="MV Boli" panose="02000500030200090000" pitchFamily="2" charset="0"/>
              </a:rPr>
              <a:t>6. </a:t>
            </a:r>
            <a:r>
              <a:rPr dirty="0" err="1">
                <a:latin typeface="MV Boli" panose="02000500030200090000" pitchFamily="2" charset="0"/>
                <a:cs typeface="MV Boli" panose="02000500030200090000" pitchFamily="2" charset="0"/>
              </a:rPr>
              <a:t>Автоматическая</a:t>
            </a:r>
            <a:r>
              <a:rPr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dirty="0" err="1">
                <a:latin typeface="MV Boli" panose="02000500030200090000" pitchFamily="2" charset="0"/>
                <a:cs typeface="MV Boli" panose="02000500030200090000" pitchFamily="2" charset="0"/>
              </a:rPr>
              <a:t>проверка</a:t>
            </a:r>
            <a:r>
              <a:rPr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dirty="0" err="1">
                <a:latin typeface="MV Boli" panose="02000500030200090000" pitchFamily="2" charset="0"/>
                <a:cs typeface="MV Boli" panose="02000500030200090000" pitchFamily="2" charset="0"/>
              </a:rPr>
              <a:t>заданий</a:t>
            </a:r>
            <a:r>
              <a:rPr dirty="0">
                <a:latin typeface="MV Boli" panose="02000500030200090000" pitchFamily="2" charset="0"/>
                <a:cs typeface="MV Boli" panose="02000500030200090000" pitchFamily="2" charset="0"/>
              </a:rPr>
              <a:t> (ИИ)</a:t>
            </a:r>
          </a:p>
          <a:p>
            <a:pPr marL="0" indent="0">
              <a:buNone/>
            </a:pPr>
            <a:r>
              <a:rPr lang="kk-KZ" dirty="0">
                <a:cs typeface="MV Boli" panose="02000500030200090000" pitchFamily="2" charset="0"/>
              </a:rPr>
              <a:t>						</a:t>
            </a:r>
            <a:r>
              <a:rPr dirty="0">
                <a:latin typeface="MV Boli" panose="02000500030200090000" pitchFamily="2" charset="0"/>
                <a:cs typeface="MV Boli" panose="02000500030200090000" pitchFamily="2" charset="0"/>
              </a:rPr>
              <a:t>7. </a:t>
            </a:r>
            <a:r>
              <a:rPr dirty="0" err="1">
                <a:latin typeface="MV Boli" panose="02000500030200090000" pitchFamily="2" charset="0"/>
                <a:cs typeface="MV Boli" panose="02000500030200090000" pitchFamily="2" charset="0"/>
              </a:rPr>
              <a:t>Прогресс-бар</a:t>
            </a:r>
            <a:endParaRPr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0" indent="0">
              <a:buNone/>
            </a:pPr>
            <a:r>
              <a:rPr lang="kk-KZ" dirty="0">
                <a:cs typeface="MV Boli" panose="02000500030200090000" pitchFamily="2" charset="0"/>
              </a:rPr>
              <a:t>							</a:t>
            </a:r>
            <a:r>
              <a:rPr dirty="0">
                <a:latin typeface="MV Boli" panose="02000500030200090000" pitchFamily="2" charset="0"/>
                <a:cs typeface="MV Boli" panose="02000500030200090000" pitchFamily="2" charset="0"/>
              </a:rPr>
              <a:t>8. </a:t>
            </a:r>
            <a:r>
              <a:rPr dirty="0" err="1">
                <a:latin typeface="MV Boli" panose="02000500030200090000" pitchFamily="2" charset="0"/>
                <a:cs typeface="MV Boli" panose="02000500030200090000" pitchFamily="2" charset="0"/>
              </a:rPr>
              <a:t>Геймификация</a:t>
            </a:r>
            <a:endParaRPr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0" indent="0">
              <a:buNone/>
            </a:pPr>
            <a:r>
              <a:rPr lang="kk-KZ" dirty="0">
                <a:cs typeface="MV Boli" panose="02000500030200090000" pitchFamily="2" charset="0"/>
              </a:rPr>
              <a:t>								</a:t>
            </a:r>
            <a:r>
              <a:rPr dirty="0">
                <a:latin typeface="MV Boli" panose="02000500030200090000" pitchFamily="2" charset="0"/>
                <a:cs typeface="MV Boli" panose="02000500030200090000" pitchFamily="2" charset="0"/>
              </a:rPr>
              <a:t>9. </a:t>
            </a:r>
            <a:r>
              <a:rPr dirty="0" err="1">
                <a:latin typeface="MV Boli" panose="02000500030200090000" pitchFamily="2" charset="0"/>
                <a:cs typeface="MV Boli" panose="02000500030200090000" pitchFamily="2" charset="0"/>
              </a:rPr>
              <a:t>Чат</a:t>
            </a:r>
            <a:r>
              <a:rPr dirty="0">
                <a:latin typeface="MV Boli" panose="02000500030200090000" pitchFamily="2" charset="0"/>
                <a:cs typeface="MV Boli" panose="02000500030200090000" pitchFamily="2" charset="0"/>
              </a:rPr>
              <a:t> с </a:t>
            </a:r>
            <a:r>
              <a:rPr dirty="0" err="1">
                <a:latin typeface="MV Boli" panose="02000500030200090000" pitchFamily="2" charset="0"/>
                <a:cs typeface="MV Boli" panose="02000500030200090000" pitchFamily="2" charset="0"/>
              </a:rPr>
              <a:t>ментором</a:t>
            </a:r>
            <a:endParaRPr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0" indent="0">
              <a:buNone/>
            </a:pPr>
            <a:r>
              <a:rPr lang="kk-KZ" dirty="0">
                <a:cs typeface="MV Boli" panose="02000500030200090000" pitchFamily="2" charset="0"/>
              </a:rPr>
              <a:t>									</a:t>
            </a:r>
            <a:r>
              <a:rPr dirty="0">
                <a:latin typeface="MV Boli" panose="02000500030200090000" pitchFamily="2" charset="0"/>
                <a:cs typeface="MV Boli" panose="02000500030200090000" pitchFamily="2" charset="0"/>
              </a:rPr>
              <a:t>10. </a:t>
            </a:r>
            <a:r>
              <a:rPr dirty="0" err="1">
                <a:latin typeface="MV Boli" panose="02000500030200090000" pitchFamily="2" charset="0"/>
                <a:cs typeface="MV Boli" panose="02000500030200090000" pitchFamily="2" charset="0"/>
              </a:rPr>
              <a:t>Отзывы</a:t>
            </a:r>
            <a:r>
              <a:rPr dirty="0">
                <a:latin typeface="MV Boli" panose="02000500030200090000" pitchFamily="2" charset="0"/>
                <a:cs typeface="MV Boli" panose="02000500030200090000" pitchFamily="2" charset="0"/>
              </a:rPr>
              <a:t> и </a:t>
            </a:r>
            <a:r>
              <a:rPr dirty="0" err="1">
                <a:latin typeface="MV Boli" panose="02000500030200090000" pitchFamily="2" charset="0"/>
                <a:cs typeface="MV Boli" panose="02000500030200090000" pitchFamily="2" charset="0"/>
              </a:rPr>
              <a:t>рейтинг</a:t>
            </a:r>
            <a:endParaRPr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0" indent="0">
              <a:buNone/>
            </a:pPr>
            <a:r>
              <a:rPr lang="kk-KZ" dirty="0">
                <a:cs typeface="MV Boli" panose="02000500030200090000" pitchFamily="2" charset="0"/>
              </a:rPr>
              <a:t>										</a:t>
            </a:r>
            <a:r>
              <a:rPr dirty="0">
                <a:latin typeface="MV Boli" panose="02000500030200090000" pitchFamily="2" charset="0"/>
                <a:cs typeface="MV Boli" panose="02000500030200090000" pitchFamily="2" charset="0"/>
              </a:rPr>
              <a:t>11. </a:t>
            </a:r>
            <a:r>
              <a:rPr dirty="0" err="1">
                <a:latin typeface="MV Boli" panose="02000500030200090000" pitchFamily="2" charset="0"/>
                <a:cs typeface="MV Boli" panose="02000500030200090000" pitchFamily="2" charset="0"/>
              </a:rPr>
              <a:t>Подписка</a:t>
            </a:r>
            <a:r>
              <a:rPr dirty="0">
                <a:latin typeface="MV Boli" panose="02000500030200090000" pitchFamily="2" charset="0"/>
                <a:cs typeface="MV Boli" panose="02000500030200090000" pitchFamily="2" charset="0"/>
              </a:rPr>
              <a:t> и </a:t>
            </a:r>
            <a:r>
              <a:rPr dirty="0" err="1">
                <a:latin typeface="MV Boli" panose="02000500030200090000" pitchFamily="2" charset="0"/>
                <a:cs typeface="MV Boli" panose="02000500030200090000" pitchFamily="2" charset="0"/>
              </a:rPr>
              <a:t>оплата</a:t>
            </a:r>
            <a:endParaRPr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0" indent="0">
              <a:buNone/>
            </a:pPr>
            <a:r>
              <a:rPr lang="kk-KZ" dirty="0">
                <a:cs typeface="MV Boli" panose="02000500030200090000" pitchFamily="2" charset="0"/>
              </a:rPr>
              <a:t>											</a:t>
            </a:r>
            <a:r>
              <a:rPr dirty="0">
                <a:latin typeface="MV Boli" panose="02000500030200090000" pitchFamily="2" charset="0"/>
                <a:cs typeface="MV Boli" panose="02000500030200090000" pitchFamily="2" charset="0"/>
              </a:rPr>
              <a:t>12. Push-</a:t>
            </a:r>
            <a:r>
              <a:rPr dirty="0" err="1">
                <a:latin typeface="MV Boli" panose="02000500030200090000" pitchFamily="2" charset="0"/>
                <a:cs typeface="MV Boli" panose="02000500030200090000" pitchFamily="2" charset="0"/>
              </a:rPr>
              <a:t>уведомления</a:t>
            </a:r>
            <a:endParaRPr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0" indent="0">
              <a:buNone/>
            </a:pPr>
            <a:r>
              <a:rPr lang="kk-KZ" dirty="0">
                <a:cs typeface="MV Boli" panose="02000500030200090000" pitchFamily="2" charset="0"/>
              </a:rPr>
              <a:t>										</a:t>
            </a:r>
            <a:r>
              <a:rPr dirty="0">
                <a:latin typeface="MV Boli" panose="02000500030200090000" pitchFamily="2" charset="0"/>
                <a:cs typeface="MV Boli" panose="02000500030200090000" pitchFamily="2" charset="0"/>
              </a:rPr>
              <a:t>13. </a:t>
            </a:r>
            <a:r>
              <a:rPr dirty="0" err="1">
                <a:latin typeface="MV Boli" panose="02000500030200090000" pitchFamily="2" charset="0"/>
                <a:cs typeface="MV Boli" panose="02000500030200090000" pitchFamily="2" charset="0"/>
              </a:rPr>
              <a:t>Панель</a:t>
            </a:r>
            <a:r>
              <a:rPr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dirty="0" err="1">
                <a:latin typeface="MV Boli" panose="02000500030200090000" pitchFamily="2" charset="0"/>
                <a:cs typeface="MV Boli" panose="02000500030200090000" pitchFamily="2" charset="0"/>
              </a:rPr>
              <a:t>администратора</a:t>
            </a:r>
            <a:endParaRPr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0" indent="0">
              <a:buNone/>
            </a:pPr>
            <a:r>
              <a:rPr lang="kk-KZ" dirty="0">
                <a:cs typeface="MV Boli" panose="02000500030200090000" pitchFamily="2" charset="0"/>
              </a:rPr>
              <a:t>									</a:t>
            </a:r>
            <a:r>
              <a:rPr dirty="0">
                <a:latin typeface="MV Boli" panose="02000500030200090000" pitchFamily="2" charset="0"/>
                <a:cs typeface="MV Boli" panose="02000500030200090000" pitchFamily="2" charset="0"/>
              </a:rPr>
              <a:t>14. </a:t>
            </a:r>
            <a:r>
              <a:rPr dirty="0" err="1">
                <a:latin typeface="MV Boli" panose="02000500030200090000" pitchFamily="2" charset="0"/>
                <a:cs typeface="MV Boli" panose="02000500030200090000" pitchFamily="2" charset="0"/>
              </a:rPr>
              <a:t>Мобильное</a:t>
            </a:r>
            <a:r>
              <a:rPr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dirty="0" err="1">
                <a:latin typeface="MV Boli" panose="02000500030200090000" pitchFamily="2" charset="0"/>
                <a:cs typeface="MV Boli" panose="02000500030200090000" pitchFamily="2" charset="0"/>
              </a:rPr>
              <a:t>приложение</a:t>
            </a:r>
            <a:endParaRPr dirty="0">
              <a:latin typeface="MV Boli" panose="02000500030200090000" pitchFamily="2" charset="0"/>
              <a:cs typeface="MV Boli" panose="02000500030200090000" pitchFamily="2" charset="0"/>
            </a:endParaRPr>
          </a:p>
          <a:p>
            <a:pPr marL="0" indent="0">
              <a:buNone/>
            </a:pPr>
            <a:r>
              <a:rPr lang="kk-KZ" dirty="0">
                <a:cs typeface="MV Boli" panose="02000500030200090000" pitchFamily="2" charset="0"/>
              </a:rPr>
              <a:t>								</a:t>
            </a:r>
            <a:r>
              <a:rPr dirty="0">
                <a:latin typeface="MV Boli" panose="02000500030200090000" pitchFamily="2" charset="0"/>
                <a:cs typeface="MV Boli" panose="02000500030200090000" pitchFamily="2" charset="0"/>
              </a:rPr>
              <a:t>15. </a:t>
            </a:r>
            <a:r>
              <a:rPr dirty="0" err="1">
                <a:latin typeface="MV Boli" panose="02000500030200090000" pitchFamily="2" charset="0"/>
                <a:cs typeface="MV Boli" panose="02000500030200090000" pitchFamily="2" charset="0"/>
              </a:rPr>
              <a:t>Синхронизация</a:t>
            </a:r>
            <a:r>
              <a:rPr dirty="0">
                <a:latin typeface="MV Boli" panose="02000500030200090000" pitchFamily="2" charset="0"/>
                <a:cs typeface="MV Boli" panose="02000500030200090000" pitchFamily="2" charset="0"/>
              </a:rPr>
              <a:t> </a:t>
            </a:r>
            <a:r>
              <a:rPr dirty="0" err="1">
                <a:latin typeface="MV Boli" panose="02000500030200090000" pitchFamily="2" charset="0"/>
                <a:cs typeface="MV Boli" panose="02000500030200090000" pitchFamily="2" charset="0"/>
              </a:rPr>
              <a:t>прогресса</a:t>
            </a:r>
            <a:endParaRPr dirty="0">
              <a:latin typeface="MV Boli" panose="02000500030200090000" pitchFamily="2" charset="0"/>
              <a:cs typeface="MV Boli" panose="0200050003020009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План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спринтам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38225" cy="50491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Спринт</a:t>
            </a:r>
            <a:r>
              <a:rPr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1 (3 </a:t>
            </a:r>
            <a:r>
              <a:rPr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недели</a:t>
            </a:r>
            <a:r>
              <a:rPr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): </a:t>
            </a:r>
            <a:r>
              <a:rPr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Регистрация</a:t>
            </a:r>
            <a:r>
              <a:rPr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Личный</a:t>
            </a:r>
            <a:r>
              <a:rPr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кабинет</a:t>
            </a:r>
            <a:r>
              <a:rPr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Каталог</a:t>
            </a:r>
            <a:r>
              <a:rPr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</a:t>
            </a:r>
            <a:r>
              <a:rPr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уроков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Спринт</a:t>
            </a:r>
            <a:r>
              <a:rPr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 (3 </a:t>
            </a:r>
            <a:r>
              <a:rPr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недели</a:t>
            </a:r>
            <a:r>
              <a:rPr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): </a:t>
            </a:r>
            <a:r>
              <a:rPr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Задания</a:t>
            </a:r>
            <a:r>
              <a:rPr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Автопроверка</a:t>
            </a:r>
            <a:r>
              <a:rPr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Прогресс-бар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Спринт</a:t>
            </a:r>
            <a:r>
              <a:rPr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3 (4 </a:t>
            </a:r>
            <a:r>
              <a:rPr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недели</a:t>
            </a:r>
            <a:r>
              <a:rPr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): </a:t>
            </a:r>
            <a:r>
              <a:rPr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Геймификация</a:t>
            </a:r>
            <a:r>
              <a:rPr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Чат</a:t>
            </a:r>
            <a:r>
              <a:rPr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Отзывы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Спринт</a:t>
            </a:r>
            <a:r>
              <a:rPr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4 (4 </a:t>
            </a:r>
            <a:r>
              <a:rPr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недели</a:t>
            </a:r>
            <a:r>
              <a:rPr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): </a:t>
            </a:r>
            <a:r>
              <a:rPr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Подписка</a:t>
            </a:r>
            <a:r>
              <a:rPr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Push-</a:t>
            </a:r>
            <a:r>
              <a:rPr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уведомления</a:t>
            </a:r>
            <a:r>
              <a:rPr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Панель</a:t>
            </a:r>
            <a:r>
              <a:rPr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администратора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Спринт</a:t>
            </a:r>
            <a:r>
              <a:rPr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5 (4 </a:t>
            </a:r>
            <a:r>
              <a:rPr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недели</a:t>
            </a:r>
            <a:r>
              <a:rPr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): </a:t>
            </a:r>
            <a:r>
              <a:rPr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Мобильное</a:t>
            </a:r>
            <a:r>
              <a:rPr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приложение</a:t>
            </a:r>
            <a:r>
              <a:rPr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Синхронизация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Приоритеты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0" y="2017452"/>
            <a:ext cx="8367204" cy="4983162"/>
          </a:xfrm>
        </p:spPr>
        <p:txBody>
          <a:bodyPr>
            <a:normAutofit/>
          </a:bodyPr>
          <a:lstStyle/>
          <a:p>
            <a:r>
              <a:rPr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Высокий</a:t>
            </a:r>
            <a:r>
              <a:rPr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Регистрация</a:t>
            </a:r>
            <a:r>
              <a:rPr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Личный</a:t>
            </a:r>
            <a:r>
              <a:rPr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кабинет</a:t>
            </a:r>
            <a:r>
              <a:rPr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Каталог</a:t>
            </a:r>
            <a:r>
              <a:rPr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Просмотр</a:t>
            </a:r>
            <a:r>
              <a:rPr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уроков</a:t>
            </a:r>
            <a:r>
              <a:rPr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Задания</a:t>
            </a:r>
            <a:r>
              <a:rPr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 </a:t>
            </a:r>
            <a:r>
              <a:rPr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тесты</a:t>
            </a:r>
            <a:r>
              <a:rPr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Автопроверка</a:t>
            </a:r>
            <a:r>
              <a:rPr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Подписка</a:t>
            </a:r>
            <a:r>
              <a:rPr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Панель</a:t>
            </a:r>
            <a:r>
              <a:rPr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администратора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Средний</a:t>
            </a:r>
            <a:r>
              <a:rPr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Прогресс-бар</a:t>
            </a:r>
            <a:r>
              <a:rPr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Геймификация</a:t>
            </a:r>
            <a:r>
              <a:rPr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Чат</a:t>
            </a:r>
            <a:r>
              <a:rPr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Push-</a:t>
            </a:r>
            <a:r>
              <a:rPr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уведомления</a:t>
            </a:r>
            <a:r>
              <a:rPr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Мобильное</a:t>
            </a:r>
            <a:r>
              <a:rPr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приложение</a:t>
            </a:r>
            <a:r>
              <a:rPr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Синхронизация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Низкий</a:t>
            </a:r>
            <a:r>
              <a:rPr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Отзывы</a:t>
            </a:r>
            <a:r>
              <a:rPr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 </a:t>
            </a:r>
            <a:r>
              <a:rPr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рейтинг</a:t>
            </a:r>
            <a:endParaRPr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</TotalTime>
  <Words>280</Words>
  <Application>Microsoft Office PowerPoint</Application>
  <PresentationFormat>Экран (4:3)</PresentationFormat>
  <Paragraphs>34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Century Gothic</vt:lpstr>
      <vt:lpstr>MV Boli</vt:lpstr>
      <vt:lpstr>Tahoma</vt:lpstr>
      <vt:lpstr>Wingdings 3</vt:lpstr>
      <vt:lpstr>Ион</vt:lpstr>
      <vt:lpstr>FastSkill – Учись быстрее, достигай больше</vt:lpstr>
      <vt:lpstr>Бэклог продукта</vt:lpstr>
      <vt:lpstr>План по спринтам</vt:lpstr>
      <vt:lpstr>Приоритеты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FastSkill – Учись быстрее, достигай больше</dc:title>
  <dc:subject/>
  <dc:creator/>
  <cp:keywords/>
  <dc:description>generated using python-pptx</dc:description>
  <cp:lastModifiedBy>magzannarkenov@gmail.com</cp:lastModifiedBy>
  <cp:revision>4</cp:revision>
  <dcterms:created xsi:type="dcterms:W3CDTF">2013-01-27T09:14:16Z</dcterms:created>
  <dcterms:modified xsi:type="dcterms:W3CDTF">2025-09-24T09:25:01Z</dcterms:modified>
  <cp:category/>
</cp:coreProperties>
</file>