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61" r:id="rId12"/>
    <p:sldId id="262" r:id="rId13"/>
    <p:sldId id="264" r:id="rId14"/>
    <p:sldId id="265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152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Traffic Violation Detection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BE41-D91D-1632-4A65-BEAA0FE5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 Deployment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775B0-623E-9AC7-B35F-EF413514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Saved model as </a:t>
            </a:r>
            <a:r>
              <a:rPr lang="en-US" dirty="0" err="1"/>
              <a:t>traffic_violation_model.pkl</a:t>
            </a:r>
            <a:endParaRPr lang="en-US" dirty="0"/>
          </a:p>
          <a:p>
            <a:r>
              <a:rPr lang="en-US" dirty="0"/>
              <a:t>Deployment with Flask/</a:t>
            </a:r>
            <a:r>
              <a:rPr lang="en-US" dirty="0" err="1"/>
              <a:t>Streamlit</a:t>
            </a:r>
            <a:r>
              <a:rPr lang="en-US" dirty="0"/>
              <a:t> for real-time predictions</a:t>
            </a:r>
          </a:p>
          <a:p>
            <a:r>
              <a:rPr lang="en-US" dirty="0"/>
              <a:t>Screenshot placeholder for app 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83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in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Import necessary libraries (pandas, sklearn, flask, etc.)</a:t>
            </a:r>
          </a:p>
          <a:p>
            <a:r>
              <a:t>2. Load dataset and preprocess it</a:t>
            </a:r>
          </a:p>
          <a:p>
            <a:r>
              <a:t>3. Train machine learning model</a:t>
            </a:r>
          </a:p>
          <a:p>
            <a:r>
              <a:t>4. Save trained model as .pkl file</a:t>
            </a:r>
          </a:p>
          <a:p>
            <a:r>
              <a:t>5. Create Flask app (app.py) for predictions</a:t>
            </a:r>
          </a:p>
          <a:p>
            <a:r>
              <a:t>6. Deploy and test system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Successfully trained ML model</a:t>
            </a:r>
          </a:p>
          <a:p>
            <a:r>
              <a:rPr dirty="0"/>
              <a:t>- Model saved as </a:t>
            </a:r>
            <a:r>
              <a:rPr dirty="0" err="1"/>
              <a:t>traffic_violation_model.pkl</a:t>
            </a:r>
            <a:endParaRPr dirty="0"/>
          </a:p>
          <a:p>
            <a:r>
              <a:rPr dirty="0"/>
              <a:t>- Application developed for prediction</a:t>
            </a:r>
          </a:p>
          <a:p>
            <a:r>
              <a:rPr dirty="0"/>
              <a:t>- System helps in traffic violation detection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F012-8144-FB34-228C-4141500C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0F20B3-890A-2DFE-9599-1E555F474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38" y="1556534"/>
            <a:ext cx="3403600" cy="4878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15E592-4B70-A099-32DC-FCDEF0023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367" y="1406194"/>
            <a:ext cx="3403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62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A148-8F7A-4494-670F-28E06F67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2BC5B-C9D8-8F7F-3EDD-BA663BC1A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1238491"/>
            <a:ext cx="3378200" cy="542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8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Traffic Violation Detection System demonstrates the use of machine learning in improving traffic safety.</a:t>
            </a:r>
          </a:p>
          <a:p>
            <a:r>
              <a:t>By automating detection, it provides a step towards smart traffic management systems.</a:t>
            </a:r>
          </a:p>
          <a:p>
            <a:r>
              <a:t>Future work can focus on real-time image/video processing.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focuses on developing a Traffic Violation Detection System using machine learning.</a:t>
            </a:r>
          </a:p>
          <a:p>
            <a:r>
              <a:t>It involves data preprocessing, training a classification model, and integrating it with an application.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Problem Statement</a:t>
            </a:r>
            <a:br>
              <a:rPr lang="en-US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traffic violation detection as the problem.</a:t>
            </a:r>
          </a:p>
          <a:p>
            <a:r>
              <a:rPr lang="en-US" dirty="0"/>
              <a:t>Importance: reduce accidents, improve law enforcement, smarter traffic management.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Dataset: traffic_violations_dataset.csv</a:t>
            </a:r>
          </a:p>
          <a:p>
            <a:r>
              <a:rPr dirty="0"/>
              <a:t>Contains traffic violation records</a:t>
            </a:r>
          </a:p>
          <a:p>
            <a:r>
              <a:rPr dirty="0"/>
              <a:t>Used for training and testing</a:t>
            </a:r>
          </a:p>
          <a:p>
            <a:r>
              <a:rPr dirty="0"/>
              <a:t>Features: type of violation, location, time, etc.</a:t>
            </a:r>
          </a:p>
          <a:p>
            <a:r>
              <a:rPr dirty="0"/>
              <a:t>Target: Violation category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Data Collection (CSV dataset)</a:t>
            </a:r>
          </a:p>
          <a:p>
            <a:r>
              <a:rPr dirty="0"/>
              <a:t> Data Preprocessing (cleaning &amp; encoding)</a:t>
            </a:r>
          </a:p>
          <a:p>
            <a:r>
              <a:rPr dirty="0"/>
              <a:t> Model Training (using ML algorithms)</a:t>
            </a:r>
          </a:p>
          <a:p>
            <a:r>
              <a:rPr dirty="0"/>
              <a:t> Model Saving (</a:t>
            </a:r>
            <a:r>
              <a:rPr dirty="0" err="1"/>
              <a:t>traffic_violation_model.pkl</a:t>
            </a:r>
            <a:r>
              <a:rPr dirty="0"/>
              <a:t>)</a:t>
            </a:r>
          </a:p>
          <a:p>
            <a:r>
              <a:rPr dirty="0"/>
              <a:t> Integration into Application (app.py)</a:t>
            </a:r>
          </a:p>
          <a:p>
            <a:r>
              <a:rPr dirty="0"/>
              <a:t> Testing and Evaluation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34678-33F7-3DF9-28C7-68D77F03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Dataset Description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F9D2F-F9F1-1BFB-390F-CDE666F9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traffic_violations_dataset.csv</a:t>
            </a:r>
          </a:p>
          <a:p>
            <a:r>
              <a:rPr lang="en-US" dirty="0"/>
              <a:t>Features: Driver Age, Violation Type, Vehicle Type, Location, Fine Amount</a:t>
            </a:r>
          </a:p>
          <a:p>
            <a:r>
              <a:rPr lang="en-US" dirty="0"/>
              <a:t>Target: Violation category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8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89A3-AA40-E1CE-1973-D97C12E2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EDA Findings</a:t>
            </a:r>
            <a:r>
              <a:rPr lang="en-US" dirty="0"/>
              <a:t> (with visuals)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E358-6E6A-6372-9A03-829C235CE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of driver age (histogram)</a:t>
            </a:r>
          </a:p>
          <a:p>
            <a:r>
              <a:rPr lang="en-US" dirty="0"/>
              <a:t>Counts of violation types (bar chart)</a:t>
            </a:r>
          </a:p>
          <a:p>
            <a:r>
              <a:rPr lang="en-US" dirty="0"/>
              <a:t>Boxplot of fine amount vs violation type</a:t>
            </a:r>
          </a:p>
          <a:p>
            <a:r>
              <a:rPr lang="en-US" dirty="0"/>
              <a:t>Correlation heatmap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0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33EF-444C-710C-0719-2CC908E0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Feature Engineering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3E1EE-56A9-D320-15AE-730174306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Encoding categorical variables (Violation, Vehicle, Location)</a:t>
            </a:r>
          </a:p>
          <a:p>
            <a:r>
              <a:rPr lang="en-US" dirty="0"/>
              <a:t>Scaling numerical values (</a:t>
            </a:r>
            <a:r>
              <a:rPr lang="en-US" dirty="0" err="1"/>
              <a:t>Driver_Age</a:t>
            </a:r>
            <a:r>
              <a:rPr lang="en-US" dirty="0"/>
              <a:t>, </a:t>
            </a:r>
            <a:r>
              <a:rPr lang="en-US" dirty="0" err="1"/>
              <a:t>Fine_Amount</a:t>
            </a:r>
            <a:r>
              <a:rPr lang="en-US" dirty="0"/>
              <a:t>)</a:t>
            </a:r>
          </a:p>
          <a:p>
            <a:r>
              <a:rPr lang="en-US" dirty="0"/>
              <a:t>Handling missing values (checked, imputed/removed if 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6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AE23-13BF-8D2A-051F-03FACB57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 Building &amp;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9960-18A8-6033-5334-D1C77DAEF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Algorithm: Random Forest Classifier (100 estimators)</a:t>
            </a:r>
          </a:p>
          <a:p>
            <a:r>
              <a:rPr lang="en-US" dirty="0"/>
              <a:t>Data split: 80% train, 20% test</a:t>
            </a:r>
          </a:p>
          <a:p>
            <a:r>
              <a:rPr lang="en-US" dirty="0"/>
              <a:t>Evaluation metrics: Accuracy, Precision, Recall, F1-score</a:t>
            </a:r>
          </a:p>
          <a:p>
            <a:r>
              <a:rPr lang="en-US" dirty="0"/>
              <a:t>Confusion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0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433</Words>
  <Application>Microsoft Office PowerPoint</Application>
  <PresentationFormat>On-screen Show (4:3)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Traffic Violation Detection System</vt:lpstr>
      <vt:lpstr>Introduction</vt:lpstr>
      <vt:lpstr>Problem Statement </vt:lpstr>
      <vt:lpstr>Dataset</vt:lpstr>
      <vt:lpstr>Methodology</vt:lpstr>
      <vt:lpstr>Dataset Description </vt:lpstr>
      <vt:lpstr>EDA Findings (with visuals)</vt:lpstr>
      <vt:lpstr>Feature Engineering </vt:lpstr>
      <vt:lpstr>Model Building &amp; Evaluation</vt:lpstr>
      <vt:lpstr>Model Deployment</vt:lpstr>
      <vt:lpstr>Steps in Coding</vt:lpstr>
      <vt:lpstr>Results</vt:lpstr>
      <vt:lpstr>Screenshots</vt:lpstr>
      <vt:lpstr>Screenshots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user</cp:lastModifiedBy>
  <cp:revision>3</cp:revision>
  <dcterms:created xsi:type="dcterms:W3CDTF">2013-01-27T09:14:16Z</dcterms:created>
  <dcterms:modified xsi:type="dcterms:W3CDTF">2025-10-03T12:21:01Z</dcterms:modified>
  <cp:category/>
</cp:coreProperties>
</file>