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7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1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8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0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6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7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68C0-B9B6-4931-AAA8-A533CC69B729}" type="datetimeFigureOut">
              <a:rPr lang="pt-BR" smtClean="0"/>
              <a:t>31/10/2017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D345-0762-4846-8F9B-5A83C318F1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3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9245" y="433835"/>
            <a:ext cx="11578107" cy="1655762"/>
          </a:xfrm>
        </p:spPr>
        <p:txBody>
          <a:bodyPr/>
          <a:lstStyle/>
          <a:p>
            <a:r>
              <a:rPr lang="pt-BR" dirty="0" smtClean="0"/>
              <a:t>No MySQL. Criar um BD chamado Floricultura. Criar as tabelas conforme este diagrama.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662" t="20455" r="22254" b="17543"/>
          <a:stretch/>
        </p:blipFill>
        <p:spPr>
          <a:xfrm>
            <a:off x="244499" y="901520"/>
            <a:ext cx="11677042" cy="58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3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Sistema FIRJAN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</cp:revision>
  <dcterms:created xsi:type="dcterms:W3CDTF">2017-10-31T15:20:26Z</dcterms:created>
  <dcterms:modified xsi:type="dcterms:W3CDTF">2017-10-31T15:20:41Z</dcterms:modified>
</cp:coreProperties>
</file>