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8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-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090492-38B0-463C-8D33-73E113827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136C57-79FC-4FB0-865C-C7D341B1A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390235-4BBF-48A1-8D0F-D5EA83BB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13A2-3E3A-4F8F-AAF4-A7186ACDD292}" type="datetimeFigureOut">
              <a:rPr lang="en-GB" smtClean="0"/>
              <a:pPr/>
              <a:t>05/03/2022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1CD891-F96C-4AF9-BB39-DFB8A674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152D85-F774-4548-B026-5ABEF585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DA2-94CB-414F-BD85-894653A179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0561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4C3FD0-209A-4F8F-AB39-C38601DC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5AA344E-1A36-45F0-A200-C27278F11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C6ABF1-9534-4FD7-A93B-D0D9174E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13A2-3E3A-4F8F-AAF4-A7186ACDD292}" type="datetimeFigureOut">
              <a:rPr lang="en-GB" smtClean="0"/>
              <a:pPr/>
              <a:t>05/03/2022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ED516C-F113-41B9-9FDB-85DCBAA9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BB7853-3A8C-4534-9ED7-FB96213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DA2-94CB-414F-BD85-894653A179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9019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E8F86A-01D5-4615-A32C-4409F5F16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83BC628-E993-4AE2-A7AE-393EF2269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F8462F-49B1-45AA-B436-B438F1DD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13A2-3E3A-4F8F-AAF4-A7186ACDD292}" type="datetimeFigureOut">
              <a:rPr lang="en-GB" smtClean="0"/>
              <a:pPr/>
              <a:t>05/03/2022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26555E-4C78-46BD-961F-83A4EF6C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2443A4-A863-4E2A-91B7-4B81D019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DA2-94CB-414F-BD85-894653A179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8614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CDB44B-DAA6-439F-B51A-1E442B76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039E8A-9830-4472-ADAC-8F8967CB3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5FF45A-094F-4CE2-9831-57FB32BDF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13A2-3E3A-4F8F-AAF4-A7186ACDD292}" type="datetimeFigureOut">
              <a:rPr lang="en-GB" smtClean="0"/>
              <a:pPr/>
              <a:t>05/03/2022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35E32C-BA30-47BE-B662-6EA00417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08A082-4D34-4325-A129-2C05992D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DA2-94CB-414F-BD85-894653A179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070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FB7DF-4B65-4B62-8709-C5FD1EDD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F95D49-1E08-4D3B-949F-14A67E807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AA9B77-4125-4E08-B928-F463598A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13A2-3E3A-4F8F-AAF4-A7186ACDD292}" type="datetimeFigureOut">
              <a:rPr lang="en-GB" smtClean="0"/>
              <a:pPr/>
              <a:t>05/03/2022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6768EC-C473-4DB0-814B-802B6B4B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9E15AF-2278-47AE-A851-7C3DE4C3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DA2-94CB-414F-BD85-894653A179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0409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1E1B5F-1069-490E-9339-18C979BA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D23635-7DA9-409D-BF43-33698130C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76E377-3DE0-4D1A-A032-C0FB075FC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481F1C-B123-41C6-BBCF-4993FB48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13A2-3E3A-4F8F-AAF4-A7186ACDD292}" type="datetimeFigureOut">
              <a:rPr lang="en-GB" smtClean="0"/>
              <a:pPr/>
              <a:t>05/03/2022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7C34CD-3482-48BA-851B-DDAF7614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140113-96B3-4841-92C9-CB948560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DA2-94CB-414F-BD85-894653A179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0797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CD774C-666E-46EB-AB60-2DF573E8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9AFEF8-C0FB-45C1-BB86-15DF49F2F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C9313B-7040-4059-A791-30F5AEEC4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792AA1-34B6-42CF-8001-32C0F87CA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2CE040-C3E3-48D0-A471-CBFCF78FB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5A07470-C9E1-4E2B-B1F2-BF6B068B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13A2-3E3A-4F8F-AAF4-A7186ACDD292}" type="datetimeFigureOut">
              <a:rPr lang="en-GB" smtClean="0"/>
              <a:pPr/>
              <a:t>05/03/2022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3BF140D-F2D4-4F1E-A037-E69CDF2A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7B1F495-1E15-4701-A5E9-A568D142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DA2-94CB-414F-BD85-894653A179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1953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61928F-1916-43BA-B2DB-35893578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4E9778E-E46A-445E-9459-700BA070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13A2-3E3A-4F8F-AAF4-A7186ACDD292}" type="datetimeFigureOut">
              <a:rPr lang="en-GB" smtClean="0"/>
              <a:pPr/>
              <a:t>05/03/2022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25C8B1-8AB6-48B4-AAAF-1EAEDB74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D522C02-0C8A-4E0D-8129-21EB0091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DA2-94CB-414F-BD85-894653A179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2876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C3B1DB6-F5FE-4CA0-8BC4-02AA55F7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13A2-3E3A-4F8F-AAF4-A7186ACDD292}" type="datetimeFigureOut">
              <a:rPr lang="en-GB" smtClean="0"/>
              <a:pPr/>
              <a:t>05/03/2022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7A5D209-A95E-497E-B13F-8BD61B89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F5D776-B2F9-4BA1-832D-21FF37BA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DA2-94CB-414F-BD85-894653A179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470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B9DA2A-4691-4FE4-ACB4-3AC16097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20F11F-E553-425F-B5D2-C19573C11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0340CF-6608-40C7-A5C3-72CEC2955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EDF39F-B7B7-4BCE-A9BA-4A0F2BAD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13A2-3E3A-4F8F-AAF4-A7186ACDD292}" type="datetimeFigureOut">
              <a:rPr lang="en-GB" smtClean="0"/>
              <a:pPr/>
              <a:t>05/03/2022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5DA3BE6-CFD4-429C-AB1D-37132B8B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6E044D-6DCC-48D8-A85E-C91870E8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DA2-94CB-414F-BD85-894653A179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8202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82646F-1DE8-48EB-B7B5-C6302764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65D0AD1-0B41-417A-992F-F13B1C68E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211C063-6424-40D8-AE22-8468FFE7A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DCEA0A-F8F5-435C-96F1-47C93255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13A2-3E3A-4F8F-AAF4-A7186ACDD292}" type="datetimeFigureOut">
              <a:rPr lang="en-GB" smtClean="0"/>
              <a:pPr/>
              <a:t>05/03/2022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17180CA-AA1B-478C-823A-40918E4F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C83E8D-AE4F-4E23-9CAC-0E8FB9F6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DA2-94CB-414F-BD85-894653A179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9789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04FCE28-2398-4B05-AAA2-16841A8C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572F41-F6EA-4147-B0BA-286FAD2E6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0BC774-4FD7-4038-ACB9-380963D0C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F13A2-3E3A-4F8F-AAF4-A7186ACDD292}" type="datetimeFigureOut">
              <a:rPr lang="en-GB" smtClean="0"/>
              <a:pPr/>
              <a:t>05/03/2022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719A0D-07D4-45E3-922C-B6DC59326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D54D2E-B076-40B2-9834-18A1191E7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74DA2-94CB-414F-BD85-894653A179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459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8FF616-04B1-482A-90FC-46AF882F452F}"/>
              </a:ext>
            </a:extLst>
          </p:cNvPr>
          <p:cNvSpPr txBox="1"/>
          <p:nvPr/>
        </p:nvSpPr>
        <p:spPr>
          <a:xfrm>
            <a:off x="5836047" y="2720075"/>
            <a:ext cx="1108802" cy="307777"/>
          </a:xfrm>
          <a:prstGeom prst="rect">
            <a:avLst/>
          </a:prstGeom>
          <a:noFill/>
          <a:effectLst>
            <a:softEdge rad="0"/>
          </a:effectLst>
          <a:scene3d>
            <a:camera prst="orthographicFront">
              <a:rot lat="0" lon="21599989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 Narrow" panose="020B0606020202030204" pitchFamily="34" charset="0"/>
              </a:rPr>
              <a:t>Caterers</a:t>
            </a:r>
            <a:endParaRPr lang="en-GB" sz="1400" dirty="0">
              <a:latin typeface="Arial Narrow" panose="020B0606020202030204" pitchFamily="34" charset="0"/>
            </a:endParaRPr>
          </a:p>
        </p:txBody>
      </p:sp>
      <p:pic>
        <p:nvPicPr>
          <p:cNvPr id="6" name="Graphic 5" descr="Fork and knife">
            <a:extLst>
              <a:ext uri="{FF2B5EF4-FFF2-40B4-BE49-F238E27FC236}">
                <a16:creationId xmlns:a16="http://schemas.microsoft.com/office/drawing/2014/main" xmlns="" id="{B236E429-94FC-4A16-AA4A-E9B3730192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98605" y="2770489"/>
            <a:ext cx="193937" cy="1939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30630CC-A1B1-4541-A7E4-9D2FA9A76A06}"/>
              </a:ext>
            </a:extLst>
          </p:cNvPr>
          <p:cNvSpPr txBox="1"/>
          <p:nvPr/>
        </p:nvSpPr>
        <p:spPr>
          <a:xfrm>
            <a:off x="5312494" y="2720075"/>
            <a:ext cx="783506" cy="307777"/>
          </a:xfrm>
          <a:prstGeom prst="rect">
            <a:avLst/>
          </a:prstGeom>
          <a:noFill/>
          <a:effectLst>
            <a:softEdge rad="0"/>
          </a:effectLst>
          <a:scene3d>
            <a:camera prst="orthographicFront">
              <a:rot lat="0" lon="21599989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Sabras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8413" y="4210878"/>
            <a:ext cx="1697649" cy="279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1303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C 0.06901 -1.48148E-6 0.125 0.05602 0.125 0.125 C 0.125 0.19398 0.06901 0.25 1.45833E-6 0.25 C -0.06901 0.25 -0.125 0.19398 -0.125 0.125 C -0.125 0.05602 -0.06901 -1.48148E-6 1.45833E-6 -1.48148E-6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C 0.06901 -1.48148E-6 0.125 0.05602 0.125 0.125 C 0.125 0.19398 0.06901 0.25 1.45833E-6 0.25 C -0.06901 0.25 -0.125 0.19398 -0.125 0.125 C -0.125 0.05602 -0.06901 -1.48148E-6 1.45833E-6 -1.48148E-6 Z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Sriker Ambati</dc:creator>
  <cp:lastModifiedBy>Arya</cp:lastModifiedBy>
  <cp:revision>9</cp:revision>
  <dcterms:created xsi:type="dcterms:W3CDTF">2018-10-19T12:11:12Z</dcterms:created>
  <dcterms:modified xsi:type="dcterms:W3CDTF">2022-03-05T20:11:52Z</dcterms:modified>
</cp:coreProperties>
</file>