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9" d="100"/>
          <a:sy n="69" d="100"/>
        </p:scale>
        <p:origin x="87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Sabreen19/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2325145" y="3398167"/>
            <a:ext cx="8259727" cy="2417318"/>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IN" sz="2400" smtClean="0">
                <a:solidFill>
                  <a:schemeClr val="tx1"/>
                </a:solidFill>
              </a:rPr>
              <a:t>PRESENTED BY :</a:t>
            </a:r>
            <a:r>
              <a:rPr lang="en-IN" sz="2400" dirty="0" smtClean="0">
                <a:solidFill>
                  <a:schemeClr val="tx1"/>
                </a:solidFill>
              </a:rPr>
              <a:t>SABREEN BEGAM M</a:t>
            </a:r>
            <a:br>
              <a:rPr lang="en-IN" sz="2400" dirty="0" smtClean="0">
                <a:solidFill>
                  <a:schemeClr val="tx1"/>
                </a:solidFill>
              </a:rPr>
            </a:br>
            <a:r>
              <a:rPr lang="en-IN" sz="2400" smtClean="0">
                <a:solidFill>
                  <a:schemeClr val="tx1"/>
                </a:solidFill>
              </a:rPr>
              <a:t>REGISTER NO   :</a:t>
            </a:r>
            <a:r>
              <a:rPr lang="en-IN" sz="2400" dirty="0" smtClean="0">
                <a:solidFill>
                  <a:schemeClr val="tx1"/>
                </a:solidFill>
              </a:rPr>
              <a:t>813821205043</a:t>
            </a:r>
            <a:r>
              <a:rPr lang="en-IN" sz="2400" smtClean="0">
                <a:solidFill>
                  <a:schemeClr val="tx1"/>
                </a:solidFill>
              </a:rPr>
              <a:t/>
            </a:r>
            <a:br>
              <a:rPr lang="en-IN" sz="2400" smtClean="0">
                <a:solidFill>
                  <a:schemeClr val="tx1"/>
                </a:solidFill>
              </a:rPr>
            </a:br>
            <a:r>
              <a:rPr lang="en-IN" sz="2400" smtClean="0">
                <a:solidFill>
                  <a:schemeClr val="tx1"/>
                </a:solidFill>
              </a:rPr>
              <a:t>DEPARTMENT   :</a:t>
            </a:r>
            <a:r>
              <a:rPr lang="en-IN" sz="2400" dirty="0" smtClean="0">
                <a:solidFill>
                  <a:schemeClr val="tx1"/>
                </a:solidFill>
              </a:rPr>
              <a:t>INFORMATION TECHNOLOGY</a:t>
            </a:r>
            <a:r>
              <a:rPr lang="en-IN" sz="2400" smtClean="0">
                <a:solidFill>
                  <a:schemeClr val="tx1"/>
                </a:solidFill>
              </a:rPr>
              <a:t/>
            </a:r>
            <a:br>
              <a:rPr lang="en-IN" sz="2400" smtClean="0">
                <a:solidFill>
                  <a:schemeClr val="tx1"/>
                </a:solidFill>
              </a:rPr>
            </a:br>
            <a:r>
              <a:rPr lang="en-IN" sz="2400" smtClean="0">
                <a:solidFill>
                  <a:schemeClr val="tx1"/>
                </a:solidFill>
              </a:rPr>
              <a:t>COLLEGE         :</a:t>
            </a:r>
            <a:r>
              <a:rPr lang="en-IN" sz="2400" dirty="0" smtClean="0">
                <a:solidFill>
                  <a:schemeClr val="tx1"/>
                </a:solidFill>
              </a:rPr>
              <a:t>SARANATHAN COLLEGE OF ENGINEERING</a:t>
            </a:r>
            <a:r>
              <a:rPr lang="en-IN" sz="1800" dirty="0" smtClean="0"/>
              <a:t/>
            </a:r>
            <a:br>
              <a:rPr lang="en-IN" sz="1800" dirty="0" smtClean="0"/>
            </a:br>
            <a:endParaRPr sz="1800" dirty="0"/>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3" name="TextBox 2"/>
          <p:cNvSpPr txBox="1"/>
          <p:nvPr/>
        </p:nvSpPr>
        <p:spPr>
          <a:xfrm>
            <a:off x="889689" y="526521"/>
            <a:ext cx="10973233" cy="538609"/>
          </a:xfrm>
          <a:prstGeom prst="rect">
            <a:avLst/>
          </a:prstGeom>
          <a:noFill/>
        </p:spPr>
        <p:txBody>
          <a:bodyPr wrap="square" rtlCol="0">
            <a:spAutoFit/>
          </a:bodyPr>
          <a:lstStyle/>
          <a:p>
            <a:r>
              <a:rPr lang="en-US" sz="2900" dirty="0"/>
              <a:t>EMOTION DRIVEN PLAYLIST </a:t>
            </a:r>
            <a:r>
              <a:rPr lang="en-US" sz="2900" dirty="0" smtClean="0"/>
              <a:t>GENERATOR USING 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1049796" y="5422934"/>
            <a:ext cx="792041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smtClean="0">
                <a:solidFill>
                  <a:srgbClr val="006FC0"/>
                </a:solidFill>
                <a:latin typeface="Trebuchet MS"/>
                <a:ea typeface="Trebuchet MS"/>
                <a:cs typeface="Trebuchet MS"/>
                <a:sym typeface="Trebuchet MS"/>
                <a:hlinkClick r:id="rId4"/>
              </a:rPr>
              <a:t>https://github.com/Sabreen19/TNSDC-Generative-AI</a:t>
            </a:r>
            <a:endParaRPr sz="2000" dirty="0">
              <a:latin typeface="Trebuchet MS"/>
              <a:ea typeface="Trebuchet MS"/>
              <a:cs typeface="Trebuchet MS"/>
              <a:sym typeface="Trebuchet MS"/>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1" t="10983" r="-1888" b="4929"/>
          <a:stretch/>
        </p:blipFill>
        <p:spPr>
          <a:xfrm>
            <a:off x="263238" y="1349275"/>
            <a:ext cx="5527964" cy="321425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1" t="11975" r="-275" b="5462"/>
          <a:stretch/>
        </p:blipFill>
        <p:spPr>
          <a:xfrm>
            <a:off x="6017917" y="1349274"/>
            <a:ext cx="5417126" cy="3214253"/>
          </a:xfrm>
          <a:prstGeom prst="rect">
            <a:avLst/>
          </a:prstGeom>
        </p:spPr>
      </p:pic>
      <p:sp>
        <p:nvSpPr>
          <p:cNvPr id="2" name="TextBox 1"/>
          <p:cNvSpPr txBox="1"/>
          <p:nvPr/>
        </p:nvSpPr>
        <p:spPr>
          <a:xfrm>
            <a:off x="989875" y="4982376"/>
            <a:ext cx="1298753" cy="369332"/>
          </a:xfrm>
          <a:prstGeom prst="rect">
            <a:avLst/>
          </a:prstGeom>
          <a:noFill/>
        </p:spPr>
        <p:txBody>
          <a:bodyPr wrap="square" rtlCol="0">
            <a:spAutoFit/>
          </a:bodyPr>
          <a:lstStyle/>
          <a:p>
            <a:r>
              <a:rPr lang="en-IN" dirty="0" smtClean="0"/>
              <a:t>DEMO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303888" y="1687204"/>
            <a:ext cx="7121100" cy="5050800"/>
          </a:xfrm>
          <a:prstGeom prst="rect">
            <a:avLst/>
          </a:prstGeom>
          <a:noFill/>
          <a:ln>
            <a:noFill/>
          </a:ln>
        </p:spPr>
        <p:txBody>
          <a:bodyPr spcFirstLastPara="1" wrap="square" lIns="91425" tIns="91425" rIns="91425" bIns="91425" anchor="t" anchorCtr="0">
            <a:noAutofit/>
          </a:bodyPr>
          <a:lstStyle/>
          <a:p>
            <a:endParaRPr lang="en-US" sz="2000" b="1" dirty="0">
              <a:effectLst/>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TotalTime>
  <Words>848</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Trebuchet MS</vt:lpstr>
      <vt:lpstr>Calibri</vt:lpstr>
      <vt:lpstr>Wingdings 3</vt:lpstr>
      <vt:lpstr>Arial</vt:lpstr>
      <vt:lpstr>Times New Roman</vt:lpstr>
      <vt:lpstr>Facet</vt:lpstr>
      <vt:lpstr>PRESENTED BY :SABREEN BEGAM M REGISTER NO   :813821205043 DEPARTMENT   :INFORMATION TECHNOLOGY COLLEGE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ELCOT</cp:lastModifiedBy>
  <cp:revision>7</cp:revision>
  <dcterms:created xsi:type="dcterms:W3CDTF">2024-04-01T15:34:00Z</dcterms:created>
  <dcterms:modified xsi:type="dcterms:W3CDTF">2024-04-05T04:56:17Z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