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11" r:id="rId3"/>
    <p:sldId id="306" r:id="rId4"/>
    <p:sldId id="307" r:id="rId5"/>
    <p:sldId id="308" r:id="rId6"/>
    <p:sldId id="309" r:id="rId7"/>
    <p:sldId id="31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81" r:id="rId30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9839" autoAdjust="0"/>
  </p:normalViewPr>
  <p:slideViewPr>
    <p:cSldViewPr snapToGrid="0" snapToObjects="1">
      <p:cViewPr varScale="1">
        <p:scale>
          <a:sx n="62" d="100"/>
          <a:sy n="62" d="100"/>
        </p:scale>
        <p:origin x="1230" y="6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OLTJlwyIqQ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2579571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Complexity and Sorting Algorithms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5423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Analyzing Selection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very simple, easy-to-understand algorithm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iterations are performed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Iteration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checks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– 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items to find the next smallest value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are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* (N – 1)/2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comparisons total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Therefore,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selection sort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Even in the best case, it’s still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Bubble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Set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“current” to the first index of the array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For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 index from the end of the list to 1, swap adjacent pairs of elements that are out of order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Increment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current and repeat steps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2–3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Stop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current is at the end of the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-1" y="6414024"/>
            <a:ext cx="10080625" cy="388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	Figure 1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2.3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Example of bubble sort (sorted elements are shaded)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2050" name="Picture 2" descr="\\10.1.1.17\productions\ART\ART PROCESS\Dale_162989_PPT\Dale_161029_Table_JPEG Files\CH12\JPG\fg12_00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9" y="4502234"/>
            <a:ext cx="9721382" cy="182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Bubble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name comes from how smaller elements “bubble up” to the top of the array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inner loop compares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 [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index] &lt;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values [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index-1], and swaps the two values if it evaluates to true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smallest value is brought to the front of the unsorted portion of the array during iteration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Analyzing Bubble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Takes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N-1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iterations, because the last iteration puts two values in order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iteration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performs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N-I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comparisons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Bubble sort is therefore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may perform several swaps per iteration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 the best case better? An already-sorted array needs only 1 iteration, so the base case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Insertion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Acts like inserting elements into a sorted array, including moving elements down if necessary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Uses swapping (like Bubble Sort) to find the correct position of the next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0" y="6606006"/>
            <a:ext cx="10080625" cy="388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	Figure 1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2.5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Example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of the insertion sort algorithm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3074" name="Picture 2" descr="\\10.1.1.17\productions\ART\ART PROCESS\Dale_162989_PPT\Dale_161029_Table_JPEG Files\CH12\JPG\fg12_00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1" y="4541759"/>
            <a:ext cx="9959278" cy="187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Analyzing Insertion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), like the previous sorts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Best Case: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), since only one comparison is needed and no data is moved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is not good enough when sorting large sets of data!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</a:t>
            </a:r>
            <a:r>
              <a:rPr lang="en-US" sz="4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log</a:t>
            </a:r>
            <a:r>
              <a:rPr lang="en-US" sz="44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4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Sorts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Sorting a whole array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with those sorts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Splitting the array in half, sorting it, and then merging the two arrays is 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/2)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+ 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/2)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“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divide-and-conquer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 approach can then be applied to each half, giving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sort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Merge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Split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array in half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Recursively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MergeSort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the two halves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Merge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two halves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Base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Case: Arrays of &lt;2 elements are already sorted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-1" y="6608334"/>
            <a:ext cx="10080625" cy="388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	Figure 1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2.8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Strategy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for merging two sorted arrays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4098" name="Picture 2" descr="\\10.1.1.17\productions\ART\ART PROCESS\Dale_162989_PPT\Dale_161029_Table_JPEG Files\CH12\JPG\fg12_00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28" y="1478536"/>
            <a:ext cx="4778264" cy="503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Merging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-1" y="6608334"/>
            <a:ext cx="10080625" cy="388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	Figure 1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2.10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Merging sorted halves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5122" name="Picture 2" descr="\\10.1.1.17\productions\ART\ART PROCESS\Dale_162989_PPT\Dale_161029_Table_JPEG Files\CH12\JPG\fg12_01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86" y="1490571"/>
            <a:ext cx="7390148" cy="499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Algorithms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compare the efficiency of different algorithms?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Comparing execution time: Too many assumptions, varies greatly between different computers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number of instructions: Varies greatly due to different languages, compilers, programming styles...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9964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Merging Two Arrays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Simultaneously walk through both arrays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itemA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itemB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copy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itemA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into the temp array and get the next item from 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itemB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&lt;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itemA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copy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itemB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into the temp array and get the next item from 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Stop when one of the arrays is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empty;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opy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any remaining elements from the other array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Copy the temp array into the original array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Analyzing Merge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array is split into smaller and smaller arrays until it is finally split into 1- or 0-element arrays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Merging all of these 1-element arrays into 2-element arrays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merge repeats for each split, which happens 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times for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total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However, merge sort requires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additional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memory to perform the merge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Merging Levels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-1" y="6445769"/>
            <a:ext cx="10080625" cy="4497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	Figure 1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2.11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Analysis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of the function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MergeSort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with N = 16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6147" name="Picture 3" descr="\\10.1.1.17\productions\ART\ART PROCESS\Dale_162989_PPT\Dale_161029_Table_JPEG Files\CH12\JPG\fg12_01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24" y="2039537"/>
            <a:ext cx="9481774" cy="417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Quick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Choose a value from the array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this value to split the array into: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the values that are less than or equal to the split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All the values that are greater than the split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Recursively quick sort the two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subarrays</a:t>
            </a: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https://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2"/>
              </a:rPr>
              <a:t>www.youtube.com/watch?v=3OLTJlwyIqQ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Analyzing Quick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arrays are evenly split, 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splits are used and the algorithm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the array is not split evenly, the algorithm approaches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Quick Sort may be inefficient if the data is already mostly sorted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to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additional memory needed, depending on the splits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Heap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Turns the array into a heap, then places the root at the last unsorted slot of the array until the heap is depleted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Uses heap operations (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ReheapDown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to find the next largest element in the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heap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Analyzing Heap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overhead for building the heap is significant,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), and thus heap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should be avoided for small arrays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ReheapDown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and is called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times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overall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initial order of the elements doesn’t matter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additional space is needed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Other Considerations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Efficiency is not the only thing to consider when choosing which sorting algorithm to use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Big-O ignores constants and other factors, and in some situations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may grow slower than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Note: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is the theoretical limit for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sorting;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can’t get better than that!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maybe we can improve the coefficients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Space Considerations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MergeSort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requires an additional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Depending on the implementation and the data,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QuickSort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may use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HeapSort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more algorithmically complex but uses no additional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Consider the memory constraints of the system and the size of the input when choosing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best way is to compare algorithms by the amount of work done in a critical loop, as a function of the number of input elements 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Big-O: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notation expressing execution time (complexity) as the term in a function that increases most rapidly relative to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the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of magnitude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algorithm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2620421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Orders of Magnitude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O(1): Constant or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bounded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not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affected by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at 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Logarithmic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of the algorithm cuts the amount of work left in half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Linear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each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 of the input is processed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  <a:r>
              <a:rPr lang="en-US" sz="3200" b="0" strike="noStrike" spc="-1" baseline="-33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  <a:r>
              <a:rPr lang="en-US" sz="3200" b="0" strike="noStrike" spc="-1" baseline="-33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pply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logarithmic algorithm N times or vice versa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008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Orders of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Magnitude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Quadratic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ypically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a linear algorithm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times, or process every element with every other element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Cubic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naive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multiplication of two NxN matrices, or process every element in 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three-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 matrix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O(2</a:t>
            </a:r>
            <a:r>
              <a:rPr lang="en-US" sz="3200" b="0" i="1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Exponential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computation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increases dramatically with input size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3566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About Other Factors?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f(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=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+ 50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ignore 100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+ 50 because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grows so quickly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Similarly, the 2 in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greatly influence the growth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final order of magnitude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other factors may be useful when comparing two very similar algorithms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3561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Sorting Revisited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Sorting is a very common and useful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Efficient sorting algorithms can have large savings for many applications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algorithms are evaluated 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number of comparisons made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number of times data is moved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amount of additional memory used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Sorting Efficiency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Worst Case: The data is in reverse order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Average Case: Random data, may be somewhat sorted already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Best Case: The array is already sorted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Typically, average and worst case performance are similar, if not identical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many algorithms, the best case is also the same as the other cases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Straight Selection Sort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Set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“current” to the first index of the array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Find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smallest value in the array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Swap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smallest value with the value in current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Increment current and repeat steps 2–4 until the end of the array is reached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\\10.1.1.17\productions\ART\ART PROCESS\Dale_162989_PPT\Dale_161029_Table_JPEG Files\CH12\JPG\fg12_00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0" y="4525228"/>
            <a:ext cx="9840570" cy="185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Shape 2"/>
          <p:cNvSpPr txBox="1"/>
          <p:nvPr/>
        </p:nvSpPr>
        <p:spPr>
          <a:xfrm>
            <a:off x="-853" y="6550702"/>
            <a:ext cx="10080625" cy="2558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	Figure 1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2.1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Example of straight selection sort (sorted elements are shaded)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1275</Words>
  <Application>Microsoft Office PowerPoint</Application>
  <PresentationFormat>Custom</PresentationFormat>
  <Paragraphs>131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DejaVu Sans</vt:lpstr>
      <vt:lpstr>StarSymbol</vt:lpstr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Zhang, Ting</dc:creator>
  <dc:description/>
  <cp:lastModifiedBy>Zhang, Ting</cp:lastModifiedBy>
  <cp:revision>25</cp:revision>
  <dcterms:created xsi:type="dcterms:W3CDTF">2016-08-21T16:57:25Z</dcterms:created>
  <dcterms:modified xsi:type="dcterms:W3CDTF">2017-04-13T17:07:50Z</dcterms:modified>
  <dc:language>en-US</dc:language>
</cp:coreProperties>
</file>