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45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053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67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710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640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687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020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417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8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67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537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9D767-326B-49E7-98C0-F02BCA5FCFA3}" type="datetimeFigureOut">
              <a:rPr lang="bg-BG" smtClean="0"/>
              <a:t>11.5.2023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CF46-B2DB-43CC-BDB4-028F620C755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372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Какво е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 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Език за структурирани </a:t>
            </a:r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запитвания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 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английски език: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tructured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uery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anguage, 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 популярен език за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програмиране,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за създаване, видоизменяне, извличане и обработване на 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даннии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от релационни системи за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бази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даннии.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Стандартизиран е от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ISO.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686"/>
            <a:ext cx="10515600" cy="49463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bg-BG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История-</a:t>
            </a: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Появяването на SQL се свързва с възникването на релационни модели за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бази от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данни. Публикацията „A Relational Model of Data for Large Shared Data Banks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 Едгар Ф. Код е публикувана през юни 1970, като черновите били разпространявани вътрешно в IBM през 1969. В нея той описва релационен модел, който впоследствие е приет като „базов“ модел за релационни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за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на бази данни. През 70-те, група от центъра за разработки на IBM в Сан Хосе разработва комерсиална система за бази от данни „System R“, която се базира на модела на Код, но не много стриктно. Доналд Д. Чембърлейн и Рейнолд Ф. Бойс от IBM разработват езика </a:t>
            </a: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„SEQUEL“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English Query Language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който да управлява и извлича данните от System R. Акронимът SEQUEL след това бива съкратен до 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защото думата 'SEQUEL'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на Hawker-Siddeley – авиационна компания от Обединеното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кралство.</a:t>
            </a:r>
            <a:endParaRPr lang="bg-BG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699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bg-BG" sz="3500" dirty="0"/>
              <a:t> </a:t>
            </a:r>
            <a:r>
              <a:rPr lang="bg-BG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Цел-</a:t>
            </a:r>
          </a:p>
          <a:p>
            <a:pPr marL="0" indent="0">
              <a:buNone/>
            </a:pP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Освен стандартния SQL, дефиниран от ANSI и ISO, съществуват още много негови разширения и вариации. На практика почти всички разработчици предоставят различни вариации и разширения на SQL, които в литературата често се описват като SQL диалекти. Много от тези разширения са със затворен характер, например Oracle PL/SQL, IBM SQL PL (SQL Procedural Language) и Sybase / Microsoft Transact-SQL. Общото за повечето комерсиални изпълнения е да пропускат поддръжката на основни възможности, заложени в стандарта, като DATE или TIME типове данни, предпочитайки техен собствен вариант. В резултат SQL кодът много рядко може да бъде „пренесен“ между различни архитектури без да се модифицира, и то значително, за разлика от ANSI C или ANSI Fortran, които могат да се „пренасят“ без големи промени. Има няколко причини за това.</a:t>
            </a:r>
            <a:endParaRPr lang="bg-BG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 думи-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се използва за извличането на нула или повече реда от една или повече таблици в базата данни. В повечето приложения, SELECT е най-често използваната команда. При специфицирането на SELECT запитване, потребителят специфицира описание на желания резултат, но без операциите, които трябва да се извършат, за да се постигне той. Прехвърлянето на запитване в ефективно подреждане за запитвания (query plan) се извършва от системата или по-специално от оптимизатора на запитвания(query optimizer).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Критики на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 SQL е декларативен език за програмиране, предназначен за използване с SQL бази от данни. Теоретиците и някои практици отбелязват, че много от оригиналните възможности на SQL са вдъхновени от, но са в нарушение на релационния модел за управление на бази от данни и неговата реализация на векторни изчисления (tuple calculus).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                         Какво е SQL</vt:lpstr>
      <vt:lpstr>.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данни</dc:title>
  <dc:creator>user</dc:creator>
  <cp:lastModifiedBy>user</cp:lastModifiedBy>
  <cp:revision>5</cp:revision>
  <dcterms:created xsi:type="dcterms:W3CDTF">2023-05-11T05:27:40Z</dcterms:created>
  <dcterms:modified xsi:type="dcterms:W3CDTF">2023-05-11T06:23:05Z</dcterms:modified>
</cp:coreProperties>
</file>