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E3926"/>
    <a:srgbClr val="222222"/>
    <a:srgbClr val="F79646"/>
    <a:srgbClr val="444852"/>
    <a:srgbClr val="5F7897"/>
    <a:srgbClr val="FF4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0"/>
  </p:normalViewPr>
  <p:slideViewPr>
    <p:cSldViewPr snapToGrid="0" snapToObjects="1">
      <p:cViewPr>
        <p:scale>
          <a:sx n="200" d="100"/>
          <a:sy n="200" d="100"/>
        </p:scale>
        <p:origin x="80" y="-863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" y="9058726"/>
            <a:ext cx="4965190" cy="206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0950" y="2962840"/>
            <a:ext cx="3771899" cy="553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65192" y="8503920"/>
            <a:ext cx="2597658" cy="2615184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562850" cy="2754784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0950" y="2953512"/>
            <a:ext cx="3771899" cy="554807"/>
          </a:xfrm>
          <a:prstGeom prst="rect">
            <a:avLst/>
          </a:prstGeom>
          <a:solidFill>
            <a:srgbClr val="DE3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i="1" dirty="0"/>
              <a:t>Formation	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953512"/>
            <a:ext cx="3771899" cy="554807"/>
          </a:xfrm>
          <a:prstGeom prst="rect">
            <a:avLst/>
          </a:prstGeom>
          <a:solidFill>
            <a:srgbClr val="DE3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/>
              <a:t>	</a:t>
            </a:r>
            <a:r>
              <a:rPr lang="en-US" sz="2800" b="1" i="1"/>
              <a:t>Experience</a:t>
            </a:r>
          </a:p>
        </p:txBody>
      </p:sp>
      <p:pic>
        <p:nvPicPr>
          <p:cNvPr id="117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46" y="2019595"/>
            <a:ext cx="1497708" cy="1470377"/>
          </a:xfrm>
          <a:prstGeom prst="round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19" name="TextBox 118"/>
          <p:cNvSpPr txBox="1"/>
          <p:nvPr/>
        </p:nvSpPr>
        <p:spPr>
          <a:xfrm>
            <a:off x="330247" y="1138886"/>
            <a:ext cx="68833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Nam </a:t>
            </a:r>
            <a:r>
              <a:rPr lang="en-US" sz="13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quis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purus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placerat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tristique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tortor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aliquet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mi. Nunc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vehicula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mauris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facilisis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tempus, dolor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nisl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pulvinar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mi.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nulla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mi,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facilisis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non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leo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non,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hendrerit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semper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odio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felis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ac libero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hendrerit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egestas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ac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tristique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justo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Mauris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diam.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7" y="2075688"/>
            <a:ext cx="243074" cy="24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" y="2373626"/>
            <a:ext cx="243464" cy="24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8" y="2075688"/>
            <a:ext cx="243075" cy="2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3" y="2373626"/>
            <a:ext cx="244280" cy="244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406" y="2048392"/>
            <a:ext cx="243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sabri@hamda.ch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601" y="2301323"/>
            <a:ext cx="243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>
                <a:solidFill>
                  <a:schemeClr val="bg1"/>
                </a:solidFill>
              </a:rPr>
              <a:t>(+41) 78 646 76 68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5479" y="2054262"/>
            <a:ext cx="265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16 Route de </a:t>
            </a:r>
            <a:r>
              <a:rPr lang="en-US" sz="1400" dirty="0" err="1">
                <a:solidFill>
                  <a:schemeClr val="bg1"/>
                </a:solidFill>
              </a:rPr>
              <a:t>Colovrex</a:t>
            </a:r>
            <a:r>
              <a:rPr lang="en-US" sz="1400" dirty="0">
                <a:solidFill>
                  <a:schemeClr val="bg1"/>
                </a:solidFill>
              </a:rPr>
              <a:t>, Genève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420" y="2301323"/>
            <a:ext cx="243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600" dirty="0">
                <a:solidFill>
                  <a:schemeClr val="bg1"/>
                </a:solidFill>
              </a:rPr>
              <a:t>www.hamda.ch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0950" y="5733288"/>
            <a:ext cx="3771899" cy="554807"/>
          </a:xfrm>
          <a:prstGeom prst="rect">
            <a:avLst/>
          </a:prstGeom>
          <a:solidFill>
            <a:srgbClr val="DE3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i="1"/>
              <a:t>Hobbies</a:t>
            </a:r>
            <a:r>
              <a:rPr lang="en-US" sz="2800" b="1" i="1" dirty="0"/>
              <a:t>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8503920"/>
            <a:ext cx="4965192" cy="554807"/>
          </a:xfrm>
          <a:prstGeom prst="rect">
            <a:avLst/>
          </a:prstGeom>
          <a:solidFill>
            <a:srgbClr val="DE3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/>
              <a:t>Compétences</a:t>
            </a:r>
            <a:r>
              <a:rPr lang="en-US" sz="2800" b="1" i="1" dirty="0"/>
              <a:t> &amp; </a:t>
            </a:r>
            <a:r>
              <a:rPr lang="en-US" sz="2800" b="1" i="1" dirty="0" err="1"/>
              <a:t>Langues</a:t>
            </a:r>
            <a:endParaRPr lang="en-US" sz="2800" b="1" i="1" dirty="0"/>
          </a:p>
        </p:txBody>
      </p:sp>
      <p:graphicFrame>
        <p:nvGraphicFramePr>
          <p:cNvPr id="26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32704"/>
              </p:ext>
            </p:extLst>
          </p:nvPr>
        </p:nvGraphicFramePr>
        <p:xfrm>
          <a:off x="99197" y="3614702"/>
          <a:ext cx="3573504" cy="4716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8250">
                <a:tc>
                  <a:txBody>
                    <a:bodyPr/>
                    <a:lstStyle/>
                    <a:p>
                      <a:pPr algn="ctr"/>
                      <a:r>
                        <a:rPr lang="fr-CH" sz="1600" b="1" kern="1200" dirty="0">
                          <a:solidFill>
                            <a:srgbClr val="222222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Développeur front-end &amp; designer</a:t>
                      </a:r>
                    </a:p>
                    <a:p>
                      <a:pPr marL="0" indent="0" algn="ctr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fr-FR" sz="1200" b="1" i="1" baseline="0" dirty="0">
                          <a:solidFill>
                            <a:srgbClr val="DE392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Indépendant</a:t>
                      </a:r>
                      <a:r>
                        <a:rPr lang="fr-FR" sz="1200" b="1" i="1" baseline="0" dirty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b="0" i="1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Ao</a:t>
                      </a:r>
                      <a:r>
                        <a:rPr lang="fr-CH" sz="1100" b="0" i="1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ût</a:t>
                      </a:r>
                      <a:r>
                        <a:rPr lang="fr-CH" sz="11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r>
                        <a:rPr lang="fr-FR" sz="11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2016 – Aujourd’hui</a:t>
                      </a:r>
                    </a:p>
                    <a:p>
                      <a:pPr marL="0" indent="0" algn="ctr">
                        <a:buSzPct val="150000"/>
                        <a:buFont typeface="Courier New" charset="0"/>
                        <a:buNone/>
                        <a:tabLst/>
                      </a:pPr>
                      <a:endParaRPr lang="fr-FR" sz="1200" b="0" i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Analyse des besoins.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Conception de sites-web, applications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Développement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Test &amp; mise en production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Support technique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Veille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696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fr-CH" sz="1600" b="1" kern="1200" dirty="0">
                          <a:solidFill>
                            <a:srgbClr val="222222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Directeur Commercial</a:t>
                      </a:r>
                    </a:p>
                    <a:p>
                      <a:pPr marL="0" indent="0" algn="ctr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fr-FR" sz="1200" b="1" i="1" baseline="0" dirty="0">
                          <a:solidFill>
                            <a:srgbClr val="DE392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 CONSEILS</a:t>
                      </a:r>
                      <a:r>
                        <a:rPr lang="fr-FR" sz="1200" b="1" i="1" baseline="0" dirty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b="0" i="1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Ao</a:t>
                      </a:r>
                      <a:r>
                        <a:rPr lang="fr-CH" sz="1100" b="0" i="1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ût</a:t>
                      </a:r>
                      <a:r>
                        <a:rPr lang="fr-CH" sz="11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r>
                        <a:rPr lang="fr-FR" sz="11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2011 – Juin 2016</a:t>
                      </a:r>
                      <a:endParaRPr lang="fr-FR" sz="1200" b="0" i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Analyse</a:t>
                      </a:r>
                      <a:r>
                        <a:rPr lang="fr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création stratégique et structurelle.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Recrutement, Création, formation et gestion d'une force de vente B2C. B2B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Optimisation des ventes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Créer et développer le portefeuille client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666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fr-CH" sz="1600" b="1" kern="1200" dirty="0">
                          <a:solidFill>
                            <a:srgbClr val="222222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Conseiller Commercial, Manager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CH" sz="1200" b="1" i="1" kern="1200" baseline="0" dirty="0">
                          <a:solidFill>
                            <a:srgbClr val="DE3926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RANGER-MARKETING </a:t>
                      </a:r>
                      <a:r>
                        <a:rPr lang="fr-FR" sz="11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Fév. 2009 – Juin 2011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endParaRPr lang="fr-FR" sz="1200" b="0" i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Vente de produits d'abonnement téléphoniques internet et télévision en </a:t>
                      </a:r>
                      <a:r>
                        <a:rPr lang="fr-CH" sz="1100" kern="1200" dirty="0">
                          <a:solidFill>
                            <a:srgbClr val="DE3926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B2C</a:t>
                      </a: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</a:t>
                      </a:r>
                      <a:r>
                        <a:rPr lang="fr-CH" sz="1100" kern="1200" dirty="0">
                          <a:solidFill>
                            <a:srgbClr val="DE3926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B2B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Assurer le suivi auprès des clients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CH" sz="1100" kern="1200" dirty="0">
                          <a:solidFill>
                            <a:srgbClr val="7F7F7F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Recrutement, gestion et formation commercial et technique d'une équipe de vente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20181"/>
              </p:ext>
            </p:extLst>
          </p:nvPr>
        </p:nvGraphicFramePr>
        <p:xfrm>
          <a:off x="3915907" y="3614702"/>
          <a:ext cx="3521984" cy="201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969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600" b="1" kern="1200" dirty="0" err="1">
                          <a:solidFill>
                            <a:srgbClr val="22222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OpenClassRooms</a:t>
                      </a:r>
                      <a:endParaRPr lang="fr-FR" sz="1600" b="1" kern="1200" dirty="0">
                        <a:solidFill>
                          <a:srgbClr val="22222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E392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2017 – 2018</a:t>
                      </a:r>
                      <a:endParaRPr kumimoji="0" lang="fr-FR" sz="1200" b="1" i="1" u="none" strike="noStrike" kern="1200" cap="none" spc="0" normalizeH="0" baseline="0" dirty="0" err="1">
                        <a:ln>
                          <a:noFill/>
                        </a:ln>
                        <a:solidFill>
                          <a:srgbClr val="DE3926"/>
                        </a:solidFill>
                        <a:effectLst/>
                        <a:uLnTx/>
                        <a:uFillTx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fr-CH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Développeur d’application PHP/SYMFONY </a:t>
                      </a:r>
                    </a:p>
                    <a:p>
                      <a:pPr algn="ctr"/>
                      <a:r>
                        <a:rPr lang="fr-CH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Open Class </a:t>
                      </a:r>
                      <a:r>
                        <a:rPr lang="fr-CH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Rooms</a:t>
                      </a:r>
                      <a:r>
                        <a:rPr lang="fr-CH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plateforme de formation en ligne.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3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rgbClr val="22222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Université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E392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2012 – 2016</a:t>
                      </a:r>
                      <a:r>
                        <a:rPr kumimoji="0" lang="fr-FR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fr-FR" sz="1200" b="1" i="1" baseline="0" dirty="0">
                        <a:solidFill>
                          <a:srgbClr val="0070C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Lorem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ipsum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dolor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amet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consectetur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adipiscing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elit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Integer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efficitur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arcu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auctor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convallis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63509"/>
              </p:ext>
            </p:extLst>
          </p:nvPr>
        </p:nvGraphicFramePr>
        <p:xfrm>
          <a:off x="3915907" y="6336763"/>
          <a:ext cx="3521984" cy="2053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8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400" b="1">
                          <a:solidFill>
                            <a:srgbClr val="22222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Récompense A</a:t>
                      </a:r>
                      <a:r>
                        <a:rPr lang="fr-FR" sz="1400" b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E392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2010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Lorem ipsum dolor sit amet, consectetur adipiscing elit. Integer efficitur arcu a auctor convallis.</a:t>
                      </a:r>
                      <a:endParaRPr lang="fr-F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400" b="1">
                          <a:solidFill>
                            <a:srgbClr val="22222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Récompense B</a:t>
                      </a:r>
                      <a:r>
                        <a:rPr lang="fr-FR" sz="1400" b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E392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2014</a:t>
                      </a:r>
                      <a:endParaRPr lang="fr-FR" sz="1100" b="1" i="1" baseline="0">
                        <a:solidFill>
                          <a:srgbClr val="DE392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Lorem ipsum dolor sit amet, consectetur adipiscing elit. Integer efficitur arcu a auctor convallis.</a:t>
                      </a:r>
                      <a:endParaRPr lang="fr-F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22222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Récompense C</a:t>
                      </a:r>
                      <a:r>
                        <a:rPr lang="fr-FR" sz="1600" b="1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E3926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2015</a:t>
                      </a:r>
                      <a:endParaRPr lang="fr-FR" sz="1100" b="1" i="1" baseline="0" dirty="0">
                        <a:solidFill>
                          <a:srgbClr val="DE3926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Lorem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ipsum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dolor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amet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consectetur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adipiscing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elit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Integer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efficitur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arcu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auctor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convallis</a:t>
                      </a:r>
                      <a:r>
                        <a:rPr lang="fr-F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1664" y="9149540"/>
            <a:ext cx="240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Arial" charset="0"/>
                <a:ea typeface="Arial" charset="0"/>
                <a:cs typeface="Arial" charset="0"/>
              </a:rPr>
              <a:t>Créatif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1664" y="9421359"/>
            <a:ext cx="232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Microsoft Office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1664" y="9702322"/>
            <a:ext cx="232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Google </a:t>
            </a:r>
            <a:r>
              <a:rPr lang="en-US" sz="1200" b="1" dirty="0" err="1">
                <a:latin typeface="Arial" charset="0"/>
                <a:ea typeface="Arial" charset="0"/>
                <a:cs typeface="Arial" charset="0"/>
              </a:rPr>
              <a:t>Adwords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1664" y="10085753"/>
            <a:ext cx="232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Arial" charset="0"/>
                <a:ea typeface="Arial" charset="0"/>
                <a:cs typeface="Arial" charset="0"/>
              </a:rPr>
              <a:t>Anglais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664" y="10347150"/>
            <a:ext cx="232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Arial" charset="0"/>
                <a:ea typeface="Arial" charset="0"/>
                <a:cs typeface="Arial" charset="0"/>
              </a:rPr>
              <a:t>Allemand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0040430"/>
            <a:ext cx="49651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27143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55743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82595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11195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35640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64240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91092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619692" y="9195353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53670" y="9195353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82270" y="9195353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027143" y="94788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55743" y="94788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82595" y="94788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11195" y="94788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35640" y="94788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64240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91092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19692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3670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82270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27143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55743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82595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11195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35640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64240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91092" y="9753347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619692" y="97533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53670" y="97533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82270" y="97533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27143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55743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82595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711195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935640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64240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391092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19692" y="10129212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53670" y="10129212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82270" y="10129212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7143" y="10394831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55743" y="10394831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482595" y="10394831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11195" y="10394831"/>
            <a:ext cx="174812" cy="174812"/>
          </a:xfrm>
          <a:prstGeom prst="rect">
            <a:avLst/>
          </a:prstGeom>
          <a:solidFill>
            <a:srgbClr val="DE392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35640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64240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391092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619692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853670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82270" y="10394831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04329" y="8612046"/>
            <a:ext cx="150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76899" y="8950600"/>
            <a:ext cx="116093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34566"/>
              </p:ext>
            </p:extLst>
          </p:nvPr>
        </p:nvGraphicFramePr>
        <p:xfrm>
          <a:off x="5198254" y="9102503"/>
          <a:ext cx="2118220" cy="1328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86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Mr. Alain DUMONT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Directeur Marketing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Email: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mail@mail.com</a:t>
                      </a:r>
                      <a:b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Tel:</a:t>
                      </a:r>
                      <a:r>
                        <a:rPr lang="fr-FR" sz="900" baseline="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01 02 03 04 05</a:t>
                      </a:r>
                      <a:endParaRPr lang="fr-FR" sz="9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1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Mrs. Jeanne </a:t>
                      </a:r>
                      <a:r>
                        <a:rPr kumimoji="0" lang="fr-FR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charset="0"/>
                          <a:ea typeface="Arial" charset="0"/>
                          <a:cs typeface="Arial" charset="0"/>
                        </a:rPr>
                        <a:t>Frand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Directeur des ventes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Email: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mail@mail.com</a:t>
                      </a:r>
                      <a:b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Tel:</a:t>
                      </a:r>
                      <a:r>
                        <a:rPr lang="fr-FR" sz="900" baseline="0" dirty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01 02 03 04 05</a:t>
                      </a:r>
                      <a:endParaRPr lang="fr-FR" sz="9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54406" y="170446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>
                <a:solidFill>
                  <a:schemeClr val="bg1"/>
                </a:solidFill>
              </a:rPr>
              <a:t>Sabri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Hamda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461664" y="927100"/>
            <a:ext cx="65487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17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2032</TotalTime>
  <Words>335</Words>
  <Application>Microsoft Macintosh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sh conseils</cp:lastModifiedBy>
  <cp:revision>74</cp:revision>
  <cp:lastPrinted>2018-02-22T22:07:25Z</cp:lastPrinted>
  <dcterms:created xsi:type="dcterms:W3CDTF">2014-12-03T08:33:54Z</dcterms:created>
  <dcterms:modified xsi:type="dcterms:W3CDTF">2018-02-26T14:09:56Z</dcterms:modified>
</cp:coreProperties>
</file>