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f750dafc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f750dafc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f750dafc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f750dafc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f750dafc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f750dafc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f750dafc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f750dafc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f750dafc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f750dafc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f750dafc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f750dafc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f750dafc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f750dafc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ef1b56f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ef1b56f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127.0.0.1:5001/a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Arial"/>
                <a:ea typeface="Arial"/>
                <a:cs typeface="Arial"/>
                <a:sym typeface="Arial"/>
              </a:rPr>
              <a:t>Projet Final Python for Data Analysis : </a:t>
            </a:r>
            <a:r>
              <a:rPr lang="fr" sz="3000">
                <a:latin typeface="Arial"/>
                <a:ea typeface="Arial"/>
                <a:cs typeface="Arial"/>
                <a:sym typeface="Arial"/>
              </a:rPr>
              <a:t>MEU-Mobile KSD Data Set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Sabri LACHIHAB - IBO 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Scrapping de la page web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Scrapper la page web pour </a:t>
            </a:r>
            <a:r>
              <a:rPr lang="fr" sz="1400">
                <a:latin typeface="Arial"/>
                <a:ea typeface="Arial"/>
                <a:cs typeface="Arial"/>
                <a:sym typeface="Arial"/>
              </a:rPr>
              <a:t>récupérer</a:t>
            </a:r>
            <a:r>
              <a:rPr lang="fr" sz="1400">
                <a:latin typeface="Arial"/>
                <a:ea typeface="Arial"/>
                <a:cs typeface="Arial"/>
                <a:sym typeface="Arial"/>
              </a:rPr>
              <a:t> le lien du data folder ( url contenant toute la data du dataset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récupérer</a:t>
            </a:r>
            <a:r>
              <a:rPr lang="fr" sz="1400">
                <a:latin typeface="Arial"/>
                <a:ea typeface="Arial"/>
                <a:cs typeface="Arial"/>
                <a:sym typeface="Arial"/>
              </a:rPr>
              <a:t> les liens à télécharger depuis l’url du data folder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Afficher les urls à télécharger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Téléchargement du dataset et sauvegarde de celui-ci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</a:t>
            </a:r>
            <a:r>
              <a:rPr lang="fr"/>
              <a:t> du data set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39975"/>
            <a:ext cx="7038900" cy="19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Le MEU-Mobile KSD (Keystroke Dynamics) dataset de UCI Machine Learning Repository contient 51 enregistrements pour chacun des 56 sujets - 2856 enregistrements total - </a:t>
            </a:r>
            <a:r>
              <a:rPr lang="fr" sz="1400"/>
              <a:t>des haptiques</a:t>
            </a:r>
            <a:r>
              <a:rPr lang="fr" sz="1400"/>
              <a:t>, de quantité de mouvement et de caractéristiques temporelles mesurées d'une séquence commune (.tie5Roanl) tapé sur un appareil mobile Nexus 7.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/>
              <a:t> Il y a 71 fonctionnalités surveillées,caractérisé par les attributs Hold, Up-Down, Down-Down, Pressure, Finger-Area, Average Hold, Average Pressure, Average Area.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Visualisation des données ( ½</a:t>
            </a:r>
            <a:r>
              <a:rPr lang="fr"/>
              <a:t> </a:t>
            </a:r>
            <a:r>
              <a:rPr lang="fr"/>
              <a:t>)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3955500" y="1357213"/>
            <a:ext cx="4380900" cy="13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a 2856 samples réparties sur 56 subjets de 51 samples.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On a 71 features dans ce dataset.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Graph </a:t>
            </a:r>
            <a:r>
              <a:rPr lang="fr"/>
              <a:t>présent</a:t>
            </a:r>
            <a:r>
              <a:rPr lang="fr"/>
              <a:t> sur le notebook  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4" y="1357213"/>
            <a:ext cx="1688775" cy="333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6417" y="2793248"/>
            <a:ext cx="3739059" cy="1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Visualisation des données ( 2/2 )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4315150" y="1567550"/>
            <a:ext cx="3815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a la matrice de </a:t>
            </a:r>
            <a:r>
              <a:rPr lang="fr"/>
              <a:t>corrélation</a:t>
            </a:r>
            <a:r>
              <a:rPr lang="fr"/>
              <a:t> de ce 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On a bien une </a:t>
            </a:r>
            <a:r>
              <a:rPr lang="fr"/>
              <a:t>corrélation</a:t>
            </a:r>
            <a:r>
              <a:rPr lang="fr"/>
              <a:t> entre les differents mesures de Hold, Pressure et Finger-Area avec leurs moyennes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On a bien un corrélations aussi avec les différentes mesures des Hold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25" y="1362075"/>
            <a:ext cx="3367904" cy="311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Modèle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Choix de faire une classification à multi classe pour savoir à qu’elle classe ( Subject ) appartient le téléphone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Choix de faire une </a:t>
            </a:r>
            <a:r>
              <a:rPr lang="fr"/>
              <a:t>RandomForest Classifier</a:t>
            </a:r>
            <a:r>
              <a:rPr lang="fr"/>
              <a:t> car on beaucoup de données et qu’on a des </a:t>
            </a:r>
            <a:r>
              <a:rPr lang="fr"/>
              <a:t>corrélations</a:t>
            </a:r>
            <a:r>
              <a:rPr lang="fr"/>
              <a:t> sur le </a:t>
            </a:r>
            <a:r>
              <a:rPr lang="fr"/>
              <a:t>modèle</a:t>
            </a:r>
            <a:r>
              <a:rPr lang="fr"/>
              <a:t> ( facilite la </a:t>
            </a:r>
            <a:r>
              <a:rPr lang="fr"/>
              <a:t>classification multi classe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Grid Search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2489250" y="3994825"/>
            <a:ext cx="4165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Voici les 3 meilleures résultats de notre grid search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0642"/>
            <a:ext cx="9144002" cy="2262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Optimisation du </a:t>
            </a:r>
            <a:r>
              <a:rPr lang="fr"/>
              <a:t>modèle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Accuracy de 91%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Gain de 10%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ROC &amp; API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Roc non faite car on a un </a:t>
            </a:r>
            <a:r>
              <a:rPr lang="fr"/>
              <a:t>problème</a:t>
            </a:r>
            <a:r>
              <a:rPr lang="fr"/>
              <a:t> de classification binaire ce qui rend impossible faire un ROC sur python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 Api  fait avec Flask Api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Modèle</a:t>
            </a:r>
            <a:r>
              <a:rPr lang="fr"/>
              <a:t> sauvegardé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Sauvegarde de X_test extrait du dataframe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u="sng">
                <a:solidFill>
                  <a:schemeClr val="hlink"/>
                </a:solidFill>
                <a:hlinkClick r:id="rId3"/>
              </a:rPr>
              <a:t>http://127.0.0.1:5001/api</a:t>
            </a:r>
            <a:r>
              <a:rPr lang="fr"/>
              <a:t> pour voir les prédictions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