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6" r:id="rId5"/>
    <p:sldId id="278" r:id="rId6"/>
    <p:sldId id="271" r:id="rId7"/>
    <p:sldId id="274" r:id="rId8"/>
    <p:sldId id="275" r:id="rId9"/>
    <p:sldId id="276" r:id="rId10"/>
    <p:sldId id="273" r:id="rId11"/>
    <p:sldId id="277" r:id="rId12"/>
    <p:sldId id="272" r:id="rId13"/>
    <p:sldId id="269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B2534E-7813-4DB2-AEA4-BFAFFD65744F}" v="76" dt="2024-09-16T10:30:27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es Llorente Lipe" userId="fef5cec4-c704-4ddf-913a-f47550628b33" providerId="ADAL" clId="{21B2534E-7813-4DB2-AEA4-BFAFFD65744F}"/>
    <pc:docChg chg="undo custSel addSld delSld modSld sldOrd">
      <pc:chgData name="Ines Llorente Lipe" userId="fef5cec4-c704-4ddf-913a-f47550628b33" providerId="ADAL" clId="{21B2534E-7813-4DB2-AEA4-BFAFFD65744F}" dt="2024-09-16T10:31:28.311" v="1821" actId="478"/>
      <pc:docMkLst>
        <pc:docMk/>
      </pc:docMkLst>
      <pc:sldChg chg="modSp mod">
        <pc:chgData name="Ines Llorente Lipe" userId="fef5cec4-c704-4ddf-913a-f47550628b33" providerId="ADAL" clId="{21B2534E-7813-4DB2-AEA4-BFAFFD65744F}" dt="2024-09-16T09:10:35.066" v="18" actId="20577"/>
        <pc:sldMkLst>
          <pc:docMk/>
          <pc:sldMk cId="2507619962" sldId="256"/>
        </pc:sldMkLst>
        <pc:spChg chg="mod">
          <ac:chgData name="Ines Llorente Lipe" userId="fef5cec4-c704-4ddf-913a-f47550628b33" providerId="ADAL" clId="{21B2534E-7813-4DB2-AEA4-BFAFFD65744F}" dt="2024-09-16T09:10:35.066" v="18" actId="20577"/>
          <ac:spMkLst>
            <pc:docMk/>
            <pc:sldMk cId="2507619962" sldId="256"/>
            <ac:spMk id="8" creationId="{9BA2C801-787C-C84D-C503-88DB2C025BDB}"/>
          </ac:spMkLst>
        </pc:spChg>
      </pc:sldChg>
      <pc:sldChg chg="del">
        <pc:chgData name="Ines Llorente Lipe" userId="fef5cec4-c704-4ddf-913a-f47550628b33" providerId="ADAL" clId="{21B2534E-7813-4DB2-AEA4-BFAFFD65744F}" dt="2024-09-16T09:10:45.741" v="20" actId="47"/>
        <pc:sldMkLst>
          <pc:docMk/>
          <pc:sldMk cId="2477000804" sldId="270"/>
        </pc:sldMkLst>
      </pc:sldChg>
      <pc:sldChg chg="addSp delSp modSp mod modAnim">
        <pc:chgData name="Ines Llorente Lipe" userId="fef5cec4-c704-4ddf-913a-f47550628b33" providerId="ADAL" clId="{21B2534E-7813-4DB2-AEA4-BFAFFD65744F}" dt="2024-09-16T10:11:55.720" v="1719"/>
        <pc:sldMkLst>
          <pc:docMk/>
          <pc:sldMk cId="1058197978" sldId="271"/>
        </pc:sldMkLst>
        <pc:spChg chg="add mod">
          <ac:chgData name="Ines Llorente Lipe" userId="fef5cec4-c704-4ddf-913a-f47550628b33" providerId="ADAL" clId="{21B2534E-7813-4DB2-AEA4-BFAFFD65744F}" dt="2024-09-16T09:11:14.771" v="67" actId="1076"/>
          <ac:spMkLst>
            <pc:docMk/>
            <pc:sldMk cId="1058197978" sldId="271"/>
            <ac:spMk id="2" creationId="{2A9C966E-42C2-3246-5041-80123E554142}"/>
          </ac:spMkLst>
        </pc:spChg>
        <pc:spChg chg="add mod">
          <ac:chgData name="Ines Llorente Lipe" userId="fef5cec4-c704-4ddf-913a-f47550628b33" providerId="ADAL" clId="{21B2534E-7813-4DB2-AEA4-BFAFFD65744F}" dt="2024-09-16T09:18:15.533" v="269" actId="113"/>
          <ac:spMkLst>
            <pc:docMk/>
            <pc:sldMk cId="1058197978" sldId="271"/>
            <ac:spMk id="5" creationId="{6A52E0BD-9565-9A58-7D7D-289412A1D494}"/>
          </ac:spMkLst>
        </pc:spChg>
        <pc:spChg chg="add mod">
          <ac:chgData name="Ines Llorente Lipe" userId="fef5cec4-c704-4ddf-913a-f47550628b33" providerId="ADAL" clId="{21B2534E-7813-4DB2-AEA4-BFAFFD65744F}" dt="2024-09-16T09:18:09.837" v="267" actId="113"/>
          <ac:spMkLst>
            <pc:docMk/>
            <pc:sldMk cId="1058197978" sldId="271"/>
            <ac:spMk id="6" creationId="{FCE2FC73-F96A-80DC-DF86-2467E8B52B6E}"/>
          </ac:spMkLst>
        </pc:spChg>
        <pc:picChg chg="add mod">
          <ac:chgData name="Ines Llorente Lipe" userId="fef5cec4-c704-4ddf-913a-f47550628b33" providerId="ADAL" clId="{21B2534E-7813-4DB2-AEA4-BFAFFD65744F}" dt="2024-09-16T09:12:49.994" v="98" actId="1076"/>
          <ac:picMkLst>
            <pc:docMk/>
            <pc:sldMk cId="1058197978" sldId="271"/>
            <ac:picMk id="8" creationId="{E69889F4-720B-6ABB-3959-D85B790D0197}"/>
          </ac:picMkLst>
        </pc:picChg>
        <pc:picChg chg="add del">
          <ac:chgData name="Ines Llorente Lipe" userId="fef5cec4-c704-4ddf-913a-f47550628b33" providerId="ADAL" clId="{21B2534E-7813-4DB2-AEA4-BFAFFD65744F}" dt="2024-09-16T09:13:21.460" v="100" actId="478"/>
          <ac:picMkLst>
            <pc:docMk/>
            <pc:sldMk cId="1058197978" sldId="271"/>
            <ac:picMk id="10" creationId="{16088F2A-B42B-A5D1-DBCF-D8529A0194C6}"/>
          </ac:picMkLst>
        </pc:picChg>
        <pc:picChg chg="add mod">
          <ac:chgData name="Ines Llorente Lipe" userId="fef5cec4-c704-4ddf-913a-f47550628b33" providerId="ADAL" clId="{21B2534E-7813-4DB2-AEA4-BFAFFD65744F}" dt="2024-09-16T09:13:27.778" v="104" actId="14100"/>
          <ac:picMkLst>
            <pc:docMk/>
            <pc:sldMk cId="1058197978" sldId="271"/>
            <ac:picMk id="12" creationId="{44A9A43D-69A7-05E4-BE2F-313BD9109F4F}"/>
          </ac:picMkLst>
        </pc:picChg>
        <pc:cxnChg chg="add mod">
          <ac:chgData name="Ines Llorente Lipe" userId="fef5cec4-c704-4ddf-913a-f47550628b33" providerId="ADAL" clId="{21B2534E-7813-4DB2-AEA4-BFAFFD65744F}" dt="2024-09-16T09:11:52.063" v="72" actId="1582"/>
          <ac:cxnSpMkLst>
            <pc:docMk/>
            <pc:sldMk cId="1058197978" sldId="271"/>
            <ac:cxnSpMk id="4" creationId="{60EF331A-A3B6-E00C-0DCA-F4D0E96E47F9}"/>
          </ac:cxnSpMkLst>
        </pc:cxnChg>
      </pc:sldChg>
      <pc:sldChg chg="addSp delSp modSp add mod">
        <pc:chgData name="Ines Llorente Lipe" userId="fef5cec4-c704-4ddf-913a-f47550628b33" providerId="ADAL" clId="{21B2534E-7813-4DB2-AEA4-BFAFFD65744F}" dt="2024-09-16T10:31:28.311" v="1821" actId="478"/>
        <pc:sldMkLst>
          <pc:docMk/>
          <pc:sldMk cId="4132508364" sldId="272"/>
        </pc:sldMkLst>
        <pc:spChg chg="add mod">
          <ac:chgData name="Ines Llorente Lipe" userId="fef5cec4-c704-4ddf-913a-f47550628b33" providerId="ADAL" clId="{21B2534E-7813-4DB2-AEA4-BFAFFD65744F}" dt="2024-09-16T10:06:39.975" v="1118"/>
          <ac:spMkLst>
            <pc:docMk/>
            <pc:sldMk cId="4132508364" sldId="272"/>
            <ac:spMk id="2" creationId="{DB228F88-2391-B541-01B2-C2DAFAEEE112}"/>
          </ac:spMkLst>
        </pc:spChg>
        <pc:spChg chg="add mod">
          <ac:chgData name="Ines Llorente Lipe" userId="fef5cec4-c704-4ddf-913a-f47550628b33" providerId="ADAL" clId="{21B2534E-7813-4DB2-AEA4-BFAFFD65744F}" dt="2024-09-16T10:06:55.151" v="1135" actId="1076"/>
          <ac:spMkLst>
            <pc:docMk/>
            <pc:sldMk cId="4132508364" sldId="272"/>
            <ac:spMk id="3" creationId="{AA145CEE-A10B-B787-2EA1-CED472347FB3}"/>
          </ac:spMkLst>
        </pc:spChg>
        <pc:spChg chg="add mod">
          <ac:chgData name="Ines Llorente Lipe" userId="fef5cec4-c704-4ddf-913a-f47550628b33" providerId="ADAL" clId="{21B2534E-7813-4DB2-AEA4-BFAFFD65744F}" dt="2024-09-16T10:07:25.911" v="1217" actId="14100"/>
          <ac:spMkLst>
            <pc:docMk/>
            <pc:sldMk cId="4132508364" sldId="272"/>
            <ac:spMk id="4" creationId="{F016EA91-ABAE-F0BA-EE84-C518394D3D17}"/>
          </ac:spMkLst>
        </pc:spChg>
        <pc:spChg chg="add del mod">
          <ac:chgData name="Ines Llorente Lipe" userId="fef5cec4-c704-4ddf-913a-f47550628b33" providerId="ADAL" clId="{21B2534E-7813-4DB2-AEA4-BFAFFD65744F}" dt="2024-09-16T10:31:28.311" v="1821" actId="478"/>
          <ac:spMkLst>
            <pc:docMk/>
            <pc:sldMk cId="4132508364" sldId="272"/>
            <ac:spMk id="5" creationId="{4259B383-7CE5-01EE-5805-221524AAB9E4}"/>
          </ac:spMkLst>
        </pc:spChg>
        <pc:spChg chg="add del mod">
          <ac:chgData name="Ines Llorente Lipe" userId="fef5cec4-c704-4ddf-913a-f47550628b33" providerId="ADAL" clId="{21B2534E-7813-4DB2-AEA4-BFAFFD65744F}" dt="2024-09-16T10:31:28.311" v="1821" actId="478"/>
          <ac:spMkLst>
            <pc:docMk/>
            <pc:sldMk cId="4132508364" sldId="272"/>
            <ac:spMk id="6" creationId="{63F3387B-D1A4-85E1-E608-FE85238BB25D}"/>
          </ac:spMkLst>
        </pc:spChg>
        <pc:spChg chg="add del mod">
          <ac:chgData name="Ines Llorente Lipe" userId="fef5cec4-c704-4ddf-913a-f47550628b33" providerId="ADAL" clId="{21B2534E-7813-4DB2-AEA4-BFAFFD65744F}" dt="2024-09-16T10:31:28.311" v="1821" actId="478"/>
          <ac:spMkLst>
            <pc:docMk/>
            <pc:sldMk cId="4132508364" sldId="272"/>
            <ac:spMk id="7" creationId="{41F4E316-B011-E063-A6B3-9A2D187A5EEB}"/>
          </ac:spMkLst>
        </pc:spChg>
      </pc:sldChg>
      <pc:sldChg chg="addSp delSp modSp add mod modAnim">
        <pc:chgData name="Ines Llorente Lipe" userId="fef5cec4-c704-4ddf-913a-f47550628b33" providerId="ADAL" clId="{21B2534E-7813-4DB2-AEA4-BFAFFD65744F}" dt="2024-09-16T10:13:49.280" v="1762"/>
        <pc:sldMkLst>
          <pc:docMk/>
          <pc:sldMk cId="477834122" sldId="273"/>
        </pc:sldMkLst>
        <pc:spChg chg="del">
          <ac:chgData name="Ines Llorente Lipe" userId="fef5cec4-c704-4ddf-913a-f47550628b33" providerId="ADAL" clId="{21B2534E-7813-4DB2-AEA4-BFAFFD65744F}" dt="2024-09-16T09:14:49.331" v="120" actId="478"/>
          <ac:spMkLst>
            <pc:docMk/>
            <pc:sldMk cId="477834122" sldId="273"/>
            <ac:spMk id="5" creationId="{6A52E0BD-9565-9A58-7D7D-289412A1D494}"/>
          </ac:spMkLst>
        </pc:spChg>
        <pc:spChg chg="mod">
          <ac:chgData name="Ines Llorente Lipe" userId="fef5cec4-c704-4ddf-913a-f47550628b33" providerId="ADAL" clId="{21B2534E-7813-4DB2-AEA4-BFAFFD65744F}" dt="2024-09-16T09:18:22.334" v="271" actId="113"/>
          <ac:spMkLst>
            <pc:docMk/>
            <pc:sldMk cId="477834122" sldId="273"/>
            <ac:spMk id="6" creationId="{FCE2FC73-F96A-80DC-DF86-2467E8B52B6E}"/>
          </ac:spMkLst>
        </pc:spChg>
        <pc:spChg chg="add del mod">
          <ac:chgData name="Ines Llorente Lipe" userId="fef5cec4-c704-4ddf-913a-f47550628b33" providerId="ADAL" clId="{21B2534E-7813-4DB2-AEA4-BFAFFD65744F}" dt="2024-09-16T09:14:32.653" v="115" actId="478"/>
          <ac:spMkLst>
            <pc:docMk/>
            <pc:sldMk cId="477834122" sldId="273"/>
            <ac:spMk id="9" creationId="{F7970BF4-0617-5136-C287-F8B8295B0B71}"/>
          </ac:spMkLst>
        </pc:spChg>
        <pc:spChg chg="add mod">
          <ac:chgData name="Ines Llorente Lipe" userId="fef5cec4-c704-4ddf-913a-f47550628b33" providerId="ADAL" clId="{21B2534E-7813-4DB2-AEA4-BFAFFD65744F}" dt="2024-09-16T09:17:47.603" v="265" actId="14100"/>
          <ac:spMkLst>
            <pc:docMk/>
            <pc:sldMk cId="477834122" sldId="273"/>
            <ac:spMk id="13" creationId="{A1CEF1DC-6679-60D2-3584-D636804C6EA4}"/>
          </ac:spMkLst>
        </pc:spChg>
        <pc:spChg chg="add mod">
          <ac:chgData name="Ines Llorente Lipe" userId="fef5cec4-c704-4ddf-913a-f47550628b33" providerId="ADAL" clId="{21B2534E-7813-4DB2-AEA4-BFAFFD65744F}" dt="2024-09-16T09:17:44.523" v="264" actId="14100"/>
          <ac:spMkLst>
            <pc:docMk/>
            <pc:sldMk cId="477834122" sldId="273"/>
            <ac:spMk id="18" creationId="{1DC33D7F-40C9-8ADF-BBD1-7744C26FE323}"/>
          </ac:spMkLst>
        </pc:spChg>
        <pc:spChg chg="add mod ord">
          <ac:chgData name="Ines Llorente Lipe" userId="fef5cec4-c704-4ddf-913a-f47550628b33" providerId="ADAL" clId="{21B2534E-7813-4DB2-AEA4-BFAFFD65744F}" dt="2024-09-16T09:17:15.620" v="257" actId="14100"/>
          <ac:spMkLst>
            <pc:docMk/>
            <pc:sldMk cId="477834122" sldId="273"/>
            <ac:spMk id="19" creationId="{E4063F75-6D8F-54D6-DDFA-BDEC8C3E565B}"/>
          </ac:spMkLst>
        </pc:spChg>
        <pc:spChg chg="add mod">
          <ac:chgData name="Ines Llorente Lipe" userId="fef5cec4-c704-4ddf-913a-f47550628b33" providerId="ADAL" clId="{21B2534E-7813-4DB2-AEA4-BFAFFD65744F}" dt="2024-09-16T09:17:24.467" v="261" actId="14100"/>
          <ac:spMkLst>
            <pc:docMk/>
            <pc:sldMk cId="477834122" sldId="273"/>
            <ac:spMk id="20" creationId="{8E5DA769-2C58-DC2D-A2F6-24508A17FAAB}"/>
          </ac:spMkLst>
        </pc:spChg>
        <pc:picChg chg="add del mod">
          <ac:chgData name="Ines Llorente Lipe" userId="fef5cec4-c704-4ddf-913a-f47550628b33" providerId="ADAL" clId="{21B2534E-7813-4DB2-AEA4-BFAFFD65744F}" dt="2024-09-16T09:14:37.036" v="118" actId="478"/>
          <ac:picMkLst>
            <pc:docMk/>
            <pc:sldMk cId="477834122" sldId="273"/>
            <ac:picMk id="7" creationId="{CFA7EC3B-9613-5314-B8C2-AE7FCF851CD3}"/>
          </ac:picMkLst>
        </pc:picChg>
        <pc:picChg chg="del">
          <ac:chgData name="Ines Llorente Lipe" userId="fef5cec4-c704-4ddf-913a-f47550628b33" providerId="ADAL" clId="{21B2534E-7813-4DB2-AEA4-BFAFFD65744F}" dt="2024-09-16T09:14:49.331" v="120" actId="478"/>
          <ac:picMkLst>
            <pc:docMk/>
            <pc:sldMk cId="477834122" sldId="273"/>
            <ac:picMk id="8" creationId="{E69889F4-720B-6ABB-3959-D85B790D0197}"/>
          </ac:picMkLst>
        </pc:picChg>
        <pc:picChg chg="add del mod">
          <ac:chgData name="Ines Llorente Lipe" userId="fef5cec4-c704-4ddf-913a-f47550628b33" providerId="ADAL" clId="{21B2534E-7813-4DB2-AEA4-BFAFFD65744F}" dt="2024-09-16T09:14:49.331" v="120" actId="478"/>
          <ac:picMkLst>
            <pc:docMk/>
            <pc:sldMk cId="477834122" sldId="273"/>
            <ac:picMk id="11" creationId="{F62FB61E-1F0A-1A58-25BE-B5C98DAE0259}"/>
          </ac:picMkLst>
        </pc:picChg>
        <pc:picChg chg="mod">
          <ac:chgData name="Ines Llorente Lipe" userId="fef5cec4-c704-4ddf-913a-f47550628b33" providerId="ADAL" clId="{21B2534E-7813-4DB2-AEA4-BFAFFD65744F}" dt="2024-09-16T09:14:56.523" v="121" actId="1076"/>
          <ac:picMkLst>
            <pc:docMk/>
            <pc:sldMk cId="477834122" sldId="273"/>
            <ac:picMk id="12" creationId="{44A9A43D-69A7-05E4-BE2F-313BD9109F4F}"/>
          </ac:picMkLst>
        </pc:picChg>
        <pc:picChg chg="add mod">
          <ac:chgData name="Ines Llorente Lipe" userId="fef5cec4-c704-4ddf-913a-f47550628b33" providerId="ADAL" clId="{21B2534E-7813-4DB2-AEA4-BFAFFD65744F}" dt="2024-09-16T09:15:14.066" v="127" actId="1076"/>
          <ac:picMkLst>
            <pc:docMk/>
            <pc:sldMk cId="477834122" sldId="273"/>
            <ac:picMk id="15" creationId="{321B11FA-79FC-753A-C5AA-1B10E3FF8AAE}"/>
          </ac:picMkLst>
        </pc:picChg>
        <pc:picChg chg="add mod">
          <ac:chgData name="Ines Llorente Lipe" userId="fef5cec4-c704-4ddf-913a-f47550628b33" providerId="ADAL" clId="{21B2534E-7813-4DB2-AEA4-BFAFFD65744F}" dt="2024-09-16T09:16:04.859" v="140" actId="1076"/>
          <ac:picMkLst>
            <pc:docMk/>
            <pc:sldMk cId="477834122" sldId="273"/>
            <ac:picMk id="17" creationId="{85B345CB-A46C-D3E9-6484-DF901DF00111}"/>
          </ac:picMkLst>
        </pc:picChg>
        <pc:cxnChg chg="del">
          <ac:chgData name="Ines Llorente Lipe" userId="fef5cec4-c704-4ddf-913a-f47550628b33" providerId="ADAL" clId="{21B2534E-7813-4DB2-AEA4-BFAFFD65744F}" dt="2024-09-16T09:14:49.331" v="120" actId="478"/>
          <ac:cxnSpMkLst>
            <pc:docMk/>
            <pc:sldMk cId="477834122" sldId="273"/>
            <ac:cxnSpMk id="4" creationId="{60EF331A-A3B6-E00C-0DCA-F4D0E96E47F9}"/>
          </ac:cxnSpMkLst>
        </pc:cxnChg>
      </pc:sldChg>
      <pc:sldChg chg="addSp delSp modSp add mod modAnim">
        <pc:chgData name="Ines Llorente Lipe" userId="fef5cec4-c704-4ddf-913a-f47550628b33" providerId="ADAL" clId="{21B2534E-7813-4DB2-AEA4-BFAFFD65744F}" dt="2024-09-16T10:12:15.376" v="1721"/>
        <pc:sldMkLst>
          <pc:docMk/>
          <pc:sldMk cId="240107311" sldId="274"/>
        </pc:sldMkLst>
        <pc:spChg chg="del">
          <ac:chgData name="Ines Llorente Lipe" userId="fef5cec4-c704-4ddf-913a-f47550628b33" providerId="ADAL" clId="{21B2534E-7813-4DB2-AEA4-BFAFFD65744F}" dt="2024-09-16T09:18:43.613" v="273" actId="478"/>
          <ac:spMkLst>
            <pc:docMk/>
            <pc:sldMk cId="240107311" sldId="274"/>
            <ac:spMk id="6" creationId="{FCE2FC73-F96A-80DC-DF86-2467E8B52B6E}"/>
          </ac:spMkLst>
        </pc:spChg>
        <pc:spChg chg="add mod">
          <ac:chgData name="Ines Llorente Lipe" userId="fef5cec4-c704-4ddf-913a-f47550628b33" providerId="ADAL" clId="{21B2534E-7813-4DB2-AEA4-BFAFFD65744F}" dt="2024-09-16T09:20:13.327" v="285" actId="1582"/>
          <ac:spMkLst>
            <pc:docMk/>
            <pc:sldMk cId="240107311" sldId="274"/>
            <ac:spMk id="9" creationId="{AEBA1FC7-EAD7-90E4-2A88-916F59D27650}"/>
          </ac:spMkLst>
        </pc:spChg>
        <pc:spChg chg="add mod">
          <ac:chgData name="Ines Llorente Lipe" userId="fef5cec4-c704-4ddf-913a-f47550628b33" providerId="ADAL" clId="{21B2534E-7813-4DB2-AEA4-BFAFFD65744F}" dt="2024-09-16T09:21:30.920" v="355" actId="113"/>
          <ac:spMkLst>
            <pc:docMk/>
            <pc:sldMk cId="240107311" sldId="274"/>
            <ac:spMk id="13" creationId="{51200AF8-60F6-B16E-BC5D-7828FB0469DA}"/>
          </ac:spMkLst>
        </pc:spChg>
        <pc:picChg chg="add mod">
          <ac:chgData name="Ines Llorente Lipe" userId="fef5cec4-c704-4ddf-913a-f47550628b33" providerId="ADAL" clId="{21B2534E-7813-4DB2-AEA4-BFAFFD65744F}" dt="2024-09-16T09:19:50.699" v="279" actId="1076"/>
          <ac:picMkLst>
            <pc:docMk/>
            <pc:sldMk cId="240107311" sldId="274"/>
            <ac:picMk id="7" creationId="{4232A83D-C356-AA81-3D1C-477C2809EC2E}"/>
          </ac:picMkLst>
        </pc:picChg>
        <pc:picChg chg="del">
          <ac:chgData name="Ines Llorente Lipe" userId="fef5cec4-c704-4ddf-913a-f47550628b33" providerId="ADAL" clId="{21B2534E-7813-4DB2-AEA4-BFAFFD65744F}" dt="2024-09-16T09:18:43.613" v="273" actId="478"/>
          <ac:picMkLst>
            <pc:docMk/>
            <pc:sldMk cId="240107311" sldId="274"/>
            <ac:picMk id="12" creationId="{44A9A43D-69A7-05E4-BE2F-313BD9109F4F}"/>
          </ac:picMkLst>
        </pc:picChg>
        <pc:cxnChg chg="del">
          <ac:chgData name="Ines Llorente Lipe" userId="fef5cec4-c704-4ddf-913a-f47550628b33" providerId="ADAL" clId="{21B2534E-7813-4DB2-AEA4-BFAFFD65744F}" dt="2024-09-16T09:18:43.613" v="273" actId="478"/>
          <ac:cxnSpMkLst>
            <pc:docMk/>
            <pc:sldMk cId="240107311" sldId="274"/>
            <ac:cxnSpMk id="4" creationId="{60EF331A-A3B6-E00C-0DCA-F4D0E96E47F9}"/>
          </ac:cxnSpMkLst>
        </pc:cxnChg>
        <pc:cxnChg chg="add mod">
          <ac:chgData name="Ines Llorente Lipe" userId="fef5cec4-c704-4ddf-913a-f47550628b33" providerId="ADAL" clId="{21B2534E-7813-4DB2-AEA4-BFAFFD65744F}" dt="2024-09-16T09:20:19.934" v="287" actId="13822"/>
          <ac:cxnSpMkLst>
            <pc:docMk/>
            <pc:sldMk cId="240107311" sldId="274"/>
            <ac:cxnSpMk id="11" creationId="{88ED241A-FB33-1810-D227-26F425D2B916}"/>
          </ac:cxnSpMkLst>
        </pc:cxnChg>
      </pc:sldChg>
      <pc:sldChg chg="addSp delSp modSp add mod delAnim modAnim">
        <pc:chgData name="Ines Llorente Lipe" userId="fef5cec4-c704-4ddf-913a-f47550628b33" providerId="ADAL" clId="{21B2534E-7813-4DB2-AEA4-BFAFFD65744F}" dt="2024-09-16T10:31:15.734" v="1820" actId="1038"/>
        <pc:sldMkLst>
          <pc:docMk/>
          <pc:sldMk cId="2384670259" sldId="275"/>
        </pc:sldMkLst>
        <pc:spChg chg="add mod">
          <ac:chgData name="Ines Llorente Lipe" userId="fef5cec4-c704-4ddf-913a-f47550628b33" providerId="ADAL" clId="{21B2534E-7813-4DB2-AEA4-BFAFFD65744F}" dt="2024-09-16T09:21:03.419" v="293" actId="14100"/>
          <ac:spMkLst>
            <pc:docMk/>
            <pc:sldMk cId="2384670259" sldId="275"/>
            <ac:spMk id="6" creationId="{EC293A70-7CE8-45D5-9127-DFDF91710091}"/>
          </ac:spMkLst>
        </pc:spChg>
        <pc:spChg chg="add mod">
          <ac:chgData name="Ines Llorente Lipe" userId="fef5cec4-c704-4ddf-913a-f47550628b33" providerId="ADAL" clId="{21B2534E-7813-4DB2-AEA4-BFAFFD65744F}" dt="2024-09-16T10:12:19.159" v="1723" actId="20577"/>
          <ac:spMkLst>
            <pc:docMk/>
            <pc:sldMk cId="2384670259" sldId="275"/>
            <ac:spMk id="11" creationId="{B13D3F3B-FE6D-9275-948C-C473B2636920}"/>
          </ac:spMkLst>
        </pc:spChg>
        <pc:picChg chg="add del mod">
          <ac:chgData name="Ines Llorente Lipe" userId="fef5cec4-c704-4ddf-913a-f47550628b33" providerId="ADAL" clId="{21B2534E-7813-4DB2-AEA4-BFAFFD65744F}" dt="2024-09-16T10:31:00.367" v="1806" actId="478"/>
          <ac:picMkLst>
            <pc:docMk/>
            <pc:sldMk cId="2384670259" sldId="275"/>
            <ac:picMk id="4" creationId="{F2F24551-D8CB-9264-C2FB-B525975FCD07}"/>
          </ac:picMkLst>
        </pc:picChg>
        <pc:picChg chg="del">
          <ac:chgData name="Ines Llorente Lipe" userId="fef5cec4-c704-4ddf-913a-f47550628b33" providerId="ADAL" clId="{21B2534E-7813-4DB2-AEA4-BFAFFD65744F}" dt="2024-09-16T09:19:54.164" v="281" actId="478"/>
          <ac:picMkLst>
            <pc:docMk/>
            <pc:sldMk cId="2384670259" sldId="275"/>
            <ac:picMk id="7" creationId="{4232A83D-C356-AA81-3D1C-477C2809EC2E}"/>
          </ac:picMkLst>
        </pc:picChg>
        <pc:picChg chg="mod ord">
          <ac:chgData name="Ines Llorente Lipe" userId="fef5cec4-c704-4ddf-913a-f47550628b33" providerId="ADAL" clId="{21B2534E-7813-4DB2-AEA4-BFAFFD65744F}" dt="2024-09-16T10:31:13.655" v="1816" actId="1038"/>
          <ac:picMkLst>
            <pc:docMk/>
            <pc:sldMk cId="2384670259" sldId="275"/>
            <ac:picMk id="8" creationId="{E69889F4-720B-6ABB-3959-D85B790D0197}"/>
          </ac:picMkLst>
        </pc:picChg>
        <pc:picChg chg="add mod ord">
          <ac:chgData name="Ines Llorente Lipe" userId="fef5cec4-c704-4ddf-913a-f47550628b33" providerId="ADAL" clId="{21B2534E-7813-4DB2-AEA4-BFAFFD65744F}" dt="2024-09-16T10:31:15.734" v="1820" actId="1038"/>
          <ac:picMkLst>
            <pc:docMk/>
            <pc:sldMk cId="2384670259" sldId="275"/>
            <ac:picMk id="13" creationId="{64D46E74-E73A-2C74-0837-208DA6656B26}"/>
          </ac:picMkLst>
        </pc:picChg>
        <pc:cxnChg chg="add mod">
          <ac:chgData name="Ines Llorente Lipe" userId="fef5cec4-c704-4ddf-913a-f47550628b33" providerId="ADAL" clId="{21B2534E-7813-4DB2-AEA4-BFAFFD65744F}" dt="2024-09-16T09:21:09.252" v="295" actId="13822"/>
          <ac:cxnSpMkLst>
            <pc:docMk/>
            <pc:sldMk cId="2384670259" sldId="275"/>
            <ac:cxnSpMk id="10" creationId="{A227CED7-B055-5019-1A54-DF30D8593438}"/>
          </ac:cxnSpMkLst>
        </pc:cxnChg>
      </pc:sldChg>
      <pc:sldChg chg="addSp delSp modSp add mod delAnim modAnim">
        <pc:chgData name="Ines Llorente Lipe" userId="fef5cec4-c704-4ddf-913a-f47550628b33" providerId="ADAL" clId="{21B2534E-7813-4DB2-AEA4-BFAFFD65744F}" dt="2024-09-16T10:30:13.790" v="1798" actId="1076"/>
        <pc:sldMkLst>
          <pc:docMk/>
          <pc:sldMk cId="3606995995" sldId="276"/>
        </pc:sldMkLst>
        <pc:spChg chg="add mod">
          <ac:chgData name="Ines Llorente Lipe" userId="fef5cec4-c704-4ddf-913a-f47550628b33" providerId="ADAL" clId="{21B2534E-7813-4DB2-AEA4-BFAFFD65744F}" dt="2024-09-16T10:12:40.684" v="1726" actId="21"/>
          <ac:spMkLst>
            <pc:docMk/>
            <pc:sldMk cId="3606995995" sldId="276"/>
            <ac:spMk id="3" creationId="{8A1A9A8D-3EA3-6FC6-529D-85AA86715CF1}"/>
          </ac:spMkLst>
        </pc:spChg>
        <pc:spChg chg="mod">
          <ac:chgData name="Ines Llorente Lipe" userId="fef5cec4-c704-4ddf-913a-f47550628b33" providerId="ADAL" clId="{21B2534E-7813-4DB2-AEA4-BFAFFD65744F}" dt="2024-09-16T09:57:49.118" v="683" actId="1036"/>
          <ac:spMkLst>
            <pc:docMk/>
            <pc:sldMk cId="3606995995" sldId="276"/>
            <ac:spMk id="5" creationId="{6A52E0BD-9565-9A58-7D7D-289412A1D494}"/>
          </ac:spMkLst>
        </pc:spChg>
        <pc:spChg chg="del">
          <ac:chgData name="Ines Llorente Lipe" userId="fef5cec4-c704-4ddf-913a-f47550628b33" providerId="ADAL" clId="{21B2534E-7813-4DB2-AEA4-BFAFFD65744F}" dt="2024-09-16T09:25:51.742" v="386" actId="478"/>
          <ac:spMkLst>
            <pc:docMk/>
            <pc:sldMk cId="3606995995" sldId="276"/>
            <ac:spMk id="6" creationId="{EC293A70-7CE8-45D5-9127-DFDF91710091}"/>
          </ac:spMkLst>
        </pc:spChg>
        <pc:spChg chg="add mod">
          <ac:chgData name="Ines Llorente Lipe" userId="fef5cec4-c704-4ddf-913a-f47550628b33" providerId="ADAL" clId="{21B2534E-7813-4DB2-AEA4-BFAFFD65744F}" dt="2024-09-16T09:57:49.118" v="683" actId="1036"/>
          <ac:spMkLst>
            <pc:docMk/>
            <pc:sldMk cId="3606995995" sldId="276"/>
            <ac:spMk id="7" creationId="{70C1BFBF-1427-45DB-B920-EAFC54EA1A83}"/>
          </ac:spMkLst>
        </pc:spChg>
        <pc:spChg chg="add mod">
          <ac:chgData name="Ines Llorente Lipe" userId="fef5cec4-c704-4ddf-913a-f47550628b33" providerId="ADAL" clId="{21B2534E-7813-4DB2-AEA4-BFAFFD65744F}" dt="2024-09-16T10:13:04.335" v="1749" actId="20577"/>
          <ac:spMkLst>
            <pc:docMk/>
            <pc:sldMk cId="3606995995" sldId="276"/>
            <ac:spMk id="9" creationId="{0E46B9B7-EAE2-0CE4-7976-E0790097DCDC}"/>
          </ac:spMkLst>
        </pc:spChg>
        <pc:spChg chg="del">
          <ac:chgData name="Ines Llorente Lipe" userId="fef5cec4-c704-4ddf-913a-f47550628b33" providerId="ADAL" clId="{21B2534E-7813-4DB2-AEA4-BFAFFD65744F}" dt="2024-09-16T09:25:52.806" v="387" actId="478"/>
          <ac:spMkLst>
            <pc:docMk/>
            <pc:sldMk cId="3606995995" sldId="276"/>
            <ac:spMk id="11" creationId="{B13D3F3B-FE6D-9275-948C-C473B2636920}"/>
          </ac:spMkLst>
        </pc:spChg>
        <pc:spChg chg="add mod">
          <ac:chgData name="Ines Llorente Lipe" userId="fef5cec4-c704-4ddf-913a-f47550628b33" providerId="ADAL" clId="{21B2534E-7813-4DB2-AEA4-BFAFFD65744F}" dt="2024-09-16T09:57:49.118" v="683" actId="1036"/>
          <ac:spMkLst>
            <pc:docMk/>
            <pc:sldMk cId="3606995995" sldId="276"/>
            <ac:spMk id="14" creationId="{EC3A5221-3962-82D0-7E75-3EBFFCFD3842}"/>
          </ac:spMkLst>
        </pc:spChg>
        <pc:spChg chg="add mod">
          <ac:chgData name="Ines Llorente Lipe" userId="fef5cec4-c704-4ddf-913a-f47550628b33" providerId="ADAL" clId="{21B2534E-7813-4DB2-AEA4-BFAFFD65744F}" dt="2024-09-16T10:30:13.790" v="1798" actId="1076"/>
          <ac:spMkLst>
            <pc:docMk/>
            <pc:sldMk cId="3606995995" sldId="276"/>
            <ac:spMk id="16" creationId="{C8DD30F4-96FC-1178-245F-6BEF21309764}"/>
          </ac:spMkLst>
        </pc:spChg>
        <pc:spChg chg="add mod">
          <ac:chgData name="Ines Llorente Lipe" userId="fef5cec4-c704-4ddf-913a-f47550628b33" providerId="ADAL" clId="{21B2534E-7813-4DB2-AEA4-BFAFFD65744F}" dt="2024-09-16T10:05:57.551" v="1116" actId="20577"/>
          <ac:spMkLst>
            <pc:docMk/>
            <pc:sldMk cId="3606995995" sldId="276"/>
            <ac:spMk id="17" creationId="{8AB77C35-B30D-75C5-6223-559EDA03BEC9}"/>
          </ac:spMkLst>
        </pc:spChg>
        <pc:spChg chg="add mod">
          <ac:chgData name="Ines Llorente Lipe" userId="fef5cec4-c704-4ddf-913a-f47550628b33" providerId="ADAL" clId="{21B2534E-7813-4DB2-AEA4-BFAFFD65744F}" dt="2024-09-16T10:06:03.078" v="1117" actId="14100"/>
          <ac:spMkLst>
            <pc:docMk/>
            <pc:sldMk cId="3606995995" sldId="276"/>
            <ac:spMk id="18" creationId="{FCCA7238-88C6-B8BD-752B-0F65A1A06669}"/>
          </ac:spMkLst>
        </pc:spChg>
        <pc:spChg chg="add mod">
          <ac:chgData name="Ines Llorente Lipe" userId="fef5cec4-c704-4ddf-913a-f47550628b33" providerId="ADAL" clId="{21B2534E-7813-4DB2-AEA4-BFAFFD65744F}" dt="2024-09-16T10:02:26.399" v="1055" actId="1076"/>
          <ac:spMkLst>
            <pc:docMk/>
            <pc:sldMk cId="3606995995" sldId="276"/>
            <ac:spMk id="19" creationId="{3EE571C2-72EA-3C07-242A-7619795E0A3C}"/>
          </ac:spMkLst>
        </pc:spChg>
        <pc:spChg chg="add mod">
          <ac:chgData name="Ines Llorente Lipe" userId="fef5cec4-c704-4ddf-913a-f47550628b33" providerId="ADAL" clId="{21B2534E-7813-4DB2-AEA4-BFAFFD65744F}" dt="2024-09-16T10:13:00.295" v="1746" actId="20577"/>
          <ac:spMkLst>
            <pc:docMk/>
            <pc:sldMk cId="3606995995" sldId="276"/>
            <ac:spMk id="21" creationId="{7D9098DB-30AB-20EE-F6D2-953A53C6F6A7}"/>
          </ac:spMkLst>
        </pc:spChg>
        <pc:picChg chg="del">
          <ac:chgData name="Ines Llorente Lipe" userId="fef5cec4-c704-4ddf-913a-f47550628b33" providerId="ADAL" clId="{21B2534E-7813-4DB2-AEA4-BFAFFD65744F}" dt="2024-09-16T09:25:50.886" v="385" actId="478"/>
          <ac:picMkLst>
            <pc:docMk/>
            <pc:sldMk cId="3606995995" sldId="276"/>
            <ac:picMk id="4" creationId="{F2F24551-D8CB-9264-C2FB-B525975FCD07}"/>
          </ac:picMkLst>
        </pc:picChg>
        <pc:picChg chg="del">
          <ac:chgData name="Ines Llorente Lipe" userId="fef5cec4-c704-4ddf-913a-f47550628b33" providerId="ADAL" clId="{21B2534E-7813-4DB2-AEA4-BFAFFD65744F}" dt="2024-09-16T09:25:48.805" v="383" actId="478"/>
          <ac:picMkLst>
            <pc:docMk/>
            <pc:sldMk cId="3606995995" sldId="276"/>
            <ac:picMk id="8" creationId="{E69889F4-720B-6ABB-3959-D85B790D0197}"/>
          </ac:picMkLst>
        </pc:picChg>
        <pc:picChg chg="add mod">
          <ac:chgData name="Ines Llorente Lipe" userId="fef5cec4-c704-4ddf-913a-f47550628b33" providerId="ADAL" clId="{21B2534E-7813-4DB2-AEA4-BFAFFD65744F}" dt="2024-09-16T10:13:15.327" v="1752" actId="1076"/>
          <ac:picMkLst>
            <pc:docMk/>
            <pc:sldMk cId="3606995995" sldId="276"/>
            <ac:picMk id="13" creationId="{A972B2AE-01FF-699C-CB8E-75A62805B39E}"/>
          </ac:picMkLst>
        </pc:picChg>
        <pc:picChg chg="add del mod modCrop">
          <ac:chgData name="Ines Llorente Lipe" userId="fef5cec4-c704-4ddf-913a-f47550628b33" providerId="ADAL" clId="{21B2534E-7813-4DB2-AEA4-BFAFFD65744F}" dt="2024-09-16T10:30:03.880" v="1792" actId="478"/>
          <ac:picMkLst>
            <pc:docMk/>
            <pc:sldMk cId="3606995995" sldId="276"/>
            <ac:picMk id="15" creationId="{61C7F352-3941-6F4E-95F0-2D2494C92A7D}"/>
          </ac:picMkLst>
        </pc:picChg>
        <pc:picChg chg="add mod">
          <ac:chgData name="Ines Llorente Lipe" userId="fef5cec4-c704-4ddf-913a-f47550628b33" providerId="ADAL" clId="{21B2534E-7813-4DB2-AEA4-BFAFFD65744F}" dt="2024-09-16T10:13:19.942" v="1754" actId="1076"/>
          <ac:picMkLst>
            <pc:docMk/>
            <pc:sldMk cId="3606995995" sldId="276"/>
            <ac:picMk id="22" creationId="{37BDD86F-F018-2F75-D727-C6A8B1B9D040}"/>
          </ac:picMkLst>
        </pc:picChg>
        <pc:picChg chg="add mod ord">
          <ac:chgData name="Ines Llorente Lipe" userId="fef5cec4-c704-4ddf-913a-f47550628b33" providerId="ADAL" clId="{21B2534E-7813-4DB2-AEA4-BFAFFD65744F}" dt="2024-09-16T10:30:11.119" v="1797" actId="1076"/>
          <ac:picMkLst>
            <pc:docMk/>
            <pc:sldMk cId="3606995995" sldId="276"/>
            <ac:picMk id="24" creationId="{34EF884D-D121-ED75-F484-1913505F5F7D}"/>
          </ac:picMkLst>
        </pc:picChg>
        <pc:picChg chg="add mod">
          <ac:chgData name="Ines Llorente Lipe" userId="fef5cec4-c704-4ddf-913a-f47550628b33" providerId="ADAL" clId="{21B2534E-7813-4DB2-AEA4-BFAFFD65744F}" dt="2024-09-16T09:57:49.118" v="683" actId="1036"/>
          <ac:picMkLst>
            <pc:docMk/>
            <pc:sldMk cId="3606995995" sldId="276"/>
            <ac:picMk id="1026" creationId="{083EBC6C-A25D-A6A1-F38F-91B614F9898D}"/>
          </ac:picMkLst>
        </pc:picChg>
        <pc:cxnChg chg="del">
          <ac:chgData name="Ines Llorente Lipe" userId="fef5cec4-c704-4ddf-913a-f47550628b33" providerId="ADAL" clId="{21B2534E-7813-4DB2-AEA4-BFAFFD65744F}" dt="2024-09-16T09:25:50.510" v="384" actId="478"/>
          <ac:cxnSpMkLst>
            <pc:docMk/>
            <pc:sldMk cId="3606995995" sldId="276"/>
            <ac:cxnSpMk id="10" creationId="{A227CED7-B055-5019-1A54-DF30D8593438}"/>
          </ac:cxnSpMkLst>
        </pc:cxnChg>
      </pc:sldChg>
      <pc:sldChg chg="addSp delSp modSp add mod">
        <pc:chgData name="Ines Llorente Lipe" userId="fef5cec4-c704-4ddf-913a-f47550628b33" providerId="ADAL" clId="{21B2534E-7813-4DB2-AEA4-BFAFFD65744F}" dt="2024-09-16T10:04:37.222" v="1068" actId="1440"/>
        <pc:sldMkLst>
          <pc:docMk/>
          <pc:sldMk cId="1049437335" sldId="277"/>
        </pc:sldMkLst>
        <pc:spChg chg="del">
          <ac:chgData name="Ines Llorente Lipe" userId="fef5cec4-c704-4ddf-913a-f47550628b33" providerId="ADAL" clId="{21B2534E-7813-4DB2-AEA4-BFAFFD65744F}" dt="2024-09-16T10:03:31.496" v="1060" actId="478"/>
          <ac:spMkLst>
            <pc:docMk/>
            <pc:sldMk cId="1049437335" sldId="277"/>
            <ac:spMk id="13" creationId="{A1CEF1DC-6679-60D2-3584-D636804C6EA4}"/>
          </ac:spMkLst>
        </pc:spChg>
        <pc:spChg chg="del">
          <ac:chgData name="Ines Llorente Lipe" userId="fef5cec4-c704-4ddf-913a-f47550628b33" providerId="ADAL" clId="{21B2534E-7813-4DB2-AEA4-BFAFFD65744F}" dt="2024-09-16T10:03:33.239" v="1061" actId="478"/>
          <ac:spMkLst>
            <pc:docMk/>
            <pc:sldMk cId="1049437335" sldId="277"/>
            <ac:spMk id="20" creationId="{8E5DA769-2C58-DC2D-A2F6-24508A17FAAB}"/>
          </ac:spMkLst>
        </pc:spChg>
        <pc:picChg chg="add del mod">
          <ac:chgData name="Ines Llorente Lipe" userId="fef5cec4-c704-4ddf-913a-f47550628b33" providerId="ADAL" clId="{21B2534E-7813-4DB2-AEA4-BFAFFD65744F}" dt="2024-09-16T10:04:31.991" v="1065" actId="478"/>
          <ac:picMkLst>
            <pc:docMk/>
            <pc:sldMk cId="1049437335" sldId="277"/>
            <ac:picMk id="4" creationId="{07CA0F2B-6679-F0BB-D2FF-549735539417}"/>
          </ac:picMkLst>
        </pc:picChg>
        <pc:picChg chg="add mod">
          <ac:chgData name="Ines Llorente Lipe" userId="fef5cec4-c704-4ddf-913a-f47550628b33" providerId="ADAL" clId="{21B2534E-7813-4DB2-AEA4-BFAFFD65744F}" dt="2024-09-16T10:04:37.222" v="1068" actId="1440"/>
          <ac:picMkLst>
            <pc:docMk/>
            <pc:sldMk cId="1049437335" sldId="277"/>
            <ac:picMk id="7" creationId="{A23F0652-B2B4-6277-123F-0AA0ABCF3128}"/>
          </ac:picMkLst>
        </pc:picChg>
        <pc:picChg chg="del">
          <ac:chgData name="Ines Llorente Lipe" userId="fef5cec4-c704-4ddf-913a-f47550628b33" providerId="ADAL" clId="{21B2534E-7813-4DB2-AEA4-BFAFFD65744F}" dt="2024-09-16T10:03:33.239" v="1061" actId="478"/>
          <ac:picMkLst>
            <pc:docMk/>
            <pc:sldMk cId="1049437335" sldId="277"/>
            <ac:picMk id="15" creationId="{321B11FA-79FC-753A-C5AA-1B10E3FF8AAE}"/>
          </ac:picMkLst>
        </pc:picChg>
      </pc:sldChg>
      <pc:sldChg chg="addSp delSp modSp add mod ord delAnim modAnim">
        <pc:chgData name="Ines Llorente Lipe" userId="fef5cec4-c704-4ddf-913a-f47550628b33" providerId="ADAL" clId="{21B2534E-7813-4DB2-AEA4-BFAFFD65744F}" dt="2024-09-16T10:30:43.278" v="1805" actId="14100"/>
        <pc:sldMkLst>
          <pc:docMk/>
          <pc:sldMk cId="3259666260" sldId="278"/>
        </pc:sldMkLst>
        <pc:spChg chg="add mod">
          <ac:chgData name="Ines Llorente Lipe" userId="fef5cec4-c704-4ddf-913a-f47550628b33" providerId="ADAL" clId="{21B2534E-7813-4DB2-AEA4-BFAFFD65744F}" dt="2024-09-16T10:11:28.312" v="1714" actId="20577"/>
          <ac:spMkLst>
            <pc:docMk/>
            <pc:sldMk cId="3259666260" sldId="278"/>
            <ac:spMk id="3" creationId="{0A0C5B82-A288-68C5-7623-7E6BFC3D41C9}"/>
          </ac:spMkLst>
        </pc:spChg>
        <pc:spChg chg="mod">
          <ac:chgData name="Ines Llorente Lipe" userId="fef5cec4-c704-4ddf-913a-f47550628b33" providerId="ADAL" clId="{21B2534E-7813-4DB2-AEA4-BFAFFD65744F}" dt="2024-09-16T10:08:55.823" v="1395" actId="1076"/>
          <ac:spMkLst>
            <pc:docMk/>
            <pc:sldMk cId="3259666260" sldId="278"/>
            <ac:spMk id="5" creationId="{6A52E0BD-9565-9A58-7D7D-289412A1D494}"/>
          </ac:spMkLst>
        </pc:spChg>
        <pc:spChg chg="del">
          <ac:chgData name="Ines Llorente Lipe" userId="fef5cec4-c704-4ddf-913a-f47550628b33" providerId="ADAL" clId="{21B2534E-7813-4DB2-AEA4-BFAFFD65744F}" dt="2024-09-16T10:07:49.578" v="1222" actId="478"/>
          <ac:spMkLst>
            <pc:docMk/>
            <pc:sldMk cId="3259666260" sldId="278"/>
            <ac:spMk id="6" creationId="{FCE2FC73-F96A-80DC-DF86-2467E8B52B6E}"/>
          </ac:spMkLst>
        </pc:spChg>
        <pc:spChg chg="add mod">
          <ac:chgData name="Ines Llorente Lipe" userId="fef5cec4-c704-4ddf-913a-f47550628b33" providerId="ADAL" clId="{21B2534E-7813-4DB2-AEA4-BFAFFD65744F}" dt="2024-09-16T10:10:10.247" v="1648" actId="14100"/>
          <ac:spMkLst>
            <pc:docMk/>
            <pc:sldMk cId="3259666260" sldId="278"/>
            <ac:spMk id="10" creationId="{5324B846-5A89-0CFB-5C18-7A8E6D2162CF}"/>
          </ac:spMkLst>
        </pc:spChg>
        <pc:spChg chg="add mod">
          <ac:chgData name="Ines Llorente Lipe" userId="fef5cec4-c704-4ddf-913a-f47550628b33" providerId="ADAL" clId="{21B2534E-7813-4DB2-AEA4-BFAFFD65744F}" dt="2024-09-16T10:11:07.143" v="1707" actId="20577"/>
          <ac:spMkLst>
            <pc:docMk/>
            <pc:sldMk cId="3259666260" sldId="278"/>
            <ac:spMk id="13" creationId="{1330F954-4908-8414-47C0-606E14486DE8}"/>
          </ac:spMkLst>
        </pc:spChg>
        <pc:spChg chg="add del mod">
          <ac:chgData name="Ines Llorente Lipe" userId="fef5cec4-c704-4ddf-913a-f47550628b33" providerId="ADAL" clId="{21B2534E-7813-4DB2-AEA4-BFAFFD65744F}" dt="2024-09-16T10:30:27.225" v="1799" actId="478"/>
          <ac:spMkLst>
            <pc:docMk/>
            <pc:sldMk cId="3259666260" sldId="278"/>
            <ac:spMk id="15" creationId="{2AE6E727-EE6E-5B38-1136-0822F4ADFCC5}"/>
          </ac:spMkLst>
        </pc:spChg>
        <pc:spChg chg="add mod">
          <ac:chgData name="Ines Llorente Lipe" userId="fef5cec4-c704-4ddf-913a-f47550628b33" providerId="ADAL" clId="{21B2534E-7813-4DB2-AEA4-BFAFFD65744F}" dt="2024-09-16T10:30:43.278" v="1805" actId="14100"/>
          <ac:spMkLst>
            <pc:docMk/>
            <pc:sldMk cId="3259666260" sldId="278"/>
            <ac:spMk id="18" creationId="{90CDB0CF-DD5E-B05D-4D3A-4C27FF933FBC}"/>
          </ac:spMkLst>
        </pc:spChg>
        <pc:picChg chg="add mod">
          <ac:chgData name="Ines Llorente Lipe" userId="fef5cec4-c704-4ddf-913a-f47550628b33" providerId="ADAL" clId="{21B2534E-7813-4DB2-AEA4-BFAFFD65744F}" dt="2024-09-16T10:10:27.343" v="1653" actId="1076"/>
          <ac:picMkLst>
            <pc:docMk/>
            <pc:sldMk cId="3259666260" sldId="278"/>
            <ac:picMk id="7" creationId="{D60E613F-739F-E3F0-286E-F568FBD5AC9C}"/>
          </ac:picMkLst>
        </pc:picChg>
        <pc:picChg chg="del">
          <ac:chgData name="Ines Llorente Lipe" userId="fef5cec4-c704-4ddf-913a-f47550628b33" providerId="ADAL" clId="{21B2534E-7813-4DB2-AEA4-BFAFFD65744F}" dt="2024-09-16T10:07:47.384" v="1219" actId="478"/>
          <ac:picMkLst>
            <pc:docMk/>
            <pc:sldMk cId="3259666260" sldId="278"/>
            <ac:picMk id="8" creationId="{E69889F4-720B-6ABB-3959-D85B790D0197}"/>
          </ac:picMkLst>
        </pc:picChg>
        <pc:picChg chg="del">
          <ac:chgData name="Ines Llorente Lipe" userId="fef5cec4-c704-4ddf-913a-f47550628b33" providerId="ADAL" clId="{21B2534E-7813-4DB2-AEA4-BFAFFD65744F}" dt="2024-09-16T10:07:49.025" v="1221" actId="478"/>
          <ac:picMkLst>
            <pc:docMk/>
            <pc:sldMk cId="3259666260" sldId="278"/>
            <ac:picMk id="12" creationId="{44A9A43D-69A7-05E4-BE2F-313BD9109F4F}"/>
          </ac:picMkLst>
        </pc:picChg>
        <pc:picChg chg="add del mod">
          <ac:chgData name="Ines Llorente Lipe" userId="fef5cec4-c704-4ddf-913a-f47550628b33" providerId="ADAL" clId="{21B2534E-7813-4DB2-AEA4-BFAFFD65744F}" dt="2024-09-16T10:30:27.225" v="1799" actId="478"/>
          <ac:picMkLst>
            <pc:docMk/>
            <pc:sldMk cId="3259666260" sldId="278"/>
            <ac:picMk id="14" creationId="{15086285-0982-8D64-03B1-1F7E5D808335}"/>
          </ac:picMkLst>
        </pc:picChg>
        <pc:picChg chg="add mod">
          <ac:chgData name="Ines Llorente Lipe" userId="fef5cec4-c704-4ddf-913a-f47550628b33" providerId="ADAL" clId="{21B2534E-7813-4DB2-AEA4-BFAFFD65744F}" dt="2024-09-16T10:11:44.526" v="1718" actId="1076"/>
          <ac:picMkLst>
            <pc:docMk/>
            <pc:sldMk cId="3259666260" sldId="278"/>
            <ac:picMk id="16" creationId="{5E41BFC6-CA1C-DF41-6170-B4C7A9CBA651}"/>
          </ac:picMkLst>
        </pc:picChg>
        <pc:picChg chg="add mod">
          <ac:chgData name="Ines Llorente Lipe" userId="fef5cec4-c704-4ddf-913a-f47550628b33" providerId="ADAL" clId="{21B2534E-7813-4DB2-AEA4-BFAFFD65744F}" dt="2024-09-16T10:30:36.318" v="1803" actId="1076"/>
          <ac:picMkLst>
            <pc:docMk/>
            <pc:sldMk cId="3259666260" sldId="278"/>
            <ac:picMk id="17" creationId="{8FFDFA38-8044-E2F9-C32A-2F9679DDAD81}"/>
          </ac:picMkLst>
        </pc:picChg>
        <pc:cxnChg chg="del">
          <ac:chgData name="Ines Llorente Lipe" userId="fef5cec4-c704-4ddf-913a-f47550628b33" providerId="ADAL" clId="{21B2534E-7813-4DB2-AEA4-BFAFFD65744F}" dt="2024-09-16T10:07:48.705" v="1220" actId="478"/>
          <ac:cxnSpMkLst>
            <pc:docMk/>
            <pc:sldMk cId="3259666260" sldId="278"/>
            <ac:cxnSpMk id="4" creationId="{60EF331A-A3B6-E00C-0DCA-F4D0E96E47F9}"/>
          </ac:cxnSpMkLst>
        </pc:cxnChg>
      </pc:sldChg>
      <pc:sldChg chg="add del">
        <pc:chgData name="Ines Llorente Lipe" userId="fef5cec4-c704-4ddf-913a-f47550628b33" providerId="ADAL" clId="{21B2534E-7813-4DB2-AEA4-BFAFFD65744F}" dt="2024-09-16T09:52:17.132" v="495"/>
        <pc:sldMkLst>
          <pc:docMk/>
          <pc:sldMk cId="642638499" sldId="1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EF0EA-BAC6-43DA-A7F0-56D853803B7E}" type="datetimeFigureOut">
              <a:rPr lang="es-ES" smtClean="0"/>
              <a:t>16/09/2024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50659-AB15-4CAF-98B7-2CA029833F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875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4CFDA-736A-419D-89B6-99BCD997429D}" type="datetimeFigureOut">
              <a:rPr lang="es-ES" smtClean="0"/>
              <a:t>16/09/2024</a:t>
            </a:fld>
            <a:endParaRPr lang="es-E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1537B35-9E73-4557-8D3B-BE6B9A4C62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35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53648-EAF1-D947-831E-575169FB0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B62588-7379-C319-6E07-33E30F304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A87E8E-665B-B95A-CC2C-EF7D6432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CFDA-736A-419D-89B6-99BCD997429D}" type="datetimeFigureOut">
              <a:rPr lang="es-ES" smtClean="0"/>
              <a:t>16/09/2024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D81C10-447E-3C79-5B4A-58A93FF1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049643-94AD-F8FA-EC8F-58D3D631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97550" y="6406513"/>
            <a:ext cx="346876" cy="430887"/>
          </a:xfrm>
        </p:spPr>
        <p:txBody>
          <a:bodyPr/>
          <a:lstStyle>
            <a:lvl1pPr>
              <a:defRPr sz="1400"/>
            </a:lvl1pPr>
          </a:lstStyle>
          <a:p>
            <a:fld id="{F1537B35-9E73-4557-8D3B-BE6B9A4C628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89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57B5D6-AF48-4B76-8EDB-AA43744869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8D9EAD-7748-4552-AE78-F985FB49AD1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34CFDA-736A-419D-89B6-99BCD997429D}" type="datetimeFigureOut">
              <a:rPr lang="es-ES" smtClean="0"/>
              <a:t>16/09/2024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F01855-6AF7-475B-9D7D-6F1E0C1C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7B35-9E73-4557-8D3B-BE6B9A4C628B}" type="slidenum">
              <a:rPr lang="es-ES" smtClean="0"/>
              <a:t>‹#›</a:t>
            </a:fld>
            <a:endParaRPr lang="es-ES"/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49F793AF-0701-46A9-9DA6-2290C758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549" y="178737"/>
            <a:ext cx="8952424" cy="51899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16FCA5E-F099-4D2E-8B45-CD99D5D6D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748" y="114802"/>
            <a:ext cx="815546" cy="81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9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5CFEB9-DE29-46B0-85C9-98E7634BF0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DD54CE-F353-4D47-8CED-4A595472EBA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34CFDA-736A-419D-89B6-99BCD997429D}" type="datetimeFigureOut">
              <a:rPr lang="es-ES" smtClean="0"/>
              <a:t>16/09/2024</a:t>
            </a:fld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3CC37B-270D-4D98-A490-C457876F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7B35-9E73-4557-8D3B-BE6B9A4C628B}" type="slidenum">
              <a:rPr lang="es-ES" smtClean="0"/>
              <a:t>‹#›</a:t>
            </a:fld>
            <a:endParaRPr lang="es-ES"/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1DD67E2F-6B51-4BFE-BB05-E611282E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665" y="178737"/>
            <a:ext cx="8952424" cy="518991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800" b="1"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6A60792-723F-4481-9F03-32C46AB35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748" y="114802"/>
            <a:ext cx="815546" cy="81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4CFDA-736A-419D-89B6-99BCD997429D}" type="datetimeFigureOut">
              <a:rPr lang="es-ES" smtClean="0"/>
              <a:t>16/09/2024</a:t>
            </a:fld>
            <a:endParaRPr lang="es-E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5818509" y="6424106"/>
            <a:ext cx="277491" cy="184666"/>
          </a:xfrm>
        </p:spPr>
        <p:txBody>
          <a:bodyPr lIns="0" tIns="0" rIns="0" bIns="0"/>
          <a:lstStyle>
            <a:lvl1pPr algn="ctr"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1537B35-9E73-4557-8D3B-BE6B9A4C628B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31923DF9-CDC0-4E07-89E4-6E6D5891EF53}"/>
              </a:ext>
            </a:extLst>
          </p:cNvPr>
          <p:cNvSpPr txBox="1">
            <a:spLocks/>
          </p:cNvSpPr>
          <p:nvPr/>
        </p:nvSpPr>
        <p:spPr>
          <a:xfrm>
            <a:off x="2039580" y="263964"/>
            <a:ext cx="8952424" cy="51899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>
                <a:latin typeface="+mj-lt"/>
                <a:ea typeface="+mj-ea"/>
                <a:cs typeface="+mj-cs"/>
              </a:defRPr>
            </a:lvl1pPr>
          </a:lstStyle>
          <a:p>
            <a:pPr algn="ctr" defTabSz="914400"/>
            <a:r>
              <a:rPr lang="es-ES" b="1" kern="0">
                <a:solidFill>
                  <a:sysClr val="windowText" lastClr="000000"/>
                </a:solidFill>
                <a:latin typeface="+mn-lt"/>
              </a:rPr>
              <a:t>Haga clic para modificar el estilo de título del patrón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F6861DC-2E71-4A7E-8A4D-635A8B00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748" y="114802"/>
            <a:ext cx="815546" cy="81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2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85015" cy="6858000"/>
          </a:xfrm>
          <a:custGeom>
            <a:avLst/>
            <a:gdLst/>
            <a:ahLst/>
            <a:cxnLst/>
            <a:rect l="l" t="t" r="r" b="b"/>
            <a:pathLst>
              <a:path w="12185015" h="6858000">
                <a:moveTo>
                  <a:pt x="12184837" y="0"/>
                </a:moveTo>
                <a:lnTo>
                  <a:pt x="0" y="0"/>
                </a:lnTo>
                <a:lnTo>
                  <a:pt x="0" y="6858000"/>
                </a:lnTo>
                <a:lnTo>
                  <a:pt x="12184837" y="6858000"/>
                </a:lnTo>
                <a:lnTo>
                  <a:pt x="1218483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5" name="Imagen 274">
            <a:extLst>
              <a:ext uri="{FF2B5EF4-FFF2-40B4-BE49-F238E27FC236}">
                <a16:creationId xmlns:a16="http://schemas.microsoft.com/office/drawing/2014/main" id="{E10A4E53-EF70-4CD2-A2D9-AEAA0BECC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4417" y="3728803"/>
            <a:ext cx="3617236" cy="1549049"/>
          </a:xfrm>
          <a:prstGeom prst="rect">
            <a:avLst/>
          </a:prstGeom>
        </p:spPr>
      </p:pic>
      <p:pic>
        <p:nvPicPr>
          <p:cNvPr id="278" name="Imagen 277">
            <a:extLst>
              <a:ext uri="{FF2B5EF4-FFF2-40B4-BE49-F238E27FC236}">
                <a16:creationId xmlns:a16="http://schemas.microsoft.com/office/drawing/2014/main" id="{DADBBB34-BDA7-4725-BB6D-45B54A705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719" y="4147406"/>
            <a:ext cx="3099285" cy="7344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EB0472-6F9A-E962-B90A-7BD3561AB1D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067" y="2434949"/>
            <a:ext cx="2828879" cy="99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85015" h="6858000">
                <a:moveTo>
                  <a:pt x="12184837" y="0"/>
                </a:moveTo>
                <a:lnTo>
                  <a:pt x="0" y="0"/>
                </a:lnTo>
                <a:lnTo>
                  <a:pt x="0" y="6858000"/>
                </a:lnTo>
                <a:lnTo>
                  <a:pt x="12184837" y="6858000"/>
                </a:lnTo>
                <a:lnTo>
                  <a:pt x="1218483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8955" y="2499242"/>
            <a:ext cx="6554089" cy="1404391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pic>
        <p:nvPicPr>
          <p:cNvPr id="275" name="Imagen 274">
            <a:extLst>
              <a:ext uri="{FF2B5EF4-FFF2-40B4-BE49-F238E27FC236}">
                <a16:creationId xmlns:a16="http://schemas.microsoft.com/office/drawing/2014/main" id="{E10A4E53-EF70-4CD2-A2D9-AEAA0BECC2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4210" y="-563047"/>
            <a:ext cx="4955672" cy="21222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688B7EC-2F14-493F-A1B6-2B700E9D7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364" y="5105400"/>
            <a:ext cx="2953867" cy="700005"/>
          </a:xfrm>
          <a:prstGeom prst="rect">
            <a:avLst/>
          </a:prstGeom>
        </p:spPr>
      </p:pic>
      <p:sp>
        <p:nvSpPr>
          <p:cNvPr id="274" name="bg object 17">
            <a:extLst>
              <a:ext uri="{FF2B5EF4-FFF2-40B4-BE49-F238E27FC236}">
                <a16:creationId xmlns:a16="http://schemas.microsoft.com/office/drawing/2014/main" id="{B59C2615-F493-2556-2FF0-D7FE467EE2A7}"/>
              </a:ext>
            </a:extLst>
          </p:cNvPr>
          <p:cNvSpPr/>
          <p:nvPr userDrawn="1"/>
        </p:nvSpPr>
        <p:spPr>
          <a:xfrm>
            <a:off x="0" y="6470993"/>
            <a:ext cx="12192000" cy="387616"/>
          </a:xfrm>
          <a:custGeom>
            <a:avLst/>
            <a:gdLst/>
            <a:ahLst/>
            <a:cxnLst/>
            <a:rect l="l" t="t" r="r" b="b"/>
            <a:pathLst>
              <a:path w="12065000" h="729615">
                <a:moveTo>
                  <a:pt x="0" y="729005"/>
                </a:moveTo>
                <a:lnTo>
                  <a:pt x="12064555" y="729005"/>
                </a:lnTo>
                <a:lnTo>
                  <a:pt x="12064555" y="0"/>
                </a:lnTo>
                <a:lnTo>
                  <a:pt x="0" y="0"/>
                </a:lnTo>
                <a:lnTo>
                  <a:pt x="0" y="729005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7102D211-13F3-4852-A008-D83D4667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CFDA-736A-419D-89B6-99BCD997429D}" type="datetimeFigureOut">
              <a:rPr lang="es-ES" smtClean="0"/>
              <a:t>16/09/2024</a:t>
            </a:fld>
            <a:endParaRPr lang="es-ES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07CDC6B3-366C-4C35-B0C9-FEF618F9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0132" y="6493351"/>
            <a:ext cx="3901440" cy="342900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5A39100A-C603-4C6D-979E-C4DCF7FD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6125" y="6549388"/>
            <a:ext cx="318301" cy="430887"/>
          </a:xfrm>
        </p:spPr>
        <p:txBody>
          <a:bodyPr/>
          <a:lstStyle>
            <a:lvl1pPr>
              <a:defRPr sz="1400"/>
            </a:lvl1pPr>
          </a:lstStyle>
          <a:p>
            <a:fld id="{F1537B35-9E73-4557-8D3B-BE6B9A4C628B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276" name="Imagen 275">
            <a:extLst>
              <a:ext uri="{FF2B5EF4-FFF2-40B4-BE49-F238E27FC236}">
                <a16:creationId xmlns:a16="http://schemas.microsoft.com/office/drawing/2014/main" id="{E2E6FD17-81D0-7B25-848E-E9FBB6D49D7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97" y="23552"/>
            <a:ext cx="2700740" cy="94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4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7390711" y="6446507"/>
            <a:ext cx="3901440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4CFDA-736A-419D-89B6-99BCD997429D}" type="datetimeFigureOut">
              <a:rPr lang="es-ES" smtClean="0"/>
              <a:t>16/09/2024</a:t>
            </a:fld>
            <a:endParaRPr lang="es-E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1537B35-9E73-4557-8D3B-BE6B9A4C628B}" type="slidenum">
              <a:rPr lang="es-ES" smtClean="0"/>
              <a:t>‹#›</a:t>
            </a:fld>
            <a:endParaRPr lang="es-ES"/>
          </a:p>
        </p:txBody>
      </p:sp>
      <p:pic>
        <p:nvPicPr>
          <p:cNvPr id="5" name="Picture 26" descr="flecha doble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3A0468A-2D6E-49E5-A3E1-880699C90B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6315456"/>
            <a:ext cx="505968" cy="390144"/>
          </a:xfrm>
          <a:prstGeom prst="rect">
            <a:avLst/>
          </a:prstGeom>
        </p:spPr>
      </p:pic>
      <p:pic>
        <p:nvPicPr>
          <p:cNvPr id="6" name="Picture 29" descr="flecha doble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276AD8D-95F8-4F2E-96E1-C56480067E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105400" y="6324600"/>
            <a:ext cx="505968" cy="390144"/>
          </a:xfrm>
          <a:prstGeom prst="rect">
            <a:avLst/>
          </a:prstGeom>
        </p:spPr>
      </p:pic>
      <p:sp>
        <p:nvSpPr>
          <p:cNvPr id="7" name="object 26">
            <a:extLst>
              <a:ext uri="{FF2B5EF4-FFF2-40B4-BE49-F238E27FC236}">
                <a16:creationId xmlns:a16="http://schemas.microsoft.com/office/drawing/2014/main" id="{C5A20104-66E2-4417-9533-F472E6299D2A}"/>
              </a:ext>
            </a:extLst>
          </p:cNvPr>
          <p:cNvSpPr/>
          <p:nvPr/>
        </p:nvSpPr>
        <p:spPr>
          <a:xfrm>
            <a:off x="5671010" y="6223580"/>
            <a:ext cx="545821" cy="552515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164820" y="0"/>
                </a:moveTo>
                <a:lnTo>
                  <a:pt x="121002" y="5887"/>
                </a:lnTo>
                <a:lnTo>
                  <a:pt x="81629" y="22501"/>
                </a:lnTo>
                <a:lnTo>
                  <a:pt x="48272" y="48271"/>
                </a:lnTo>
                <a:lnTo>
                  <a:pt x="22501" y="81626"/>
                </a:lnTo>
                <a:lnTo>
                  <a:pt x="5887" y="120995"/>
                </a:lnTo>
                <a:lnTo>
                  <a:pt x="0" y="164807"/>
                </a:lnTo>
                <a:lnTo>
                  <a:pt x="5887" y="208626"/>
                </a:lnTo>
                <a:lnTo>
                  <a:pt x="22501" y="248001"/>
                </a:lnTo>
                <a:lnTo>
                  <a:pt x="48272" y="281362"/>
                </a:lnTo>
                <a:lnTo>
                  <a:pt x="81629" y="307136"/>
                </a:lnTo>
                <a:lnTo>
                  <a:pt x="121002" y="323753"/>
                </a:lnTo>
                <a:lnTo>
                  <a:pt x="164820" y="329641"/>
                </a:lnTo>
                <a:lnTo>
                  <a:pt x="208638" y="323753"/>
                </a:lnTo>
                <a:lnTo>
                  <a:pt x="248011" y="307136"/>
                </a:lnTo>
                <a:lnTo>
                  <a:pt x="281368" y="281362"/>
                </a:lnTo>
                <a:lnTo>
                  <a:pt x="307139" y="248001"/>
                </a:lnTo>
                <a:lnTo>
                  <a:pt x="323754" y="208626"/>
                </a:lnTo>
                <a:lnTo>
                  <a:pt x="329641" y="164807"/>
                </a:lnTo>
                <a:lnTo>
                  <a:pt x="323754" y="120995"/>
                </a:lnTo>
                <a:lnTo>
                  <a:pt x="307139" y="81626"/>
                </a:lnTo>
                <a:lnTo>
                  <a:pt x="281368" y="48271"/>
                </a:lnTo>
                <a:lnTo>
                  <a:pt x="248011" y="22501"/>
                </a:lnTo>
                <a:lnTo>
                  <a:pt x="208638" y="5887"/>
                </a:lnTo>
                <a:lnTo>
                  <a:pt x="164820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Marcador de número de diapositiva 4">
            <a:extLst>
              <a:ext uri="{FF2B5EF4-FFF2-40B4-BE49-F238E27FC236}">
                <a16:creationId xmlns:a16="http://schemas.microsoft.com/office/drawing/2014/main" id="{39F2DEEA-FEEA-C5B3-999C-0A0A0A73EA2E}"/>
              </a:ext>
            </a:extLst>
          </p:cNvPr>
          <p:cNvSpPr txBox="1">
            <a:spLocks/>
          </p:cNvSpPr>
          <p:nvPr userDrawn="1"/>
        </p:nvSpPr>
        <p:spPr>
          <a:xfrm>
            <a:off x="5809088" y="6406513"/>
            <a:ext cx="34388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s-ES"/>
            </a:defPPr>
            <a:lvl1pPr marL="0" algn="ctr" defTabSz="914400" rtl="0" eaLnBrk="1" latinLnBrk="0" hangingPunct="1">
              <a:defRPr sz="12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537B35-9E73-4557-8D3B-BE6B9A4C628B}" type="slidenum">
              <a:rPr lang="es-ES" sz="1400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12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CFDA-736A-419D-89B6-99BCD997429D}" type="datetimeFigureOut">
              <a:rPr lang="es-ES" smtClean="0"/>
              <a:t>16/09/2024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7550" y="6406513"/>
            <a:ext cx="355422" cy="430887"/>
          </a:xfrm>
        </p:spPr>
        <p:txBody>
          <a:bodyPr/>
          <a:lstStyle>
            <a:lvl1pPr>
              <a:defRPr sz="1400"/>
            </a:lvl1pPr>
          </a:lstStyle>
          <a:p>
            <a:fld id="{F1537B35-9E73-4557-8D3B-BE6B9A4C628B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1 Título">
            <a:extLst>
              <a:ext uri="{FF2B5EF4-FFF2-40B4-BE49-F238E27FC236}">
                <a16:creationId xmlns:a16="http://schemas.microsoft.com/office/drawing/2014/main" id="{FC0E788D-BF5E-4BF9-A74D-6859E9E7A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80" y="263964"/>
            <a:ext cx="8952424" cy="518991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800" b="1"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EF2441C-D73E-48C4-B62D-517051971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748" y="114802"/>
            <a:ext cx="815546" cy="81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6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de sección o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B0E1E2B1-9AB0-4C78-AAAD-B28BF253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80" y="263964"/>
            <a:ext cx="8952424" cy="518991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800" b="1"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D7F7343-428D-4C00-AB65-05B1761B2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748" y="114802"/>
            <a:ext cx="815546" cy="817313"/>
          </a:xfrm>
          <a:prstGeom prst="rect">
            <a:avLst/>
          </a:prstGeom>
        </p:spPr>
      </p:pic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C54A5D02-F790-E889-C1BC-1BDCCF73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97550" y="6406513"/>
            <a:ext cx="329785" cy="430887"/>
          </a:xfrm>
        </p:spPr>
        <p:txBody>
          <a:bodyPr/>
          <a:lstStyle>
            <a:lvl1pPr>
              <a:defRPr sz="1400"/>
            </a:lvl1pPr>
          </a:lstStyle>
          <a:p>
            <a:fld id="{F1537B35-9E73-4557-8D3B-BE6B9A4C628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916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6128994"/>
            <a:ext cx="12065000" cy="729615"/>
          </a:xfrm>
          <a:custGeom>
            <a:avLst/>
            <a:gdLst/>
            <a:ahLst/>
            <a:cxnLst/>
            <a:rect l="l" t="t" r="r" b="b"/>
            <a:pathLst>
              <a:path w="12065000" h="729615">
                <a:moveTo>
                  <a:pt x="0" y="729005"/>
                </a:moveTo>
                <a:lnTo>
                  <a:pt x="12064555" y="729005"/>
                </a:lnTo>
                <a:lnTo>
                  <a:pt x="12064555" y="0"/>
                </a:lnTo>
                <a:lnTo>
                  <a:pt x="0" y="0"/>
                </a:lnTo>
                <a:lnTo>
                  <a:pt x="0" y="729005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64555" y="6129007"/>
            <a:ext cx="125095" cy="729615"/>
          </a:xfrm>
          <a:custGeom>
            <a:avLst/>
            <a:gdLst/>
            <a:ahLst/>
            <a:cxnLst/>
            <a:rect l="l" t="t" r="r" b="b"/>
            <a:pathLst>
              <a:path w="125095" h="729615">
                <a:moveTo>
                  <a:pt x="125044" y="0"/>
                </a:moveTo>
                <a:lnTo>
                  <a:pt x="0" y="0"/>
                </a:lnTo>
                <a:lnTo>
                  <a:pt x="0" y="728992"/>
                </a:lnTo>
                <a:lnTo>
                  <a:pt x="125044" y="728992"/>
                </a:lnTo>
                <a:lnTo>
                  <a:pt x="125044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33216" y="2637002"/>
            <a:ext cx="7802880" cy="3084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1236" y="6156937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46862" y="6550054"/>
            <a:ext cx="13553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4CFDA-736A-419D-89B6-99BCD997429D}" type="datetimeFigureOut">
              <a:rPr lang="es-ES" smtClean="0"/>
              <a:t>16/09/2024</a:t>
            </a:fld>
            <a:endParaRPr lang="es-ES"/>
          </a:p>
        </p:txBody>
      </p:sp>
      <p:sp>
        <p:nvSpPr>
          <p:cNvPr id="11" name="object 26">
            <a:extLst>
              <a:ext uri="{FF2B5EF4-FFF2-40B4-BE49-F238E27FC236}">
                <a16:creationId xmlns:a16="http://schemas.microsoft.com/office/drawing/2014/main" id="{9D3ACDE3-7A2E-477A-AF5F-33616A206BAC}"/>
              </a:ext>
            </a:extLst>
          </p:cNvPr>
          <p:cNvSpPr/>
          <p:nvPr/>
        </p:nvSpPr>
        <p:spPr>
          <a:xfrm>
            <a:off x="5671010" y="6223580"/>
            <a:ext cx="545821" cy="552515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164820" y="0"/>
                </a:moveTo>
                <a:lnTo>
                  <a:pt x="121002" y="5887"/>
                </a:lnTo>
                <a:lnTo>
                  <a:pt x="81629" y="22501"/>
                </a:lnTo>
                <a:lnTo>
                  <a:pt x="48272" y="48271"/>
                </a:lnTo>
                <a:lnTo>
                  <a:pt x="22501" y="81626"/>
                </a:lnTo>
                <a:lnTo>
                  <a:pt x="5887" y="120995"/>
                </a:lnTo>
                <a:lnTo>
                  <a:pt x="0" y="164807"/>
                </a:lnTo>
                <a:lnTo>
                  <a:pt x="5887" y="208626"/>
                </a:lnTo>
                <a:lnTo>
                  <a:pt x="22501" y="248001"/>
                </a:lnTo>
                <a:lnTo>
                  <a:pt x="48272" y="281362"/>
                </a:lnTo>
                <a:lnTo>
                  <a:pt x="81629" y="307136"/>
                </a:lnTo>
                <a:lnTo>
                  <a:pt x="121002" y="323753"/>
                </a:lnTo>
                <a:lnTo>
                  <a:pt x="164820" y="329641"/>
                </a:lnTo>
                <a:lnTo>
                  <a:pt x="208638" y="323753"/>
                </a:lnTo>
                <a:lnTo>
                  <a:pt x="248011" y="307136"/>
                </a:lnTo>
                <a:lnTo>
                  <a:pt x="281368" y="281362"/>
                </a:lnTo>
                <a:lnTo>
                  <a:pt x="307139" y="248001"/>
                </a:lnTo>
                <a:lnTo>
                  <a:pt x="323754" y="208626"/>
                </a:lnTo>
                <a:lnTo>
                  <a:pt x="329641" y="164807"/>
                </a:lnTo>
                <a:lnTo>
                  <a:pt x="323754" y="120995"/>
                </a:lnTo>
                <a:lnTo>
                  <a:pt x="307139" y="81626"/>
                </a:lnTo>
                <a:lnTo>
                  <a:pt x="281368" y="48271"/>
                </a:lnTo>
                <a:lnTo>
                  <a:pt x="248011" y="22501"/>
                </a:lnTo>
                <a:lnTo>
                  <a:pt x="208638" y="5887"/>
                </a:lnTo>
                <a:lnTo>
                  <a:pt x="164820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797550" y="6406513"/>
            <a:ext cx="29844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1537B35-9E73-4557-8D3B-BE6B9A4C628B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2" name="Picture 26" descr="flecha doble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5331B73-6ACD-407C-BB4A-07478820276E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6315456"/>
            <a:ext cx="505968" cy="390144"/>
          </a:xfrm>
          <a:prstGeom prst="rect">
            <a:avLst/>
          </a:prstGeom>
        </p:spPr>
      </p:pic>
      <p:pic>
        <p:nvPicPr>
          <p:cNvPr id="13" name="Picture 29" descr="flecha doble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6D0AF08-741C-478D-B637-CACCA666DFEC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105400" y="6324600"/>
            <a:ext cx="505968" cy="390144"/>
          </a:xfrm>
          <a:prstGeom prst="rect">
            <a:avLst/>
          </a:prstGeom>
        </p:spPr>
      </p:pic>
      <p:sp>
        <p:nvSpPr>
          <p:cNvPr id="15" name="Holder 4">
            <a:extLst>
              <a:ext uri="{FF2B5EF4-FFF2-40B4-BE49-F238E27FC236}">
                <a16:creationId xmlns:a16="http://schemas.microsoft.com/office/drawing/2014/main" id="{1DA628BE-07A2-4AD9-8AAA-4BF233D7B004}"/>
              </a:ext>
            </a:extLst>
          </p:cNvPr>
          <p:cNvSpPr txBox="1">
            <a:spLocks/>
          </p:cNvSpPr>
          <p:nvPr/>
        </p:nvSpPr>
        <p:spPr>
          <a:xfrm>
            <a:off x="6934200" y="6466289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72D5ADD-9BCC-41A5-9AAB-39251F9DDF6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37236" y="3020532"/>
            <a:ext cx="4517528" cy="81693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AEA04164-8D7D-42E4-8581-C096329935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482" y="-324124"/>
            <a:ext cx="3177875" cy="136457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62CB8C3C-3593-4C4E-8387-43C5A0480D5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143748" y="114802"/>
            <a:ext cx="815546" cy="8173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8826AB9-462D-B89B-242F-DAB3EB32A07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015" y="6128981"/>
            <a:ext cx="2118540" cy="75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6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6" r:id="rId10"/>
  </p:sldLayoutIdLst>
  <p:txStyles>
    <p:titleStyle>
      <a:lvl1pPr eaLnBrk="1" hangingPunct="1">
        <a:defRPr sz="2800"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BA2C801-787C-C84D-C503-88DB2C02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955" y="2499242"/>
            <a:ext cx="6554089" cy="1404391"/>
          </a:xfrm>
        </p:spPr>
        <p:txBody>
          <a:bodyPr/>
          <a:lstStyle/>
          <a:p>
            <a:r>
              <a:rPr lang="en-US" dirty="0"/>
              <a:t>H5 To MAT Converter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7619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56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C966E-42C2-3246-5041-80123E554142}"/>
              </a:ext>
            </a:extLst>
          </p:cNvPr>
          <p:cNvSpPr txBox="1"/>
          <p:nvPr/>
        </p:nvSpPr>
        <p:spPr>
          <a:xfrm>
            <a:off x="4229493" y="301658"/>
            <a:ext cx="3733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H5 TO MAT CONVERTER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2E0BD-9565-9A58-7D7D-289412A1D494}"/>
              </a:ext>
            </a:extLst>
          </p:cNvPr>
          <p:cNvSpPr txBox="1"/>
          <p:nvPr/>
        </p:nvSpPr>
        <p:spPr>
          <a:xfrm>
            <a:off x="270235" y="1151755"/>
            <a:ext cx="395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3"/>
                </a:solidFill>
              </a:rPr>
              <a:t>NOVEDADES DE LA NUEVA VERSIÓN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C5B82-A288-68C5-7623-7E6BFC3D41C9}"/>
              </a:ext>
            </a:extLst>
          </p:cNvPr>
          <p:cNvSpPr txBox="1"/>
          <p:nvPr/>
        </p:nvSpPr>
        <p:spPr>
          <a:xfrm>
            <a:off x="1131854" y="1734309"/>
            <a:ext cx="7070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Sirve para archivos tanto .h5 como .hd5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Sirve para archivos que van tanto de </a:t>
            </a:r>
            <a:r>
              <a:rPr lang="es-ES" dirty="0" err="1"/>
              <a:t>acorys</a:t>
            </a:r>
            <a:r>
              <a:rPr lang="es-ES" dirty="0"/>
              <a:t> </a:t>
            </a:r>
            <a:r>
              <a:rPr lang="es-ES" dirty="0" err="1"/>
              <a:t>exporter</a:t>
            </a:r>
            <a:r>
              <a:rPr lang="es-ES" dirty="0"/>
              <a:t> como de HORTA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0E613F-739F-E3F0-286E-F568FBD5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620" y="1378989"/>
            <a:ext cx="3044220" cy="1805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24B846-5A89-0CFB-5C18-7A8E6D2162CF}"/>
              </a:ext>
            </a:extLst>
          </p:cNvPr>
          <p:cNvSpPr txBox="1"/>
          <p:nvPr/>
        </p:nvSpPr>
        <p:spPr>
          <a:xfrm>
            <a:off x="1131853" y="3918177"/>
            <a:ext cx="68306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Sigue existiendo la APP y ya sabemos cómo instalarla en MATLAB en la sección de APP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30F954-4908-8414-47C0-606E14486DE8}"/>
              </a:ext>
            </a:extLst>
          </p:cNvPr>
          <p:cNvSpPr txBox="1"/>
          <p:nvPr/>
        </p:nvSpPr>
        <p:spPr>
          <a:xfrm>
            <a:off x="1131854" y="5281825"/>
            <a:ext cx="6830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Ahora también está en formato función para poder llamarla desde línea de código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E41BFC6-CA1C-DF41-6170-B4C7A9CBA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161" y="5153606"/>
            <a:ext cx="4316839" cy="9102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FDFA38-8044-E2F9-C32A-2F9679DDA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073" y="3337240"/>
            <a:ext cx="2645074" cy="1750024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0CDB0CF-DD5E-B05D-4D3A-4C27FF933FBC}"/>
              </a:ext>
            </a:extLst>
          </p:cNvPr>
          <p:cNvSpPr/>
          <p:nvPr/>
        </p:nvSpPr>
        <p:spPr>
          <a:xfrm>
            <a:off x="8634995" y="4519244"/>
            <a:ext cx="518431" cy="46753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966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3" grpId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C966E-42C2-3246-5041-80123E554142}"/>
              </a:ext>
            </a:extLst>
          </p:cNvPr>
          <p:cNvSpPr txBox="1"/>
          <p:nvPr/>
        </p:nvSpPr>
        <p:spPr>
          <a:xfrm>
            <a:off x="4229493" y="301658"/>
            <a:ext cx="3733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H5 TO MAT CONVERTER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EF331A-A3B6-E00C-0DCA-F4D0E96E47F9}"/>
              </a:ext>
            </a:extLst>
          </p:cNvPr>
          <p:cNvCxnSpPr/>
          <p:nvPr/>
        </p:nvCxnSpPr>
        <p:spPr>
          <a:xfrm flipV="1">
            <a:off x="5995447" y="961534"/>
            <a:ext cx="0" cy="4911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A52E0BD-9565-9A58-7D7D-289412A1D494}"/>
              </a:ext>
            </a:extLst>
          </p:cNvPr>
          <p:cNvSpPr txBox="1"/>
          <p:nvPr/>
        </p:nvSpPr>
        <p:spPr>
          <a:xfrm>
            <a:off x="1941921" y="961534"/>
            <a:ext cx="152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1"/>
                </a:solidFill>
              </a:rPr>
              <a:t>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2FC73-F96A-80DC-DF86-2467E8B52B6E}"/>
              </a:ext>
            </a:extLst>
          </p:cNvPr>
          <p:cNvSpPr txBox="1"/>
          <p:nvPr/>
        </p:nvSpPr>
        <p:spPr>
          <a:xfrm>
            <a:off x="8521832" y="961534"/>
            <a:ext cx="152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6"/>
                </a:solidFill>
              </a:rPr>
              <a:t>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9889F4-720B-6ABB-3959-D85B790D0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87" y="1330866"/>
            <a:ext cx="4223404" cy="26306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A9A43D-69A7-05E4-BE2F-313BD9109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553" y="1518822"/>
            <a:ext cx="5896047" cy="12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9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C966E-42C2-3246-5041-80123E554142}"/>
              </a:ext>
            </a:extLst>
          </p:cNvPr>
          <p:cNvSpPr txBox="1"/>
          <p:nvPr/>
        </p:nvSpPr>
        <p:spPr>
          <a:xfrm>
            <a:off x="4229493" y="301658"/>
            <a:ext cx="3733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H5 TO MAT CONVERTER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2E0BD-9565-9A58-7D7D-289412A1D494}"/>
              </a:ext>
            </a:extLst>
          </p:cNvPr>
          <p:cNvSpPr txBox="1"/>
          <p:nvPr/>
        </p:nvSpPr>
        <p:spPr>
          <a:xfrm>
            <a:off x="1941921" y="961534"/>
            <a:ext cx="152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1"/>
                </a:solidFill>
              </a:rPr>
              <a:t>APP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9889F4-720B-6ABB-3959-D85B790D0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87" y="1330866"/>
            <a:ext cx="4223404" cy="2630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2A83D-C356-AA81-3D1C-477C2809E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673" y="2819915"/>
            <a:ext cx="7598952" cy="319438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BA1FC7-EAD7-90E4-2A88-916F59D27650}"/>
              </a:ext>
            </a:extLst>
          </p:cNvPr>
          <p:cNvSpPr/>
          <p:nvPr/>
        </p:nvSpPr>
        <p:spPr>
          <a:xfrm>
            <a:off x="7635711" y="3091992"/>
            <a:ext cx="326796" cy="44306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ED241A-FB33-1810-D227-26F425D2B916}"/>
              </a:ext>
            </a:extLst>
          </p:cNvPr>
          <p:cNvCxnSpPr/>
          <p:nvPr/>
        </p:nvCxnSpPr>
        <p:spPr>
          <a:xfrm>
            <a:off x="4562573" y="1932495"/>
            <a:ext cx="2960017" cy="115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200AF8-60F6-B16E-BC5D-7828FB0469DA}"/>
              </a:ext>
            </a:extLst>
          </p:cNvPr>
          <p:cNvSpPr txBox="1"/>
          <p:nvPr/>
        </p:nvSpPr>
        <p:spPr>
          <a:xfrm>
            <a:off x="7183225" y="1406183"/>
            <a:ext cx="3073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OPCIÓN 1</a:t>
            </a:r>
          </a:p>
          <a:p>
            <a:r>
              <a:rPr lang="es-ES" dirty="0"/>
              <a:t>EJECUTAR EL CÓDIGO DE LA FUNCIÓN DESDE MATLAB</a:t>
            </a:r>
          </a:p>
        </p:txBody>
      </p:sp>
    </p:spTree>
    <p:extLst>
      <p:ext uri="{BB962C8B-B14F-4D97-AF65-F5344CB8AC3E}">
        <p14:creationId xmlns:p14="http://schemas.microsoft.com/office/powerpoint/2010/main" val="2401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69889F4-720B-6ABB-3959-D85B790D0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87" y="1330866"/>
            <a:ext cx="4223404" cy="26306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D46E74-E73A-2C74-0837-208DA6656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080" y="2503955"/>
            <a:ext cx="5825767" cy="36538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9C966E-42C2-3246-5041-80123E554142}"/>
              </a:ext>
            </a:extLst>
          </p:cNvPr>
          <p:cNvSpPr txBox="1"/>
          <p:nvPr/>
        </p:nvSpPr>
        <p:spPr>
          <a:xfrm>
            <a:off x="4229493" y="301658"/>
            <a:ext cx="3733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H5 TO MAT CONVERTER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2E0BD-9565-9A58-7D7D-289412A1D494}"/>
              </a:ext>
            </a:extLst>
          </p:cNvPr>
          <p:cNvSpPr txBox="1"/>
          <p:nvPr/>
        </p:nvSpPr>
        <p:spPr>
          <a:xfrm>
            <a:off x="1941921" y="961534"/>
            <a:ext cx="152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1"/>
                </a:solidFill>
              </a:rPr>
              <a:t>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293A70-7CE8-45D5-9127-DFDF91710091}"/>
              </a:ext>
            </a:extLst>
          </p:cNvPr>
          <p:cNvSpPr/>
          <p:nvPr/>
        </p:nvSpPr>
        <p:spPr>
          <a:xfrm>
            <a:off x="4430596" y="3961546"/>
            <a:ext cx="584463" cy="44306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27CED7-B055-5019-1A54-DF30D8593438}"/>
              </a:ext>
            </a:extLst>
          </p:cNvPr>
          <p:cNvCxnSpPr/>
          <p:nvPr/>
        </p:nvCxnSpPr>
        <p:spPr>
          <a:xfrm>
            <a:off x="3469063" y="2187019"/>
            <a:ext cx="1084083" cy="168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13D3F3B-FE6D-9275-948C-C473B2636920}"/>
              </a:ext>
            </a:extLst>
          </p:cNvPr>
          <p:cNvSpPr txBox="1"/>
          <p:nvPr/>
        </p:nvSpPr>
        <p:spPr>
          <a:xfrm>
            <a:off x="7183225" y="1406183"/>
            <a:ext cx="307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OPCIÓN 2</a:t>
            </a:r>
          </a:p>
          <a:p>
            <a:r>
              <a:rPr lang="es-ES" dirty="0"/>
              <a:t>INSTALAR LA APP EN MATLAB</a:t>
            </a:r>
          </a:p>
        </p:txBody>
      </p:sp>
    </p:spTree>
    <p:extLst>
      <p:ext uri="{BB962C8B-B14F-4D97-AF65-F5344CB8AC3E}">
        <p14:creationId xmlns:p14="http://schemas.microsoft.com/office/powerpoint/2010/main" val="238467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34EF884D-D121-ED75-F484-1913505F5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310" y="4579316"/>
            <a:ext cx="3031767" cy="20058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9C966E-42C2-3246-5041-80123E554142}"/>
              </a:ext>
            </a:extLst>
          </p:cNvPr>
          <p:cNvSpPr txBox="1"/>
          <p:nvPr/>
        </p:nvSpPr>
        <p:spPr>
          <a:xfrm>
            <a:off x="4229493" y="301658"/>
            <a:ext cx="3733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H5 TO MAT CONVERTER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2E0BD-9565-9A58-7D7D-289412A1D494}"/>
              </a:ext>
            </a:extLst>
          </p:cNvPr>
          <p:cNvSpPr txBox="1"/>
          <p:nvPr/>
        </p:nvSpPr>
        <p:spPr>
          <a:xfrm>
            <a:off x="452484" y="716439"/>
            <a:ext cx="269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1"/>
                </a:solidFill>
              </a:rPr>
              <a:t>CÓMO INSTALAR LA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A9A8D-3EA3-6FC6-529D-85AA86715CF1}"/>
              </a:ext>
            </a:extLst>
          </p:cNvPr>
          <p:cNvSpPr txBox="1"/>
          <p:nvPr/>
        </p:nvSpPr>
        <p:spPr>
          <a:xfrm>
            <a:off x="1178351" y="1187778"/>
            <a:ext cx="870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Descargar Matlab </a:t>
            </a:r>
            <a:r>
              <a:rPr lang="es-ES" dirty="0" err="1"/>
              <a:t>package</a:t>
            </a:r>
            <a:r>
              <a:rPr lang="es-ES" dirty="0"/>
              <a:t> </a:t>
            </a:r>
            <a:r>
              <a:rPr lang="es-ES" dirty="0" err="1"/>
              <a:t>installer</a:t>
            </a:r>
            <a:r>
              <a:rPr lang="es-ES" dirty="0"/>
              <a:t>: H5toMATConverter.mlappinstall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3EBC6C-A25D-A6A1-F38F-91B614F98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005" y="1830736"/>
            <a:ext cx="5990144" cy="139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C1BFBF-1427-45DB-B920-EAFC54EA1A83}"/>
              </a:ext>
            </a:extLst>
          </p:cNvPr>
          <p:cNvSpPr/>
          <p:nvPr/>
        </p:nvSpPr>
        <p:spPr>
          <a:xfrm>
            <a:off x="3412503" y="2349562"/>
            <a:ext cx="424208" cy="73300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46B9B7-EAE2-0CE4-7976-E0790097DCDC}"/>
              </a:ext>
            </a:extLst>
          </p:cNvPr>
          <p:cNvSpPr txBox="1"/>
          <p:nvPr/>
        </p:nvSpPr>
        <p:spPr>
          <a:xfrm>
            <a:off x="1178351" y="3284832"/>
            <a:ext cx="499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3.   Selecciona el archivo .</a:t>
            </a:r>
            <a:r>
              <a:rPr lang="es-ES" dirty="0" err="1"/>
              <a:t>mlappinstall</a:t>
            </a:r>
            <a:endParaRPr lang="es-E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2B2AE-01FF-699C-CB8E-75A62805B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005" y="3737301"/>
            <a:ext cx="1917765" cy="3895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3A5221-3962-82D0-7E75-3EBFFCFD3842}"/>
              </a:ext>
            </a:extLst>
          </p:cNvPr>
          <p:cNvSpPr txBox="1"/>
          <p:nvPr/>
        </p:nvSpPr>
        <p:spPr>
          <a:xfrm>
            <a:off x="1178351" y="4209984"/>
            <a:ext cx="499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4.  La APP ya estará instalada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8DD30F4-96FC-1178-245F-6BEF21309764}"/>
              </a:ext>
            </a:extLst>
          </p:cNvPr>
          <p:cNvSpPr/>
          <p:nvPr/>
        </p:nvSpPr>
        <p:spPr>
          <a:xfrm>
            <a:off x="2582941" y="6001104"/>
            <a:ext cx="584463" cy="44306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77C35-B30D-75C5-6223-559EDA03BEC9}"/>
              </a:ext>
            </a:extLst>
          </p:cNvPr>
          <p:cNvSpPr txBox="1"/>
          <p:nvPr/>
        </p:nvSpPr>
        <p:spPr>
          <a:xfrm>
            <a:off x="7358211" y="3648607"/>
            <a:ext cx="42838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/>
              <a:t>        </a:t>
            </a:r>
          </a:p>
          <a:p>
            <a:pPr algn="just"/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Solo con tener el archivo .</a:t>
            </a:r>
            <a:r>
              <a:rPr lang="es-ES" dirty="0" err="1"/>
              <a:t>mlappinstall</a:t>
            </a:r>
            <a:r>
              <a:rPr lang="es-ES" dirty="0"/>
              <a:t> es suficiente, está todo comprimido ahí</a:t>
            </a:r>
          </a:p>
          <a:p>
            <a:pPr algn="just"/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Mucho más fácil acceder a la app, solo hay que buscarla en la sección de apps y no hace falta buscar el código</a:t>
            </a:r>
          </a:p>
          <a:p>
            <a:pPr marL="285750" indent="-285750" algn="just">
              <a:buFontTx/>
              <a:buChar char="-"/>
            </a:pP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Mejor para el control de versiones</a:t>
            </a:r>
          </a:p>
          <a:p>
            <a:pPr marL="285750" indent="-285750" algn="just">
              <a:buFontTx/>
              <a:buChar char="-"/>
            </a:pPr>
            <a:endParaRPr lang="es-E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CCA7238-88C6-B8BD-752B-0F65A1A06669}"/>
              </a:ext>
            </a:extLst>
          </p:cNvPr>
          <p:cNvSpPr/>
          <p:nvPr/>
        </p:nvSpPr>
        <p:spPr>
          <a:xfrm>
            <a:off x="7239786" y="3893270"/>
            <a:ext cx="4628560" cy="2743200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E571C2-72EA-3C07-242A-7619795E0A3C}"/>
              </a:ext>
            </a:extLst>
          </p:cNvPr>
          <p:cNvSpPr txBox="1"/>
          <p:nvPr/>
        </p:nvSpPr>
        <p:spPr>
          <a:xfrm>
            <a:off x="7740978" y="3708604"/>
            <a:ext cx="12223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VENTAJAS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9098DB-30AB-20EE-F6D2-953A53C6F6A7}"/>
              </a:ext>
            </a:extLst>
          </p:cNvPr>
          <p:cNvSpPr txBox="1"/>
          <p:nvPr/>
        </p:nvSpPr>
        <p:spPr>
          <a:xfrm>
            <a:off x="1182279" y="154768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2.   Matlab -&gt; APPS -&gt; </a:t>
            </a:r>
            <a:r>
              <a:rPr lang="es-ES" dirty="0" err="1"/>
              <a:t>Install</a:t>
            </a:r>
            <a:r>
              <a:rPr lang="es-ES" dirty="0"/>
              <a:t> App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7BDD86F-F018-2F75-D727-C6A8B1B9D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195" y="1155516"/>
            <a:ext cx="1917765" cy="38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9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/>
      <p:bldP spid="14" grpId="0"/>
      <p:bldP spid="16" grpId="0" animBg="1"/>
      <p:bldP spid="17" grpId="0"/>
      <p:bldP spid="18" grpId="0" animBg="1"/>
      <p:bldP spid="19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C966E-42C2-3246-5041-80123E554142}"/>
              </a:ext>
            </a:extLst>
          </p:cNvPr>
          <p:cNvSpPr txBox="1"/>
          <p:nvPr/>
        </p:nvSpPr>
        <p:spPr>
          <a:xfrm>
            <a:off x="4229493" y="301658"/>
            <a:ext cx="3733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H5 TO MAT CONVERTER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2FC73-F96A-80DC-DF86-2467E8B52B6E}"/>
              </a:ext>
            </a:extLst>
          </p:cNvPr>
          <p:cNvSpPr txBox="1"/>
          <p:nvPr/>
        </p:nvSpPr>
        <p:spPr>
          <a:xfrm>
            <a:off x="2724347" y="1055802"/>
            <a:ext cx="152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6"/>
                </a:solidFill>
              </a:rPr>
              <a:t>FUNCTION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A9A43D-69A7-05E4-BE2F-313BD9109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68" y="1613090"/>
            <a:ext cx="5896047" cy="1243232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A1CEF1DC-6679-60D2-3584-D636804C6EA4}"/>
              </a:ext>
            </a:extLst>
          </p:cNvPr>
          <p:cNvSpPr/>
          <p:nvPr/>
        </p:nvSpPr>
        <p:spPr>
          <a:xfrm>
            <a:off x="2846896" y="3098816"/>
            <a:ext cx="386499" cy="922871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1B11FA-79FC-753A-C5AA-1B10E3FF8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68" y="4530535"/>
            <a:ext cx="5524500" cy="7143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B345CB-A46C-D3E9-6484-DF901DF00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542" y="2960065"/>
            <a:ext cx="5578272" cy="2780810"/>
          </a:xfrm>
          <a:prstGeom prst="rect">
            <a:avLst/>
          </a:prstGeom>
        </p:spPr>
      </p:pic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1DC33D7F-40C9-8ADF-BBD1-7744C26FE323}"/>
              </a:ext>
            </a:extLst>
          </p:cNvPr>
          <p:cNvSpPr/>
          <p:nvPr/>
        </p:nvSpPr>
        <p:spPr>
          <a:xfrm flipV="1">
            <a:off x="6683605" y="1960775"/>
            <a:ext cx="1740816" cy="744669"/>
          </a:xfrm>
          <a:prstGeom prst="bent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4063F75-6D8F-54D6-DDFA-BDEC8C3E565B}"/>
              </a:ext>
            </a:extLst>
          </p:cNvPr>
          <p:cNvSpPr/>
          <p:nvPr/>
        </p:nvSpPr>
        <p:spPr>
          <a:xfrm>
            <a:off x="6476214" y="2856322"/>
            <a:ext cx="5578272" cy="3035431"/>
          </a:xfrm>
          <a:prstGeom prst="roundRect">
            <a:avLst>
              <a:gd name="adj" fmla="val 8702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E5DA769-2C58-DC2D-A2F6-24508A17FAAB}"/>
              </a:ext>
            </a:extLst>
          </p:cNvPr>
          <p:cNvSpPr/>
          <p:nvPr/>
        </p:nvSpPr>
        <p:spPr>
          <a:xfrm>
            <a:off x="328740" y="4440025"/>
            <a:ext cx="5578272" cy="922871"/>
          </a:xfrm>
          <a:prstGeom prst="roundRect">
            <a:avLst>
              <a:gd name="adj" fmla="val 8702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783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C966E-42C2-3246-5041-80123E554142}"/>
              </a:ext>
            </a:extLst>
          </p:cNvPr>
          <p:cNvSpPr txBox="1"/>
          <p:nvPr/>
        </p:nvSpPr>
        <p:spPr>
          <a:xfrm>
            <a:off x="4229493" y="301658"/>
            <a:ext cx="3733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H5 TO MAT CONVERTER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2FC73-F96A-80DC-DF86-2467E8B52B6E}"/>
              </a:ext>
            </a:extLst>
          </p:cNvPr>
          <p:cNvSpPr txBox="1"/>
          <p:nvPr/>
        </p:nvSpPr>
        <p:spPr>
          <a:xfrm>
            <a:off x="2724347" y="1055802"/>
            <a:ext cx="152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6"/>
                </a:solidFill>
              </a:rPr>
              <a:t>FUNCTION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A9A43D-69A7-05E4-BE2F-313BD9109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68" y="1613090"/>
            <a:ext cx="5896047" cy="12432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B345CB-A46C-D3E9-6484-DF901DF00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542" y="2960065"/>
            <a:ext cx="5578272" cy="2780810"/>
          </a:xfrm>
          <a:prstGeom prst="rect">
            <a:avLst/>
          </a:prstGeom>
        </p:spPr>
      </p:pic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1DC33D7F-40C9-8ADF-BBD1-7744C26FE323}"/>
              </a:ext>
            </a:extLst>
          </p:cNvPr>
          <p:cNvSpPr/>
          <p:nvPr/>
        </p:nvSpPr>
        <p:spPr>
          <a:xfrm flipV="1">
            <a:off x="6683605" y="1960775"/>
            <a:ext cx="1740816" cy="744669"/>
          </a:xfrm>
          <a:prstGeom prst="bent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4063F75-6D8F-54D6-DDFA-BDEC8C3E565B}"/>
              </a:ext>
            </a:extLst>
          </p:cNvPr>
          <p:cNvSpPr/>
          <p:nvPr/>
        </p:nvSpPr>
        <p:spPr>
          <a:xfrm>
            <a:off x="6476214" y="2856322"/>
            <a:ext cx="5578272" cy="3035431"/>
          </a:xfrm>
          <a:prstGeom prst="roundRect">
            <a:avLst>
              <a:gd name="adj" fmla="val 8702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3F0652-B2B4-6277-123F-0AA0ABCF3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135" y="3235799"/>
            <a:ext cx="3838575" cy="22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943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228F88-2391-B541-01B2-C2DAFAEEE112}"/>
              </a:ext>
            </a:extLst>
          </p:cNvPr>
          <p:cNvSpPr txBox="1"/>
          <p:nvPr/>
        </p:nvSpPr>
        <p:spPr>
          <a:xfrm>
            <a:off x="4229493" y="301658"/>
            <a:ext cx="3733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H5 TO MAT CONVERTER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45CEE-A10B-B787-2EA1-CED472347FB3}"/>
              </a:ext>
            </a:extLst>
          </p:cNvPr>
          <p:cNvSpPr txBox="1"/>
          <p:nvPr/>
        </p:nvSpPr>
        <p:spPr>
          <a:xfrm>
            <a:off x="772998" y="1198891"/>
            <a:ext cx="309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2"/>
                </a:solidFill>
              </a:rPr>
              <a:t>PROBLEMAS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6EA91-ABAE-F0BA-EE84-C518394D3D17}"/>
              </a:ext>
            </a:extLst>
          </p:cNvPr>
          <p:cNvSpPr txBox="1"/>
          <p:nvPr/>
        </p:nvSpPr>
        <p:spPr>
          <a:xfrm>
            <a:off x="895546" y="1866507"/>
            <a:ext cx="60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 No funciona para </a:t>
            </a:r>
            <a:r>
              <a:rPr lang="es-ES" dirty="0" err="1"/>
              <a:t>mapID</a:t>
            </a:r>
            <a:r>
              <a:rPr lang="es-ES" dirty="0"/>
              <a:t> = 0. ¿Estos casos se van a dar?</a:t>
            </a:r>
          </a:p>
        </p:txBody>
      </p:sp>
    </p:spTree>
    <p:extLst>
      <p:ext uri="{BB962C8B-B14F-4D97-AF65-F5344CB8AC3E}">
        <p14:creationId xmlns:p14="http://schemas.microsoft.com/office/powerpoint/2010/main" val="4132508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ACA_C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ma_itacacor" id="{52D5B409-9D69-4087-AE3C-CC4C782EFC32}" vid="{36EBA4C9-B938-4E0D-AE8F-6F4B451290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04a573d-bc26-46c0-9b9a-d4782f3005d3" xsi:nil="true"/>
    <lcf76f155ced4ddcb4097134ff3c332f xmlns="449f3fe0-5dde-45e0-a3a8-d2c5714630a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42A3E745B4C346A4B014034A3115AA" ma:contentTypeVersion="19" ma:contentTypeDescription="Crear nuevo documento." ma:contentTypeScope="" ma:versionID="efa86eea37c780979e6016b58928b7e9">
  <xsd:schema xmlns:xsd="http://www.w3.org/2001/XMLSchema" xmlns:xs="http://www.w3.org/2001/XMLSchema" xmlns:p="http://schemas.microsoft.com/office/2006/metadata/properties" xmlns:ns2="804a573d-bc26-46c0-9b9a-d4782f3005d3" xmlns:ns3="449f3fe0-5dde-45e0-a3a8-d2c5714630aa" targetNamespace="http://schemas.microsoft.com/office/2006/metadata/properties" ma:root="true" ma:fieldsID="7f03c7f0a9ed8f65ef8152c714ebfb0f" ns2:_="" ns3:_="">
    <xsd:import namespace="804a573d-bc26-46c0-9b9a-d4782f3005d3"/>
    <xsd:import namespace="449f3fe0-5dde-45e0-a3a8-d2c5714630a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  <xsd:element ref="ns3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a573d-bc26-46c0-9b9a-d4782f3005d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442b049-7179-4386-a830-1abd2a7c07f2}" ma:internalName="TaxCatchAll" ma:showField="CatchAllData" ma:web="804a573d-bc26-46c0-9b9a-d4782f3005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9f3fe0-5dde-45e0-a3a8-d2c5714630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Etiquetas de imagen" ma:readOnly="false" ma:fieldId="{5cf76f15-5ced-4ddc-b409-7134ff3c332f}" ma:taxonomyMulti="true" ma:sspId="02575e52-3e5f-4a4c-9122-9f0195bc6a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44DEF7-B0F5-41FB-BE1C-F5935262B3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E1C7BB-1645-45F0-B586-752E15D7C87E}">
  <ds:schemaRefs>
    <ds:schemaRef ds:uri="449f3fe0-5dde-45e0-a3a8-d2c5714630aa"/>
    <ds:schemaRef ds:uri="804a573d-bc26-46c0-9b9a-d4782f3005d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404EC18-4B2B-4E9D-935E-2C2A73A1CCA0}"/>
</file>

<file path=docProps/app.xml><?xml version="1.0" encoding="utf-8"?>
<Properties xmlns="http://schemas.openxmlformats.org/officeDocument/2006/extended-properties" xmlns:vt="http://schemas.openxmlformats.org/officeDocument/2006/docPropsVTypes">
  <Template>tema_itacacor</Template>
  <TotalTime>138</TotalTime>
  <Words>211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Calibri</vt:lpstr>
      <vt:lpstr>ITACA_COR</vt:lpstr>
      <vt:lpstr>H5 To MAT Converter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during FA </dc:title>
  <dc:creator>Ismael Hernández Romero</dc:creator>
  <cp:lastModifiedBy>Ines Llorente Lipe</cp:lastModifiedBy>
  <cp:revision>2</cp:revision>
  <dcterms:created xsi:type="dcterms:W3CDTF">2022-07-12T08:42:23Z</dcterms:created>
  <dcterms:modified xsi:type="dcterms:W3CDTF">2024-09-16T10:31:30Z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0x0101007F42A3E745B4C346A4B014034A3115AA</vt:lpwstr>
  </property>
  <property fmtid="{D5CDD505-2E9C-101B-9397-08002B2CF9AE}" pid="3" name="MediaServiceImageTags">
    <vt:lpwstr/>
  </property>
</Properties>
</file>