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7F1DE-1BCB-4975-B670-044CEADE1287}" v="9" dt="2023-06-19T03:28:14.837"/>
    <p1510:client id="{4935D409-21FF-45A1-AEAD-15D84C0C13A6}" v="33" dt="2023-06-21T11:23:30.874"/>
    <p1510:client id="{5F46D78C-D451-4276-A308-BA97ACC9D3AE}" v="145" dt="2023-06-07T13:41:28.362"/>
    <p1510:client id="{6F96040E-245E-436F-B094-B845E159ED29}" v="115" dt="2023-06-19T03:34:16.965"/>
    <p1510:client id="{9412B5DB-19EF-40C2-9290-BFE58454539C}" v="2" dt="2023-06-21T11:12:48.489"/>
    <p1510:client id="{98272208-6D0E-405C-84F1-0E05EEF7C4C1}" v="3" dt="2023-06-21T11:19:12.544"/>
    <p1510:client id="{F4C7B1AC-A8A3-4CEC-9C48-26B4D9E0FD50}" v="181" dt="2023-06-19T03:24:48.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esh Ram Kumar Ramasamy" userId="d5044f259beef681" providerId="Windows Live" clId="Web-{4935D409-21FF-45A1-AEAD-15D84C0C13A6}"/>
    <pc:docChg chg="modSld">
      <pc:chgData name="Sabriesh Ram Kumar Ramasamy" userId="d5044f259beef681" providerId="Windows Live" clId="Web-{4935D409-21FF-45A1-AEAD-15D84C0C13A6}" dt="2023-06-21T11:23:30.874" v="31" actId="20577"/>
      <pc:docMkLst>
        <pc:docMk/>
      </pc:docMkLst>
      <pc:sldChg chg="modSp">
        <pc:chgData name="Sabriesh Ram Kumar Ramasamy" userId="d5044f259beef681" providerId="Windows Live" clId="Web-{4935D409-21FF-45A1-AEAD-15D84C0C13A6}" dt="2023-06-21T11:23:30.874" v="31" actId="20577"/>
        <pc:sldMkLst>
          <pc:docMk/>
          <pc:sldMk cId="1150543583" sldId="257"/>
        </pc:sldMkLst>
        <pc:spChg chg="mod">
          <ac:chgData name="Sabriesh Ram Kumar Ramasamy" userId="d5044f259beef681" providerId="Windows Live" clId="Web-{4935D409-21FF-45A1-AEAD-15D84C0C13A6}" dt="2023-06-21T11:23:30.874" v="31" actId="20577"/>
          <ac:spMkLst>
            <pc:docMk/>
            <pc:sldMk cId="1150543583" sldId="257"/>
            <ac:spMk id="3" creationId="{D23DDF0D-567D-5F38-9661-2B2B85AD33A6}"/>
          </ac:spMkLst>
        </pc:spChg>
      </pc:sldChg>
      <pc:sldChg chg="modSp">
        <pc:chgData name="Sabriesh Ram Kumar Ramasamy" userId="d5044f259beef681" providerId="Windows Live" clId="Web-{4935D409-21FF-45A1-AEAD-15D84C0C13A6}" dt="2023-06-21T11:23:18.420" v="29" actId="20577"/>
        <pc:sldMkLst>
          <pc:docMk/>
          <pc:sldMk cId="4056858286" sldId="262"/>
        </pc:sldMkLst>
        <pc:spChg chg="mod">
          <ac:chgData name="Sabriesh Ram Kumar Ramasamy" userId="d5044f259beef681" providerId="Windows Live" clId="Web-{4935D409-21FF-45A1-AEAD-15D84C0C13A6}" dt="2023-06-21T11:23:18.420" v="29" actId="20577"/>
          <ac:spMkLst>
            <pc:docMk/>
            <pc:sldMk cId="4056858286" sldId="262"/>
            <ac:spMk id="3" creationId="{1C403611-5B5C-BFD6-4F3E-DA45C9D984AF}"/>
          </ac:spMkLst>
        </pc:spChg>
      </pc:sldChg>
    </pc:docChg>
  </pc:docChgLst>
  <pc:docChgLst>
    <pc:chgData name="Sabriesh Ram Kumar Ramasamy" userId="d5044f259beef681" providerId="Windows Live" clId="Web-{5F46D78C-D451-4276-A308-BA97ACC9D3AE}"/>
    <pc:docChg chg="addSld modSld">
      <pc:chgData name="Sabriesh Ram Kumar Ramasamy" userId="d5044f259beef681" providerId="Windows Live" clId="Web-{5F46D78C-D451-4276-A308-BA97ACC9D3AE}" dt="2023-06-07T13:41:28.362" v="131"/>
      <pc:docMkLst>
        <pc:docMk/>
      </pc:docMkLst>
      <pc:sldChg chg="addSp delSp modSp mod setBg">
        <pc:chgData name="Sabriesh Ram Kumar Ramasamy" userId="d5044f259beef681" providerId="Windows Live" clId="Web-{5F46D78C-D451-4276-A308-BA97ACC9D3AE}" dt="2023-06-07T13:25:17.371" v="73"/>
        <pc:sldMkLst>
          <pc:docMk/>
          <pc:sldMk cId="109857222" sldId="256"/>
        </pc:sldMkLst>
        <pc:spChg chg="mod">
          <ac:chgData name="Sabriesh Ram Kumar Ramasamy" userId="d5044f259beef681" providerId="Windows Live" clId="Web-{5F46D78C-D451-4276-A308-BA97ACC9D3AE}" dt="2023-06-07T13:25:17.371" v="73"/>
          <ac:spMkLst>
            <pc:docMk/>
            <pc:sldMk cId="109857222" sldId="256"/>
            <ac:spMk id="2" creationId="{00000000-0000-0000-0000-000000000000}"/>
          </ac:spMkLst>
        </pc:spChg>
        <pc:spChg chg="mod">
          <ac:chgData name="Sabriesh Ram Kumar Ramasamy" userId="d5044f259beef681" providerId="Windows Live" clId="Web-{5F46D78C-D451-4276-A308-BA97ACC9D3AE}" dt="2023-06-07T13:25:17.371" v="73"/>
          <ac:spMkLst>
            <pc:docMk/>
            <pc:sldMk cId="109857222" sldId="256"/>
            <ac:spMk id="3" creationId="{00000000-0000-0000-0000-000000000000}"/>
          </ac:spMkLst>
        </pc:spChg>
        <pc:spChg chg="add del">
          <ac:chgData name="Sabriesh Ram Kumar Ramasamy" userId="d5044f259beef681" providerId="Windows Live" clId="Web-{5F46D78C-D451-4276-A308-BA97ACC9D3AE}" dt="2023-06-07T13:25:17.371" v="73"/>
          <ac:spMkLst>
            <pc:docMk/>
            <pc:sldMk cId="109857222" sldId="256"/>
            <ac:spMk id="9" creationId="{C1DD1A8A-57D5-4A81-AD04-532B043C5611}"/>
          </ac:spMkLst>
        </pc:spChg>
        <pc:spChg chg="add del">
          <ac:chgData name="Sabriesh Ram Kumar Ramasamy" userId="d5044f259beef681" providerId="Windows Live" clId="Web-{5F46D78C-D451-4276-A308-BA97ACC9D3AE}" dt="2023-06-07T13:25:17.371" v="73"/>
          <ac:spMkLst>
            <pc:docMk/>
            <pc:sldMk cId="109857222" sldId="256"/>
            <ac:spMk id="11" creationId="{007891EC-4501-44ED-A8C8-B11B6DB767AB}"/>
          </ac:spMkLst>
        </pc:spChg>
        <pc:picChg chg="add del">
          <ac:chgData name="Sabriesh Ram Kumar Ramasamy" userId="d5044f259beef681" providerId="Windows Live" clId="Web-{5F46D78C-D451-4276-A308-BA97ACC9D3AE}" dt="2023-06-07T13:25:17.371" v="73"/>
          <ac:picMkLst>
            <pc:docMk/>
            <pc:sldMk cId="109857222" sldId="256"/>
            <ac:picMk id="5" creationId="{74B44473-D4CC-7FFD-E0B6-400C6B66B47A}"/>
          </ac:picMkLst>
        </pc:picChg>
      </pc:sldChg>
      <pc:sldChg chg="addSp delSp modSp new mod setBg setClrOvrMap">
        <pc:chgData name="Sabriesh Ram Kumar Ramasamy" userId="d5044f259beef681" providerId="Windows Live" clId="Web-{5F46D78C-D451-4276-A308-BA97ACC9D3AE}" dt="2023-06-07T13:23:50.537" v="71" actId="20577"/>
        <pc:sldMkLst>
          <pc:docMk/>
          <pc:sldMk cId="1150543583" sldId="257"/>
        </pc:sldMkLst>
        <pc:spChg chg="mod">
          <ac:chgData name="Sabriesh Ram Kumar Ramasamy" userId="d5044f259beef681" providerId="Windows Live" clId="Web-{5F46D78C-D451-4276-A308-BA97ACC9D3AE}" dt="2023-06-07T13:22:56.424" v="69"/>
          <ac:spMkLst>
            <pc:docMk/>
            <pc:sldMk cId="1150543583" sldId="257"/>
            <ac:spMk id="2" creationId="{A8D860ED-5538-4C04-6EAB-E7617D2BF524}"/>
          </ac:spMkLst>
        </pc:spChg>
        <pc:spChg chg="mod">
          <ac:chgData name="Sabriesh Ram Kumar Ramasamy" userId="d5044f259beef681" providerId="Windows Live" clId="Web-{5F46D78C-D451-4276-A308-BA97ACC9D3AE}" dt="2023-06-07T13:23:50.537" v="71" actId="20577"/>
          <ac:spMkLst>
            <pc:docMk/>
            <pc:sldMk cId="1150543583" sldId="257"/>
            <ac:spMk id="3" creationId="{D23DDF0D-567D-5F38-9661-2B2B85AD33A6}"/>
          </ac:spMkLst>
        </pc:spChg>
        <pc:spChg chg="add del">
          <ac:chgData name="Sabriesh Ram Kumar Ramasamy" userId="d5044f259beef681" providerId="Windows Live" clId="Web-{5F46D78C-D451-4276-A308-BA97ACC9D3AE}" dt="2023-06-07T13:19:48.817" v="42"/>
          <ac:spMkLst>
            <pc:docMk/>
            <pc:sldMk cId="1150543583" sldId="257"/>
            <ac:spMk id="9" creationId="{8FC9BE17-9A7B-462D-AE50-3D8777387304}"/>
          </ac:spMkLst>
        </pc:spChg>
        <pc:spChg chg="add del">
          <ac:chgData name="Sabriesh Ram Kumar Ramasamy" userId="d5044f259beef681" providerId="Windows Live" clId="Web-{5F46D78C-D451-4276-A308-BA97ACC9D3AE}" dt="2023-06-07T13:19:48.817" v="42"/>
          <ac:spMkLst>
            <pc:docMk/>
            <pc:sldMk cId="1150543583" sldId="257"/>
            <ac:spMk id="11" creationId="{3EBE8569-6AEC-4B8C-8D53-2DE337CDBA65}"/>
          </ac:spMkLst>
        </pc:spChg>
        <pc:spChg chg="add del">
          <ac:chgData name="Sabriesh Ram Kumar Ramasamy" userId="d5044f259beef681" providerId="Windows Live" clId="Web-{5F46D78C-D451-4276-A308-BA97ACC9D3AE}" dt="2023-06-07T13:19:48.817" v="42"/>
          <ac:spMkLst>
            <pc:docMk/>
            <pc:sldMk cId="1150543583" sldId="257"/>
            <ac:spMk id="13" creationId="{55D4142C-5077-457F-A6AD-3FECFDB39685}"/>
          </ac:spMkLst>
        </pc:spChg>
        <pc:spChg chg="add del">
          <ac:chgData name="Sabriesh Ram Kumar Ramasamy" userId="d5044f259beef681" providerId="Windows Live" clId="Web-{5F46D78C-D451-4276-A308-BA97ACC9D3AE}" dt="2023-06-07T13:19:48.817" v="42"/>
          <ac:spMkLst>
            <pc:docMk/>
            <pc:sldMk cId="1150543583" sldId="257"/>
            <ac:spMk id="15" creationId="{7A5F0580-5EE9-419F-96EE-B6529EF6E7D0}"/>
          </ac:spMkLst>
        </pc:spChg>
        <pc:spChg chg="add del">
          <ac:chgData name="Sabriesh Ram Kumar Ramasamy" userId="d5044f259beef681" providerId="Windows Live" clId="Web-{5F46D78C-D451-4276-A308-BA97ACC9D3AE}" dt="2023-06-07T13:22:56.424" v="69"/>
          <ac:spMkLst>
            <pc:docMk/>
            <pc:sldMk cId="1150543583" sldId="257"/>
            <ac:spMk id="17" creationId="{9228552E-C8B1-4A80-8448-0787CE0FC704}"/>
          </ac:spMkLst>
        </pc:spChg>
        <pc:spChg chg="add del">
          <ac:chgData name="Sabriesh Ram Kumar Ramasamy" userId="d5044f259beef681" providerId="Windows Live" clId="Web-{5F46D78C-D451-4276-A308-BA97ACC9D3AE}" dt="2023-06-07T13:22:56.408" v="68"/>
          <ac:spMkLst>
            <pc:docMk/>
            <pc:sldMk cId="1150543583" sldId="257"/>
            <ac:spMk id="23" creationId="{D009D6D5-DAC2-4A8B-A17A-E206B9012D09}"/>
          </ac:spMkLst>
        </pc:spChg>
        <pc:spChg chg="add">
          <ac:chgData name="Sabriesh Ram Kumar Ramasamy" userId="d5044f259beef681" providerId="Windows Live" clId="Web-{5F46D78C-D451-4276-A308-BA97ACC9D3AE}" dt="2023-06-07T13:22:56.424" v="69"/>
          <ac:spMkLst>
            <pc:docMk/>
            <pc:sldMk cId="1150543583" sldId="257"/>
            <ac:spMk id="25" creationId="{081E4A58-353D-44AE-B2FC-2A74E2E400F7}"/>
          </ac:spMkLst>
        </pc:spChg>
        <pc:spChg chg="add">
          <ac:chgData name="Sabriesh Ram Kumar Ramasamy" userId="d5044f259beef681" providerId="Windows Live" clId="Web-{5F46D78C-D451-4276-A308-BA97ACC9D3AE}" dt="2023-06-07T13:22:56.424" v="69"/>
          <ac:spMkLst>
            <pc:docMk/>
            <pc:sldMk cId="1150543583" sldId="257"/>
            <ac:spMk id="26" creationId="{362810D9-2C5A-477D-949C-C191895477F3}"/>
          </ac:spMkLst>
        </pc:spChg>
        <pc:picChg chg="add del">
          <ac:chgData name="Sabriesh Ram Kumar Ramasamy" userId="d5044f259beef681" providerId="Windows Live" clId="Web-{5F46D78C-D451-4276-A308-BA97ACC9D3AE}" dt="2023-06-07T13:19:48.817" v="42"/>
          <ac:picMkLst>
            <pc:docMk/>
            <pc:sldMk cId="1150543583" sldId="257"/>
            <ac:picMk id="5" creationId="{01B34464-BF3A-5F53-306D-635604BC4A24}"/>
          </ac:picMkLst>
        </pc:picChg>
        <pc:picChg chg="add mod ord">
          <ac:chgData name="Sabriesh Ram Kumar Ramasamy" userId="d5044f259beef681" providerId="Windows Live" clId="Web-{5F46D78C-D451-4276-A308-BA97ACC9D3AE}" dt="2023-06-07T13:22:56.424" v="69"/>
          <ac:picMkLst>
            <pc:docMk/>
            <pc:sldMk cId="1150543583" sldId="257"/>
            <ac:picMk id="18" creationId="{61DD47B0-CE74-2186-AFFA-6C3D172E3C56}"/>
          </ac:picMkLst>
        </pc:picChg>
      </pc:sldChg>
      <pc:sldChg chg="addSp modSp new mod setBg">
        <pc:chgData name="Sabriesh Ram Kumar Ramasamy" userId="d5044f259beef681" providerId="Windows Live" clId="Web-{5F46D78C-D451-4276-A308-BA97ACC9D3AE}" dt="2023-06-07T13:33:43.235" v="122" actId="1076"/>
        <pc:sldMkLst>
          <pc:docMk/>
          <pc:sldMk cId="3150399229" sldId="258"/>
        </pc:sldMkLst>
        <pc:spChg chg="mod">
          <ac:chgData name="Sabriesh Ram Kumar Ramasamy" userId="d5044f259beef681" providerId="Windows Live" clId="Web-{5F46D78C-D451-4276-A308-BA97ACC9D3AE}" dt="2023-06-07T13:33:38.297" v="121" actId="1076"/>
          <ac:spMkLst>
            <pc:docMk/>
            <pc:sldMk cId="3150399229" sldId="258"/>
            <ac:spMk id="2" creationId="{52C0F26D-3964-43B8-13C3-DE3152C8A623}"/>
          </ac:spMkLst>
        </pc:spChg>
        <pc:spChg chg="mod">
          <ac:chgData name="Sabriesh Ram Kumar Ramasamy" userId="d5044f259beef681" providerId="Windows Live" clId="Web-{5F46D78C-D451-4276-A308-BA97ACC9D3AE}" dt="2023-06-07T13:33:43.235" v="122" actId="1076"/>
          <ac:spMkLst>
            <pc:docMk/>
            <pc:sldMk cId="3150399229" sldId="258"/>
            <ac:spMk id="3" creationId="{2D464FD7-5032-F373-FD3B-EA2C95079FDA}"/>
          </ac:spMkLst>
        </pc:spChg>
        <pc:spChg chg="add">
          <ac:chgData name="Sabriesh Ram Kumar Ramasamy" userId="d5044f259beef681" providerId="Windows Live" clId="Web-{5F46D78C-D451-4276-A308-BA97ACC9D3AE}" dt="2023-06-07T13:31:17.475" v="79"/>
          <ac:spMkLst>
            <pc:docMk/>
            <pc:sldMk cId="3150399229" sldId="258"/>
            <ac:spMk id="9" creationId="{04C21BAE-6866-4C7A-A7EC-C1B2E572D5BE}"/>
          </ac:spMkLst>
        </pc:spChg>
        <pc:spChg chg="add">
          <ac:chgData name="Sabriesh Ram Kumar Ramasamy" userId="d5044f259beef681" providerId="Windows Live" clId="Web-{5F46D78C-D451-4276-A308-BA97ACC9D3AE}" dt="2023-06-07T13:31:17.475" v="79"/>
          <ac:spMkLst>
            <pc:docMk/>
            <pc:sldMk cId="3150399229" sldId="258"/>
            <ac:spMk id="11" creationId="{7E7D0C94-08B4-48AE-8813-CC4D60294F42}"/>
          </ac:spMkLst>
        </pc:spChg>
        <pc:spChg chg="add">
          <ac:chgData name="Sabriesh Ram Kumar Ramasamy" userId="d5044f259beef681" providerId="Windows Live" clId="Web-{5F46D78C-D451-4276-A308-BA97ACC9D3AE}" dt="2023-06-07T13:31:17.475" v="79"/>
          <ac:spMkLst>
            <pc:docMk/>
            <pc:sldMk cId="3150399229" sldId="258"/>
            <ac:spMk id="13" creationId="{F0C518C2-0AA4-470C-87B9-9CBF428FBA25}"/>
          </ac:spMkLst>
        </pc:spChg>
        <pc:picChg chg="add">
          <ac:chgData name="Sabriesh Ram Kumar Ramasamy" userId="d5044f259beef681" providerId="Windows Live" clId="Web-{5F46D78C-D451-4276-A308-BA97ACC9D3AE}" dt="2023-06-07T13:31:17.475" v="79"/>
          <ac:picMkLst>
            <pc:docMk/>
            <pc:sldMk cId="3150399229" sldId="258"/>
            <ac:picMk id="5" creationId="{2F33F23B-B6A7-8597-3383-4907A0F8B19E}"/>
          </ac:picMkLst>
        </pc:picChg>
      </pc:sldChg>
      <pc:sldChg chg="modSp new">
        <pc:chgData name="Sabriesh Ram Kumar Ramasamy" userId="d5044f259beef681" providerId="Windows Live" clId="Web-{5F46D78C-D451-4276-A308-BA97ACC9D3AE}" dt="2023-06-07T13:40:17.498" v="130" actId="20577"/>
        <pc:sldMkLst>
          <pc:docMk/>
          <pc:sldMk cId="557213211" sldId="259"/>
        </pc:sldMkLst>
        <pc:spChg chg="mod">
          <ac:chgData name="Sabriesh Ram Kumar Ramasamy" userId="d5044f259beef681" providerId="Windows Live" clId="Web-{5F46D78C-D451-4276-A308-BA97ACC9D3AE}" dt="2023-06-07T13:40:17.498" v="130" actId="20577"/>
          <ac:spMkLst>
            <pc:docMk/>
            <pc:sldMk cId="557213211" sldId="259"/>
            <ac:spMk id="3" creationId="{AA896626-72D1-23A0-F3EE-2D9FCCE19595}"/>
          </ac:spMkLst>
        </pc:spChg>
      </pc:sldChg>
      <pc:sldChg chg="new">
        <pc:chgData name="Sabriesh Ram Kumar Ramasamy" userId="d5044f259beef681" providerId="Windows Live" clId="Web-{5F46D78C-D451-4276-A308-BA97ACC9D3AE}" dt="2023-06-07T13:41:28.362" v="131"/>
        <pc:sldMkLst>
          <pc:docMk/>
          <pc:sldMk cId="3161592374" sldId="260"/>
        </pc:sldMkLst>
      </pc:sldChg>
    </pc:docChg>
  </pc:docChgLst>
  <pc:docChgLst>
    <pc:chgData clId="Web-{5F46D78C-D451-4276-A308-BA97ACC9D3AE}"/>
    <pc:docChg chg="modSld">
      <pc:chgData name="" userId="" providerId="" clId="Web-{5F46D78C-D451-4276-A308-BA97ACC9D3AE}" dt="2023-06-07T13:03:49.615" v="13" actId="20577"/>
      <pc:docMkLst>
        <pc:docMk/>
      </pc:docMkLst>
      <pc:sldChg chg="modSp">
        <pc:chgData name="" userId="" providerId="" clId="Web-{5F46D78C-D451-4276-A308-BA97ACC9D3AE}" dt="2023-06-07T13:03:49.615" v="13" actId="20577"/>
        <pc:sldMkLst>
          <pc:docMk/>
          <pc:sldMk cId="109857222" sldId="256"/>
        </pc:sldMkLst>
        <pc:spChg chg="mod">
          <ac:chgData name="" userId="" providerId="" clId="Web-{5F46D78C-D451-4276-A308-BA97ACC9D3AE}" dt="2023-06-07T13:03:36.630" v="10" actId="20577"/>
          <ac:spMkLst>
            <pc:docMk/>
            <pc:sldMk cId="109857222" sldId="256"/>
            <ac:spMk id="2" creationId="{00000000-0000-0000-0000-000000000000}"/>
          </ac:spMkLst>
        </pc:spChg>
        <pc:spChg chg="mod">
          <ac:chgData name="" userId="" providerId="" clId="Web-{5F46D78C-D451-4276-A308-BA97ACC9D3AE}" dt="2023-06-07T13:03:49.615" v="13" actId="20577"/>
          <ac:spMkLst>
            <pc:docMk/>
            <pc:sldMk cId="109857222" sldId="256"/>
            <ac:spMk id="3" creationId="{00000000-0000-0000-0000-000000000000}"/>
          </ac:spMkLst>
        </pc:spChg>
      </pc:sldChg>
    </pc:docChg>
  </pc:docChgLst>
  <pc:docChgLst>
    <pc:chgData name="Sabriesh Ram Kumar Ramasamy" userId="d5044f259beef681" providerId="Windows Live" clId="Web-{9412B5DB-19EF-40C2-9290-BFE58454539C}"/>
    <pc:docChg chg="modSld">
      <pc:chgData name="Sabriesh Ram Kumar Ramasamy" userId="d5044f259beef681" providerId="Windows Live" clId="Web-{9412B5DB-19EF-40C2-9290-BFE58454539C}" dt="2023-06-21T11:12:43.942" v="0" actId="20577"/>
      <pc:docMkLst>
        <pc:docMk/>
      </pc:docMkLst>
      <pc:sldChg chg="modSp">
        <pc:chgData name="Sabriesh Ram Kumar Ramasamy" userId="d5044f259beef681" providerId="Windows Live" clId="Web-{9412B5DB-19EF-40C2-9290-BFE58454539C}" dt="2023-06-21T11:12:43.942" v="0" actId="20577"/>
        <pc:sldMkLst>
          <pc:docMk/>
          <pc:sldMk cId="1502919519" sldId="261"/>
        </pc:sldMkLst>
        <pc:spChg chg="mod">
          <ac:chgData name="Sabriesh Ram Kumar Ramasamy" userId="d5044f259beef681" providerId="Windows Live" clId="Web-{9412B5DB-19EF-40C2-9290-BFE58454539C}" dt="2023-06-21T11:12:43.942" v="0" actId="20577"/>
          <ac:spMkLst>
            <pc:docMk/>
            <pc:sldMk cId="1502919519" sldId="261"/>
            <ac:spMk id="3" creationId="{B080DB93-1C74-BC24-77D1-FCB923881AD1}"/>
          </ac:spMkLst>
        </pc:spChg>
      </pc:sldChg>
    </pc:docChg>
  </pc:docChgLst>
  <pc:docChgLst>
    <pc:chgData name="Sabriesh Ram Kumar Ramasamy" userId="d5044f259beef681" providerId="Windows Live" clId="Web-{F4C7B1AC-A8A3-4CEC-9C48-26B4D9E0FD50}"/>
    <pc:docChg chg="addSld delSld modSld">
      <pc:chgData name="Sabriesh Ram Kumar Ramasamy" userId="d5044f259beef681" providerId="Windows Live" clId="Web-{F4C7B1AC-A8A3-4CEC-9C48-26B4D9E0FD50}" dt="2023-06-19T03:24:56.506" v="190"/>
      <pc:docMkLst>
        <pc:docMk/>
      </pc:docMkLst>
      <pc:sldChg chg="modSp del">
        <pc:chgData name="Sabriesh Ram Kumar Ramasamy" userId="d5044f259beef681" providerId="Windows Live" clId="Web-{F4C7B1AC-A8A3-4CEC-9C48-26B4D9E0FD50}" dt="2023-06-19T03:16:04.820" v="68"/>
        <pc:sldMkLst>
          <pc:docMk/>
          <pc:sldMk cId="3150399229" sldId="258"/>
        </pc:sldMkLst>
        <pc:spChg chg="mod">
          <ac:chgData name="Sabriesh Ram Kumar Ramasamy" userId="d5044f259beef681" providerId="Windows Live" clId="Web-{F4C7B1AC-A8A3-4CEC-9C48-26B4D9E0FD50}" dt="2023-06-19T03:14:59.957" v="11" actId="20577"/>
          <ac:spMkLst>
            <pc:docMk/>
            <pc:sldMk cId="3150399229" sldId="258"/>
            <ac:spMk id="2" creationId="{52C0F26D-3964-43B8-13C3-DE3152C8A623}"/>
          </ac:spMkLst>
        </pc:spChg>
        <pc:spChg chg="mod">
          <ac:chgData name="Sabriesh Ram Kumar Ramasamy" userId="d5044f259beef681" providerId="Windows Live" clId="Web-{F4C7B1AC-A8A3-4CEC-9C48-26B4D9E0FD50}" dt="2023-06-19T03:15:57.820" v="67" actId="20577"/>
          <ac:spMkLst>
            <pc:docMk/>
            <pc:sldMk cId="3150399229" sldId="258"/>
            <ac:spMk id="3" creationId="{2D464FD7-5032-F373-FD3B-EA2C95079FDA}"/>
          </ac:spMkLst>
        </pc:spChg>
      </pc:sldChg>
      <pc:sldChg chg="addSp delSp modSp mod setBg">
        <pc:chgData name="Sabriesh Ram Kumar Ramasamy" userId="d5044f259beef681" providerId="Windows Live" clId="Web-{F4C7B1AC-A8A3-4CEC-9C48-26B4D9E0FD50}" dt="2023-06-19T03:21:51.949" v="162"/>
        <pc:sldMkLst>
          <pc:docMk/>
          <pc:sldMk cId="557213211" sldId="259"/>
        </pc:sldMkLst>
        <pc:spChg chg="mod">
          <ac:chgData name="Sabriesh Ram Kumar Ramasamy" userId="d5044f259beef681" providerId="Windows Live" clId="Web-{F4C7B1AC-A8A3-4CEC-9C48-26B4D9E0FD50}" dt="2023-06-19T03:21:51.949" v="162"/>
          <ac:spMkLst>
            <pc:docMk/>
            <pc:sldMk cId="557213211" sldId="259"/>
            <ac:spMk id="2" creationId="{BFFCC1CA-8BBD-FABC-0743-AE6AE3DF95B3}"/>
          </ac:spMkLst>
        </pc:spChg>
        <pc:spChg chg="del mod">
          <ac:chgData name="Sabriesh Ram Kumar Ramasamy" userId="d5044f259beef681" providerId="Windows Live" clId="Web-{F4C7B1AC-A8A3-4CEC-9C48-26B4D9E0FD50}" dt="2023-06-19T03:21:08.306" v="157"/>
          <ac:spMkLst>
            <pc:docMk/>
            <pc:sldMk cId="557213211" sldId="259"/>
            <ac:spMk id="3" creationId="{AA896626-72D1-23A0-F3EE-2D9FCCE19595}"/>
          </ac:spMkLst>
        </pc:spChg>
        <pc:spChg chg="add del">
          <ac:chgData name="Sabriesh Ram Kumar Ramasamy" userId="d5044f259beef681" providerId="Windows Live" clId="Web-{F4C7B1AC-A8A3-4CEC-9C48-26B4D9E0FD50}" dt="2023-06-19T03:21:51.949" v="162"/>
          <ac:spMkLst>
            <pc:docMk/>
            <pc:sldMk cId="557213211" sldId="259"/>
            <ac:spMk id="9" creationId="{7517A47C-B2E5-4B79-8061-D74B1311AF6E}"/>
          </ac:spMkLst>
        </pc:spChg>
        <pc:spChg chg="add del">
          <ac:chgData name="Sabriesh Ram Kumar Ramasamy" userId="d5044f259beef681" providerId="Windows Live" clId="Web-{F4C7B1AC-A8A3-4CEC-9C48-26B4D9E0FD50}" dt="2023-06-19T03:21:51.949" v="162"/>
          <ac:spMkLst>
            <pc:docMk/>
            <pc:sldMk cId="557213211" sldId="259"/>
            <ac:spMk id="11" creationId="{C505E780-2083-4CB5-A42A-5E0E2908ECC3}"/>
          </ac:spMkLst>
        </pc:spChg>
        <pc:spChg chg="add del">
          <ac:chgData name="Sabriesh Ram Kumar Ramasamy" userId="d5044f259beef681" providerId="Windows Live" clId="Web-{F4C7B1AC-A8A3-4CEC-9C48-26B4D9E0FD50}" dt="2023-06-19T03:21:51.949" v="162"/>
          <ac:spMkLst>
            <pc:docMk/>
            <pc:sldMk cId="557213211" sldId="259"/>
            <ac:spMk id="13" creationId="{D2C0AE1C-0118-41AE-8A10-7CDCBF10E96F}"/>
          </ac:spMkLst>
        </pc:spChg>
        <pc:spChg chg="add del">
          <ac:chgData name="Sabriesh Ram Kumar Ramasamy" userId="d5044f259beef681" providerId="Windows Live" clId="Web-{F4C7B1AC-A8A3-4CEC-9C48-26B4D9E0FD50}" dt="2023-06-19T03:21:51.949" v="162"/>
          <ac:spMkLst>
            <pc:docMk/>
            <pc:sldMk cId="557213211" sldId="259"/>
            <ac:spMk id="15" creationId="{463EEC44-1BA3-44ED-81FC-A644B04B2A44}"/>
          </ac:spMkLst>
        </pc:spChg>
        <pc:spChg chg="add">
          <ac:chgData name="Sabriesh Ram Kumar Ramasamy" userId="d5044f259beef681" providerId="Windows Live" clId="Web-{F4C7B1AC-A8A3-4CEC-9C48-26B4D9E0FD50}" dt="2023-06-19T03:21:51.949" v="162"/>
          <ac:spMkLst>
            <pc:docMk/>
            <pc:sldMk cId="557213211" sldId="259"/>
            <ac:spMk id="20" creationId="{955A2079-FA98-4876-80F0-72364A7D2EA4}"/>
          </ac:spMkLst>
        </pc:spChg>
        <pc:graphicFrameChg chg="add mod modGraphic">
          <ac:chgData name="Sabriesh Ram Kumar Ramasamy" userId="d5044f259beef681" providerId="Windows Live" clId="Web-{F4C7B1AC-A8A3-4CEC-9C48-26B4D9E0FD50}" dt="2023-06-19T03:21:51.949" v="162"/>
          <ac:graphicFrameMkLst>
            <pc:docMk/>
            <pc:sldMk cId="557213211" sldId="259"/>
            <ac:graphicFrameMk id="5" creationId="{DDA23A7F-B2C3-2616-87A0-D01BF3CB07CD}"/>
          </ac:graphicFrameMkLst>
        </pc:graphicFrameChg>
      </pc:sldChg>
      <pc:sldChg chg="addSp modSp mod setBg setClrOvrMap">
        <pc:chgData name="Sabriesh Ram Kumar Ramasamy" userId="d5044f259beef681" providerId="Windows Live" clId="Web-{F4C7B1AC-A8A3-4CEC-9C48-26B4D9E0FD50}" dt="2023-06-19T03:23:30.955" v="166"/>
        <pc:sldMkLst>
          <pc:docMk/>
          <pc:sldMk cId="3161592374" sldId="260"/>
        </pc:sldMkLst>
        <pc:spChg chg="mod">
          <ac:chgData name="Sabriesh Ram Kumar Ramasamy" userId="d5044f259beef681" providerId="Windows Live" clId="Web-{F4C7B1AC-A8A3-4CEC-9C48-26B4D9E0FD50}" dt="2023-06-19T03:23:30.955" v="166"/>
          <ac:spMkLst>
            <pc:docMk/>
            <pc:sldMk cId="3161592374" sldId="260"/>
            <ac:spMk id="2" creationId="{3A06492A-5892-8306-50B9-D542FB49F8C1}"/>
          </ac:spMkLst>
        </pc:spChg>
        <pc:spChg chg="mod">
          <ac:chgData name="Sabriesh Ram Kumar Ramasamy" userId="d5044f259beef681" providerId="Windows Live" clId="Web-{F4C7B1AC-A8A3-4CEC-9C48-26B4D9E0FD50}" dt="2023-06-19T03:23:30.955" v="166"/>
          <ac:spMkLst>
            <pc:docMk/>
            <pc:sldMk cId="3161592374" sldId="260"/>
            <ac:spMk id="3" creationId="{4C3C5756-D256-A915-8E40-5AA4A29EC4AD}"/>
          </ac:spMkLst>
        </pc:spChg>
        <pc:spChg chg="add">
          <ac:chgData name="Sabriesh Ram Kumar Ramasamy" userId="d5044f259beef681" providerId="Windows Live" clId="Web-{F4C7B1AC-A8A3-4CEC-9C48-26B4D9E0FD50}" dt="2023-06-19T03:23:30.955" v="166"/>
          <ac:spMkLst>
            <pc:docMk/>
            <pc:sldMk cId="3161592374" sldId="260"/>
            <ac:spMk id="9" creationId="{C5E6CFF1-2F42-4E10-9A97-F116F46F53FE}"/>
          </ac:spMkLst>
        </pc:spChg>
        <pc:picChg chg="add">
          <ac:chgData name="Sabriesh Ram Kumar Ramasamy" userId="d5044f259beef681" providerId="Windows Live" clId="Web-{F4C7B1AC-A8A3-4CEC-9C48-26B4D9E0FD50}" dt="2023-06-19T03:23:30.955" v="166"/>
          <ac:picMkLst>
            <pc:docMk/>
            <pc:sldMk cId="3161592374" sldId="260"/>
            <ac:picMk id="5" creationId="{304908B8-AD56-B349-E9FA-191EC37950AF}"/>
          </ac:picMkLst>
        </pc:picChg>
        <pc:cxnChg chg="add">
          <ac:chgData name="Sabriesh Ram Kumar Ramasamy" userId="d5044f259beef681" providerId="Windows Live" clId="Web-{F4C7B1AC-A8A3-4CEC-9C48-26B4D9E0FD50}" dt="2023-06-19T03:23:30.955" v="166"/>
          <ac:cxnSpMkLst>
            <pc:docMk/>
            <pc:sldMk cId="3161592374" sldId="260"/>
            <ac:cxnSpMk id="11" creationId="{96A8629B-8289-498B-939B-1CA0C106182C}"/>
          </ac:cxnSpMkLst>
        </pc:cxnChg>
      </pc:sldChg>
      <pc:sldChg chg="addSp modSp new mod setBg">
        <pc:chgData name="Sabriesh Ram Kumar Ramasamy" userId="d5044f259beef681" providerId="Windows Live" clId="Web-{F4C7B1AC-A8A3-4CEC-9C48-26B4D9E0FD50}" dt="2023-06-19T03:20:42.070" v="146" actId="20577"/>
        <pc:sldMkLst>
          <pc:docMk/>
          <pc:sldMk cId="1502919519" sldId="261"/>
        </pc:sldMkLst>
        <pc:spChg chg="mod">
          <ac:chgData name="Sabriesh Ram Kumar Ramasamy" userId="d5044f259beef681" providerId="Windows Live" clId="Web-{F4C7B1AC-A8A3-4CEC-9C48-26B4D9E0FD50}" dt="2023-06-19T03:18:53.298" v="116"/>
          <ac:spMkLst>
            <pc:docMk/>
            <pc:sldMk cId="1502919519" sldId="261"/>
            <ac:spMk id="2" creationId="{64A18904-A4CD-6DE0-0AC7-87A80DDB0D0B}"/>
          </ac:spMkLst>
        </pc:spChg>
        <pc:spChg chg="mod">
          <ac:chgData name="Sabriesh Ram Kumar Ramasamy" userId="d5044f259beef681" providerId="Windows Live" clId="Web-{F4C7B1AC-A8A3-4CEC-9C48-26B4D9E0FD50}" dt="2023-06-19T03:20:42.070" v="146" actId="20577"/>
          <ac:spMkLst>
            <pc:docMk/>
            <pc:sldMk cId="1502919519" sldId="261"/>
            <ac:spMk id="3" creationId="{B080DB93-1C74-BC24-77D1-FCB923881AD1}"/>
          </ac:spMkLst>
        </pc:spChg>
        <pc:spChg chg="add">
          <ac:chgData name="Sabriesh Ram Kumar Ramasamy" userId="d5044f259beef681" providerId="Windows Live" clId="Web-{F4C7B1AC-A8A3-4CEC-9C48-26B4D9E0FD50}" dt="2023-06-19T03:18:53.298" v="116"/>
          <ac:spMkLst>
            <pc:docMk/>
            <pc:sldMk cId="1502919519" sldId="261"/>
            <ac:spMk id="9" creationId="{79BB35BC-D5C2-4C8B-A22A-A71E6191913B}"/>
          </ac:spMkLst>
        </pc:spChg>
        <pc:picChg chg="add">
          <ac:chgData name="Sabriesh Ram Kumar Ramasamy" userId="d5044f259beef681" providerId="Windows Live" clId="Web-{F4C7B1AC-A8A3-4CEC-9C48-26B4D9E0FD50}" dt="2023-06-19T03:18:53.298" v="116"/>
          <ac:picMkLst>
            <pc:docMk/>
            <pc:sldMk cId="1502919519" sldId="261"/>
            <ac:picMk id="5" creationId="{34625D10-75D4-EB9A-9A33-C6E6276AAFC3}"/>
          </ac:picMkLst>
        </pc:picChg>
      </pc:sldChg>
      <pc:sldChg chg="addSp delSp modSp new mod setBg setClrOvrMap">
        <pc:chgData name="Sabriesh Ram Kumar Ramasamy" userId="d5044f259beef681" providerId="Windows Live" clId="Web-{F4C7B1AC-A8A3-4CEC-9C48-26B4D9E0FD50}" dt="2023-06-19T03:24:56.506" v="190"/>
        <pc:sldMkLst>
          <pc:docMk/>
          <pc:sldMk cId="4056858286" sldId="262"/>
        </pc:sldMkLst>
        <pc:spChg chg="mod">
          <ac:chgData name="Sabriesh Ram Kumar Ramasamy" userId="d5044f259beef681" providerId="Windows Live" clId="Web-{F4C7B1AC-A8A3-4CEC-9C48-26B4D9E0FD50}" dt="2023-06-19T03:24:56.506" v="190"/>
          <ac:spMkLst>
            <pc:docMk/>
            <pc:sldMk cId="4056858286" sldId="262"/>
            <ac:spMk id="2" creationId="{D1D75B43-15CF-A24E-5C21-B56A2AA82B77}"/>
          </ac:spMkLst>
        </pc:spChg>
        <pc:spChg chg="mod">
          <ac:chgData name="Sabriesh Ram Kumar Ramasamy" userId="d5044f259beef681" providerId="Windows Live" clId="Web-{F4C7B1AC-A8A3-4CEC-9C48-26B4D9E0FD50}" dt="2023-06-19T03:24:56.506" v="190"/>
          <ac:spMkLst>
            <pc:docMk/>
            <pc:sldMk cId="4056858286" sldId="262"/>
            <ac:spMk id="3" creationId="{1C403611-5B5C-BFD6-4F3E-DA45C9D984AF}"/>
          </ac:spMkLst>
        </pc:spChg>
        <pc:spChg chg="add del">
          <ac:chgData name="Sabriesh Ram Kumar Ramasamy" userId="d5044f259beef681" providerId="Windows Live" clId="Web-{F4C7B1AC-A8A3-4CEC-9C48-26B4D9E0FD50}" dt="2023-06-19T03:24:18.801" v="181"/>
          <ac:spMkLst>
            <pc:docMk/>
            <pc:sldMk cId="4056858286" sldId="262"/>
            <ac:spMk id="9" creationId="{04812C46-200A-4DEB-A05E-3ED6C68C2387}"/>
          </ac:spMkLst>
        </pc:spChg>
        <pc:spChg chg="add del">
          <ac:chgData name="Sabriesh Ram Kumar Ramasamy" userId="d5044f259beef681" providerId="Windows Live" clId="Web-{F4C7B1AC-A8A3-4CEC-9C48-26B4D9E0FD50}" dt="2023-06-19T03:24:18.801" v="181"/>
          <ac:spMkLst>
            <pc:docMk/>
            <pc:sldMk cId="4056858286" sldId="262"/>
            <ac:spMk id="11" creationId="{D1EA859B-E555-4109-94F3-6700E046E008}"/>
          </ac:spMkLst>
        </pc:spChg>
        <pc:spChg chg="add del">
          <ac:chgData name="Sabriesh Ram Kumar Ramasamy" userId="d5044f259beef681" providerId="Windows Live" clId="Web-{F4C7B1AC-A8A3-4CEC-9C48-26B4D9E0FD50}" dt="2023-06-19T03:24:27.489" v="183"/>
          <ac:spMkLst>
            <pc:docMk/>
            <pc:sldMk cId="4056858286" sldId="262"/>
            <ac:spMk id="13" creationId="{D1D34770-47A8-402C-AF23-2B653F2D88C1}"/>
          </ac:spMkLst>
        </pc:spChg>
        <pc:spChg chg="add">
          <ac:chgData name="Sabriesh Ram Kumar Ramasamy" userId="d5044f259beef681" providerId="Windows Live" clId="Web-{F4C7B1AC-A8A3-4CEC-9C48-26B4D9E0FD50}" dt="2023-06-19T03:24:27.505" v="184"/>
          <ac:spMkLst>
            <pc:docMk/>
            <pc:sldMk cId="4056858286" sldId="262"/>
            <ac:spMk id="16" creationId="{C5E6CFF1-2F42-4E10-9A97-F116F46F53FE}"/>
          </ac:spMkLst>
        </pc:spChg>
        <pc:spChg chg="add del">
          <ac:chgData name="Sabriesh Ram Kumar Ramasamy" userId="d5044f259beef681" providerId="Windows Live" clId="Web-{F4C7B1AC-A8A3-4CEC-9C48-26B4D9E0FD50}" dt="2023-06-19T03:24:56.476" v="189"/>
          <ac:spMkLst>
            <pc:docMk/>
            <pc:sldMk cId="4056858286" sldId="262"/>
            <ac:spMk id="20" creationId="{460B0EFB-53ED-4F35-B05D-F658EA021C65}"/>
          </ac:spMkLst>
        </pc:spChg>
        <pc:spChg chg="add del">
          <ac:chgData name="Sabriesh Ram Kumar Ramasamy" userId="d5044f259beef681" providerId="Windows Live" clId="Web-{F4C7B1AC-A8A3-4CEC-9C48-26B4D9E0FD50}" dt="2023-06-19T03:24:56.476" v="189"/>
          <ac:spMkLst>
            <pc:docMk/>
            <pc:sldMk cId="4056858286" sldId="262"/>
            <ac:spMk id="22" creationId="{835EF3DD-7D43-4A27-8967-A92FD8CC9365}"/>
          </ac:spMkLst>
        </pc:spChg>
        <pc:spChg chg="add">
          <ac:chgData name="Sabriesh Ram Kumar Ramasamy" userId="d5044f259beef681" providerId="Windows Live" clId="Web-{F4C7B1AC-A8A3-4CEC-9C48-26B4D9E0FD50}" dt="2023-06-19T03:24:56.506" v="190"/>
          <ac:spMkLst>
            <pc:docMk/>
            <pc:sldMk cId="4056858286" sldId="262"/>
            <ac:spMk id="24" creationId="{04C21BAE-6866-4C7A-A7EC-C1B2E572D5BE}"/>
          </ac:spMkLst>
        </pc:spChg>
        <pc:spChg chg="add">
          <ac:chgData name="Sabriesh Ram Kumar Ramasamy" userId="d5044f259beef681" providerId="Windows Live" clId="Web-{F4C7B1AC-A8A3-4CEC-9C48-26B4D9E0FD50}" dt="2023-06-19T03:24:56.506" v="190"/>
          <ac:spMkLst>
            <pc:docMk/>
            <pc:sldMk cId="4056858286" sldId="262"/>
            <ac:spMk id="26" creationId="{7E7D0C94-08B4-48AE-8813-CC4D60294F42}"/>
          </ac:spMkLst>
        </pc:spChg>
        <pc:spChg chg="add">
          <ac:chgData name="Sabriesh Ram Kumar Ramasamy" userId="d5044f259beef681" providerId="Windows Live" clId="Web-{F4C7B1AC-A8A3-4CEC-9C48-26B4D9E0FD50}" dt="2023-06-19T03:24:56.506" v="190"/>
          <ac:spMkLst>
            <pc:docMk/>
            <pc:sldMk cId="4056858286" sldId="262"/>
            <ac:spMk id="27" creationId="{F0C518C2-0AA4-470C-87B9-9CBF428FBA25}"/>
          </ac:spMkLst>
        </pc:spChg>
        <pc:picChg chg="add del">
          <ac:chgData name="Sabriesh Ram Kumar Ramasamy" userId="d5044f259beef681" providerId="Windows Live" clId="Web-{F4C7B1AC-A8A3-4CEC-9C48-26B4D9E0FD50}" dt="2023-06-19T03:24:18.801" v="181"/>
          <ac:picMkLst>
            <pc:docMk/>
            <pc:sldMk cId="4056858286" sldId="262"/>
            <ac:picMk id="5" creationId="{31CA6B2A-CE61-B37F-8345-5DC3501CBD59}"/>
          </ac:picMkLst>
        </pc:picChg>
        <pc:picChg chg="add del">
          <ac:chgData name="Sabriesh Ram Kumar Ramasamy" userId="d5044f259beef681" providerId="Windows Live" clId="Web-{F4C7B1AC-A8A3-4CEC-9C48-26B4D9E0FD50}" dt="2023-06-19T03:24:27.489" v="183"/>
          <ac:picMkLst>
            <pc:docMk/>
            <pc:sldMk cId="4056858286" sldId="262"/>
            <ac:picMk id="14" creationId="{FD0480B4-D0B3-5571-CBD6-A57E092169D7}"/>
          </ac:picMkLst>
        </pc:picChg>
        <pc:picChg chg="add">
          <ac:chgData name="Sabriesh Ram Kumar Ramasamy" userId="d5044f259beef681" providerId="Windows Live" clId="Web-{F4C7B1AC-A8A3-4CEC-9C48-26B4D9E0FD50}" dt="2023-06-19T03:24:27.505" v="184"/>
          <ac:picMkLst>
            <pc:docMk/>
            <pc:sldMk cId="4056858286" sldId="262"/>
            <ac:picMk id="17" creationId="{E7904544-A146-7CD1-0F80-9A5838A03F54}"/>
          </ac:picMkLst>
        </pc:picChg>
        <pc:picChg chg="add del">
          <ac:chgData name="Sabriesh Ram Kumar Ramasamy" userId="d5044f259beef681" providerId="Windows Live" clId="Web-{F4C7B1AC-A8A3-4CEC-9C48-26B4D9E0FD50}" dt="2023-06-19T03:24:56.476" v="189"/>
          <ac:picMkLst>
            <pc:docMk/>
            <pc:sldMk cId="4056858286" sldId="262"/>
            <ac:picMk id="21" creationId="{5E5C6709-7B13-1587-831F-CDFE9C977243}"/>
          </ac:picMkLst>
        </pc:picChg>
        <pc:picChg chg="add">
          <ac:chgData name="Sabriesh Ram Kumar Ramasamy" userId="d5044f259beef681" providerId="Windows Live" clId="Web-{F4C7B1AC-A8A3-4CEC-9C48-26B4D9E0FD50}" dt="2023-06-19T03:24:56.506" v="190"/>
          <ac:picMkLst>
            <pc:docMk/>
            <pc:sldMk cId="4056858286" sldId="262"/>
            <ac:picMk id="25" creationId="{4BAB9650-E689-E8E0-65A3-FE41013962F5}"/>
          </ac:picMkLst>
        </pc:picChg>
        <pc:cxnChg chg="add">
          <ac:chgData name="Sabriesh Ram Kumar Ramasamy" userId="d5044f259beef681" providerId="Windows Live" clId="Web-{F4C7B1AC-A8A3-4CEC-9C48-26B4D9E0FD50}" dt="2023-06-19T03:24:27.505" v="184"/>
          <ac:cxnSpMkLst>
            <pc:docMk/>
            <pc:sldMk cId="4056858286" sldId="262"/>
            <ac:cxnSpMk id="18" creationId="{96A8629B-8289-498B-939B-1CA0C106182C}"/>
          </ac:cxnSpMkLst>
        </pc:cxnChg>
      </pc:sldChg>
    </pc:docChg>
  </pc:docChgLst>
  <pc:docChgLst>
    <pc:chgData name="Sabriesh Ram Kumar Ramasamy" userId="d5044f259beef681" providerId="Windows Live" clId="Web-{6F96040E-245E-436F-B094-B845E159ED29}"/>
    <pc:docChg chg="addSld delSld modSld">
      <pc:chgData name="Sabriesh Ram Kumar Ramasamy" userId="d5044f259beef681" providerId="Windows Live" clId="Web-{6F96040E-245E-436F-B094-B845E159ED29}" dt="2023-06-19T03:34:26.778" v="111"/>
      <pc:docMkLst>
        <pc:docMk/>
      </pc:docMkLst>
      <pc:sldChg chg="modSp del mod modClrScheme chgLayout">
        <pc:chgData name="Sabriesh Ram Kumar Ramasamy" userId="d5044f259beef681" providerId="Windows Live" clId="Web-{6F96040E-245E-436F-B094-B845E159ED29}" dt="2023-06-19T03:28:50.049" v="1"/>
        <pc:sldMkLst>
          <pc:docMk/>
          <pc:sldMk cId="310381670" sldId="264"/>
        </pc:sldMkLst>
        <pc:spChg chg="mod ord">
          <ac:chgData name="Sabriesh Ram Kumar Ramasamy" userId="d5044f259beef681" providerId="Windows Live" clId="Web-{6F96040E-245E-436F-B094-B845E159ED29}" dt="2023-06-19T03:28:46.956" v="0"/>
          <ac:spMkLst>
            <pc:docMk/>
            <pc:sldMk cId="310381670" sldId="264"/>
            <ac:spMk id="2" creationId="{F9CCFCA4-3462-C45E-FF80-7128812786E7}"/>
          </ac:spMkLst>
        </pc:spChg>
        <pc:spChg chg="mod ord">
          <ac:chgData name="Sabriesh Ram Kumar Ramasamy" userId="d5044f259beef681" providerId="Windows Live" clId="Web-{6F96040E-245E-436F-B094-B845E159ED29}" dt="2023-06-19T03:28:46.956" v="0"/>
          <ac:spMkLst>
            <pc:docMk/>
            <pc:sldMk cId="310381670" sldId="264"/>
            <ac:spMk id="3" creationId="{2EBFBE21-C309-C790-5E4A-51CCB166548F}"/>
          </ac:spMkLst>
        </pc:spChg>
      </pc:sldChg>
      <pc:sldChg chg="addSp delSp modSp new mod setBg setClrOvrMap">
        <pc:chgData name="Sabriesh Ram Kumar Ramasamy" userId="d5044f259beef681" providerId="Windows Live" clId="Web-{6F96040E-245E-436F-B094-B845E159ED29}" dt="2023-06-19T03:33:51.339" v="105"/>
        <pc:sldMkLst>
          <pc:docMk/>
          <pc:sldMk cId="393568758" sldId="264"/>
        </pc:sldMkLst>
        <pc:spChg chg="mod">
          <ac:chgData name="Sabriesh Ram Kumar Ramasamy" userId="d5044f259beef681" providerId="Windows Live" clId="Web-{6F96040E-245E-436F-B094-B845E159ED29}" dt="2023-06-19T03:33:05.901" v="96"/>
          <ac:spMkLst>
            <pc:docMk/>
            <pc:sldMk cId="393568758" sldId="264"/>
            <ac:spMk id="2" creationId="{F678501B-2CFA-543E-1B91-8BAB7100D6E3}"/>
          </ac:spMkLst>
        </pc:spChg>
        <pc:spChg chg="del mod">
          <ac:chgData name="Sabriesh Ram Kumar Ramasamy" userId="d5044f259beef681" providerId="Windows Live" clId="Web-{6F96040E-245E-436F-B094-B845E159ED29}" dt="2023-06-19T03:33:51.339" v="105"/>
          <ac:spMkLst>
            <pc:docMk/>
            <pc:sldMk cId="393568758" sldId="264"/>
            <ac:spMk id="3" creationId="{EF706901-70D1-B8C0-4422-E498F9208BCF}"/>
          </ac:spMkLst>
        </pc:spChg>
        <pc:spChg chg="add">
          <ac:chgData name="Sabriesh Ram Kumar Ramasamy" userId="d5044f259beef681" providerId="Windows Live" clId="Web-{6F96040E-245E-436F-B094-B845E159ED29}" dt="2023-06-19T03:33:05.901" v="96"/>
          <ac:spMkLst>
            <pc:docMk/>
            <pc:sldMk cId="393568758" sldId="264"/>
            <ac:spMk id="9" creationId="{C5E6CFF1-2F42-4E10-9A97-F116F46F53FE}"/>
          </ac:spMkLst>
        </pc:spChg>
        <pc:graphicFrameChg chg="add">
          <ac:chgData name="Sabriesh Ram Kumar Ramasamy" userId="d5044f259beef681" providerId="Windows Live" clId="Web-{6F96040E-245E-436F-B094-B845E159ED29}" dt="2023-06-19T03:33:51.339" v="105"/>
          <ac:graphicFrameMkLst>
            <pc:docMk/>
            <pc:sldMk cId="393568758" sldId="264"/>
            <ac:graphicFrameMk id="13" creationId="{CBE81CB4-7E61-365D-6944-D89471E0DE56}"/>
          </ac:graphicFrameMkLst>
        </pc:graphicFrameChg>
        <pc:picChg chg="add">
          <ac:chgData name="Sabriesh Ram Kumar Ramasamy" userId="d5044f259beef681" providerId="Windows Live" clId="Web-{6F96040E-245E-436F-B094-B845E159ED29}" dt="2023-06-19T03:33:05.901" v="96"/>
          <ac:picMkLst>
            <pc:docMk/>
            <pc:sldMk cId="393568758" sldId="264"/>
            <ac:picMk id="5" creationId="{7D53E620-B3B3-ECE7-C8C3-0B249D622B46}"/>
          </ac:picMkLst>
        </pc:picChg>
        <pc:cxnChg chg="add">
          <ac:chgData name="Sabriesh Ram Kumar Ramasamy" userId="d5044f259beef681" providerId="Windows Live" clId="Web-{6F96040E-245E-436F-B094-B845E159ED29}" dt="2023-06-19T03:33:05.901" v="96"/>
          <ac:cxnSpMkLst>
            <pc:docMk/>
            <pc:sldMk cId="393568758" sldId="264"/>
            <ac:cxnSpMk id="11" creationId="{96A8629B-8289-498B-939B-1CA0C106182C}"/>
          </ac:cxnSpMkLst>
        </pc:cxnChg>
      </pc:sldChg>
      <pc:sldChg chg="addSp delSp modSp new mod setBg setClrOvrMap">
        <pc:chgData name="Sabriesh Ram Kumar Ramasamy" userId="d5044f259beef681" providerId="Windows Live" clId="Web-{6F96040E-245E-436F-B094-B845E159ED29}" dt="2023-06-19T03:31:05.382" v="46"/>
        <pc:sldMkLst>
          <pc:docMk/>
          <pc:sldMk cId="1659854640" sldId="265"/>
        </pc:sldMkLst>
        <pc:spChg chg="mod">
          <ac:chgData name="Sabriesh Ram Kumar Ramasamy" userId="d5044f259beef681" providerId="Windows Live" clId="Web-{6F96040E-245E-436F-B094-B845E159ED29}" dt="2023-06-19T03:31:05.382" v="46"/>
          <ac:spMkLst>
            <pc:docMk/>
            <pc:sldMk cId="1659854640" sldId="265"/>
            <ac:spMk id="2" creationId="{67412C70-89AC-1608-6513-8F18B939E100}"/>
          </ac:spMkLst>
        </pc:spChg>
        <pc:spChg chg="mod">
          <ac:chgData name="Sabriesh Ram Kumar Ramasamy" userId="d5044f259beef681" providerId="Windows Live" clId="Web-{6F96040E-245E-436F-B094-B845E159ED29}" dt="2023-06-19T03:31:05.382" v="46"/>
          <ac:spMkLst>
            <pc:docMk/>
            <pc:sldMk cId="1659854640" sldId="265"/>
            <ac:spMk id="3" creationId="{BFCDE3B3-FB29-E264-13AE-47FF9972E264}"/>
          </ac:spMkLst>
        </pc:spChg>
        <pc:spChg chg="add">
          <ac:chgData name="Sabriesh Ram Kumar Ramasamy" userId="d5044f259beef681" providerId="Windows Live" clId="Web-{6F96040E-245E-436F-B094-B845E159ED29}" dt="2023-06-19T03:31:05.382" v="46"/>
          <ac:spMkLst>
            <pc:docMk/>
            <pc:sldMk cId="1659854640" sldId="265"/>
            <ac:spMk id="8" creationId="{17718681-A12E-49D6-9925-DD7C68176D61}"/>
          </ac:spMkLst>
        </pc:spChg>
        <pc:spChg chg="add del">
          <ac:chgData name="Sabriesh Ram Kumar Ramasamy" userId="d5044f259beef681" providerId="Windows Live" clId="Web-{6F96040E-245E-436F-B094-B845E159ED29}" dt="2023-06-19T03:31:05.382" v="45"/>
          <ac:spMkLst>
            <pc:docMk/>
            <pc:sldMk cId="1659854640" sldId="265"/>
            <ac:spMk id="9" creationId="{9228552E-C8B1-4A80-8448-0787CE0FC704}"/>
          </ac:spMkLst>
        </pc:spChg>
        <pc:spChg chg="add">
          <ac:chgData name="Sabriesh Ram Kumar Ramasamy" userId="d5044f259beef681" providerId="Windows Live" clId="Web-{6F96040E-245E-436F-B094-B845E159ED29}" dt="2023-06-19T03:31:05.382" v="46"/>
          <ac:spMkLst>
            <pc:docMk/>
            <pc:sldMk cId="1659854640" sldId="265"/>
            <ac:spMk id="10" creationId="{FBD77573-9EF2-4C35-8285-A1CF6FBB0EA5}"/>
          </ac:spMkLst>
        </pc:spChg>
        <pc:picChg chg="add del">
          <ac:chgData name="Sabriesh Ram Kumar Ramasamy" userId="d5044f259beef681" providerId="Windows Live" clId="Web-{6F96040E-245E-436F-B094-B845E159ED29}" dt="2023-06-19T03:31:05.382" v="45"/>
          <ac:picMkLst>
            <pc:docMk/>
            <pc:sldMk cId="1659854640" sldId="265"/>
            <ac:picMk id="5" creationId="{C523DA7E-A42A-089A-92B9-BCD0D85C9A62}"/>
          </ac:picMkLst>
        </pc:picChg>
      </pc:sldChg>
      <pc:sldChg chg="addSp delSp modSp new mod setBg">
        <pc:chgData name="Sabriesh Ram Kumar Ramasamy" userId="d5044f259beef681" providerId="Windows Live" clId="Web-{6F96040E-245E-436F-B094-B845E159ED29}" dt="2023-06-19T03:34:26.778" v="111"/>
        <pc:sldMkLst>
          <pc:docMk/>
          <pc:sldMk cId="1784875942" sldId="266"/>
        </pc:sldMkLst>
        <pc:spChg chg="mod">
          <ac:chgData name="Sabriesh Ram Kumar Ramasamy" userId="d5044f259beef681" providerId="Windows Live" clId="Web-{6F96040E-245E-436F-B094-B845E159ED29}" dt="2023-06-19T03:34:26.778" v="111"/>
          <ac:spMkLst>
            <pc:docMk/>
            <pc:sldMk cId="1784875942" sldId="266"/>
            <ac:spMk id="2" creationId="{467C5CA9-07E1-08F2-8A1E-ED1F3AF42591}"/>
          </ac:spMkLst>
        </pc:spChg>
        <pc:spChg chg="del">
          <ac:chgData name="Sabriesh Ram Kumar Ramasamy" userId="d5044f259beef681" providerId="Windows Live" clId="Web-{6F96040E-245E-436F-B094-B845E159ED29}" dt="2023-06-19T03:34:26.778" v="111"/>
          <ac:spMkLst>
            <pc:docMk/>
            <pc:sldMk cId="1784875942" sldId="266"/>
            <ac:spMk id="3" creationId="{205DF864-AFF6-F179-7437-3912CECD88DC}"/>
          </ac:spMkLst>
        </pc:spChg>
        <pc:spChg chg="add">
          <ac:chgData name="Sabriesh Ram Kumar Ramasamy" userId="d5044f259beef681" providerId="Windows Live" clId="Web-{6F96040E-245E-436F-B094-B845E159ED29}" dt="2023-06-19T03:34:26.778" v="111"/>
          <ac:spMkLst>
            <pc:docMk/>
            <pc:sldMk cId="1784875942" sldId="266"/>
            <ac:spMk id="10" creationId="{9B8B49ED-6693-497D-8823-F50F891E8DBC}"/>
          </ac:spMkLst>
        </pc:spChg>
        <pc:spChg chg="add">
          <ac:chgData name="Sabriesh Ram Kumar Ramasamy" userId="d5044f259beef681" providerId="Windows Live" clId="Web-{6F96040E-245E-436F-B094-B845E159ED29}" dt="2023-06-19T03:34:26.778" v="111"/>
          <ac:spMkLst>
            <pc:docMk/>
            <pc:sldMk cId="1784875942" sldId="266"/>
            <ac:spMk id="12" creationId="{8DCD3BD4-4F32-431E-A9C3-8D2DA60CD7D8}"/>
          </ac:spMkLst>
        </pc:spChg>
        <pc:spChg chg="add">
          <ac:chgData name="Sabriesh Ram Kumar Ramasamy" userId="d5044f259beef681" providerId="Windows Live" clId="Web-{6F96040E-245E-436F-B094-B845E159ED29}" dt="2023-06-19T03:34:26.778" v="111"/>
          <ac:spMkLst>
            <pc:docMk/>
            <pc:sldMk cId="1784875942" sldId="266"/>
            <ac:spMk id="14" creationId="{336AAC24-A98C-465E-AFEE-69D698E77330}"/>
          </ac:spMkLst>
        </pc:spChg>
        <pc:picChg chg="add">
          <ac:chgData name="Sabriesh Ram Kumar Ramasamy" userId="d5044f259beef681" providerId="Windows Live" clId="Web-{6F96040E-245E-436F-B094-B845E159ED29}" dt="2023-06-19T03:34:26.778" v="111"/>
          <ac:picMkLst>
            <pc:docMk/>
            <pc:sldMk cId="1784875942" sldId="266"/>
            <ac:picMk id="7" creationId="{F417CF12-C47C-56DA-ABB9-7BBC31FA7A0D}"/>
          </ac:picMkLst>
        </pc:picChg>
      </pc:sldChg>
    </pc:docChg>
  </pc:docChgLst>
  <pc:docChgLst>
    <pc:chgData name="Sabriesh Ram Kumar Ramasamy" userId="d5044f259beef681" providerId="Windows Live" clId="Web-{0EA7F1DE-1BCB-4975-B670-044CEADE1287}"/>
    <pc:docChg chg="addSld modSld">
      <pc:chgData name="Sabriesh Ram Kumar Ramasamy" userId="d5044f259beef681" providerId="Windows Live" clId="Web-{0EA7F1DE-1BCB-4975-B670-044CEADE1287}" dt="2023-06-19T03:28:14.837" v="12"/>
      <pc:docMkLst>
        <pc:docMk/>
      </pc:docMkLst>
      <pc:sldChg chg="addSp modSp mod setBg">
        <pc:chgData name="Sabriesh Ram Kumar Ramasamy" userId="d5044f259beef681" providerId="Windows Live" clId="Web-{0EA7F1DE-1BCB-4975-B670-044CEADE1287}" dt="2023-06-19T03:26:59.006" v="3"/>
        <pc:sldMkLst>
          <pc:docMk/>
          <pc:sldMk cId="109857222" sldId="256"/>
        </pc:sldMkLst>
        <pc:spChg chg="mod">
          <ac:chgData name="Sabriesh Ram Kumar Ramasamy" userId="d5044f259beef681" providerId="Windows Live" clId="Web-{0EA7F1DE-1BCB-4975-B670-044CEADE1287}" dt="2023-06-19T03:26:59.006" v="3"/>
          <ac:spMkLst>
            <pc:docMk/>
            <pc:sldMk cId="109857222" sldId="256"/>
            <ac:spMk id="2" creationId="{00000000-0000-0000-0000-000000000000}"/>
          </ac:spMkLst>
        </pc:spChg>
        <pc:spChg chg="mod">
          <ac:chgData name="Sabriesh Ram Kumar Ramasamy" userId="d5044f259beef681" providerId="Windows Live" clId="Web-{0EA7F1DE-1BCB-4975-B670-044CEADE1287}" dt="2023-06-19T03:26:59.006" v="3"/>
          <ac:spMkLst>
            <pc:docMk/>
            <pc:sldMk cId="109857222" sldId="256"/>
            <ac:spMk id="3" creationId="{00000000-0000-0000-0000-000000000000}"/>
          </ac:spMkLst>
        </pc:spChg>
        <pc:spChg chg="add">
          <ac:chgData name="Sabriesh Ram Kumar Ramasamy" userId="d5044f259beef681" providerId="Windows Live" clId="Web-{0EA7F1DE-1BCB-4975-B670-044CEADE1287}" dt="2023-06-19T03:26:59.006" v="3"/>
          <ac:spMkLst>
            <pc:docMk/>
            <pc:sldMk cId="109857222" sldId="256"/>
            <ac:spMk id="6" creationId="{3A930249-8242-4E2B-AF17-C01826488321}"/>
          </ac:spMkLst>
        </pc:spChg>
        <pc:spChg chg="add">
          <ac:chgData name="Sabriesh Ram Kumar Ramasamy" userId="d5044f259beef681" providerId="Windows Live" clId="Web-{0EA7F1DE-1BCB-4975-B670-044CEADE1287}" dt="2023-06-19T03:26:59.006" v="3"/>
          <ac:spMkLst>
            <pc:docMk/>
            <pc:sldMk cId="109857222" sldId="256"/>
            <ac:spMk id="7" creationId="{A5BDD999-C5E1-4B3E-A710-768673819165}"/>
          </ac:spMkLst>
        </pc:spChg>
        <pc:picChg chg="add">
          <ac:chgData name="Sabriesh Ram Kumar Ramasamy" userId="d5044f259beef681" providerId="Windows Live" clId="Web-{0EA7F1DE-1BCB-4975-B670-044CEADE1287}" dt="2023-06-19T03:26:59.006" v="3"/>
          <ac:picMkLst>
            <pc:docMk/>
            <pc:sldMk cId="109857222" sldId="256"/>
            <ac:picMk id="8" creationId="{42F67DE2-57CE-9B26-C7D5-AC2488C9CFE0}"/>
          </ac:picMkLst>
        </pc:picChg>
      </pc:sldChg>
      <pc:sldChg chg="addSp delSp modSp mod setClrOvrMap">
        <pc:chgData name="Sabriesh Ram Kumar Ramasamy" userId="d5044f259beef681" providerId="Windows Live" clId="Web-{0EA7F1DE-1BCB-4975-B670-044CEADE1287}" dt="2023-06-19T03:26:40.865" v="2"/>
        <pc:sldMkLst>
          <pc:docMk/>
          <pc:sldMk cId="4056858286" sldId="262"/>
        </pc:sldMkLst>
        <pc:spChg chg="mod">
          <ac:chgData name="Sabriesh Ram Kumar Ramasamy" userId="d5044f259beef681" providerId="Windows Live" clId="Web-{0EA7F1DE-1BCB-4975-B670-044CEADE1287}" dt="2023-06-19T03:26:40.865" v="2"/>
          <ac:spMkLst>
            <pc:docMk/>
            <pc:sldMk cId="4056858286" sldId="262"/>
            <ac:spMk id="2" creationId="{D1D75B43-15CF-A24E-5C21-B56A2AA82B77}"/>
          </ac:spMkLst>
        </pc:spChg>
        <pc:spChg chg="mod">
          <ac:chgData name="Sabriesh Ram Kumar Ramasamy" userId="d5044f259beef681" providerId="Windows Live" clId="Web-{0EA7F1DE-1BCB-4975-B670-044CEADE1287}" dt="2023-06-19T03:26:40.865" v="2"/>
          <ac:spMkLst>
            <pc:docMk/>
            <pc:sldMk cId="4056858286" sldId="262"/>
            <ac:spMk id="3" creationId="{1C403611-5B5C-BFD6-4F3E-DA45C9D984AF}"/>
          </ac:spMkLst>
        </pc:spChg>
        <pc:spChg chg="del">
          <ac:chgData name="Sabriesh Ram Kumar Ramasamy" userId="d5044f259beef681" providerId="Windows Live" clId="Web-{0EA7F1DE-1BCB-4975-B670-044CEADE1287}" dt="2023-06-19T03:26:40.865" v="2"/>
          <ac:spMkLst>
            <pc:docMk/>
            <pc:sldMk cId="4056858286" sldId="262"/>
            <ac:spMk id="16" creationId="{C5E6CFF1-2F42-4E10-9A97-F116F46F53FE}"/>
          </ac:spMkLst>
        </pc:spChg>
        <pc:spChg chg="del">
          <ac:chgData name="Sabriesh Ram Kumar Ramasamy" userId="d5044f259beef681" providerId="Windows Live" clId="Web-{0EA7F1DE-1BCB-4975-B670-044CEADE1287}" dt="2023-06-19T03:26:40.865" v="2"/>
          <ac:spMkLst>
            <pc:docMk/>
            <pc:sldMk cId="4056858286" sldId="262"/>
            <ac:spMk id="24" creationId="{04C21BAE-6866-4C7A-A7EC-C1B2E572D5BE}"/>
          </ac:spMkLst>
        </pc:spChg>
        <pc:spChg chg="del">
          <ac:chgData name="Sabriesh Ram Kumar Ramasamy" userId="d5044f259beef681" providerId="Windows Live" clId="Web-{0EA7F1DE-1BCB-4975-B670-044CEADE1287}" dt="2023-06-19T03:26:40.865" v="2"/>
          <ac:spMkLst>
            <pc:docMk/>
            <pc:sldMk cId="4056858286" sldId="262"/>
            <ac:spMk id="26" creationId="{7E7D0C94-08B4-48AE-8813-CC4D60294F42}"/>
          </ac:spMkLst>
        </pc:spChg>
        <pc:spChg chg="del">
          <ac:chgData name="Sabriesh Ram Kumar Ramasamy" userId="d5044f259beef681" providerId="Windows Live" clId="Web-{0EA7F1DE-1BCB-4975-B670-044CEADE1287}" dt="2023-06-19T03:26:40.865" v="2"/>
          <ac:spMkLst>
            <pc:docMk/>
            <pc:sldMk cId="4056858286" sldId="262"/>
            <ac:spMk id="27" creationId="{F0C518C2-0AA4-470C-87B9-9CBF428FBA25}"/>
          </ac:spMkLst>
        </pc:spChg>
        <pc:spChg chg="add">
          <ac:chgData name="Sabriesh Ram Kumar Ramasamy" userId="d5044f259beef681" providerId="Windows Live" clId="Web-{0EA7F1DE-1BCB-4975-B670-044CEADE1287}" dt="2023-06-19T03:26:40.865" v="2"/>
          <ac:spMkLst>
            <pc:docMk/>
            <pc:sldMk cId="4056858286" sldId="262"/>
            <ac:spMk id="32" creationId="{AAB8EDC3-1C0D-4505-A2C7-839A5161FB53}"/>
          </ac:spMkLst>
        </pc:spChg>
        <pc:spChg chg="add">
          <ac:chgData name="Sabriesh Ram Kumar Ramasamy" userId="d5044f259beef681" providerId="Windows Live" clId="Web-{0EA7F1DE-1BCB-4975-B670-044CEADE1287}" dt="2023-06-19T03:26:40.865" v="2"/>
          <ac:spMkLst>
            <pc:docMk/>
            <pc:sldMk cId="4056858286" sldId="262"/>
            <ac:spMk id="34" creationId="{2069E294-3813-4588-9E9C-AEA08F9C4DA1}"/>
          </ac:spMkLst>
        </pc:spChg>
        <pc:picChg chg="mod ord">
          <ac:chgData name="Sabriesh Ram Kumar Ramasamy" userId="d5044f259beef681" providerId="Windows Live" clId="Web-{0EA7F1DE-1BCB-4975-B670-044CEADE1287}" dt="2023-06-19T03:26:40.865" v="2"/>
          <ac:picMkLst>
            <pc:docMk/>
            <pc:sldMk cId="4056858286" sldId="262"/>
            <ac:picMk id="17" creationId="{E7904544-A146-7CD1-0F80-9A5838A03F54}"/>
          </ac:picMkLst>
        </pc:picChg>
        <pc:picChg chg="mod">
          <ac:chgData name="Sabriesh Ram Kumar Ramasamy" userId="d5044f259beef681" providerId="Windows Live" clId="Web-{0EA7F1DE-1BCB-4975-B670-044CEADE1287}" dt="2023-06-19T03:26:40.865" v="2"/>
          <ac:picMkLst>
            <pc:docMk/>
            <pc:sldMk cId="4056858286" sldId="262"/>
            <ac:picMk id="25" creationId="{4BAB9650-E689-E8E0-65A3-FE41013962F5}"/>
          </ac:picMkLst>
        </pc:picChg>
        <pc:cxnChg chg="del">
          <ac:chgData name="Sabriesh Ram Kumar Ramasamy" userId="d5044f259beef681" providerId="Windows Live" clId="Web-{0EA7F1DE-1BCB-4975-B670-044CEADE1287}" dt="2023-06-19T03:26:40.865" v="2"/>
          <ac:cxnSpMkLst>
            <pc:docMk/>
            <pc:sldMk cId="4056858286" sldId="262"/>
            <ac:cxnSpMk id="18" creationId="{96A8629B-8289-498B-939B-1CA0C106182C}"/>
          </ac:cxnSpMkLst>
        </pc:cxnChg>
      </pc:sldChg>
      <pc:sldChg chg="addSp delSp modSp new mod setBg setClrOvrMap">
        <pc:chgData name="Sabriesh Ram Kumar Ramasamy" userId="d5044f259beef681" providerId="Windows Live" clId="Web-{0EA7F1DE-1BCB-4975-B670-044CEADE1287}" dt="2023-06-19T03:28:05.008" v="11"/>
        <pc:sldMkLst>
          <pc:docMk/>
          <pc:sldMk cId="257789195" sldId="263"/>
        </pc:sldMkLst>
        <pc:spChg chg="mod">
          <ac:chgData name="Sabriesh Ram Kumar Ramasamy" userId="d5044f259beef681" providerId="Windows Live" clId="Web-{0EA7F1DE-1BCB-4975-B670-044CEADE1287}" dt="2023-06-19T03:28:05.008" v="11"/>
          <ac:spMkLst>
            <pc:docMk/>
            <pc:sldMk cId="257789195" sldId="263"/>
            <ac:spMk id="2" creationId="{1503073B-4F92-D76E-9B40-E91241557AF3}"/>
          </ac:spMkLst>
        </pc:spChg>
        <pc:spChg chg="add del mod">
          <ac:chgData name="Sabriesh Ram Kumar Ramasamy" userId="d5044f259beef681" providerId="Windows Live" clId="Web-{0EA7F1DE-1BCB-4975-B670-044CEADE1287}" dt="2023-06-19T03:28:05.008" v="11"/>
          <ac:spMkLst>
            <pc:docMk/>
            <pc:sldMk cId="257789195" sldId="263"/>
            <ac:spMk id="3" creationId="{87A1C0D2-2BD2-E7C1-E0F0-C730ADB3B0FF}"/>
          </ac:spMkLst>
        </pc:spChg>
        <pc:spChg chg="add del">
          <ac:chgData name="Sabriesh Ram Kumar Ramasamy" userId="d5044f259beef681" providerId="Windows Live" clId="Web-{0EA7F1DE-1BCB-4975-B670-044CEADE1287}" dt="2023-06-19T03:28:04.977" v="10"/>
          <ac:spMkLst>
            <pc:docMk/>
            <pc:sldMk cId="257789195" sldId="263"/>
            <ac:spMk id="10" creationId="{9228552E-C8B1-4A80-8448-0787CE0FC704}"/>
          </ac:spMkLst>
        </pc:spChg>
        <pc:spChg chg="add">
          <ac:chgData name="Sabriesh Ram Kumar Ramasamy" userId="d5044f259beef681" providerId="Windows Live" clId="Web-{0EA7F1DE-1BCB-4975-B670-044CEADE1287}" dt="2023-06-19T03:28:05.008" v="11"/>
          <ac:spMkLst>
            <pc:docMk/>
            <pc:sldMk cId="257789195" sldId="263"/>
            <ac:spMk id="12" creationId="{D1D34770-47A8-402C-AF23-2B653F2D88C1}"/>
          </ac:spMkLst>
        </pc:spChg>
        <pc:graphicFrameChg chg="add del">
          <ac:chgData name="Sabriesh Ram Kumar Ramasamy" userId="d5044f259beef681" providerId="Windows Live" clId="Web-{0EA7F1DE-1BCB-4975-B670-044CEADE1287}" dt="2023-06-19T03:28:04.977" v="10"/>
          <ac:graphicFrameMkLst>
            <pc:docMk/>
            <pc:sldMk cId="257789195" sldId="263"/>
            <ac:graphicFrameMk id="5" creationId="{63933352-3855-1EF6-6F0A-09FB519369CE}"/>
          </ac:graphicFrameMkLst>
        </pc:graphicFrameChg>
        <pc:graphicFrameChg chg="add">
          <ac:chgData name="Sabriesh Ram Kumar Ramasamy" userId="d5044f259beef681" providerId="Windows Live" clId="Web-{0EA7F1DE-1BCB-4975-B670-044CEADE1287}" dt="2023-06-19T03:28:05.008" v="11"/>
          <ac:graphicFrameMkLst>
            <pc:docMk/>
            <pc:sldMk cId="257789195" sldId="263"/>
            <ac:graphicFrameMk id="14" creationId="{05067B89-6992-C39A-9A41-2CFF814BD676}"/>
          </ac:graphicFrameMkLst>
        </pc:graphicFrameChg>
        <pc:picChg chg="add del">
          <ac:chgData name="Sabriesh Ram Kumar Ramasamy" userId="d5044f259beef681" providerId="Windows Live" clId="Web-{0EA7F1DE-1BCB-4975-B670-044CEADE1287}" dt="2023-06-19T03:28:04.977" v="10"/>
          <ac:picMkLst>
            <pc:docMk/>
            <pc:sldMk cId="257789195" sldId="263"/>
            <ac:picMk id="6" creationId="{EAFE2291-2E6D-2B68-2AAC-AEE45D287255}"/>
          </ac:picMkLst>
        </pc:picChg>
        <pc:picChg chg="add">
          <ac:chgData name="Sabriesh Ram Kumar Ramasamy" userId="d5044f259beef681" providerId="Windows Live" clId="Web-{0EA7F1DE-1BCB-4975-B670-044CEADE1287}" dt="2023-06-19T03:28:05.008" v="11"/>
          <ac:picMkLst>
            <pc:docMk/>
            <pc:sldMk cId="257789195" sldId="263"/>
            <ac:picMk id="13" creationId="{645B0749-7203-C539-1AC2-0B05029A6088}"/>
          </ac:picMkLst>
        </pc:picChg>
      </pc:sldChg>
      <pc:sldChg chg="new">
        <pc:chgData name="Sabriesh Ram Kumar Ramasamy" userId="d5044f259beef681" providerId="Windows Live" clId="Web-{0EA7F1DE-1BCB-4975-B670-044CEADE1287}" dt="2023-06-19T03:28:14.837" v="12"/>
        <pc:sldMkLst>
          <pc:docMk/>
          <pc:sldMk cId="310381670" sldId="264"/>
        </pc:sldMkLst>
      </pc:sldChg>
    </pc:docChg>
  </pc:docChgLst>
  <pc:docChgLst>
    <pc:chgData name="Sabriesh Ram Kumar Ramasamy" userId="d5044f259beef681" providerId="Windows Live" clId="Web-{98272208-6D0E-405C-84F1-0E05EEF7C4C1}"/>
    <pc:docChg chg="modSld">
      <pc:chgData name="Sabriesh Ram Kumar Ramasamy" userId="d5044f259beef681" providerId="Windows Live" clId="Web-{98272208-6D0E-405C-84F1-0E05EEF7C4C1}" dt="2023-06-21T11:19:12.544" v="6" actId="20577"/>
      <pc:docMkLst>
        <pc:docMk/>
      </pc:docMkLst>
      <pc:sldChg chg="addSp delSp modSp">
        <pc:chgData name="Sabriesh Ram Kumar Ramasamy" userId="d5044f259beef681" providerId="Windows Live" clId="Web-{98272208-6D0E-405C-84F1-0E05EEF7C4C1}" dt="2023-06-21T11:19:12.544" v="6" actId="20577"/>
        <pc:sldMkLst>
          <pc:docMk/>
          <pc:sldMk cId="4056858286" sldId="262"/>
        </pc:sldMkLst>
        <pc:spChg chg="mod">
          <ac:chgData name="Sabriesh Ram Kumar Ramasamy" userId="d5044f259beef681" providerId="Windows Live" clId="Web-{98272208-6D0E-405C-84F1-0E05EEF7C4C1}" dt="2023-06-21T11:18:58.825" v="3"/>
          <ac:spMkLst>
            <pc:docMk/>
            <pc:sldMk cId="4056858286" sldId="262"/>
            <ac:spMk id="2" creationId="{D1D75B43-15CF-A24E-5C21-B56A2AA82B77}"/>
          </ac:spMkLst>
        </pc:spChg>
        <pc:spChg chg="mod">
          <ac:chgData name="Sabriesh Ram Kumar Ramasamy" userId="d5044f259beef681" providerId="Windows Live" clId="Web-{98272208-6D0E-405C-84F1-0E05EEF7C4C1}" dt="2023-06-21T11:19:12.544" v="6" actId="20577"/>
          <ac:spMkLst>
            <pc:docMk/>
            <pc:sldMk cId="4056858286" sldId="262"/>
            <ac:spMk id="3" creationId="{1C403611-5B5C-BFD6-4F3E-DA45C9D984AF}"/>
          </ac:spMkLst>
        </pc:spChg>
        <pc:spChg chg="del">
          <ac:chgData name="Sabriesh Ram Kumar Ramasamy" userId="d5044f259beef681" providerId="Windows Live" clId="Web-{98272208-6D0E-405C-84F1-0E05EEF7C4C1}" dt="2023-06-21T11:18:58.825" v="3"/>
          <ac:spMkLst>
            <pc:docMk/>
            <pc:sldMk cId="4056858286" sldId="262"/>
            <ac:spMk id="32" creationId="{AAB8EDC3-1C0D-4505-A2C7-839A5161FB53}"/>
          </ac:spMkLst>
        </pc:spChg>
        <pc:spChg chg="del">
          <ac:chgData name="Sabriesh Ram Kumar Ramasamy" userId="d5044f259beef681" providerId="Windows Live" clId="Web-{98272208-6D0E-405C-84F1-0E05EEF7C4C1}" dt="2023-06-21T11:18:58.825" v="3"/>
          <ac:spMkLst>
            <pc:docMk/>
            <pc:sldMk cId="4056858286" sldId="262"/>
            <ac:spMk id="34" creationId="{2069E294-3813-4588-9E9C-AEA08F9C4DA1}"/>
          </ac:spMkLst>
        </pc:spChg>
        <pc:spChg chg="add">
          <ac:chgData name="Sabriesh Ram Kumar Ramasamy" userId="d5044f259beef681" providerId="Windows Live" clId="Web-{98272208-6D0E-405C-84F1-0E05EEF7C4C1}" dt="2023-06-21T11:18:58.825" v="3"/>
          <ac:spMkLst>
            <pc:docMk/>
            <pc:sldMk cId="4056858286" sldId="262"/>
            <ac:spMk id="39" creationId="{352BEC0E-22F8-46D0-9632-375DB541B06C}"/>
          </ac:spMkLst>
        </pc:spChg>
        <pc:spChg chg="add">
          <ac:chgData name="Sabriesh Ram Kumar Ramasamy" userId="d5044f259beef681" providerId="Windows Live" clId="Web-{98272208-6D0E-405C-84F1-0E05EEF7C4C1}" dt="2023-06-21T11:18:58.825" v="3"/>
          <ac:spMkLst>
            <pc:docMk/>
            <pc:sldMk cId="4056858286" sldId="262"/>
            <ac:spMk id="41" creationId="{3FCFB1DE-0B7E-48CC-BA90-B2AB0889F9D6}"/>
          </ac:spMkLst>
        </pc:spChg>
        <pc:picChg chg="mod">
          <ac:chgData name="Sabriesh Ram Kumar Ramasamy" userId="d5044f259beef681" providerId="Windows Live" clId="Web-{98272208-6D0E-405C-84F1-0E05EEF7C4C1}" dt="2023-06-21T11:18:58.825" v="3"/>
          <ac:picMkLst>
            <pc:docMk/>
            <pc:sldMk cId="4056858286" sldId="262"/>
            <ac:picMk id="17" creationId="{E7904544-A146-7CD1-0F80-9A5838A03F54}"/>
          </ac:picMkLst>
        </pc:picChg>
        <pc:picChg chg="mod ord">
          <ac:chgData name="Sabriesh Ram Kumar Ramasamy" userId="d5044f259beef681" providerId="Windows Live" clId="Web-{98272208-6D0E-405C-84F1-0E05EEF7C4C1}" dt="2023-06-21T11:18:58.825" v="3"/>
          <ac:picMkLst>
            <pc:docMk/>
            <pc:sldMk cId="4056858286" sldId="262"/>
            <ac:picMk id="25" creationId="{4BAB9650-E689-E8E0-65A3-FE41013962F5}"/>
          </ac:picMkLst>
        </pc:picChg>
      </pc:sldChg>
      <pc:sldChg chg="addSp delSp modSp mod setBg setClrOvrMap">
        <pc:chgData name="Sabriesh Ram Kumar Ramasamy" userId="d5044f259beef681" providerId="Windows Live" clId="Web-{98272208-6D0E-405C-84F1-0E05EEF7C4C1}" dt="2023-06-21T11:18:25.902" v="2"/>
        <pc:sldMkLst>
          <pc:docMk/>
          <pc:sldMk cId="257789195" sldId="263"/>
        </pc:sldMkLst>
        <pc:spChg chg="mod ord">
          <ac:chgData name="Sabriesh Ram Kumar Ramasamy" userId="d5044f259beef681" providerId="Windows Live" clId="Web-{98272208-6D0E-405C-84F1-0E05EEF7C4C1}" dt="2023-06-21T11:18:25.902" v="2"/>
          <ac:spMkLst>
            <pc:docMk/>
            <pc:sldMk cId="257789195" sldId="263"/>
            <ac:spMk id="2" creationId="{1503073B-4F92-D76E-9B40-E91241557AF3}"/>
          </ac:spMkLst>
        </pc:spChg>
        <pc:spChg chg="add del">
          <ac:chgData name="Sabriesh Ram Kumar Ramasamy" userId="d5044f259beef681" providerId="Windows Live" clId="Web-{98272208-6D0E-405C-84F1-0E05EEF7C4C1}" dt="2023-06-21T11:18:25.902" v="2"/>
          <ac:spMkLst>
            <pc:docMk/>
            <pc:sldMk cId="257789195" sldId="263"/>
            <ac:spMk id="12" creationId="{D1D34770-47A8-402C-AF23-2B653F2D88C1}"/>
          </ac:spMkLst>
        </pc:spChg>
        <pc:graphicFrameChg chg="mod modGraphic">
          <ac:chgData name="Sabriesh Ram Kumar Ramasamy" userId="d5044f259beef681" providerId="Windows Live" clId="Web-{98272208-6D0E-405C-84F1-0E05EEF7C4C1}" dt="2023-06-21T11:18:25.902" v="2"/>
          <ac:graphicFrameMkLst>
            <pc:docMk/>
            <pc:sldMk cId="257789195" sldId="263"/>
            <ac:graphicFrameMk id="14" creationId="{05067B89-6992-C39A-9A41-2CFF814BD676}"/>
          </ac:graphicFrameMkLst>
        </pc:graphicFrameChg>
        <pc:picChg chg="mod">
          <ac:chgData name="Sabriesh Ram Kumar Ramasamy" userId="d5044f259beef681" providerId="Windows Live" clId="Web-{98272208-6D0E-405C-84F1-0E05EEF7C4C1}" dt="2023-06-21T11:18:25.902" v="2"/>
          <ac:picMkLst>
            <pc:docMk/>
            <pc:sldMk cId="257789195" sldId="263"/>
            <ac:picMk id="13" creationId="{645B0749-7203-C539-1AC2-0B05029A6088}"/>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B21FE-67D7-4DA3-9E44-DE0BE1AD4F1D}"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F92B7F4C-5D48-4A00-A951-79C6D96531C2}">
      <dgm:prSet/>
      <dgm:spPr/>
      <dgm:t>
        <a:bodyPr/>
        <a:lstStyle/>
        <a:p>
          <a:pPr>
            <a:lnSpc>
              <a:spcPct val="100000"/>
            </a:lnSpc>
          </a:pPr>
          <a:r>
            <a:rPr lang="en-US" b="1"/>
            <a:t>Efficient search by ISBN</a:t>
          </a:r>
          <a:endParaRPr lang="en-US"/>
        </a:p>
      </dgm:t>
    </dgm:pt>
    <dgm:pt modelId="{69527577-15DD-4EDD-884D-A7789997131D}" type="parTrans" cxnId="{61D1AB71-E3D9-4ADC-8B19-56801F0FA026}">
      <dgm:prSet/>
      <dgm:spPr/>
      <dgm:t>
        <a:bodyPr/>
        <a:lstStyle/>
        <a:p>
          <a:endParaRPr lang="en-US"/>
        </a:p>
      </dgm:t>
    </dgm:pt>
    <dgm:pt modelId="{55DF459C-72BB-46F5-A290-F878F07D4F4A}" type="sibTrans" cxnId="{61D1AB71-E3D9-4ADC-8B19-56801F0FA026}">
      <dgm:prSet/>
      <dgm:spPr/>
      <dgm:t>
        <a:bodyPr/>
        <a:lstStyle/>
        <a:p>
          <a:endParaRPr lang="en-US"/>
        </a:p>
      </dgm:t>
    </dgm:pt>
    <dgm:pt modelId="{26086FC3-6951-414B-8A16-756753706FB7}">
      <dgm:prSet/>
      <dgm:spPr/>
      <dgm:t>
        <a:bodyPr/>
        <a:lstStyle/>
        <a:p>
          <a:pPr>
            <a:lnSpc>
              <a:spcPct val="100000"/>
            </a:lnSpc>
          </a:pPr>
          <a:r>
            <a:rPr lang="en-US" b="1"/>
            <a:t>Constant-time access for books with the same hash value</a:t>
          </a:r>
          <a:endParaRPr lang="en-US"/>
        </a:p>
      </dgm:t>
    </dgm:pt>
    <dgm:pt modelId="{F0E71732-3D1F-48E8-B3B9-780055689E52}" type="parTrans" cxnId="{12C7EBBA-7F84-42F0-BB6F-6257338B7CCD}">
      <dgm:prSet/>
      <dgm:spPr/>
      <dgm:t>
        <a:bodyPr/>
        <a:lstStyle/>
        <a:p>
          <a:endParaRPr lang="en-US"/>
        </a:p>
      </dgm:t>
    </dgm:pt>
    <dgm:pt modelId="{365C6F8A-34D9-4F09-A6CC-568496B48D37}" type="sibTrans" cxnId="{12C7EBBA-7F84-42F0-BB6F-6257338B7CCD}">
      <dgm:prSet/>
      <dgm:spPr/>
      <dgm:t>
        <a:bodyPr/>
        <a:lstStyle/>
        <a:p>
          <a:endParaRPr lang="en-US"/>
        </a:p>
      </dgm:t>
    </dgm:pt>
    <dgm:pt modelId="{23BE04E5-C622-4D87-BBD1-E5FF82EB3478}">
      <dgm:prSet/>
      <dgm:spPr/>
      <dgm:t>
        <a:bodyPr/>
        <a:lstStyle/>
        <a:p>
          <a:pPr>
            <a:lnSpc>
              <a:spcPct val="100000"/>
            </a:lnSpc>
          </a:pPr>
          <a:r>
            <a:rPr lang="en-US" b="1"/>
            <a:t>Handling collisions</a:t>
          </a:r>
          <a:endParaRPr lang="en-US"/>
        </a:p>
      </dgm:t>
    </dgm:pt>
    <dgm:pt modelId="{E193DB9B-A585-4889-8F23-5EFB07023AF9}" type="parTrans" cxnId="{A7324A2B-B7C7-46CB-8FB7-B01F233E7FA3}">
      <dgm:prSet/>
      <dgm:spPr/>
      <dgm:t>
        <a:bodyPr/>
        <a:lstStyle/>
        <a:p>
          <a:endParaRPr lang="en-US"/>
        </a:p>
      </dgm:t>
    </dgm:pt>
    <dgm:pt modelId="{648325C7-E9F1-48AE-A9E0-255FAF8CC932}" type="sibTrans" cxnId="{A7324A2B-B7C7-46CB-8FB7-B01F233E7FA3}">
      <dgm:prSet/>
      <dgm:spPr/>
      <dgm:t>
        <a:bodyPr/>
        <a:lstStyle/>
        <a:p>
          <a:endParaRPr lang="en-US"/>
        </a:p>
      </dgm:t>
    </dgm:pt>
    <dgm:pt modelId="{B059B3BA-8A1B-4D1C-B1C2-47D8B8E8F4DE}">
      <dgm:prSet/>
      <dgm:spPr/>
      <dgm:t>
        <a:bodyPr/>
        <a:lstStyle/>
        <a:p>
          <a:pPr>
            <a:lnSpc>
              <a:spcPct val="100000"/>
            </a:lnSpc>
          </a:pPr>
          <a:r>
            <a:rPr lang="en-US" b="1"/>
            <a:t>Balancing memory usage and efficiency</a:t>
          </a:r>
          <a:endParaRPr lang="en-US"/>
        </a:p>
      </dgm:t>
    </dgm:pt>
    <dgm:pt modelId="{BA3EA059-D6FB-409D-9FF3-D765A51E726D}" type="parTrans" cxnId="{101DBDA6-1DE8-480A-B09F-5DA13DD44B51}">
      <dgm:prSet/>
      <dgm:spPr/>
      <dgm:t>
        <a:bodyPr/>
        <a:lstStyle/>
        <a:p>
          <a:endParaRPr lang="en-US"/>
        </a:p>
      </dgm:t>
    </dgm:pt>
    <dgm:pt modelId="{0A754BA3-7C76-4BA4-BA52-62CF41FAC307}" type="sibTrans" cxnId="{101DBDA6-1DE8-480A-B09F-5DA13DD44B51}">
      <dgm:prSet/>
      <dgm:spPr/>
      <dgm:t>
        <a:bodyPr/>
        <a:lstStyle/>
        <a:p>
          <a:endParaRPr lang="en-US"/>
        </a:p>
      </dgm:t>
    </dgm:pt>
    <dgm:pt modelId="{3AF3ED50-5A5B-426A-BEB5-03EF1C0C3B81}">
      <dgm:prSet/>
      <dgm:spPr/>
      <dgm:t>
        <a:bodyPr/>
        <a:lstStyle/>
        <a:p>
          <a:pPr>
            <a:lnSpc>
              <a:spcPct val="100000"/>
            </a:lnSpc>
          </a:pPr>
          <a:r>
            <a:rPr lang="en-US" b="1"/>
            <a:t>Supporting different search patterns</a:t>
          </a:r>
          <a:endParaRPr lang="en-US"/>
        </a:p>
      </dgm:t>
    </dgm:pt>
    <dgm:pt modelId="{27B5C0FB-8F05-4FE5-884A-86681E80CD7B}" type="parTrans" cxnId="{C4B1F0B7-9EF5-48CF-915F-D23F6892E885}">
      <dgm:prSet/>
      <dgm:spPr/>
      <dgm:t>
        <a:bodyPr/>
        <a:lstStyle/>
        <a:p>
          <a:endParaRPr lang="en-US"/>
        </a:p>
      </dgm:t>
    </dgm:pt>
    <dgm:pt modelId="{8DD6AD2D-68E4-4CB8-83D3-726134226D71}" type="sibTrans" cxnId="{C4B1F0B7-9EF5-48CF-915F-D23F6892E885}">
      <dgm:prSet/>
      <dgm:spPr/>
      <dgm:t>
        <a:bodyPr/>
        <a:lstStyle/>
        <a:p>
          <a:endParaRPr lang="en-US"/>
        </a:p>
      </dgm:t>
    </dgm:pt>
    <dgm:pt modelId="{69649E1D-4759-4DAC-8041-327355CC6380}" type="pres">
      <dgm:prSet presAssocID="{811B21FE-67D7-4DA3-9E44-DE0BE1AD4F1D}" presName="root" presStyleCnt="0">
        <dgm:presLayoutVars>
          <dgm:dir/>
          <dgm:resizeHandles val="exact"/>
        </dgm:presLayoutVars>
      </dgm:prSet>
      <dgm:spPr/>
    </dgm:pt>
    <dgm:pt modelId="{603743AF-54F3-44F8-B39F-03E85628CD1F}" type="pres">
      <dgm:prSet presAssocID="{F92B7F4C-5D48-4A00-A951-79C6D96531C2}" presName="compNode" presStyleCnt="0"/>
      <dgm:spPr/>
    </dgm:pt>
    <dgm:pt modelId="{6CB67A7A-D917-4937-8C8E-480EABE99401}" type="pres">
      <dgm:prSet presAssocID="{F92B7F4C-5D48-4A00-A951-79C6D96531C2}" presName="bgRect" presStyleLbl="bgShp" presStyleIdx="0" presStyleCnt="5"/>
      <dgm:spPr/>
    </dgm:pt>
    <dgm:pt modelId="{7667D992-6411-4BDA-9BE2-0C3E68D1B011}" type="pres">
      <dgm:prSet presAssocID="{F92B7F4C-5D48-4A00-A951-79C6D96531C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7C6D8E0-C614-4C35-879C-602616CD9D1F}" type="pres">
      <dgm:prSet presAssocID="{F92B7F4C-5D48-4A00-A951-79C6D96531C2}" presName="spaceRect" presStyleCnt="0"/>
      <dgm:spPr/>
    </dgm:pt>
    <dgm:pt modelId="{3A707E54-5922-4790-9C20-2FAF323BD8BF}" type="pres">
      <dgm:prSet presAssocID="{F92B7F4C-5D48-4A00-A951-79C6D96531C2}" presName="parTx" presStyleLbl="revTx" presStyleIdx="0" presStyleCnt="5">
        <dgm:presLayoutVars>
          <dgm:chMax val="0"/>
          <dgm:chPref val="0"/>
        </dgm:presLayoutVars>
      </dgm:prSet>
      <dgm:spPr/>
    </dgm:pt>
    <dgm:pt modelId="{ED2E979C-BCB2-41B2-B03E-4162834E5A65}" type="pres">
      <dgm:prSet presAssocID="{55DF459C-72BB-46F5-A290-F878F07D4F4A}" presName="sibTrans" presStyleCnt="0"/>
      <dgm:spPr/>
    </dgm:pt>
    <dgm:pt modelId="{7C358D74-AD9E-4554-A45F-8FE9A8AF0473}" type="pres">
      <dgm:prSet presAssocID="{26086FC3-6951-414B-8A16-756753706FB7}" presName="compNode" presStyleCnt="0"/>
      <dgm:spPr/>
    </dgm:pt>
    <dgm:pt modelId="{BE7851A4-D8EE-4FCE-8772-5FEC2BB34B07}" type="pres">
      <dgm:prSet presAssocID="{26086FC3-6951-414B-8A16-756753706FB7}" presName="bgRect" presStyleLbl="bgShp" presStyleIdx="1" presStyleCnt="5"/>
      <dgm:spPr/>
    </dgm:pt>
    <dgm:pt modelId="{EE32551F-53EC-446E-83E6-99A4AFA6A31E}" type="pres">
      <dgm:prSet presAssocID="{26086FC3-6951-414B-8A16-756753706F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D31E3AE3-7B58-4F8A-926D-5D4825B77A6D}" type="pres">
      <dgm:prSet presAssocID="{26086FC3-6951-414B-8A16-756753706FB7}" presName="spaceRect" presStyleCnt="0"/>
      <dgm:spPr/>
    </dgm:pt>
    <dgm:pt modelId="{5735AF06-040F-427B-BEAA-DD0D93195B0E}" type="pres">
      <dgm:prSet presAssocID="{26086FC3-6951-414B-8A16-756753706FB7}" presName="parTx" presStyleLbl="revTx" presStyleIdx="1" presStyleCnt="5">
        <dgm:presLayoutVars>
          <dgm:chMax val="0"/>
          <dgm:chPref val="0"/>
        </dgm:presLayoutVars>
      </dgm:prSet>
      <dgm:spPr/>
    </dgm:pt>
    <dgm:pt modelId="{4E48768A-92BB-459D-8A09-56FF521C9D7E}" type="pres">
      <dgm:prSet presAssocID="{365C6F8A-34D9-4F09-A6CC-568496B48D37}" presName="sibTrans" presStyleCnt="0"/>
      <dgm:spPr/>
    </dgm:pt>
    <dgm:pt modelId="{71343E3C-934F-410A-AC0E-1CB604A2EB4D}" type="pres">
      <dgm:prSet presAssocID="{23BE04E5-C622-4D87-BBD1-E5FF82EB3478}" presName="compNode" presStyleCnt="0"/>
      <dgm:spPr/>
    </dgm:pt>
    <dgm:pt modelId="{38B0B438-1C0E-46D4-BC43-092BCB4F1344}" type="pres">
      <dgm:prSet presAssocID="{23BE04E5-C622-4D87-BBD1-E5FF82EB3478}" presName="bgRect" presStyleLbl="bgShp" presStyleIdx="2" presStyleCnt="5"/>
      <dgm:spPr/>
    </dgm:pt>
    <dgm:pt modelId="{02F98FC3-FF3A-4A05-83E9-D35F51997F96}" type="pres">
      <dgm:prSet presAssocID="{23BE04E5-C622-4D87-BBD1-E5FF82EB347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5ED9A7AD-4718-46BF-8D40-DD594C54F758}" type="pres">
      <dgm:prSet presAssocID="{23BE04E5-C622-4D87-BBD1-E5FF82EB3478}" presName="spaceRect" presStyleCnt="0"/>
      <dgm:spPr/>
    </dgm:pt>
    <dgm:pt modelId="{72F6BD7C-1E1C-42E8-A050-D3D4ABA1C324}" type="pres">
      <dgm:prSet presAssocID="{23BE04E5-C622-4D87-BBD1-E5FF82EB3478}" presName="parTx" presStyleLbl="revTx" presStyleIdx="2" presStyleCnt="5">
        <dgm:presLayoutVars>
          <dgm:chMax val="0"/>
          <dgm:chPref val="0"/>
        </dgm:presLayoutVars>
      </dgm:prSet>
      <dgm:spPr/>
    </dgm:pt>
    <dgm:pt modelId="{F18DC6DB-0276-4D31-96BA-9FBEC4917E23}" type="pres">
      <dgm:prSet presAssocID="{648325C7-E9F1-48AE-A9E0-255FAF8CC932}" presName="sibTrans" presStyleCnt="0"/>
      <dgm:spPr/>
    </dgm:pt>
    <dgm:pt modelId="{AFDD2F53-CE20-4D23-A4BD-3B8C9B6EF90B}" type="pres">
      <dgm:prSet presAssocID="{B059B3BA-8A1B-4D1C-B1C2-47D8B8E8F4DE}" presName="compNode" presStyleCnt="0"/>
      <dgm:spPr/>
    </dgm:pt>
    <dgm:pt modelId="{E9BD8971-C31A-4357-A954-EC90DF9E6A26}" type="pres">
      <dgm:prSet presAssocID="{B059B3BA-8A1B-4D1C-B1C2-47D8B8E8F4DE}" presName="bgRect" presStyleLbl="bgShp" presStyleIdx="3" presStyleCnt="5"/>
      <dgm:spPr/>
    </dgm:pt>
    <dgm:pt modelId="{1113DCA3-2988-4A32-96E4-BE0FBF7ED43F}" type="pres">
      <dgm:prSet presAssocID="{B059B3BA-8A1B-4D1C-B1C2-47D8B8E8F4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8FC7DEBB-E3EA-41DD-8A66-C7B545D56534}" type="pres">
      <dgm:prSet presAssocID="{B059B3BA-8A1B-4D1C-B1C2-47D8B8E8F4DE}" presName="spaceRect" presStyleCnt="0"/>
      <dgm:spPr/>
    </dgm:pt>
    <dgm:pt modelId="{586AC58E-C23F-49E6-9246-28819DE36853}" type="pres">
      <dgm:prSet presAssocID="{B059B3BA-8A1B-4D1C-B1C2-47D8B8E8F4DE}" presName="parTx" presStyleLbl="revTx" presStyleIdx="3" presStyleCnt="5">
        <dgm:presLayoutVars>
          <dgm:chMax val="0"/>
          <dgm:chPref val="0"/>
        </dgm:presLayoutVars>
      </dgm:prSet>
      <dgm:spPr/>
    </dgm:pt>
    <dgm:pt modelId="{978C0DD4-DB4D-4196-AE41-3C849B562EB2}" type="pres">
      <dgm:prSet presAssocID="{0A754BA3-7C76-4BA4-BA52-62CF41FAC307}" presName="sibTrans" presStyleCnt="0"/>
      <dgm:spPr/>
    </dgm:pt>
    <dgm:pt modelId="{D2671E0B-7419-4449-ABA7-56A86491C52E}" type="pres">
      <dgm:prSet presAssocID="{3AF3ED50-5A5B-426A-BEB5-03EF1C0C3B81}" presName="compNode" presStyleCnt="0"/>
      <dgm:spPr/>
    </dgm:pt>
    <dgm:pt modelId="{5CD5EC8B-CC97-4AFD-AAEC-250E926C0F1F}" type="pres">
      <dgm:prSet presAssocID="{3AF3ED50-5A5B-426A-BEB5-03EF1C0C3B81}" presName="bgRect" presStyleLbl="bgShp" presStyleIdx="4" presStyleCnt="5"/>
      <dgm:spPr/>
    </dgm:pt>
    <dgm:pt modelId="{61F5E338-2424-4140-A649-61AD0253CBFC}" type="pres">
      <dgm:prSet presAssocID="{3AF3ED50-5A5B-426A-BEB5-03EF1C0C3B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5D26DAEE-E8A5-47B8-B096-5C914A6CA6CD}" type="pres">
      <dgm:prSet presAssocID="{3AF3ED50-5A5B-426A-BEB5-03EF1C0C3B81}" presName="spaceRect" presStyleCnt="0"/>
      <dgm:spPr/>
    </dgm:pt>
    <dgm:pt modelId="{E91ED5BE-297A-45A0-89B8-2D34FFF89A85}" type="pres">
      <dgm:prSet presAssocID="{3AF3ED50-5A5B-426A-BEB5-03EF1C0C3B81}" presName="parTx" presStyleLbl="revTx" presStyleIdx="4" presStyleCnt="5">
        <dgm:presLayoutVars>
          <dgm:chMax val="0"/>
          <dgm:chPref val="0"/>
        </dgm:presLayoutVars>
      </dgm:prSet>
      <dgm:spPr/>
    </dgm:pt>
  </dgm:ptLst>
  <dgm:cxnLst>
    <dgm:cxn modelId="{407B6B1F-21B2-4753-87B9-FA7A0E7A95F6}" type="presOf" srcId="{B059B3BA-8A1B-4D1C-B1C2-47D8B8E8F4DE}" destId="{586AC58E-C23F-49E6-9246-28819DE36853}" srcOrd="0" destOrd="0" presId="urn:microsoft.com/office/officeart/2018/2/layout/IconVerticalSolidList"/>
    <dgm:cxn modelId="{325A0E24-EDDB-40F6-8130-4964E0F534A3}" type="presOf" srcId="{3AF3ED50-5A5B-426A-BEB5-03EF1C0C3B81}" destId="{E91ED5BE-297A-45A0-89B8-2D34FFF89A85}" srcOrd="0" destOrd="0" presId="urn:microsoft.com/office/officeart/2018/2/layout/IconVerticalSolidList"/>
    <dgm:cxn modelId="{A7324A2B-B7C7-46CB-8FB7-B01F233E7FA3}" srcId="{811B21FE-67D7-4DA3-9E44-DE0BE1AD4F1D}" destId="{23BE04E5-C622-4D87-BBD1-E5FF82EB3478}" srcOrd="2" destOrd="0" parTransId="{E193DB9B-A585-4889-8F23-5EFB07023AF9}" sibTransId="{648325C7-E9F1-48AE-A9E0-255FAF8CC932}"/>
    <dgm:cxn modelId="{571F0130-8433-47AB-A408-78FE3C5FB36A}" type="presOf" srcId="{26086FC3-6951-414B-8A16-756753706FB7}" destId="{5735AF06-040F-427B-BEAA-DD0D93195B0E}" srcOrd="0" destOrd="0" presId="urn:microsoft.com/office/officeart/2018/2/layout/IconVerticalSolidList"/>
    <dgm:cxn modelId="{61D1AB71-E3D9-4ADC-8B19-56801F0FA026}" srcId="{811B21FE-67D7-4DA3-9E44-DE0BE1AD4F1D}" destId="{F92B7F4C-5D48-4A00-A951-79C6D96531C2}" srcOrd="0" destOrd="0" parTransId="{69527577-15DD-4EDD-884D-A7789997131D}" sibTransId="{55DF459C-72BB-46F5-A290-F878F07D4F4A}"/>
    <dgm:cxn modelId="{B3A9579C-7820-4DDF-9CEB-3AEDE71F03C3}" type="presOf" srcId="{811B21FE-67D7-4DA3-9E44-DE0BE1AD4F1D}" destId="{69649E1D-4759-4DAC-8041-327355CC6380}" srcOrd="0" destOrd="0" presId="urn:microsoft.com/office/officeart/2018/2/layout/IconVerticalSolidList"/>
    <dgm:cxn modelId="{101DBDA6-1DE8-480A-B09F-5DA13DD44B51}" srcId="{811B21FE-67D7-4DA3-9E44-DE0BE1AD4F1D}" destId="{B059B3BA-8A1B-4D1C-B1C2-47D8B8E8F4DE}" srcOrd="3" destOrd="0" parTransId="{BA3EA059-D6FB-409D-9FF3-D765A51E726D}" sibTransId="{0A754BA3-7C76-4BA4-BA52-62CF41FAC307}"/>
    <dgm:cxn modelId="{961826AF-A26A-40C3-80D8-9279B57787FB}" type="presOf" srcId="{F92B7F4C-5D48-4A00-A951-79C6D96531C2}" destId="{3A707E54-5922-4790-9C20-2FAF323BD8BF}" srcOrd="0" destOrd="0" presId="urn:microsoft.com/office/officeart/2018/2/layout/IconVerticalSolidList"/>
    <dgm:cxn modelId="{C4B1F0B7-9EF5-48CF-915F-D23F6892E885}" srcId="{811B21FE-67D7-4DA3-9E44-DE0BE1AD4F1D}" destId="{3AF3ED50-5A5B-426A-BEB5-03EF1C0C3B81}" srcOrd="4" destOrd="0" parTransId="{27B5C0FB-8F05-4FE5-884A-86681E80CD7B}" sibTransId="{8DD6AD2D-68E4-4CB8-83D3-726134226D71}"/>
    <dgm:cxn modelId="{12C7EBBA-7F84-42F0-BB6F-6257338B7CCD}" srcId="{811B21FE-67D7-4DA3-9E44-DE0BE1AD4F1D}" destId="{26086FC3-6951-414B-8A16-756753706FB7}" srcOrd="1" destOrd="0" parTransId="{F0E71732-3D1F-48E8-B3B9-780055689E52}" sibTransId="{365C6F8A-34D9-4F09-A6CC-568496B48D37}"/>
    <dgm:cxn modelId="{A5E471F9-A02D-4488-83D7-04258764A59F}" type="presOf" srcId="{23BE04E5-C622-4D87-BBD1-E5FF82EB3478}" destId="{72F6BD7C-1E1C-42E8-A050-D3D4ABA1C324}" srcOrd="0" destOrd="0" presId="urn:microsoft.com/office/officeart/2018/2/layout/IconVerticalSolidList"/>
    <dgm:cxn modelId="{B9B533DD-80D5-4546-8BC3-6686DD892074}" type="presParOf" srcId="{69649E1D-4759-4DAC-8041-327355CC6380}" destId="{603743AF-54F3-44F8-B39F-03E85628CD1F}" srcOrd="0" destOrd="0" presId="urn:microsoft.com/office/officeart/2018/2/layout/IconVerticalSolidList"/>
    <dgm:cxn modelId="{60CCF924-7E20-4CD7-9884-D7D82EBBBE54}" type="presParOf" srcId="{603743AF-54F3-44F8-B39F-03E85628CD1F}" destId="{6CB67A7A-D917-4937-8C8E-480EABE99401}" srcOrd="0" destOrd="0" presId="urn:microsoft.com/office/officeart/2018/2/layout/IconVerticalSolidList"/>
    <dgm:cxn modelId="{16C0556B-58AA-4993-A19D-D22051019C48}" type="presParOf" srcId="{603743AF-54F3-44F8-B39F-03E85628CD1F}" destId="{7667D992-6411-4BDA-9BE2-0C3E68D1B011}" srcOrd="1" destOrd="0" presId="urn:microsoft.com/office/officeart/2018/2/layout/IconVerticalSolidList"/>
    <dgm:cxn modelId="{702C3643-5B98-4C80-BD2F-602ABE9D5638}" type="presParOf" srcId="{603743AF-54F3-44F8-B39F-03E85628CD1F}" destId="{F7C6D8E0-C614-4C35-879C-602616CD9D1F}" srcOrd="2" destOrd="0" presId="urn:microsoft.com/office/officeart/2018/2/layout/IconVerticalSolidList"/>
    <dgm:cxn modelId="{CDDB7076-4F73-48CC-B907-8719BBF6C4BA}" type="presParOf" srcId="{603743AF-54F3-44F8-B39F-03E85628CD1F}" destId="{3A707E54-5922-4790-9C20-2FAF323BD8BF}" srcOrd="3" destOrd="0" presId="urn:microsoft.com/office/officeart/2018/2/layout/IconVerticalSolidList"/>
    <dgm:cxn modelId="{47A01F27-025B-45FE-BF65-2F74F2CF7829}" type="presParOf" srcId="{69649E1D-4759-4DAC-8041-327355CC6380}" destId="{ED2E979C-BCB2-41B2-B03E-4162834E5A65}" srcOrd="1" destOrd="0" presId="urn:microsoft.com/office/officeart/2018/2/layout/IconVerticalSolidList"/>
    <dgm:cxn modelId="{2BA7A071-681C-43E5-B1A9-4A8FB863B661}" type="presParOf" srcId="{69649E1D-4759-4DAC-8041-327355CC6380}" destId="{7C358D74-AD9E-4554-A45F-8FE9A8AF0473}" srcOrd="2" destOrd="0" presId="urn:microsoft.com/office/officeart/2018/2/layout/IconVerticalSolidList"/>
    <dgm:cxn modelId="{E4CD5198-9D45-498E-9279-388CC64BAF3E}" type="presParOf" srcId="{7C358D74-AD9E-4554-A45F-8FE9A8AF0473}" destId="{BE7851A4-D8EE-4FCE-8772-5FEC2BB34B07}" srcOrd="0" destOrd="0" presId="urn:microsoft.com/office/officeart/2018/2/layout/IconVerticalSolidList"/>
    <dgm:cxn modelId="{C1F4F945-13B1-410A-AA1E-8B9709B8C0A0}" type="presParOf" srcId="{7C358D74-AD9E-4554-A45F-8FE9A8AF0473}" destId="{EE32551F-53EC-446E-83E6-99A4AFA6A31E}" srcOrd="1" destOrd="0" presId="urn:microsoft.com/office/officeart/2018/2/layout/IconVerticalSolidList"/>
    <dgm:cxn modelId="{499236DF-4854-4C94-9B8D-BD39D4B8B5BE}" type="presParOf" srcId="{7C358D74-AD9E-4554-A45F-8FE9A8AF0473}" destId="{D31E3AE3-7B58-4F8A-926D-5D4825B77A6D}" srcOrd="2" destOrd="0" presId="urn:microsoft.com/office/officeart/2018/2/layout/IconVerticalSolidList"/>
    <dgm:cxn modelId="{BB079356-36FB-4382-9A8A-9F3D6A441E66}" type="presParOf" srcId="{7C358D74-AD9E-4554-A45F-8FE9A8AF0473}" destId="{5735AF06-040F-427B-BEAA-DD0D93195B0E}" srcOrd="3" destOrd="0" presId="urn:microsoft.com/office/officeart/2018/2/layout/IconVerticalSolidList"/>
    <dgm:cxn modelId="{54747BD7-DB0B-4C69-B640-4506A9D83EF0}" type="presParOf" srcId="{69649E1D-4759-4DAC-8041-327355CC6380}" destId="{4E48768A-92BB-459D-8A09-56FF521C9D7E}" srcOrd="3" destOrd="0" presId="urn:microsoft.com/office/officeart/2018/2/layout/IconVerticalSolidList"/>
    <dgm:cxn modelId="{9B245EE6-07EB-4245-AFB1-FD3EDA84A01F}" type="presParOf" srcId="{69649E1D-4759-4DAC-8041-327355CC6380}" destId="{71343E3C-934F-410A-AC0E-1CB604A2EB4D}" srcOrd="4" destOrd="0" presId="urn:microsoft.com/office/officeart/2018/2/layout/IconVerticalSolidList"/>
    <dgm:cxn modelId="{2FD99A7C-AAFB-4951-9096-328BE338CDFE}" type="presParOf" srcId="{71343E3C-934F-410A-AC0E-1CB604A2EB4D}" destId="{38B0B438-1C0E-46D4-BC43-092BCB4F1344}" srcOrd="0" destOrd="0" presId="urn:microsoft.com/office/officeart/2018/2/layout/IconVerticalSolidList"/>
    <dgm:cxn modelId="{6C4D182D-E32C-445F-8F28-8EC1497DB9D8}" type="presParOf" srcId="{71343E3C-934F-410A-AC0E-1CB604A2EB4D}" destId="{02F98FC3-FF3A-4A05-83E9-D35F51997F96}" srcOrd="1" destOrd="0" presId="urn:microsoft.com/office/officeart/2018/2/layout/IconVerticalSolidList"/>
    <dgm:cxn modelId="{F1FCE172-938C-4206-BEFE-E90D7E639DDD}" type="presParOf" srcId="{71343E3C-934F-410A-AC0E-1CB604A2EB4D}" destId="{5ED9A7AD-4718-46BF-8D40-DD594C54F758}" srcOrd="2" destOrd="0" presId="urn:microsoft.com/office/officeart/2018/2/layout/IconVerticalSolidList"/>
    <dgm:cxn modelId="{172F07AA-1C8B-41B9-B433-BDE04D902779}" type="presParOf" srcId="{71343E3C-934F-410A-AC0E-1CB604A2EB4D}" destId="{72F6BD7C-1E1C-42E8-A050-D3D4ABA1C324}" srcOrd="3" destOrd="0" presId="urn:microsoft.com/office/officeart/2018/2/layout/IconVerticalSolidList"/>
    <dgm:cxn modelId="{D42821CB-8ED0-4980-AD60-09D0FA8F6639}" type="presParOf" srcId="{69649E1D-4759-4DAC-8041-327355CC6380}" destId="{F18DC6DB-0276-4D31-96BA-9FBEC4917E23}" srcOrd="5" destOrd="0" presId="urn:microsoft.com/office/officeart/2018/2/layout/IconVerticalSolidList"/>
    <dgm:cxn modelId="{ED037A6C-B102-4D13-B0EF-9A8410DB0474}" type="presParOf" srcId="{69649E1D-4759-4DAC-8041-327355CC6380}" destId="{AFDD2F53-CE20-4D23-A4BD-3B8C9B6EF90B}" srcOrd="6" destOrd="0" presId="urn:microsoft.com/office/officeart/2018/2/layout/IconVerticalSolidList"/>
    <dgm:cxn modelId="{33FBE8E2-D04D-44E9-BA3D-A7DED7012D66}" type="presParOf" srcId="{AFDD2F53-CE20-4D23-A4BD-3B8C9B6EF90B}" destId="{E9BD8971-C31A-4357-A954-EC90DF9E6A26}" srcOrd="0" destOrd="0" presId="urn:microsoft.com/office/officeart/2018/2/layout/IconVerticalSolidList"/>
    <dgm:cxn modelId="{4C592738-A377-4A24-A2B4-E5E665ADE3C1}" type="presParOf" srcId="{AFDD2F53-CE20-4D23-A4BD-3B8C9B6EF90B}" destId="{1113DCA3-2988-4A32-96E4-BE0FBF7ED43F}" srcOrd="1" destOrd="0" presId="urn:microsoft.com/office/officeart/2018/2/layout/IconVerticalSolidList"/>
    <dgm:cxn modelId="{02C0A0A9-84AE-48DB-B605-39081B76A7BC}" type="presParOf" srcId="{AFDD2F53-CE20-4D23-A4BD-3B8C9B6EF90B}" destId="{8FC7DEBB-E3EA-41DD-8A66-C7B545D56534}" srcOrd="2" destOrd="0" presId="urn:microsoft.com/office/officeart/2018/2/layout/IconVerticalSolidList"/>
    <dgm:cxn modelId="{C3529BF2-B472-4D65-A723-8AF315D7F708}" type="presParOf" srcId="{AFDD2F53-CE20-4D23-A4BD-3B8C9B6EF90B}" destId="{586AC58E-C23F-49E6-9246-28819DE36853}" srcOrd="3" destOrd="0" presId="urn:microsoft.com/office/officeart/2018/2/layout/IconVerticalSolidList"/>
    <dgm:cxn modelId="{FA0393B7-C400-4E56-8918-53A58D4EC9ED}" type="presParOf" srcId="{69649E1D-4759-4DAC-8041-327355CC6380}" destId="{978C0DD4-DB4D-4196-AE41-3C849B562EB2}" srcOrd="7" destOrd="0" presId="urn:microsoft.com/office/officeart/2018/2/layout/IconVerticalSolidList"/>
    <dgm:cxn modelId="{E075BC6E-CD5E-458A-9E23-0802FD4AFB5E}" type="presParOf" srcId="{69649E1D-4759-4DAC-8041-327355CC6380}" destId="{D2671E0B-7419-4449-ABA7-56A86491C52E}" srcOrd="8" destOrd="0" presId="urn:microsoft.com/office/officeart/2018/2/layout/IconVerticalSolidList"/>
    <dgm:cxn modelId="{16440B36-4F17-4C30-B77B-2D7B337AC252}" type="presParOf" srcId="{D2671E0B-7419-4449-ABA7-56A86491C52E}" destId="{5CD5EC8B-CC97-4AFD-AAEC-250E926C0F1F}" srcOrd="0" destOrd="0" presId="urn:microsoft.com/office/officeart/2018/2/layout/IconVerticalSolidList"/>
    <dgm:cxn modelId="{A8679322-6211-4119-84F3-451BCCB88BC7}" type="presParOf" srcId="{D2671E0B-7419-4449-ABA7-56A86491C52E}" destId="{61F5E338-2424-4140-A649-61AD0253CBFC}" srcOrd="1" destOrd="0" presId="urn:microsoft.com/office/officeart/2018/2/layout/IconVerticalSolidList"/>
    <dgm:cxn modelId="{42A4D4CE-DBCC-4010-83A5-9702BADB40B9}" type="presParOf" srcId="{D2671E0B-7419-4449-ABA7-56A86491C52E}" destId="{5D26DAEE-E8A5-47B8-B096-5C914A6CA6CD}" srcOrd="2" destOrd="0" presId="urn:microsoft.com/office/officeart/2018/2/layout/IconVerticalSolidList"/>
    <dgm:cxn modelId="{788E3F7D-8C10-4CAB-AA55-B5DE7C0DAA05}" type="presParOf" srcId="{D2671E0B-7419-4449-ABA7-56A86491C52E}" destId="{E91ED5BE-297A-45A0-89B8-2D34FFF89A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5B0A1-7C82-4F1A-8B0E-F40DCD09FC22}"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A71F82F4-6DE0-4EBE-AF96-43D35642B9D1}">
      <dgm:prSet/>
      <dgm:spPr/>
      <dgm:t>
        <a:bodyPr/>
        <a:lstStyle/>
        <a:p>
          <a:pPr>
            <a:lnSpc>
              <a:spcPct val="100000"/>
            </a:lnSpc>
          </a:pPr>
          <a:r>
            <a:rPr lang="en-US" b="1"/>
            <a:t>Library Management Systems</a:t>
          </a:r>
          <a:r>
            <a:rPr lang="en-US"/>
            <a:t>: The hybrid data structure can be used in library management systems to efficiently store and retrieve books. The hash table provides quick access to books based on their ISBN, the linked list handles collisions and preserves the order of books with the same hash value, and the binary search tree allows for efficient search operations based on ISBN.</a:t>
          </a:r>
        </a:p>
      </dgm:t>
    </dgm:pt>
    <dgm:pt modelId="{48AA4D5F-FBE0-4988-8F9B-FECABE93CAE0}" type="parTrans" cxnId="{B60E5351-25FA-4AB2-9505-5EC915CA60F7}">
      <dgm:prSet/>
      <dgm:spPr/>
      <dgm:t>
        <a:bodyPr/>
        <a:lstStyle/>
        <a:p>
          <a:endParaRPr lang="en-US"/>
        </a:p>
      </dgm:t>
    </dgm:pt>
    <dgm:pt modelId="{95EC975A-029A-42E1-97B1-9D8FD929D94E}" type="sibTrans" cxnId="{B60E5351-25FA-4AB2-9505-5EC915CA60F7}">
      <dgm:prSet/>
      <dgm:spPr/>
      <dgm:t>
        <a:bodyPr/>
        <a:lstStyle/>
        <a:p>
          <a:endParaRPr lang="en-US"/>
        </a:p>
      </dgm:t>
    </dgm:pt>
    <dgm:pt modelId="{FA5304A7-3AD4-4143-9B5D-39247F88AB61}">
      <dgm:prSet/>
      <dgm:spPr/>
      <dgm:t>
        <a:bodyPr/>
        <a:lstStyle/>
        <a:p>
          <a:pPr>
            <a:lnSpc>
              <a:spcPct val="100000"/>
            </a:lnSpc>
          </a:pPr>
          <a:r>
            <a:rPr lang="en-US" b="1"/>
            <a:t>Online Bookstores</a:t>
          </a:r>
          <a:r>
            <a:rPr lang="en-US"/>
            <a:t>: Online bookstores can benefit from the hybrid data structure to manage their inventory. The hash table allows for efficient lookup of books by ISBN, the linked list handles collisions when multiple books have the same ISBN, and the binary search tree enables quick search operations. This combination ensures efficient inventory management and quick retrieval of books for online customers.</a:t>
          </a:r>
        </a:p>
      </dgm:t>
    </dgm:pt>
    <dgm:pt modelId="{E63FFEA2-50B4-4490-9C7C-C5826EFF4704}" type="parTrans" cxnId="{C0A1E854-9F67-44EA-8E0E-68B097F36CFE}">
      <dgm:prSet/>
      <dgm:spPr/>
      <dgm:t>
        <a:bodyPr/>
        <a:lstStyle/>
        <a:p>
          <a:endParaRPr lang="en-US"/>
        </a:p>
      </dgm:t>
    </dgm:pt>
    <dgm:pt modelId="{C1136CC7-41C8-4568-B3C5-D4F6B4A09CD3}" type="sibTrans" cxnId="{C0A1E854-9F67-44EA-8E0E-68B097F36CFE}">
      <dgm:prSet/>
      <dgm:spPr/>
      <dgm:t>
        <a:bodyPr/>
        <a:lstStyle/>
        <a:p>
          <a:endParaRPr lang="en-US"/>
        </a:p>
      </dgm:t>
    </dgm:pt>
    <dgm:pt modelId="{D188C6D0-F8AA-40FF-9360-27CAB27F957F}" type="pres">
      <dgm:prSet presAssocID="{8355B0A1-7C82-4F1A-8B0E-F40DCD09FC22}" presName="vert0" presStyleCnt="0">
        <dgm:presLayoutVars>
          <dgm:dir/>
          <dgm:animOne val="branch"/>
          <dgm:animLvl val="lvl"/>
        </dgm:presLayoutVars>
      </dgm:prSet>
      <dgm:spPr/>
    </dgm:pt>
    <dgm:pt modelId="{B9177B1F-6245-400A-8E55-4DBD37612B23}" type="pres">
      <dgm:prSet presAssocID="{A71F82F4-6DE0-4EBE-AF96-43D35642B9D1}" presName="thickLine" presStyleLbl="alignNode1" presStyleIdx="0" presStyleCnt="2"/>
      <dgm:spPr/>
    </dgm:pt>
    <dgm:pt modelId="{981250FB-F8E2-4E8E-AAD5-3DC96C8B84BE}" type="pres">
      <dgm:prSet presAssocID="{A71F82F4-6DE0-4EBE-AF96-43D35642B9D1}" presName="horz1" presStyleCnt="0"/>
      <dgm:spPr/>
    </dgm:pt>
    <dgm:pt modelId="{912CDB44-C63C-4B74-8475-F78972A01CBD}" type="pres">
      <dgm:prSet presAssocID="{A71F82F4-6DE0-4EBE-AF96-43D35642B9D1}" presName="tx1" presStyleLbl="revTx" presStyleIdx="0" presStyleCnt="2"/>
      <dgm:spPr/>
    </dgm:pt>
    <dgm:pt modelId="{C1724B8C-DBC0-4FDC-9C13-ABA52651FE67}" type="pres">
      <dgm:prSet presAssocID="{A71F82F4-6DE0-4EBE-AF96-43D35642B9D1}" presName="vert1" presStyleCnt="0"/>
      <dgm:spPr/>
    </dgm:pt>
    <dgm:pt modelId="{7A58531F-DD5D-42C7-BC5D-0F37E70615B8}" type="pres">
      <dgm:prSet presAssocID="{FA5304A7-3AD4-4143-9B5D-39247F88AB61}" presName="thickLine" presStyleLbl="alignNode1" presStyleIdx="1" presStyleCnt="2"/>
      <dgm:spPr/>
    </dgm:pt>
    <dgm:pt modelId="{90DD8EAB-77FC-4B2B-8F10-6151D7435981}" type="pres">
      <dgm:prSet presAssocID="{FA5304A7-3AD4-4143-9B5D-39247F88AB61}" presName="horz1" presStyleCnt="0"/>
      <dgm:spPr/>
    </dgm:pt>
    <dgm:pt modelId="{686EEE1C-F25F-4C53-BAF1-C2E60FC61562}" type="pres">
      <dgm:prSet presAssocID="{FA5304A7-3AD4-4143-9B5D-39247F88AB61}" presName="tx1" presStyleLbl="revTx" presStyleIdx="1" presStyleCnt="2"/>
      <dgm:spPr/>
    </dgm:pt>
    <dgm:pt modelId="{6E972624-F18A-4104-9D6C-FCCEBAAA0CEB}" type="pres">
      <dgm:prSet presAssocID="{FA5304A7-3AD4-4143-9B5D-39247F88AB61}" presName="vert1" presStyleCnt="0"/>
      <dgm:spPr/>
    </dgm:pt>
  </dgm:ptLst>
  <dgm:cxnLst>
    <dgm:cxn modelId="{90207013-493E-4326-AA4D-43060865A6AB}" type="presOf" srcId="{FA5304A7-3AD4-4143-9B5D-39247F88AB61}" destId="{686EEE1C-F25F-4C53-BAF1-C2E60FC61562}" srcOrd="0" destOrd="0" presId="urn:microsoft.com/office/officeart/2008/layout/LinedList"/>
    <dgm:cxn modelId="{B60E5351-25FA-4AB2-9505-5EC915CA60F7}" srcId="{8355B0A1-7C82-4F1A-8B0E-F40DCD09FC22}" destId="{A71F82F4-6DE0-4EBE-AF96-43D35642B9D1}" srcOrd="0" destOrd="0" parTransId="{48AA4D5F-FBE0-4988-8F9B-FECABE93CAE0}" sibTransId="{95EC975A-029A-42E1-97B1-9D8FD929D94E}"/>
    <dgm:cxn modelId="{C0A1E854-9F67-44EA-8E0E-68B097F36CFE}" srcId="{8355B0A1-7C82-4F1A-8B0E-F40DCD09FC22}" destId="{FA5304A7-3AD4-4143-9B5D-39247F88AB61}" srcOrd="1" destOrd="0" parTransId="{E63FFEA2-50B4-4490-9C7C-C5826EFF4704}" sibTransId="{C1136CC7-41C8-4568-B3C5-D4F6B4A09CD3}"/>
    <dgm:cxn modelId="{6917A99E-622A-4C4B-A746-3DBABA5FCA81}" type="presOf" srcId="{A71F82F4-6DE0-4EBE-AF96-43D35642B9D1}" destId="{912CDB44-C63C-4B74-8475-F78972A01CBD}" srcOrd="0" destOrd="0" presId="urn:microsoft.com/office/officeart/2008/layout/LinedList"/>
    <dgm:cxn modelId="{1C74FEE5-4A6B-49A9-80EC-68E021A279E7}" type="presOf" srcId="{8355B0A1-7C82-4F1A-8B0E-F40DCD09FC22}" destId="{D188C6D0-F8AA-40FF-9360-27CAB27F957F}" srcOrd="0" destOrd="0" presId="urn:microsoft.com/office/officeart/2008/layout/LinedList"/>
    <dgm:cxn modelId="{1A1A7472-8607-4737-B337-61E747AEE008}" type="presParOf" srcId="{D188C6D0-F8AA-40FF-9360-27CAB27F957F}" destId="{B9177B1F-6245-400A-8E55-4DBD37612B23}" srcOrd="0" destOrd="0" presId="urn:microsoft.com/office/officeart/2008/layout/LinedList"/>
    <dgm:cxn modelId="{1A0F3A1D-DC93-4412-953C-C43828999028}" type="presParOf" srcId="{D188C6D0-F8AA-40FF-9360-27CAB27F957F}" destId="{981250FB-F8E2-4E8E-AAD5-3DC96C8B84BE}" srcOrd="1" destOrd="0" presId="urn:microsoft.com/office/officeart/2008/layout/LinedList"/>
    <dgm:cxn modelId="{2D6B36E5-EEE1-4E43-B8EB-ACE926660961}" type="presParOf" srcId="{981250FB-F8E2-4E8E-AAD5-3DC96C8B84BE}" destId="{912CDB44-C63C-4B74-8475-F78972A01CBD}" srcOrd="0" destOrd="0" presId="urn:microsoft.com/office/officeart/2008/layout/LinedList"/>
    <dgm:cxn modelId="{F6C32B10-03C2-4323-BE53-BAAD3E406F7F}" type="presParOf" srcId="{981250FB-F8E2-4E8E-AAD5-3DC96C8B84BE}" destId="{C1724B8C-DBC0-4FDC-9C13-ABA52651FE67}" srcOrd="1" destOrd="0" presId="urn:microsoft.com/office/officeart/2008/layout/LinedList"/>
    <dgm:cxn modelId="{58A94D60-EABC-4DEF-A3B9-E4AFCA3829B7}" type="presParOf" srcId="{D188C6D0-F8AA-40FF-9360-27CAB27F957F}" destId="{7A58531F-DD5D-42C7-BC5D-0F37E70615B8}" srcOrd="2" destOrd="0" presId="urn:microsoft.com/office/officeart/2008/layout/LinedList"/>
    <dgm:cxn modelId="{093EC139-2BBD-457E-9663-E4885D6AE4A5}" type="presParOf" srcId="{D188C6D0-F8AA-40FF-9360-27CAB27F957F}" destId="{90DD8EAB-77FC-4B2B-8F10-6151D7435981}" srcOrd="3" destOrd="0" presId="urn:microsoft.com/office/officeart/2008/layout/LinedList"/>
    <dgm:cxn modelId="{16F1D530-90AF-499F-9C3E-87A1913C9E63}" type="presParOf" srcId="{90DD8EAB-77FC-4B2B-8F10-6151D7435981}" destId="{686EEE1C-F25F-4C53-BAF1-C2E60FC61562}" srcOrd="0" destOrd="0" presId="urn:microsoft.com/office/officeart/2008/layout/LinedList"/>
    <dgm:cxn modelId="{C35D5BE0-7F6D-4D92-AA3C-C839383ACC8E}" type="presParOf" srcId="{90DD8EAB-77FC-4B2B-8F10-6151D7435981}" destId="{6E972624-F18A-4104-9D6C-FCCEBAAA0CE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DA0578-A3DD-43B0-B0DE-A693117FDD8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0DE9D52-A283-454C-BD5C-644B49929379}">
      <dgm:prSet/>
      <dgm:spPr/>
      <dgm:t>
        <a:bodyPr/>
        <a:lstStyle/>
        <a:p>
          <a:r>
            <a:rPr lang="en-US"/>
            <a:t>The overall time complexity :</a:t>
          </a:r>
        </a:p>
      </dgm:t>
    </dgm:pt>
    <dgm:pt modelId="{6EC57B69-33BC-4D4E-A992-D46F1C01A45C}" type="parTrans" cxnId="{3CE582D5-356E-49C4-B3A8-2B3B3E1FD5B0}">
      <dgm:prSet/>
      <dgm:spPr/>
      <dgm:t>
        <a:bodyPr/>
        <a:lstStyle/>
        <a:p>
          <a:endParaRPr lang="en-US"/>
        </a:p>
      </dgm:t>
    </dgm:pt>
    <dgm:pt modelId="{33FA6FB7-00CA-47CF-BFAA-FF3E3934DE0C}" type="sibTrans" cxnId="{3CE582D5-356E-49C4-B3A8-2B3B3E1FD5B0}">
      <dgm:prSet/>
      <dgm:spPr/>
      <dgm:t>
        <a:bodyPr/>
        <a:lstStyle/>
        <a:p>
          <a:endParaRPr lang="en-US"/>
        </a:p>
      </dgm:t>
    </dgm:pt>
    <dgm:pt modelId="{ED0421F4-5A29-45B8-8D54-964E1EEEE6D0}">
      <dgm:prSet/>
      <dgm:spPr/>
      <dgm:t>
        <a:bodyPr/>
        <a:lstStyle/>
        <a:p>
          <a:r>
            <a:rPr lang="en-US"/>
            <a:t>O(log n) or O(n) for adding, finding, and removing a book.</a:t>
          </a:r>
        </a:p>
      </dgm:t>
    </dgm:pt>
    <dgm:pt modelId="{FF8AD607-22E7-4DC1-AAEE-0DC554976A38}" type="parTrans" cxnId="{DC7DADDA-AB87-4E3C-8247-F1586B96CEDD}">
      <dgm:prSet/>
      <dgm:spPr/>
      <dgm:t>
        <a:bodyPr/>
        <a:lstStyle/>
        <a:p>
          <a:endParaRPr lang="en-US"/>
        </a:p>
      </dgm:t>
    </dgm:pt>
    <dgm:pt modelId="{E3068E3A-8F70-4003-8876-72F659DA98B0}" type="sibTrans" cxnId="{DC7DADDA-AB87-4E3C-8247-F1586B96CEDD}">
      <dgm:prSet/>
      <dgm:spPr/>
      <dgm:t>
        <a:bodyPr/>
        <a:lstStyle/>
        <a:p>
          <a:endParaRPr lang="en-US"/>
        </a:p>
      </dgm:t>
    </dgm:pt>
    <dgm:pt modelId="{A75DB90C-D1A6-48B6-989A-794433B8620E}">
      <dgm:prSet/>
      <dgm:spPr/>
      <dgm:t>
        <a:bodyPr/>
        <a:lstStyle/>
        <a:p>
          <a:r>
            <a:rPr lang="en-US"/>
            <a:t>O(n) for displaying and counting the books.</a:t>
          </a:r>
        </a:p>
      </dgm:t>
    </dgm:pt>
    <dgm:pt modelId="{D299DB59-5AAA-44CC-81F5-638227E9292A}" type="parTrans" cxnId="{4574B571-30BA-483D-B7E3-5B399A725B25}">
      <dgm:prSet/>
      <dgm:spPr/>
      <dgm:t>
        <a:bodyPr/>
        <a:lstStyle/>
        <a:p>
          <a:endParaRPr lang="en-US"/>
        </a:p>
      </dgm:t>
    </dgm:pt>
    <dgm:pt modelId="{DAEAA2F4-E10A-45B5-95FE-5E98C000BBE4}" type="sibTrans" cxnId="{4574B571-30BA-483D-B7E3-5B399A725B25}">
      <dgm:prSet/>
      <dgm:spPr/>
      <dgm:t>
        <a:bodyPr/>
        <a:lstStyle/>
        <a:p>
          <a:endParaRPr lang="en-US"/>
        </a:p>
      </dgm:t>
    </dgm:pt>
    <dgm:pt modelId="{5B10E2F4-1497-4574-8F60-F85703D5518B}">
      <dgm:prSet/>
      <dgm:spPr/>
      <dgm:t>
        <a:bodyPr/>
        <a:lstStyle/>
        <a:p>
          <a:r>
            <a:rPr lang="en-US"/>
            <a:t>O(n) for getting books by author.</a:t>
          </a:r>
        </a:p>
      </dgm:t>
    </dgm:pt>
    <dgm:pt modelId="{8D57715B-26A5-4BE2-8B01-C7FE7E99DF2A}" type="parTrans" cxnId="{E5B011C9-C87A-43F5-BB1E-037CDF163AF5}">
      <dgm:prSet/>
      <dgm:spPr/>
      <dgm:t>
        <a:bodyPr/>
        <a:lstStyle/>
        <a:p>
          <a:endParaRPr lang="en-US"/>
        </a:p>
      </dgm:t>
    </dgm:pt>
    <dgm:pt modelId="{D8CF03A3-32F5-43BC-AED9-969A5880BD38}" type="sibTrans" cxnId="{E5B011C9-C87A-43F5-BB1E-037CDF163AF5}">
      <dgm:prSet/>
      <dgm:spPr/>
      <dgm:t>
        <a:bodyPr/>
        <a:lstStyle/>
        <a:p>
          <a:endParaRPr lang="en-US"/>
        </a:p>
      </dgm:t>
    </dgm:pt>
    <dgm:pt modelId="{3627FB30-B50C-4493-A9FA-43CF3CEB8EF1}">
      <dgm:prSet/>
      <dgm:spPr/>
      <dgm:t>
        <a:bodyPr/>
        <a:lstStyle/>
        <a:p>
          <a:r>
            <a:rPr lang="en-US"/>
            <a:t>Overall Space complexity is   -  O(n)</a:t>
          </a:r>
        </a:p>
      </dgm:t>
    </dgm:pt>
    <dgm:pt modelId="{ED0551D9-7B32-4BD9-BF25-501B1A521394}" type="parTrans" cxnId="{956A51B5-5A04-4066-AD50-2BC40CE41361}">
      <dgm:prSet/>
      <dgm:spPr/>
      <dgm:t>
        <a:bodyPr/>
        <a:lstStyle/>
        <a:p>
          <a:endParaRPr lang="en-US"/>
        </a:p>
      </dgm:t>
    </dgm:pt>
    <dgm:pt modelId="{38420D80-E16C-4082-9A4B-A970C645E8DC}" type="sibTrans" cxnId="{956A51B5-5A04-4066-AD50-2BC40CE41361}">
      <dgm:prSet/>
      <dgm:spPr/>
      <dgm:t>
        <a:bodyPr/>
        <a:lstStyle/>
        <a:p>
          <a:endParaRPr lang="en-US"/>
        </a:p>
      </dgm:t>
    </dgm:pt>
    <dgm:pt modelId="{089ECA22-657E-4F74-8D5C-EBBF8AD68E9B}" type="pres">
      <dgm:prSet presAssocID="{60DA0578-A3DD-43B0-B0DE-A693117FDD87}" presName="vert0" presStyleCnt="0">
        <dgm:presLayoutVars>
          <dgm:dir/>
          <dgm:animOne val="branch"/>
          <dgm:animLvl val="lvl"/>
        </dgm:presLayoutVars>
      </dgm:prSet>
      <dgm:spPr/>
    </dgm:pt>
    <dgm:pt modelId="{48B0EC98-0092-43DE-90E8-25BD96D7B13A}" type="pres">
      <dgm:prSet presAssocID="{30DE9D52-A283-454C-BD5C-644B49929379}" presName="thickLine" presStyleLbl="alignNode1" presStyleIdx="0" presStyleCnt="5"/>
      <dgm:spPr/>
    </dgm:pt>
    <dgm:pt modelId="{55186529-3A66-4867-A9BC-ADD7CC2DD285}" type="pres">
      <dgm:prSet presAssocID="{30DE9D52-A283-454C-BD5C-644B49929379}" presName="horz1" presStyleCnt="0"/>
      <dgm:spPr/>
    </dgm:pt>
    <dgm:pt modelId="{15DE3BD0-139A-4832-B6A3-207F3BD6E90F}" type="pres">
      <dgm:prSet presAssocID="{30DE9D52-A283-454C-BD5C-644B49929379}" presName="tx1" presStyleLbl="revTx" presStyleIdx="0" presStyleCnt="5"/>
      <dgm:spPr/>
    </dgm:pt>
    <dgm:pt modelId="{8D045A5D-8CA7-478F-B1D4-01A4975C2F61}" type="pres">
      <dgm:prSet presAssocID="{30DE9D52-A283-454C-BD5C-644B49929379}" presName="vert1" presStyleCnt="0"/>
      <dgm:spPr/>
    </dgm:pt>
    <dgm:pt modelId="{1105592A-6C52-4126-8EC0-5EAE4F772975}" type="pres">
      <dgm:prSet presAssocID="{ED0421F4-5A29-45B8-8D54-964E1EEEE6D0}" presName="thickLine" presStyleLbl="alignNode1" presStyleIdx="1" presStyleCnt="5"/>
      <dgm:spPr/>
    </dgm:pt>
    <dgm:pt modelId="{D7102808-81AC-4C0E-A75F-07622D770A31}" type="pres">
      <dgm:prSet presAssocID="{ED0421F4-5A29-45B8-8D54-964E1EEEE6D0}" presName="horz1" presStyleCnt="0"/>
      <dgm:spPr/>
    </dgm:pt>
    <dgm:pt modelId="{21B917B3-E072-4620-BBA1-43B787762F29}" type="pres">
      <dgm:prSet presAssocID="{ED0421F4-5A29-45B8-8D54-964E1EEEE6D0}" presName="tx1" presStyleLbl="revTx" presStyleIdx="1" presStyleCnt="5"/>
      <dgm:spPr/>
    </dgm:pt>
    <dgm:pt modelId="{D82975E3-64FE-41FD-B16E-A102F0C137DB}" type="pres">
      <dgm:prSet presAssocID="{ED0421F4-5A29-45B8-8D54-964E1EEEE6D0}" presName="vert1" presStyleCnt="0"/>
      <dgm:spPr/>
    </dgm:pt>
    <dgm:pt modelId="{4255B34A-A19D-4351-A53B-ED3FBE6691E6}" type="pres">
      <dgm:prSet presAssocID="{A75DB90C-D1A6-48B6-989A-794433B8620E}" presName="thickLine" presStyleLbl="alignNode1" presStyleIdx="2" presStyleCnt="5"/>
      <dgm:spPr/>
    </dgm:pt>
    <dgm:pt modelId="{57A79A9F-4583-4B61-8CD7-A4181F4D46DD}" type="pres">
      <dgm:prSet presAssocID="{A75DB90C-D1A6-48B6-989A-794433B8620E}" presName="horz1" presStyleCnt="0"/>
      <dgm:spPr/>
    </dgm:pt>
    <dgm:pt modelId="{46EF6633-037A-4298-81BC-CD3255F544D4}" type="pres">
      <dgm:prSet presAssocID="{A75DB90C-D1A6-48B6-989A-794433B8620E}" presName="tx1" presStyleLbl="revTx" presStyleIdx="2" presStyleCnt="5"/>
      <dgm:spPr/>
    </dgm:pt>
    <dgm:pt modelId="{3BEC03F1-6CB3-4A9D-9BF5-CE30F0EC7EF0}" type="pres">
      <dgm:prSet presAssocID="{A75DB90C-D1A6-48B6-989A-794433B8620E}" presName="vert1" presStyleCnt="0"/>
      <dgm:spPr/>
    </dgm:pt>
    <dgm:pt modelId="{5B048A39-E8B5-4A45-9BD2-1E95DABADA96}" type="pres">
      <dgm:prSet presAssocID="{5B10E2F4-1497-4574-8F60-F85703D5518B}" presName="thickLine" presStyleLbl="alignNode1" presStyleIdx="3" presStyleCnt="5"/>
      <dgm:spPr/>
    </dgm:pt>
    <dgm:pt modelId="{F3669C8F-5383-4765-AD98-EFE09311D42F}" type="pres">
      <dgm:prSet presAssocID="{5B10E2F4-1497-4574-8F60-F85703D5518B}" presName="horz1" presStyleCnt="0"/>
      <dgm:spPr/>
    </dgm:pt>
    <dgm:pt modelId="{7E3A4229-1E7A-433E-A221-F856CB7635BE}" type="pres">
      <dgm:prSet presAssocID="{5B10E2F4-1497-4574-8F60-F85703D5518B}" presName="tx1" presStyleLbl="revTx" presStyleIdx="3" presStyleCnt="5"/>
      <dgm:spPr/>
    </dgm:pt>
    <dgm:pt modelId="{9C5B7C18-F06F-45AA-85F6-C24FF85FC1BD}" type="pres">
      <dgm:prSet presAssocID="{5B10E2F4-1497-4574-8F60-F85703D5518B}" presName="vert1" presStyleCnt="0"/>
      <dgm:spPr/>
    </dgm:pt>
    <dgm:pt modelId="{908E9EF7-4461-4CED-AB6E-13847D96EB4D}" type="pres">
      <dgm:prSet presAssocID="{3627FB30-B50C-4493-A9FA-43CF3CEB8EF1}" presName="thickLine" presStyleLbl="alignNode1" presStyleIdx="4" presStyleCnt="5"/>
      <dgm:spPr/>
    </dgm:pt>
    <dgm:pt modelId="{CD053030-96E0-4A4C-8890-49C8071631C2}" type="pres">
      <dgm:prSet presAssocID="{3627FB30-B50C-4493-A9FA-43CF3CEB8EF1}" presName="horz1" presStyleCnt="0"/>
      <dgm:spPr/>
    </dgm:pt>
    <dgm:pt modelId="{9FE21344-270A-4350-AE2D-83619B6B710E}" type="pres">
      <dgm:prSet presAssocID="{3627FB30-B50C-4493-A9FA-43CF3CEB8EF1}" presName="tx1" presStyleLbl="revTx" presStyleIdx="4" presStyleCnt="5"/>
      <dgm:spPr/>
    </dgm:pt>
    <dgm:pt modelId="{D04E2EDB-B89C-4751-8CD8-62D70489DDA4}" type="pres">
      <dgm:prSet presAssocID="{3627FB30-B50C-4493-A9FA-43CF3CEB8EF1}" presName="vert1" presStyleCnt="0"/>
      <dgm:spPr/>
    </dgm:pt>
  </dgm:ptLst>
  <dgm:cxnLst>
    <dgm:cxn modelId="{E9620303-E258-4EEA-A682-0A23E1892C4B}" type="presOf" srcId="{5B10E2F4-1497-4574-8F60-F85703D5518B}" destId="{7E3A4229-1E7A-433E-A221-F856CB7635BE}" srcOrd="0" destOrd="0" presId="urn:microsoft.com/office/officeart/2008/layout/LinedList"/>
    <dgm:cxn modelId="{5F7E9817-2EFA-415E-9DE7-DCE3B20E5E8B}" type="presOf" srcId="{60DA0578-A3DD-43B0-B0DE-A693117FDD87}" destId="{089ECA22-657E-4F74-8D5C-EBBF8AD68E9B}" srcOrd="0" destOrd="0" presId="urn:microsoft.com/office/officeart/2008/layout/LinedList"/>
    <dgm:cxn modelId="{94D90518-0D75-46DB-9A85-BA2BB68B27A0}" type="presOf" srcId="{3627FB30-B50C-4493-A9FA-43CF3CEB8EF1}" destId="{9FE21344-270A-4350-AE2D-83619B6B710E}" srcOrd="0" destOrd="0" presId="urn:microsoft.com/office/officeart/2008/layout/LinedList"/>
    <dgm:cxn modelId="{4574B571-30BA-483D-B7E3-5B399A725B25}" srcId="{60DA0578-A3DD-43B0-B0DE-A693117FDD87}" destId="{A75DB90C-D1A6-48B6-989A-794433B8620E}" srcOrd="2" destOrd="0" parTransId="{D299DB59-5AAA-44CC-81F5-638227E9292A}" sibTransId="{DAEAA2F4-E10A-45B5-95FE-5E98C000BBE4}"/>
    <dgm:cxn modelId="{5992C78C-500C-4164-B32D-992B9D58DAC3}" type="presOf" srcId="{ED0421F4-5A29-45B8-8D54-964E1EEEE6D0}" destId="{21B917B3-E072-4620-BBA1-43B787762F29}" srcOrd="0" destOrd="0" presId="urn:microsoft.com/office/officeart/2008/layout/LinedList"/>
    <dgm:cxn modelId="{405A2091-7717-484E-8E82-36599B1A163E}" type="presOf" srcId="{30DE9D52-A283-454C-BD5C-644B49929379}" destId="{15DE3BD0-139A-4832-B6A3-207F3BD6E90F}" srcOrd="0" destOrd="0" presId="urn:microsoft.com/office/officeart/2008/layout/LinedList"/>
    <dgm:cxn modelId="{956A51B5-5A04-4066-AD50-2BC40CE41361}" srcId="{60DA0578-A3DD-43B0-B0DE-A693117FDD87}" destId="{3627FB30-B50C-4493-A9FA-43CF3CEB8EF1}" srcOrd="4" destOrd="0" parTransId="{ED0551D9-7B32-4BD9-BF25-501B1A521394}" sibTransId="{38420D80-E16C-4082-9A4B-A970C645E8DC}"/>
    <dgm:cxn modelId="{12D9EEBF-15EC-472A-AF4D-2E264DEC8F02}" type="presOf" srcId="{A75DB90C-D1A6-48B6-989A-794433B8620E}" destId="{46EF6633-037A-4298-81BC-CD3255F544D4}" srcOrd="0" destOrd="0" presId="urn:microsoft.com/office/officeart/2008/layout/LinedList"/>
    <dgm:cxn modelId="{E5B011C9-C87A-43F5-BB1E-037CDF163AF5}" srcId="{60DA0578-A3DD-43B0-B0DE-A693117FDD87}" destId="{5B10E2F4-1497-4574-8F60-F85703D5518B}" srcOrd="3" destOrd="0" parTransId="{8D57715B-26A5-4BE2-8B01-C7FE7E99DF2A}" sibTransId="{D8CF03A3-32F5-43BC-AED9-969A5880BD38}"/>
    <dgm:cxn modelId="{3CE582D5-356E-49C4-B3A8-2B3B3E1FD5B0}" srcId="{60DA0578-A3DD-43B0-B0DE-A693117FDD87}" destId="{30DE9D52-A283-454C-BD5C-644B49929379}" srcOrd="0" destOrd="0" parTransId="{6EC57B69-33BC-4D4E-A992-D46F1C01A45C}" sibTransId="{33FA6FB7-00CA-47CF-BFAA-FF3E3934DE0C}"/>
    <dgm:cxn modelId="{DC7DADDA-AB87-4E3C-8247-F1586B96CEDD}" srcId="{60DA0578-A3DD-43B0-B0DE-A693117FDD87}" destId="{ED0421F4-5A29-45B8-8D54-964E1EEEE6D0}" srcOrd="1" destOrd="0" parTransId="{FF8AD607-22E7-4DC1-AAEE-0DC554976A38}" sibTransId="{E3068E3A-8F70-4003-8876-72F659DA98B0}"/>
    <dgm:cxn modelId="{3D13E6BE-B718-4B57-8469-2645B2A7FE85}" type="presParOf" srcId="{089ECA22-657E-4F74-8D5C-EBBF8AD68E9B}" destId="{48B0EC98-0092-43DE-90E8-25BD96D7B13A}" srcOrd="0" destOrd="0" presId="urn:microsoft.com/office/officeart/2008/layout/LinedList"/>
    <dgm:cxn modelId="{705A7153-202F-4355-84C1-2A7302A2B025}" type="presParOf" srcId="{089ECA22-657E-4F74-8D5C-EBBF8AD68E9B}" destId="{55186529-3A66-4867-A9BC-ADD7CC2DD285}" srcOrd="1" destOrd="0" presId="urn:microsoft.com/office/officeart/2008/layout/LinedList"/>
    <dgm:cxn modelId="{9D1908A0-AA16-47E3-9973-57D7EEF34814}" type="presParOf" srcId="{55186529-3A66-4867-A9BC-ADD7CC2DD285}" destId="{15DE3BD0-139A-4832-B6A3-207F3BD6E90F}" srcOrd="0" destOrd="0" presId="urn:microsoft.com/office/officeart/2008/layout/LinedList"/>
    <dgm:cxn modelId="{81FC982E-94E0-43EC-9C1F-3F14F347C89D}" type="presParOf" srcId="{55186529-3A66-4867-A9BC-ADD7CC2DD285}" destId="{8D045A5D-8CA7-478F-B1D4-01A4975C2F61}" srcOrd="1" destOrd="0" presId="urn:microsoft.com/office/officeart/2008/layout/LinedList"/>
    <dgm:cxn modelId="{D872FB05-0D28-4A5F-8777-F646E79FC169}" type="presParOf" srcId="{089ECA22-657E-4F74-8D5C-EBBF8AD68E9B}" destId="{1105592A-6C52-4126-8EC0-5EAE4F772975}" srcOrd="2" destOrd="0" presId="urn:microsoft.com/office/officeart/2008/layout/LinedList"/>
    <dgm:cxn modelId="{7E46357A-45A8-48F1-BBAA-FA1DD9801034}" type="presParOf" srcId="{089ECA22-657E-4F74-8D5C-EBBF8AD68E9B}" destId="{D7102808-81AC-4C0E-A75F-07622D770A31}" srcOrd="3" destOrd="0" presId="urn:microsoft.com/office/officeart/2008/layout/LinedList"/>
    <dgm:cxn modelId="{41279989-2BED-4927-8E7E-B57972D58B0A}" type="presParOf" srcId="{D7102808-81AC-4C0E-A75F-07622D770A31}" destId="{21B917B3-E072-4620-BBA1-43B787762F29}" srcOrd="0" destOrd="0" presId="urn:microsoft.com/office/officeart/2008/layout/LinedList"/>
    <dgm:cxn modelId="{39ED8418-81D6-4AB1-A9E6-1456E158B04D}" type="presParOf" srcId="{D7102808-81AC-4C0E-A75F-07622D770A31}" destId="{D82975E3-64FE-41FD-B16E-A102F0C137DB}" srcOrd="1" destOrd="0" presId="urn:microsoft.com/office/officeart/2008/layout/LinedList"/>
    <dgm:cxn modelId="{CB0BA72E-CCC9-45AB-BD1D-C78F26EE523C}" type="presParOf" srcId="{089ECA22-657E-4F74-8D5C-EBBF8AD68E9B}" destId="{4255B34A-A19D-4351-A53B-ED3FBE6691E6}" srcOrd="4" destOrd="0" presId="urn:microsoft.com/office/officeart/2008/layout/LinedList"/>
    <dgm:cxn modelId="{A7340B51-FBD7-464C-8E4F-7E571830B213}" type="presParOf" srcId="{089ECA22-657E-4F74-8D5C-EBBF8AD68E9B}" destId="{57A79A9F-4583-4B61-8CD7-A4181F4D46DD}" srcOrd="5" destOrd="0" presId="urn:microsoft.com/office/officeart/2008/layout/LinedList"/>
    <dgm:cxn modelId="{51E9C4B9-5073-438B-A7B5-DDCD530BAA93}" type="presParOf" srcId="{57A79A9F-4583-4B61-8CD7-A4181F4D46DD}" destId="{46EF6633-037A-4298-81BC-CD3255F544D4}" srcOrd="0" destOrd="0" presId="urn:microsoft.com/office/officeart/2008/layout/LinedList"/>
    <dgm:cxn modelId="{72F4270F-8215-4C1F-9E4C-841648037BAC}" type="presParOf" srcId="{57A79A9F-4583-4B61-8CD7-A4181F4D46DD}" destId="{3BEC03F1-6CB3-4A9D-9BF5-CE30F0EC7EF0}" srcOrd="1" destOrd="0" presId="urn:microsoft.com/office/officeart/2008/layout/LinedList"/>
    <dgm:cxn modelId="{091789FF-4B8B-448A-8E88-CE85F1F6D75B}" type="presParOf" srcId="{089ECA22-657E-4F74-8D5C-EBBF8AD68E9B}" destId="{5B048A39-E8B5-4A45-9BD2-1E95DABADA96}" srcOrd="6" destOrd="0" presId="urn:microsoft.com/office/officeart/2008/layout/LinedList"/>
    <dgm:cxn modelId="{C7195CA4-D785-43DF-8B3E-AD702C040AE8}" type="presParOf" srcId="{089ECA22-657E-4F74-8D5C-EBBF8AD68E9B}" destId="{F3669C8F-5383-4765-AD98-EFE09311D42F}" srcOrd="7" destOrd="0" presId="urn:microsoft.com/office/officeart/2008/layout/LinedList"/>
    <dgm:cxn modelId="{301EB582-2843-46F1-BE64-9E684827BDF6}" type="presParOf" srcId="{F3669C8F-5383-4765-AD98-EFE09311D42F}" destId="{7E3A4229-1E7A-433E-A221-F856CB7635BE}" srcOrd="0" destOrd="0" presId="urn:microsoft.com/office/officeart/2008/layout/LinedList"/>
    <dgm:cxn modelId="{490676D7-F4F4-40FC-BDE0-76B77FB69035}" type="presParOf" srcId="{F3669C8F-5383-4765-AD98-EFE09311D42F}" destId="{9C5B7C18-F06F-45AA-85F6-C24FF85FC1BD}" srcOrd="1" destOrd="0" presId="urn:microsoft.com/office/officeart/2008/layout/LinedList"/>
    <dgm:cxn modelId="{90955D8D-51DC-48C0-A9C8-4204AAFC4526}" type="presParOf" srcId="{089ECA22-657E-4F74-8D5C-EBBF8AD68E9B}" destId="{908E9EF7-4461-4CED-AB6E-13847D96EB4D}" srcOrd="8" destOrd="0" presId="urn:microsoft.com/office/officeart/2008/layout/LinedList"/>
    <dgm:cxn modelId="{7A41810A-DD54-44A3-B2C9-BF72DF7754DC}" type="presParOf" srcId="{089ECA22-657E-4F74-8D5C-EBBF8AD68E9B}" destId="{CD053030-96E0-4A4C-8890-49C8071631C2}" srcOrd="9" destOrd="0" presId="urn:microsoft.com/office/officeart/2008/layout/LinedList"/>
    <dgm:cxn modelId="{23998DA8-A87B-42D8-BE7B-385259F62EEA}" type="presParOf" srcId="{CD053030-96E0-4A4C-8890-49C8071631C2}" destId="{9FE21344-270A-4350-AE2D-83619B6B710E}" srcOrd="0" destOrd="0" presId="urn:microsoft.com/office/officeart/2008/layout/LinedList"/>
    <dgm:cxn modelId="{7F544906-6C91-4F59-9B9E-FE103739C2D5}" type="presParOf" srcId="{CD053030-96E0-4A4C-8890-49C8071631C2}" destId="{D04E2EDB-B89C-4751-8CD8-62D70489DD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67A7A-D917-4937-8C8E-480EABE99401}">
      <dsp:nvSpPr>
        <dsp:cNvPr id="0" name=""/>
        <dsp:cNvSpPr/>
      </dsp:nvSpPr>
      <dsp:spPr>
        <a:xfrm>
          <a:off x="0" y="3400"/>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67D992-6411-4BDA-9BE2-0C3E68D1B011}">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707E54-5922-4790-9C20-2FAF323BD8BF}">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en-US" sz="1900" b="1" kern="1200"/>
            <a:t>Efficient search by ISBN</a:t>
          </a:r>
          <a:endParaRPr lang="en-US" sz="1900" kern="1200"/>
        </a:p>
      </dsp:txBody>
      <dsp:txXfrm>
        <a:off x="836555" y="3400"/>
        <a:ext cx="9679044" cy="724290"/>
      </dsp:txXfrm>
    </dsp:sp>
    <dsp:sp modelId="{BE7851A4-D8EE-4FCE-8772-5FEC2BB34B07}">
      <dsp:nvSpPr>
        <dsp:cNvPr id="0" name=""/>
        <dsp:cNvSpPr/>
      </dsp:nvSpPr>
      <dsp:spPr>
        <a:xfrm>
          <a:off x="0" y="90876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2551F-53EC-446E-83E6-99A4AFA6A31E}">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5AF06-040F-427B-BEAA-DD0D93195B0E}">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en-US" sz="1900" b="1" kern="1200"/>
            <a:t>Constant-time access for books with the same hash value</a:t>
          </a:r>
          <a:endParaRPr lang="en-US" sz="1900" kern="1200"/>
        </a:p>
      </dsp:txBody>
      <dsp:txXfrm>
        <a:off x="836555" y="908763"/>
        <a:ext cx="9679044" cy="724290"/>
      </dsp:txXfrm>
    </dsp:sp>
    <dsp:sp modelId="{38B0B438-1C0E-46D4-BC43-092BCB4F1344}">
      <dsp:nvSpPr>
        <dsp:cNvPr id="0" name=""/>
        <dsp:cNvSpPr/>
      </dsp:nvSpPr>
      <dsp:spPr>
        <a:xfrm>
          <a:off x="0" y="1814126"/>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98FC3-FF3A-4A05-83E9-D35F51997F96}">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6BD7C-1E1C-42E8-A050-D3D4ABA1C324}">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en-US" sz="1900" b="1" kern="1200"/>
            <a:t>Handling collisions</a:t>
          </a:r>
          <a:endParaRPr lang="en-US" sz="1900" kern="1200"/>
        </a:p>
      </dsp:txBody>
      <dsp:txXfrm>
        <a:off x="836555" y="1814126"/>
        <a:ext cx="9679044" cy="724290"/>
      </dsp:txXfrm>
    </dsp:sp>
    <dsp:sp modelId="{E9BD8971-C31A-4357-A954-EC90DF9E6A26}">
      <dsp:nvSpPr>
        <dsp:cNvPr id="0" name=""/>
        <dsp:cNvSpPr/>
      </dsp:nvSpPr>
      <dsp:spPr>
        <a:xfrm>
          <a:off x="0" y="2719489"/>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3DCA3-2988-4A32-96E4-BE0FBF7ED43F}">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AC58E-C23F-49E6-9246-28819DE36853}">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en-US" sz="1900" b="1" kern="1200"/>
            <a:t>Balancing memory usage and efficiency</a:t>
          </a:r>
          <a:endParaRPr lang="en-US" sz="1900" kern="1200"/>
        </a:p>
      </dsp:txBody>
      <dsp:txXfrm>
        <a:off x="836555" y="2719489"/>
        <a:ext cx="9679044" cy="724290"/>
      </dsp:txXfrm>
    </dsp:sp>
    <dsp:sp modelId="{5CD5EC8B-CC97-4AFD-AAEC-250E926C0F1F}">
      <dsp:nvSpPr>
        <dsp:cNvPr id="0" name=""/>
        <dsp:cNvSpPr/>
      </dsp:nvSpPr>
      <dsp:spPr>
        <a:xfrm>
          <a:off x="0" y="362485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5E338-2424-4140-A649-61AD0253CBFC}">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1ED5BE-297A-45A0-89B8-2D34FFF89A85}">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en-US" sz="1900" b="1" kern="1200"/>
            <a:t>Supporting different search patterns</a:t>
          </a:r>
          <a:endParaRPr lang="en-US" sz="1900" kern="1200"/>
        </a:p>
      </dsp:txBody>
      <dsp:txXfrm>
        <a:off x="836555" y="3624853"/>
        <a:ext cx="9679044" cy="724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77B1F-6245-400A-8E55-4DBD37612B23}">
      <dsp:nvSpPr>
        <dsp:cNvPr id="0" name=""/>
        <dsp:cNvSpPr/>
      </dsp:nvSpPr>
      <dsp:spPr>
        <a:xfrm>
          <a:off x="0" y="0"/>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12CDB44-C63C-4B74-8475-F78972A01CBD}">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b="1" kern="1200"/>
            <a:t>Library Management Systems</a:t>
          </a:r>
          <a:r>
            <a:rPr lang="en-US" sz="2400" kern="1200"/>
            <a:t>: The hybrid data structure can be used in library management systems to efficiently store and retrieve books. The hash table provides quick access to books based on their ISBN, the linked list handles collisions and preserves the order of books with the same hash value, and the binary search tree allows for efficient search operations based on ISBN.</a:t>
          </a:r>
        </a:p>
      </dsp:txBody>
      <dsp:txXfrm>
        <a:off x="0" y="0"/>
        <a:ext cx="10515600" cy="2175669"/>
      </dsp:txXfrm>
    </dsp:sp>
    <dsp:sp modelId="{7A58531F-DD5D-42C7-BC5D-0F37E70615B8}">
      <dsp:nvSpPr>
        <dsp:cNvPr id="0" name=""/>
        <dsp:cNvSpPr/>
      </dsp:nvSpPr>
      <dsp:spPr>
        <a:xfrm>
          <a:off x="0" y="2175669"/>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86EEE1C-F25F-4C53-BAF1-C2E60FC61562}">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b="1" kern="1200"/>
            <a:t>Online Bookstores</a:t>
          </a:r>
          <a:r>
            <a:rPr lang="en-US" sz="2400" kern="1200"/>
            <a:t>: Online bookstores can benefit from the hybrid data structure to manage their inventory. The hash table allows for efficient lookup of books by ISBN, the linked list handles collisions when multiple books have the same ISBN, and the binary search tree enables quick search operations. This combination ensures efficient inventory management and quick retrieval of books for online customers.</a:t>
          </a:r>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0EC98-0092-43DE-90E8-25BD96D7B13A}">
      <dsp:nvSpPr>
        <dsp:cNvPr id="0" name=""/>
        <dsp:cNvSpPr/>
      </dsp:nvSpPr>
      <dsp:spPr>
        <a:xfrm>
          <a:off x="0" y="576"/>
          <a:ext cx="3860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E3BD0-139A-4832-B6A3-207F3BD6E90F}">
      <dsp:nvSpPr>
        <dsp:cNvPr id="0" name=""/>
        <dsp:cNvSpPr/>
      </dsp:nvSpPr>
      <dsp:spPr>
        <a:xfrm>
          <a:off x="0" y="576"/>
          <a:ext cx="3860002"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 overall time complexity :</a:t>
          </a:r>
        </a:p>
      </dsp:txBody>
      <dsp:txXfrm>
        <a:off x="0" y="576"/>
        <a:ext cx="3860002" cy="945024"/>
      </dsp:txXfrm>
    </dsp:sp>
    <dsp:sp modelId="{1105592A-6C52-4126-8EC0-5EAE4F772975}">
      <dsp:nvSpPr>
        <dsp:cNvPr id="0" name=""/>
        <dsp:cNvSpPr/>
      </dsp:nvSpPr>
      <dsp:spPr>
        <a:xfrm>
          <a:off x="0" y="945601"/>
          <a:ext cx="3860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917B3-E072-4620-BBA1-43B787762F29}">
      <dsp:nvSpPr>
        <dsp:cNvPr id="0" name=""/>
        <dsp:cNvSpPr/>
      </dsp:nvSpPr>
      <dsp:spPr>
        <a:xfrm>
          <a:off x="0" y="945601"/>
          <a:ext cx="3860002"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O(log n) or O(n) for adding, finding, and removing a book.</a:t>
          </a:r>
        </a:p>
      </dsp:txBody>
      <dsp:txXfrm>
        <a:off x="0" y="945601"/>
        <a:ext cx="3860002" cy="945024"/>
      </dsp:txXfrm>
    </dsp:sp>
    <dsp:sp modelId="{4255B34A-A19D-4351-A53B-ED3FBE6691E6}">
      <dsp:nvSpPr>
        <dsp:cNvPr id="0" name=""/>
        <dsp:cNvSpPr/>
      </dsp:nvSpPr>
      <dsp:spPr>
        <a:xfrm>
          <a:off x="0" y="1890625"/>
          <a:ext cx="3860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F6633-037A-4298-81BC-CD3255F544D4}">
      <dsp:nvSpPr>
        <dsp:cNvPr id="0" name=""/>
        <dsp:cNvSpPr/>
      </dsp:nvSpPr>
      <dsp:spPr>
        <a:xfrm>
          <a:off x="0" y="1890625"/>
          <a:ext cx="3860002"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O(n) for displaying and counting the books.</a:t>
          </a:r>
        </a:p>
      </dsp:txBody>
      <dsp:txXfrm>
        <a:off x="0" y="1890625"/>
        <a:ext cx="3860002" cy="945024"/>
      </dsp:txXfrm>
    </dsp:sp>
    <dsp:sp modelId="{5B048A39-E8B5-4A45-9BD2-1E95DABADA96}">
      <dsp:nvSpPr>
        <dsp:cNvPr id="0" name=""/>
        <dsp:cNvSpPr/>
      </dsp:nvSpPr>
      <dsp:spPr>
        <a:xfrm>
          <a:off x="0" y="2835650"/>
          <a:ext cx="3860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A4229-1E7A-433E-A221-F856CB7635BE}">
      <dsp:nvSpPr>
        <dsp:cNvPr id="0" name=""/>
        <dsp:cNvSpPr/>
      </dsp:nvSpPr>
      <dsp:spPr>
        <a:xfrm>
          <a:off x="0" y="2835650"/>
          <a:ext cx="3860002"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O(n) for getting books by author.</a:t>
          </a:r>
        </a:p>
      </dsp:txBody>
      <dsp:txXfrm>
        <a:off x="0" y="2835650"/>
        <a:ext cx="3860002" cy="945024"/>
      </dsp:txXfrm>
    </dsp:sp>
    <dsp:sp modelId="{908E9EF7-4461-4CED-AB6E-13847D96EB4D}">
      <dsp:nvSpPr>
        <dsp:cNvPr id="0" name=""/>
        <dsp:cNvSpPr/>
      </dsp:nvSpPr>
      <dsp:spPr>
        <a:xfrm>
          <a:off x="0" y="3780674"/>
          <a:ext cx="3860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21344-270A-4350-AE2D-83619B6B710E}">
      <dsp:nvSpPr>
        <dsp:cNvPr id="0" name=""/>
        <dsp:cNvSpPr/>
      </dsp:nvSpPr>
      <dsp:spPr>
        <a:xfrm>
          <a:off x="0" y="3780674"/>
          <a:ext cx="3860002"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Overall Space complexity is   -  O(n)</a:t>
          </a:r>
        </a:p>
      </dsp:txBody>
      <dsp:txXfrm>
        <a:off x="0" y="3780674"/>
        <a:ext cx="3860002" cy="9450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8" name="Picture 4">
            <a:extLst>
              <a:ext uri="{FF2B5EF4-FFF2-40B4-BE49-F238E27FC236}">
                <a16:creationId xmlns:a16="http://schemas.microsoft.com/office/drawing/2014/main" id="{42F67DE2-57CE-9B26-C7D5-AC2488C9CFE0}"/>
              </a:ext>
            </a:extLst>
          </p:cNvPr>
          <p:cNvPicPr>
            <a:picLocks noChangeAspect="1"/>
          </p:cNvPicPr>
          <p:nvPr/>
        </p:nvPicPr>
        <p:blipFill rotWithShape="1">
          <a:blip r:embed="rId2">
            <a:alphaModFix amt="60000"/>
          </a:blip>
          <a:srcRect t="19666" r="-2" b="-2"/>
          <a:stretch/>
        </p:blipFill>
        <p:spPr>
          <a:xfrm>
            <a:off x="-1" y="10"/>
            <a:ext cx="12192001" cy="6857990"/>
          </a:xfrm>
          <a:prstGeom prst="rect">
            <a:avLst/>
          </a:prstGeom>
        </p:spPr>
      </p:pic>
      <p:sp>
        <p:nvSpPr>
          <p:cNvPr id="2" name="Title 1"/>
          <p:cNvSpPr>
            <a:spLocks noGrp="1"/>
          </p:cNvSpPr>
          <p:nvPr>
            <p:ph type="ctrTitle"/>
          </p:nvPr>
        </p:nvSpPr>
        <p:spPr>
          <a:xfrm>
            <a:off x="1198181" y="1122363"/>
            <a:ext cx="9795637" cy="2220775"/>
          </a:xfrm>
        </p:spPr>
        <p:txBody>
          <a:bodyPr>
            <a:normAutofit/>
          </a:bodyPr>
          <a:lstStyle/>
          <a:p>
            <a:r>
              <a:rPr lang="en-US" sz="5200">
                <a:solidFill>
                  <a:srgbClr val="FFFFFF"/>
                </a:solidFill>
                <a:cs typeface="Calibri Light" panose="020F0302020204030204"/>
              </a:rPr>
              <a:t>Library Managment System using Hybrid Data Structure</a:t>
            </a:r>
          </a:p>
        </p:txBody>
      </p:sp>
      <p:sp>
        <p:nvSpPr>
          <p:cNvPr id="3" name="Subtitle 2"/>
          <p:cNvSpPr>
            <a:spLocks noGrp="1"/>
          </p:cNvSpPr>
          <p:nvPr>
            <p:ph type="subTitle" idx="1"/>
          </p:nvPr>
        </p:nvSpPr>
        <p:spPr>
          <a:xfrm>
            <a:off x="1198181" y="3514853"/>
            <a:ext cx="9795637" cy="2057043"/>
          </a:xfrm>
        </p:spPr>
        <p:txBody>
          <a:bodyPr vert="horz" lIns="91440" tIns="45720" rIns="91440" bIns="45720" rtlCol="0">
            <a:normAutofit/>
          </a:bodyPr>
          <a:lstStyle/>
          <a:p>
            <a:r>
              <a:rPr lang="en-US">
                <a:solidFill>
                  <a:srgbClr val="FFFFFF"/>
                </a:solidFill>
                <a:cs typeface="Calibri"/>
              </a:rPr>
              <a:t>Done By:</a:t>
            </a:r>
            <a:endParaRPr lang="en-US">
              <a:solidFill>
                <a:srgbClr val="FFFFFF"/>
              </a:solidFill>
            </a:endParaRPr>
          </a:p>
          <a:p>
            <a:r>
              <a:rPr lang="en-US">
                <a:solidFill>
                  <a:srgbClr val="FFFFFF"/>
                </a:solidFill>
                <a:cs typeface="Calibri"/>
              </a:rPr>
              <a:t>P Pranav Kumar – CB.EN.U4CSE21247</a:t>
            </a:r>
          </a:p>
          <a:p>
            <a:r>
              <a:rPr lang="en-US">
                <a:solidFill>
                  <a:srgbClr val="FFFFFF"/>
                </a:solidFill>
                <a:cs typeface="Calibri"/>
              </a:rPr>
              <a:t>RM Sabriesh Ram Kumar-</a:t>
            </a:r>
          </a:p>
          <a:p>
            <a:r>
              <a:rPr lang="en-US">
                <a:solidFill>
                  <a:srgbClr val="FFFFFF"/>
                </a:solidFill>
                <a:cs typeface="Calibri"/>
              </a:rPr>
              <a:t>CB.EN.U4CSE21252</a:t>
            </a:r>
          </a:p>
          <a:p>
            <a:endParaRPr lang="en-US">
              <a:solidFill>
                <a:srgbClr val="FFFFFF"/>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7C5CA9-07E1-08F2-8A1E-ED1F3AF42591}"/>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kern="1200">
                <a:solidFill>
                  <a:schemeClr val="tx1"/>
                </a:solidFill>
                <a:latin typeface="+mj-lt"/>
                <a:ea typeface="+mj-ea"/>
                <a:cs typeface="+mj-cs"/>
              </a:rPr>
              <a:t>Thank You</a:t>
            </a:r>
          </a:p>
        </p:txBody>
      </p:sp>
      <p:pic>
        <p:nvPicPr>
          <p:cNvPr id="7" name="Graphic 6" descr="Handshake">
            <a:extLst>
              <a:ext uri="{FF2B5EF4-FFF2-40B4-BE49-F238E27FC236}">
                <a16:creationId xmlns:a16="http://schemas.microsoft.com/office/drawing/2014/main" id="{F417CF12-C47C-56DA-ABB9-7BBC31FA7A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178487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4" descr="Blue blocks and networks technology background">
            <a:extLst>
              <a:ext uri="{FF2B5EF4-FFF2-40B4-BE49-F238E27FC236}">
                <a16:creationId xmlns:a16="http://schemas.microsoft.com/office/drawing/2014/main" id="{61DD47B0-CE74-2186-AFFA-6C3D172E3C56}"/>
              </a:ext>
            </a:extLst>
          </p:cNvPr>
          <p:cNvPicPr>
            <a:picLocks noChangeAspect="1"/>
          </p:cNvPicPr>
          <p:nvPr/>
        </p:nvPicPr>
        <p:blipFill rotWithShape="1">
          <a:blip r:embed="rId2">
            <a:alphaModFix amt="55000"/>
          </a:blip>
          <a:srcRect r="444"/>
          <a:stretch/>
        </p:blipFill>
        <p:spPr>
          <a:xfrm>
            <a:off x="20" y="-9107"/>
            <a:ext cx="12191980" cy="6858000"/>
          </a:xfrm>
          <a:prstGeom prst="rect">
            <a:avLst/>
          </a:prstGeom>
        </p:spPr>
      </p:pic>
      <p:sp>
        <p:nvSpPr>
          <p:cNvPr id="2" name="Title 1">
            <a:extLst>
              <a:ext uri="{FF2B5EF4-FFF2-40B4-BE49-F238E27FC236}">
                <a16:creationId xmlns:a16="http://schemas.microsoft.com/office/drawing/2014/main" id="{A8D860ED-5538-4C04-6EAB-E7617D2BF524}"/>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Hybrid Data Structure</a:t>
            </a:r>
            <a:endParaRPr lang="en-US">
              <a:solidFill>
                <a:srgbClr val="FFFFFF"/>
              </a:solidFill>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23DDF0D-567D-5F38-9661-2B2B85AD33A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solidFill>
                  <a:srgbClr val="FFFFFF"/>
                </a:solidFill>
                <a:ea typeface="+mn-lt"/>
                <a:cs typeface="+mn-lt"/>
              </a:rPr>
              <a:t>Hybrid data structures are combinations of two or more different data structures that are used together to leverage the strengths of each individual structure. By combining their functionalities, hybrid data structures can provide efficient solutions to complex problems that may be challenging to solve using a single data structure alone</a:t>
            </a:r>
          </a:p>
          <a:p>
            <a:r>
              <a:rPr lang="en-US" sz="2000" dirty="0">
                <a:solidFill>
                  <a:srgbClr val="FFFFFF"/>
                </a:solidFill>
                <a:cs typeface="Calibri"/>
              </a:rPr>
              <a:t>Efficiency:</a:t>
            </a:r>
          </a:p>
          <a:p>
            <a:pPr>
              <a:buAutoNum type="arabicPeriod"/>
            </a:pPr>
            <a:r>
              <a:rPr lang="en-US" sz="2000" dirty="0">
                <a:solidFill>
                  <a:srgbClr val="FFFFFF"/>
                </a:solidFill>
                <a:ea typeface="+mn-lt"/>
                <a:cs typeface="+mn-lt"/>
              </a:rPr>
              <a:t>Improved Efficiency</a:t>
            </a:r>
          </a:p>
          <a:p>
            <a:pPr>
              <a:buAutoNum type="arabicPeriod"/>
            </a:pPr>
            <a:r>
              <a:rPr lang="en-US" sz="2000" dirty="0">
                <a:solidFill>
                  <a:srgbClr val="FFFFFF"/>
                </a:solidFill>
                <a:ea typeface="+mn-lt"/>
                <a:cs typeface="+mn-lt"/>
              </a:rPr>
              <a:t>Tailored Functionality</a:t>
            </a:r>
          </a:p>
          <a:p>
            <a:pPr>
              <a:buAutoNum type="arabicPeriod"/>
            </a:pPr>
            <a:r>
              <a:rPr lang="en-US" sz="2000">
                <a:solidFill>
                  <a:srgbClr val="FFFFFF"/>
                </a:solidFill>
                <a:ea typeface="+mn-lt"/>
                <a:cs typeface="+mn-lt"/>
              </a:rPr>
              <a:t>Optimization for Specific Operations</a:t>
            </a:r>
            <a:endParaRPr lang="en-US" sz="2000" dirty="0">
              <a:solidFill>
                <a:srgbClr val="FFFFFF"/>
              </a:solidFill>
              <a:ea typeface="+mn-lt"/>
              <a:cs typeface="+mn-lt"/>
            </a:endParaRPr>
          </a:p>
          <a:p>
            <a:pPr>
              <a:buAutoNum type="arabicPeriod"/>
            </a:pPr>
            <a:r>
              <a:rPr lang="en-US" sz="2000" dirty="0">
                <a:solidFill>
                  <a:srgbClr val="FFFFFF"/>
                </a:solidFill>
                <a:ea typeface="+mn-lt"/>
                <a:cs typeface="+mn-lt"/>
              </a:rPr>
              <a:t>Flexibility and Adaptability</a:t>
            </a:r>
          </a:p>
          <a:p>
            <a:pPr>
              <a:buAutoNum type="arabicPeriod"/>
            </a:pPr>
            <a:r>
              <a:rPr lang="en-US" sz="2000" dirty="0">
                <a:solidFill>
                  <a:srgbClr val="FFFFFF"/>
                </a:solidFill>
                <a:ea typeface="+mn-lt"/>
                <a:cs typeface="+mn-lt"/>
              </a:rPr>
              <a:t>Trade-off Management</a:t>
            </a:r>
            <a:endParaRPr lang="en-US" sz="2000" dirty="0">
              <a:solidFill>
                <a:srgbClr val="FFFFFF"/>
              </a:solidFill>
              <a:cs typeface="Calibri" panose="020F0502020204030204"/>
            </a:endParaRPr>
          </a:p>
        </p:txBody>
      </p:sp>
    </p:spTree>
    <p:extLst>
      <p:ext uri="{BB962C8B-B14F-4D97-AF65-F5344CB8AC3E}">
        <p14:creationId xmlns:p14="http://schemas.microsoft.com/office/powerpoint/2010/main" val="115054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18904-A4CD-6DE0-0AC7-87A80DDB0D0B}"/>
              </a:ext>
            </a:extLst>
          </p:cNvPr>
          <p:cNvSpPr>
            <a:spLocks noGrp="1"/>
          </p:cNvSpPr>
          <p:nvPr>
            <p:ph type="title"/>
          </p:nvPr>
        </p:nvSpPr>
        <p:spPr>
          <a:xfrm>
            <a:off x="6513788" y="365125"/>
            <a:ext cx="4840010" cy="1807305"/>
          </a:xfrm>
        </p:spPr>
        <p:txBody>
          <a:bodyPr>
            <a:normAutofit/>
          </a:bodyPr>
          <a:lstStyle/>
          <a:p>
            <a:r>
              <a:rPr lang="en-US">
                <a:cs typeface="Calibri Light"/>
              </a:rPr>
              <a:t>Data Structures Used</a:t>
            </a:r>
            <a:endParaRPr lang="en-US"/>
          </a:p>
        </p:txBody>
      </p:sp>
      <p:pic>
        <p:nvPicPr>
          <p:cNvPr id="5" name="Picture 4" descr="Top view of cubes connected with black lines">
            <a:extLst>
              <a:ext uri="{FF2B5EF4-FFF2-40B4-BE49-F238E27FC236}">
                <a16:creationId xmlns:a16="http://schemas.microsoft.com/office/drawing/2014/main" id="{34625D10-75D4-EB9A-9A33-C6E6276AAFC3}"/>
              </a:ext>
            </a:extLst>
          </p:cNvPr>
          <p:cNvPicPr>
            <a:picLocks noChangeAspect="1"/>
          </p:cNvPicPr>
          <p:nvPr/>
        </p:nvPicPr>
        <p:blipFill rotWithShape="1">
          <a:blip r:embed="rId2"/>
          <a:srcRect l="21707" r="11404" b="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080DB93-1C74-BC24-77D1-FCB923881AD1}"/>
              </a:ext>
            </a:extLst>
          </p:cNvPr>
          <p:cNvSpPr>
            <a:spLocks noGrp="1"/>
          </p:cNvSpPr>
          <p:nvPr>
            <p:ph idx="1"/>
          </p:nvPr>
        </p:nvSpPr>
        <p:spPr>
          <a:xfrm>
            <a:off x="6513788" y="2333297"/>
            <a:ext cx="4840010" cy="3843666"/>
          </a:xfrm>
        </p:spPr>
        <p:txBody>
          <a:bodyPr vert="horz" lIns="91440" tIns="45720" rIns="91440" bIns="45720" rtlCol="0" anchor="t">
            <a:normAutofit lnSpcReduction="10000"/>
          </a:bodyPr>
          <a:lstStyle/>
          <a:p>
            <a:pPr marL="0" indent="0">
              <a:buNone/>
            </a:pPr>
            <a:endParaRPr lang="en-US" sz="2000">
              <a:cs typeface="Calibri"/>
            </a:endParaRPr>
          </a:p>
          <a:p>
            <a:r>
              <a:rPr lang="en-US" sz="2000" dirty="0">
                <a:cs typeface="Calibri"/>
              </a:rPr>
              <a:t>Doubly linked list - </a:t>
            </a:r>
            <a:r>
              <a:rPr lang="en-US" sz="2000" dirty="0">
                <a:latin typeface="Times New Roman"/>
                <a:cs typeface="Times New Roman"/>
              </a:rPr>
              <a:t>It is a linked list implementation where each node contains a book object. It supports adding nodes at the end and removing a specific node.</a:t>
            </a:r>
            <a:endParaRPr lang="en-US" sz="2000" dirty="0">
              <a:cs typeface="Calibri"/>
            </a:endParaRPr>
          </a:p>
          <a:p>
            <a:r>
              <a:rPr lang="en-US" sz="2000" dirty="0">
                <a:cs typeface="Calibri"/>
              </a:rPr>
              <a:t>Binary Search Trees - </a:t>
            </a:r>
            <a:r>
              <a:rPr lang="en-US" sz="2000" dirty="0">
                <a:latin typeface="Times New Roman"/>
                <a:cs typeface="Times New Roman"/>
              </a:rPr>
              <a:t> It represents a binary search tree data structure used for efficient searching of books based on their ISBN. Each node in the tree contains a book object, and it supports inserting nodes and searching for a specific book by ISBN.</a:t>
            </a:r>
            <a:br>
              <a:rPr lang="en-US" sz="2000" dirty="0">
                <a:latin typeface="Times New Roman"/>
                <a:cs typeface="Times New Roman"/>
              </a:rPr>
            </a:br>
            <a:endParaRPr lang="en-US" sz="2000">
              <a:latin typeface="Times New Roman"/>
              <a:cs typeface="Times New Roman"/>
            </a:endParaRPr>
          </a:p>
          <a:p>
            <a:r>
              <a:rPr lang="en-US" sz="2000">
                <a:latin typeface="Times New Roman"/>
                <a:cs typeface="Times New Roman"/>
              </a:rPr>
              <a:t>Hash Function </a:t>
            </a:r>
          </a:p>
          <a:p>
            <a:endParaRPr lang="en-US" sz="2000">
              <a:cs typeface="Calibri"/>
            </a:endParaRPr>
          </a:p>
        </p:txBody>
      </p:sp>
    </p:spTree>
    <p:extLst>
      <p:ext uri="{BB962C8B-B14F-4D97-AF65-F5344CB8AC3E}">
        <p14:creationId xmlns:p14="http://schemas.microsoft.com/office/powerpoint/2010/main" val="150291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CC1CA-8BBD-FABC-0743-AE6AE3DF95B3}"/>
              </a:ext>
            </a:extLst>
          </p:cNvPr>
          <p:cNvSpPr>
            <a:spLocks noGrp="1"/>
          </p:cNvSpPr>
          <p:nvPr>
            <p:ph type="title"/>
          </p:nvPr>
        </p:nvSpPr>
        <p:spPr>
          <a:xfrm>
            <a:off x="838200" y="557188"/>
            <a:ext cx="10515600" cy="1133499"/>
          </a:xfrm>
        </p:spPr>
        <p:txBody>
          <a:bodyPr>
            <a:normAutofit/>
          </a:bodyPr>
          <a:lstStyle/>
          <a:p>
            <a:pPr algn="ctr"/>
            <a:r>
              <a:rPr lang="en-US" sz="5200" b="1" u="sng">
                <a:latin typeface="Times New Roman"/>
                <a:cs typeface="Times New Roman"/>
              </a:rPr>
              <a:t>Why this Data Structure ?</a:t>
            </a:r>
            <a:endParaRPr lang="en-US" sz="5200"/>
          </a:p>
          <a:p>
            <a:pPr algn="ctr"/>
            <a:endParaRPr lang="en-US" sz="5200">
              <a:cs typeface="Calibri Light"/>
            </a:endParaRPr>
          </a:p>
        </p:txBody>
      </p:sp>
      <p:graphicFrame>
        <p:nvGraphicFramePr>
          <p:cNvPr id="5" name="Content Placeholder 2">
            <a:extLst>
              <a:ext uri="{FF2B5EF4-FFF2-40B4-BE49-F238E27FC236}">
                <a16:creationId xmlns:a16="http://schemas.microsoft.com/office/drawing/2014/main" id="{DDA23A7F-B2C3-2616-87A0-D01BF3CB07CD}"/>
              </a:ext>
            </a:extLst>
          </p:cNvPr>
          <p:cNvGraphicFramePr>
            <a:graphicFrameLocks noGrp="1"/>
          </p:cNvGraphicFramePr>
          <p:nvPr>
            <p:ph idx="1"/>
            <p:extLst>
              <p:ext uri="{D42A27DB-BD31-4B8C-83A1-F6EECF244321}">
                <p14:modId xmlns:p14="http://schemas.microsoft.com/office/powerpoint/2010/main" val="130363101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21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304908B8-AD56-B349-E9FA-191EC37950AF}"/>
              </a:ext>
            </a:extLst>
          </p:cNvPr>
          <p:cNvPicPr>
            <a:picLocks noChangeAspect="1"/>
          </p:cNvPicPr>
          <p:nvPr/>
        </p:nvPicPr>
        <p:blipFill rotWithShape="1">
          <a:blip r:embed="rId2">
            <a:alphaModFix amt="35000"/>
          </a:blip>
          <a:srcRect t="2769" r="-2" b="12958"/>
          <a:stretch/>
        </p:blipFill>
        <p:spPr>
          <a:xfrm>
            <a:off x="20" y="1"/>
            <a:ext cx="12191980" cy="6857999"/>
          </a:xfrm>
          <a:prstGeom prst="rect">
            <a:avLst/>
          </a:prstGeom>
        </p:spPr>
      </p:pic>
      <p:sp>
        <p:nvSpPr>
          <p:cNvPr id="2" name="Title 1">
            <a:extLst>
              <a:ext uri="{FF2B5EF4-FFF2-40B4-BE49-F238E27FC236}">
                <a16:creationId xmlns:a16="http://schemas.microsoft.com/office/drawing/2014/main" id="{3A06492A-5892-8306-50B9-D542FB49F8C1}"/>
              </a:ext>
            </a:extLst>
          </p:cNvPr>
          <p:cNvSpPr>
            <a:spLocks noGrp="1"/>
          </p:cNvSpPr>
          <p:nvPr>
            <p:ph type="title"/>
          </p:nvPr>
        </p:nvSpPr>
        <p:spPr>
          <a:xfrm>
            <a:off x="838199" y="1065862"/>
            <a:ext cx="6052955" cy="4726276"/>
          </a:xfrm>
        </p:spPr>
        <p:txBody>
          <a:bodyPr>
            <a:normAutofit/>
          </a:bodyPr>
          <a:lstStyle/>
          <a:p>
            <a:pPr algn="r"/>
            <a:r>
              <a:rPr lang="en-US" b="1" u="sng">
                <a:ln w="22225">
                  <a:solidFill>
                    <a:srgbClr val="FFFFFF"/>
                  </a:solidFill>
                </a:ln>
                <a:noFill/>
                <a:latin typeface="Times New Roman"/>
                <a:cs typeface="Times New Roman"/>
              </a:rPr>
              <a:t>IMPLEMENTATION </a:t>
            </a:r>
            <a:endParaRPr lang="en-US">
              <a:ln w="22225">
                <a:solidFill>
                  <a:srgbClr val="FFFFFF"/>
                </a:solidFill>
              </a:ln>
              <a:noFill/>
            </a:endParaRPr>
          </a:p>
          <a:p>
            <a:pPr algn="r"/>
            <a:endParaRPr lang="en-US">
              <a:ln w="22225">
                <a:solidFill>
                  <a:srgbClr val="FFFFFF"/>
                </a:solidFill>
              </a:ln>
              <a:noFill/>
              <a:cs typeface="Calibri Light"/>
            </a:endParaRP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3C5756-D256-A915-8E40-5AA4A29EC4AD}"/>
              </a:ext>
            </a:extLst>
          </p:cNvPr>
          <p:cNvSpPr>
            <a:spLocks noGrp="1"/>
          </p:cNvSpPr>
          <p:nvPr>
            <p:ph idx="1"/>
          </p:nvPr>
        </p:nvSpPr>
        <p:spPr>
          <a:xfrm>
            <a:off x="7534641" y="1065862"/>
            <a:ext cx="3860002" cy="4726276"/>
          </a:xfrm>
        </p:spPr>
        <p:txBody>
          <a:bodyPr vert="horz" lIns="91440" tIns="45720" rIns="91440" bIns="45720" rtlCol="0" anchor="ctr">
            <a:normAutofit/>
          </a:bodyPr>
          <a:lstStyle/>
          <a:p>
            <a:r>
              <a:rPr lang="en-US" sz="2000">
                <a:solidFill>
                  <a:srgbClr val="FFFFFF"/>
                </a:solidFill>
                <a:latin typeface="Times New Roman"/>
                <a:cs typeface="Times New Roman"/>
              </a:rPr>
              <a:t>The hash table, linked list, and binary search tree work together to provide efficient storage, retrieval, and management of books in the library. The hash table enables constant-time access to books with the same hash value, the linked list handles collisions and preserves order, and the binary search tree optimizes search operations based on ISBN.</a:t>
            </a:r>
            <a:endParaRPr lang="en-US" sz="2000">
              <a:solidFill>
                <a:srgbClr val="FFFFFF"/>
              </a:solidFill>
              <a:cs typeface="Calibri" panose="020F0502020204030204"/>
            </a:endParaRPr>
          </a:p>
          <a:p>
            <a:endParaRPr lang="en-US" sz="2000">
              <a:solidFill>
                <a:srgbClr val="FFFFFF"/>
              </a:solidFill>
              <a:cs typeface="Calibri" panose="020F0502020204030204"/>
            </a:endParaRPr>
          </a:p>
        </p:txBody>
      </p:sp>
    </p:spTree>
    <p:extLst>
      <p:ext uri="{BB962C8B-B14F-4D97-AF65-F5344CB8AC3E}">
        <p14:creationId xmlns:p14="http://schemas.microsoft.com/office/powerpoint/2010/main" val="31615923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75B43-15CF-A24E-5C21-B56A2AA82B77}"/>
              </a:ext>
            </a:extLst>
          </p:cNvPr>
          <p:cNvSpPr>
            <a:spLocks noGrp="1"/>
          </p:cNvSpPr>
          <p:nvPr>
            <p:ph type="title"/>
          </p:nvPr>
        </p:nvSpPr>
        <p:spPr>
          <a:xfrm>
            <a:off x="640080" y="329184"/>
            <a:ext cx="6894576" cy="1783080"/>
          </a:xfrm>
        </p:spPr>
        <p:txBody>
          <a:bodyPr anchor="b">
            <a:normAutofit/>
          </a:bodyPr>
          <a:lstStyle/>
          <a:p>
            <a:r>
              <a:rPr lang="en-US" sz="5400">
                <a:cs typeface="Calibri Light"/>
              </a:rPr>
              <a:t>Integration</a:t>
            </a:r>
            <a:endParaRPr lang="en-US" sz="5400"/>
          </a:p>
        </p:txBody>
      </p:sp>
      <p:sp>
        <p:nvSpPr>
          <p:cNvPr id="4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403611-5B5C-BFD6-4F3E-DA45C9D984AF}"/>
              </a:ext>
            </a:extLst>
          </p:cNvPr>
          <p:cNvSpPr>
            <a:spLocks noGrp="1"/>
          </p:cNvSpPr>
          <p:nvPr>
            <p:ph idx="1"/>
          </p:nvPr>
        </p:nvSpPr>
        <p:spPr>
          <a:xfrm>
            <a:off x="640080" y="2706624"/>
            <a:ext cx="6894576" cy="3483864"/>
          </a:xfrm>
        </p:spPr>
        <p:txBody>
          <a:bodyPr vert="horz" lIns="91440" tIns="45720" rIns="91440" bIns="45720" rtlCol="0" anchor="t">
            <a:noAutofit/>
          </a:bodyPr>
          <a:lstStyle/>
          <a:p>
            <a:pPr lvl="1"/>
            <a:r>
              <a:rPr lang="en-US" sz="2000" dirty="0">
                <a:latin typeface="Times New Roman"/>
                <a:cs typeface="Times New Roman"/>
              </a:rPr>
              <a:t>When a book is added to the library using the </a:t>
            </a:r>
            <a:r>
              <a:rPr lang="en-US" sz="2000" b="1" err="1">
                <a:latin typeface="Times New Roman"/>
                <a:cs typeface="Times New Roman"/>
              </a:rPr>
              <a:t>add_book</a:t>
            </a:r>
            <a:r>
              <a:rPr lang="en-US" sz="2000" dirty="0">
                <a:latin typeface="Times New Roman"/>
                <a:cs typeface="Times New Roman"/>
              </a:rPr>
              <a:t> method, it is inserted into both the hash table and the binary search tree.</a:t>
            </a:r>
            <a:endParaRPr lang="en-US" sz="2000" dirty="0">
              <a:cs typeface="Calibri" panose="020F0502020204030204"/>
            </a:endParaRPr>
          </a:p>
          <a:p>
            <a:pPr lvl="1"/>
            <a:r>
              <a:rPr lang="en-US" sz="2000" dirty="0">
                <a:latin typeface="Times New Roman"/>
                <a:cs typeface="Times New Roman"/>
              </a:rPr>
              <a:t>The hash table stores the book in the appropriate slot based on the hash value, using the linked list to handle hash collisions.</a:t>
            </a:r>
            <a:endParaRPr lang="en-US" sz="2000" dirty="0">
              <a:cs typeface="Calibri"/>
            </a:endParaRPr>
          </a:p>
          <a:p>
            <a:pPr lvl="1"/>
            <a:r>
              <a:rPr lang="en-US" sz="2000" dirty="0">
                <a:latin typeface="Times New Roman"/>
                <a:cs typeface="Times New Roman"/>
              </a:rPr>
              <a:t>The binary search tree maintains a sorted collection of books based on their ISBN for efficient search operations.</a:t>
            </a:r>
            <a:endParaRPr lang="en-US" sz="2000" dirty="0">
              <a:cs typeface="Calibri"/>
            </a:endParaRPr>
          </a:p>
          <a:p>
            <a:pPr lvl="1"/>
            <a:r>
              <a:rPr lang="en-US" sz="2000" dirty="0">
                <a:latin typeface="Times New Roman"/>
                <a:cs typeface="Times New Roman"/>
              </a:rPr>
              <a:t>When a book is removed from the library using the </a:t>
            </a:r>
            <a:r>
              <a:rPr lang="en-US" sz="2000" b="1" err="1">
                <a:latin typeface="Times New Roman"/>
                <a:cs typeface="Times New Roman"/>
              </a:rPr>
              <a:t>remove_book</a:t>
            </a:r>
            <a:r>
              <a:rPr lang="en-US" sz="2000" dirty="0">
                <a:latin typeface="Times New Roman"/>
                <a:cs typeface="Times New Roman"/>
              </a:rPr>
              <a:t> method, it is removed from both the hash table and the binary search tree.</a:t>
            </a:r>
            <a:endParaRPr lang="en-US" sz="2000" dirty="0">
              <a:cs typeface="Calibri"/>
            </a:endParaRPr>
          </a:p>
          <a:p>
            <a:pPr lvl="1"/>
            <a:r>
              <a:rPr lang="en-US" sz="2000" dirty="0">
                <a:latin typeface="Times New Roman"/>
                <a:cs typeface="Times New Roman"/>
              </a:rPr>
              <a:t>The linked list in the hash table is used to locate and remove the book from the appropriate slot.</a:t>
            </a:r>
            <a:endParaRPr lang="en-US" sz="2000" dirty="0">
              <a:cs typeface="Calibri"/>
            </a:endParaRPr>
          </a:p>
        </p:txBody>
      </p:sp>
      <p:pic>
        <p:nvPicPr>
          <p:cNvPr id="25" name="Picture 4" descr="Books stacked on a table">
            <a:extLst>
              <a:ext uri="{FF2B5EF4-FFF2-40B4-BE49-F238E27FC236}">
                <a16:creationId xmlns:a16="http://schemas.microsoft.com/office/drawing/2014/main" id="{4BAB9650-E689-E8E0-65A3-FE41013962F5}"/>
              </a:ext>
            </a:extLst>
          </p:cNvPr>
          <p:cNvPicPr>
            <a:picLocks noChangeAspect="1"/>
          </p:cNvPicPr>
          <p:nvPr/>
        </p:nvPicPr>
        <p:blipFill rotWithShape="1">
          <a:blip r:embed="rId2"/>
          <a:srcRect t="15730"/>
          <a:stretch/>
        </p:blipFill>
        <p:spPr>
          <a:xfrm>
            <a:off x="7863840" y="915165"/>
            <a:ext cx="4014216" cy="2258005"/>
          </a:xfrm>
          <a:prstGeom prst="rect">
            <a:avLst/>
          </a:prstGeom>
        </p:spPr>
      </p:pic>
      <p:pic>
        <p:nvPicPr>
          <p:cNvPr id="17" name="Picture 4" descr="Abstract blurred public library with bookshelves">
            <a:extLst>
              <a:ext uri="{FF2B5EF4-FFF2-40B4-BE49-F238E27FC236}">
                <a16:creationId xmlns:a16="http://schemas.microsoft.com/office/drawing/2014/main" id="{E7904544-A146-7CD1-0F80-9A5838A03F54}"/>
              </a:ext>
            </a:extLst>
          </p:cNvPr>
          <p:cNvPicPr>
            <a:picLocks noChangeAspect="1"/>
          </p:cNvPicPr>
          <p:nvPr/>
        </p:nvPicPr>
        <p:blipFill rotWithShape="1">
          <a:blip r:embed="rId3"/>
          <a:srcRect r="16230" b="-3"/>
          <a:stretch/>
        </p:blipFill>
        <p:spPr>
          <a:xfrm>
            <a:off x="8496255" y="4079193"/>
            <a:ext cx="2731098" cy="2176272"/>
          </a:xfrm>
          <a:prstGeom prst="rect">
            <a:avLst/>
          </a:prstGeom>
        </p:spPr>
      </p:pic>
    </p:spTree>
    <p:extLst>
      <p:ext uri="{BB962C8B-B14F-4D97-AF65-F5344CB8AC3E}">
        <p14:creationId xmlns:p14="http://schemas.microsoft.com/office/powerpoint/2010/main" val="405685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5">
            <a:extLst>
              <a:ext uri="{FF2B5EF4-FFF2-40B4-BE49-F238E27FC236}">
                <a16:creationId xmlns:a16="http://schemas.microsoft.com/office/drawing/2014/main" id="{645B0749-7203-C539-1AC2-0B05029A6088}"/>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503073B-4F92-D76E-9B40-E91241557AF3}"/>
              </a:ext>
            </a:extLst>
          </p:cNvPr>
          <p:cNvSpPr>
            <a:spLocks noGrp="1"/>
          </p:cNvSpPr>
          <p:nvPr>
            <p:ph type="title"/>
          </p:nvPr>
        </p:nvSpPr>
        <p:spPr>
          <a:xfrm>
            <a:off x="838200" y="365125"/>
            <a:ext cx="10515600" cy="1325563"/>
          </a:xfrm>
        </p:spPr>
        <p:txBody>
          <a:bodyPr>
            <a:normAutofit/>
          </a:bodyPr>
          <a:lstStyle/>
          <a:p>
            <a:r>
              <a:rPr lang="en-US" b="1" u="sng">
                <a:latin typeface="Times New Roman"/>
                <a:cs typeface="Times New Roman"/>
              </a:rPr>
              <a:t>WHERE EFFECTIVELY USED ?</a:t>
            </a:r>
            <a:endParaRPr lang="en-US"/>
          </a:p>
          <a:p>
            <a:endParaRPr lang="en-US">
              <a:cs typeface="Calibri Light"/>
            </a:endParaRPr>
          </a:p>
        </p:txBody>
      </p:sp>
      <p:graphicFrame>
        <p:nvGraphicFramePr>
          <p:cNvPr id="14" name="Content Placeholder 2">
            <a:extLst>
              <a:ext uri="{FF2B5EF4-FFF2-40B4-BE49-F238E27FC236}">
                <a16:creationId xmlns:a16="http://schemas.microsoft.com/office/drawing/2014/main" id="{05067B89-6992-C39A-9A41-2CFF814BD676}"/>
              </a:ext>
            </a:extLst>
          </p:cNvPr>
          <p:cNvGraphicFramePr>
            <a:graphicFrameLocks noGrp="1"/>
          </p:cNvGraphicFramePr>
          <p:nvPr>
            <p:ph idx="1"/>
            <p:extLst>
              <p:ext uri="{D42A27DB-BD31-4B8C-83A1-F6EECF244321}">
                <p14:modId xmlns:p14="http://schemas.microsoft.com/office/powerpoint/2010/main" val="32268036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7891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D53E620-B3B3-ECE7-C8C3-0B249D622B46}"/>
              </a:ext>
            </a:extLst>
          </p:cNvPr>
          <p:cNvPicPr>
            <a:picLocks noChangeAspect="1"/>
          </p:cNvPicPr>
          <p:nvPr/>
        </p:nvPicPr>
        <p:blipFill rotWithShape="1">
          <a:blip r:embed="rId2">
            <a:alphaModFix amt="35000"/>
          </a:blip>
          <a:srcRect t="7618"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F678501B-2CFA-543E-1B91-8BAB7100D6E3}"/>
              </a:ext>
            </a:extLst>
          </p:cNvPr>
          <p:cNvSpPr>
            <a:spLocks noGrp="1"/>
          </p:cNvSpPr>
          <p:nvPr>
            <p:ph type="title"/>
          </p:nvPr>
        </p:nvSpPr>
        <p:spPr>
          <a:xfrm>
            <a:off x="838199" y="1065862"/>
            <a:ext cx="6052955" cy="4726276"/>
          </a:xfrm>
        </p:spPr>
        <p:txBody>
          <a:bodyPr>
            <a:normAutofit/>
          </a:bodyPr>
          <a:lstStyle/>
          <a:p>
            <a:pPr algn="r"/>
            <a:r>
              <a:rPr lang="en-US" sz="8000">
                <a:ln w="22225">
                  <a:solidFill>
                    <a:srgbClr val="FFFFFF"/>
                  </a:solidFill>
                </a:ln>
                <a:noFill/>
                <a:cs typeface="Calibri Light"/>
              </a:rPr>
              <a:t>Time Complexity and Space Complexity</a:t>
            </a:r>
            <a:endParaRPr lang="en-US" sz="8000">
              <a:ln w="22225">
                <a:solidFill>
                  <a:srgbClr val="FFFFFF"/>
                </a:solidFill>
              </a:ln>
              <a:noFill/>
            </a:endParaRP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CBE81CB4-7E61-365D-6944-D89471E0DE56}"/>
              </a:ext>
            </a:extLst>
          </p:cNvPr>
          <p:cNvGraphicFramePr>
            <a:graphicFrameLocks noGrp="1"/>
          </p:cNvGraphicFramePr>
          <p:nvPr>
            <p:ph idx="1"/>
          </p:nvPr>
        </p:nvGraphicFramePr>
        <p:xfrm>
          <a:off x="7534641" y="1065862"/>
          <a:ext cx="3860002"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5687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7412C70-89AC-1608-6513-8F18B939E100}"/>
              </a:ext>
            </a:extLst>
          </p:cNvPr>
          <p:cNvSpPr>
            <a:spLocks noGrp="1"/>
          </p:cNvSpPr>
          <p:nvPr>
            <p:ph type="title"/>
          </p:nvPr>
        </p:nvSpPr>
        <p:spPr>
          <a:xfrm>
            <a:off x="838200" y="713312"/>
            <a:ext cx="4038600" cy="5431376"/>
          </a:xfrm>
        </p:spPr>
        <p:txBody>
          <a:bodyPr>
            <a:normAutofit/>
          </a:bodyPr>
          <a:lstStyle/>
          <a:p>
            <a:r>
              <a:rPr lang="en-US" b="1" u="sng">
                <a:latin typeface="Times New Roman"/>
                <a:cs typeface="Times New Roman"/>
              </a:rPr>
              <a:t>Limitation and Challenges</a:t>
            </a:r>
            <a:endParaRPr lang="en-US"/>
          </a:p>
          <a:p>
            <a:endParaRPr lang="en-US">
              <a:cs typeface="Calibri Light"/>
            </a:endParaRPr>
          </a:p>
        </p:txBody>
      </p:sp>
      <p:sp>
        <p:nvSpPr>
          <p:cNvPr id="3" name="Content Placeholder 2">
            <a:extLst>
              <a:ext uri="{FF2B5EF4-FFF2-40B4-BE49-F238E27FC236}">
                <a16:creationId xmlns:a16="http://schemas.microsoft.com/office/drawing/2014/main" id="{BFCDE3B3-FB29-E264-13AE-47FF9972E264}"/>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en-US" sz="2000" b="1">
                <a:latin typeface="Times New Roman"/>
                <a:cs typeface="Times New Roman"/>
              </a:rPr>
              <a:t>Limited Scalability</a:t>
            </a:r>
            <a:endParaRPr lang="en-US" sz="2000">
              <a:cs typeface="Calibri" panose="020F0502020204030204"/>
            </a:endParaRPr>
          </a:p>
          <a:p>
            <a:r>
              <a:rPr lang="en-US" sz="2000" b="1">
                <a:latin typeface="Times New Roman"/>
                <a:cs typeface="Times New Roman"/>
              </a:rPr>
              <a:t>Lack of Balancing in Binary Search Tree</a:t>
            </a:r>
            <a:endParaRPr lang="en-US" sz="2000">
              <a:cs typeface="Calibri"/>
            </a:endParaRPr>
          </a:p>
          <a:p>
            <a:r>
              <a:rPr lang="en-US" sz="2000" b="1">
                <a:latin typeface="Times New Roman"/>
                <a:cs typeface="Times New Roman"/>
              </a:rPr>
              <a:t>Inefficient Removal Operation</a:t>
            </a:r>
            <a:endParaRPr lang="en-US" sz="2000">
              <a:cs typeface="Calibri"/>
            </a:endParaRPr>
          </a:p>
          <a:p>
            <a:r>
              <a:rPr lang="en-US" sz="2000" b="1">
                <a:latin typeface="Times New Roman"/>
                <a:cs typeface="Times New Roman"/>
              </a:rPr>
              <a:t>Limited Error Handling</a:t>
            </a:r>
            <a:endParaRPr lang="en-US" sz="2000">
              <a:cs typeface="Calibri"/>
            </a:endParaRPr>
          </a:p>
          <a:p>
            <a:r>
              <a:rPr lang="en-US" sz="2000" b="1">
                <a:latin typeface="Times New Roman"/>
                <a:cs typeface="Times New Roman"/>
              </a:rPr>
              <a:t>Memory Overhead</a:t>
            </a:r>
            <a:endParaRPr lang="en-US" sz="2000">
              <a:cs typeface="Calibri"/>
            </a:endParaRPr>
          </a:p>
          <a:p>
            <a:r>
              <a:rPr lang="en-US" sz="2000" b="1">
                <a:latin typeface="Times New Roman"/>
                <a:cs typeface="Times New Roman"/>
              </a:rPr>
              <a:t>Limited Functionality</a:t>
            </a:r>
            <a:endParaRPr lang="en-US" sz="2000">
              <a:cs typeface="Calibri"/>
            </a:endParaRPr>
          </a:p>
          <a:p>
            <a:endParaRPr lang="en-US" sz="2000">
              <a:cs typeface="Calibri"/>
            </a:endParaRPr>
          </a:p>
        </p:txBody>
      </p:sp>
    </p:spTree>
    <p:extLst>
      <p:ext uri="{BB962C8B-B14F-4D97-AF65-F5344CB8AC3E}">
        <p14:creationId xmlns:p14="http://schemas.microsoft.com/office/powerpoint/2010/main" val="16598546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Library Managment System using Hybrid Data Structure</vt:lpstr>
      <vt:lpstr>Hybrid Data Structure</vt:lpstr>
      <vt:lpstr>Data Structures Used</vt:lpstr>
      <vt:lpstr>Why this Data Structure ? </vt:lpstr>
      <vt:lpstr>IMPLEMENTATION  </vt:lpstr>
      <vt:lpstr>Integration</vt:lpstr>
      <vt:lpstr>WHERE EFFECTIVELY USED ? </vt:lpstr>
      <vt:lpstr>Time Complexity and Space Complexity</vt:lpstr>
      <vt:lpstr>Limitation and Challenges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cp:revision>
  <dcterms:created xsi:type="dcterms:W3CDTF">2023-06-07T13:02:48Z</dcterms:created>
  <dcterms:modified xsi:type="dcterms:W3CDTF">2023-06-21T11:23:32Z</dcterms:modified>
</cp:coreProperties>
</file>