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DCDA-7ECB-EF44-CAA6-D8BECB89A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BEE46-168F-59A5-203E-C5903F114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4FE2-607E-A5E3-4111-2AECB3DB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59BE-62FB-41C2-8873-BB600845DAD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DDBDA-BB1B-EE8B-7F61-6F8DF809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EE360-6D4A-D0C5-B27A-31B07F68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B8E-6493-42A7-8056-B479FF37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7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646B5-94AC-E68E-D76F-47C90D9D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A8B86-31ED-1929-FF13-5311B04FC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3946D-A141-A593-85D3-249B288B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59BE-62FB-41C2-8873-BB600845DAD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72210-B560-E4A9-FE6D-977B66BE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2945F-2CE0-9470-1B85-1D1A8F50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B8E-6493-42A7-8056-B479FF37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FED9F-EEA9-6179-9C3B-52F70CBC4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D5796-CB16-DC4D-09C6-69B303A99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5745-228B-8CC7-CB08-EFD39FA5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59BE-62FB-41C2-8873-BB600845DAD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C7A37-8A69-C38C-91AB-664CAF30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C7100-B277-4D92-1A2D-18DCCC94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B8E-6493-42A7-8056-B479FF37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2423-D154-7041-5B15-AD4A77A8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DC67-1690-F140-A5C0-D1FFB2C9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2FFE6-AA85-AC55-9264-10837A6E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59BE-62FB-41C2-8873-BB600845DAD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32AB-8F71-6CC8-5F11-0E1573C1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6AC7C-9448-6AEA-6F6E-A0F0A37E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B8E-6493-42A7-8056-B479FF37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BC5E-923D-A465-4AA8-6EE04895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E7CB-08CB-A279-D116-26835ADA7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BF663-34DA-9177-3E0B-62646782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59BE-62FB-41C2-8873-BB600845DAD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B3656-5367-BFC6-0292-D5F1D9C6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12277-4BD7-E09C-A08A-8E670996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B8E-6493-42A7-8056-B479FF37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1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97CD-FF57-CF09-D354-D6E29A33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45199-E58E-838F-F446-2CF236B3E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D2F31-200E-B830-8FC0-B6330E36D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2B0CE-D9F8-7CD4-96A0-337373AC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59BE-62FB-41C2-8873-BB600845DAD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A57BD-1E6B-D2AF-A670-05A011C3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0D99C-38B6-069C-B702-9A363CDA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B8E-6493-42A7-8056-B479FF37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B3C1-3965-42C4-73CC-CC883B36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8D4BF-976C-ABEE-A055-0A1DD2346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6264C-3A7B-5145-A8C8-C8F247D7C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DED0C-ACF1-9567-365E-9EE75327E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4D112-E50F-D70B-51D6-B09F723C6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2C03C-B5BB-17B3-8D17-71BDFE06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59BE-62FB-41C2-8873-BB600845DAD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E0F3C-D4A6-4D95-D953-03A6F1A0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A11B1-9A69-2B25-7C00-73D8F7FA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B8E-6493-42A7-8056-B479FF37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9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733F-B80B-A2B0-F174-00F0D798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38414-7FD1-55E5-50E8-1892D3AD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59BE-62FB-41C2-8873-BB600845DAD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A4A8B-6308-5192-59DD-F34EA061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42952-F6F2-5915-F310-81A3662E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B8E-6493-42A7-8056-B479FF37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CE66D-389D-BE9D-CBA0-0548C7BC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59BE-62FB-41C2-8873-BB600845DAD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7769F-CA70-85F2-3AFE-AD9C8891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2D742-CCAA-DAE4-C35C-FEEF3141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B8E-6493-42A7-8056-B479FF37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3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7DAD-494E-1AB8-BDFE-0249CA092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D338-4C69-7587-B962-C8B5B32B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AF02B-27A0-FD13-9EA5-EA1899703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90DC-8B5B-9D3C-244A-FF413E22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59BE-62FB-41C2-8873-BB600845DAD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7D6F7-9398-E02F-9F0E-6CB0C115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58951-70DB-C5A6-C7E1-E84C9652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B8E-6493-42A7-8056-B479FF37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8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A9C0-931C-C1FF-069C-12D5BAF5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A005E-A73D-2801-62E7-E0C36BA5F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A5F94-667F-497B-80E8-0474ECDDA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500D3-F1D4-74DF-6E2E-D22667D1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59BE-62FB-41C2-8873-BB600845DAD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9DCFE-46D8-ECFD-1B8C-3EDA75F7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57500-8742-EC0A-00CD-C0E74D41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68B8E-6493-42A7-8056-B479FF37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7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48C0A-CE89-8607-8B6F-4B2F14631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5A81-823E-5341-C6F3-C1055A110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B1F9B-7BB0-27F4-E018-06979B3F4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C59BE-62FB-41C2-8873-BB600845DAD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BD8A-87A9-1159-C06B-5739A0091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2828-7D19-8DD7-1AE1-4E38A573E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68B8E-6493-42A7-8056-B479FF37C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6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BF4B21-EDB0-3A02-E885-1C42CEACF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t="3415" r="3414" b="1137"/>
          <a:stretch/>
        </p:blipFill>
        <p:spPr>
          <a:xfrm>
            <a:off x="1953889" y="1924119"/>
            <a:ext cx="1388889" cy="13972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EB12D-7980-3022-65EC-2FDB6B6A8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8" b="9438"/>
          <a:stretch/>
        </p:blipFill>
        <p:spPr>
          <a:xfrm>
            <a:off x="3358307" y="1924118"/>
            <a:ext cx="1397218" cy="13972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28A800-84B5-E161-5FA9-C95D4B564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25" y="1924116"/>
            <a:ext cx="1397219" cy="13972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9BBE31-901E-EEC0-EBAB-E8FEFE0AB31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92" r="5840" b="14692"/>
          <a:stretch/>
        </p:blipFill>
        <p:spPr>
          <a:xfrm>
            <a:off x="6178672" y="1924115"/>
            <a:ext cx="1397219" cy="13972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DAFD54-3034-231E-B0A5-46F9A8E16C8E}"/>
              </a:ext>
            </a:extLst>
          </p:cNvPr>
          <p:cNvSpPr/>
          <p:nvPr/>
        </p:nvSpPr>
        <p:spPr>
          <a:xfrm>
            <a:off x="1953889" y="1924117"/>
            <a:ext cx="1388889" cy="139721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AB8D14-D7EC-4B28-DC07-B435E991C530}"/>
              </a:ext>
            </a:extLst>
          </p:cNvPr>
          <p:cNvSpPr/>
          <p:nvPr/>
        </p:nvSpPr>
        <p:spPr>
          <a:xfrm>
            <a:off x="3366636" y="1924117"/>
            <a:ext cx="1388889" cy="139721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08D15E-A196-EDDD-71CF-3A7D7DB9D962}"/>
              </a:ext>
            </a:extLst>
          </p:cNvPr>
          <p:cNvSpPr/>
          <p:nvPr/>
        </p:nvSpPr>
        <p:spPr>
          <a:xfrm>
            <a:off x="4774255" y="1924116"/>
            <a:ext cx="1388889" cy="139721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142129B-3409-A13C-BAA9-718F907D1A22}"/>
              </a:ext>
            </a:extLst>
          </p:cNvPr>
          <p:cNvSpPr/>
          <p:nvPr/>
        </p:nvSpPr>
        <p:spPr>
          <a:xfrm>
            <a:off x="6178672" y="1924115"/>
            <a:ext cx="1388889" cy="139721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A82A6E-75FB-6875-605E-5862CA53AB45}"/>
              </a:ext>
            </a:extLst>
          </p:cNvPr>
          <p:cNvSpPr/>
          <p:nvPr/>
        </p:nvSpPr>
        <p:spPr>
          <a:xfrm>
            <a:off x="2468224" y="1538878"/>
            <a:ext cx="360218" cy="3394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F391A0-B292-E185-0D9A-C6B7D1737A7A}"/>
              </a:ext>
            </a:extLst>
          </p:cNvPr>
          <p:cNvSpPr/>
          <p:nvPr/>
        </p:nvSpPr>
        <p:spPr>
          <a:xfrm>
            <a:off x="3876807" y="1533813"/>
            <a:ext cx="360218" cy="3394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BD85AE-4D60-218B-5FF0-C3E97F953576}"/>
              </a:ext>
            </a:extLst>
          </p:cNvPr>
          <p:cNvSpPr/>
          <p:nvPr/>
        </p:nvSpPr>
        <p:spPr>
          <a:xfrm>
            <a:off x="5280260" y="1533813"/>
            <a:ext cx="360218" cy="3394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9DB2A7-E860-1856-5F44-C5FABD669970}"/>
              </a:ext>
            </a:extLst>
          </p:cNvPr>
          <p:cNvSpPr/>
          <p:nvPr/>
        </p:nvSpPr>
        <p:spPr>
          <a:xfrm>
            <a:off x="6683713" y="1537213"/>
            <a:ext cx="360218" cy="3394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B12263D-B50D-6DD6-3A77-107F6769D41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2" t="4731" r="4389" b="12401"/>
          <a:stretch/>
        </p:blipFill>
        <p:spPr>
          <a:xfrm>
            <a:off x="7599749" y="1924114"/>
            <a:ext cx="1415953" cy="13972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CF2167-3580-4895-22E1-A42EDFF796D6}"/>
              </a:ext>
            </a:extLst>
          </p:cNvPr>
          <p:cNvSpPr/>
          <p:nvPr/>
        </p:nvSpPr>
        <p:spPr>
          <a:xfrm>
            <a:off x="7591419" y="1924114"/>
            <a:ext cx="1388889" cy="139721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483722-5DD2-05C3-636D-30AE2C6AE0F4}"/>
              </a:ext>
            </a:extLst>
          </p:cNvPr>
          <p:cNvSpPr/>
          <p:nvPr/>
        </p:nvSpPr>
        <p:spPr>
          <a:xfrm>
            <a:off x="8105754" y="1533813"/>
            <a:ext cx="360218" cy="3394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2E4F8EC2-EA15-333E-1943-083A4144C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299016"/>
              </p:ext>
            </p:extLst>
          </p:nvPr>
        </p:nvGraphicFramePr>
        <p:xfrm>
          <a:off x="575629" y="3429000"/>
          <a:ext cx="9786140" cy="11438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98020">
                  <a:extLst>
                    <a:ext uri="{9D8B030D-6E8A-4147-A177-3AD203B41FA5}">
                      <a16:colId xmlns:a16="http://schemas.microsoft.com/office/drawing/2014/main" val="1114289702"/>
                    </a:ext>
                  </a:extLst>
                </a:gridCol>
                <a:gridCol w="1398020">
                  <a:extLst>
                    <a:ext uri="{9D8B030D-6E8A-4147-A177-3AD203B41FA5}">
                      <a16:colId xmlns:a16="http://schemas.microsoft.com/office/drawing/2014/main" val="130761613"/>
                    </a:ext>
                  </a:extLst>
                </a:gridCol>
                <a:gridCol w="1398020">
                  <a:extLst>
                    <a:ext uri="{9D8B030D-6E8A-4147-A177-3AD203B41FA5}">
                      <a16:colId xmlns:a16="http://schemas.microsoft.com/office/drawing/2014/main" val="2212393095"/>
                    </a:ext>
                  </a:extLst>
                </a:gridCol>
                <a:gridCol w="1398020">
                  <a:extLst>
                    <a:ext uri="{9D8B030D-6E8A-4147-A177-3AD203B41FA5}">
                      <a16:colId xmlns:a16="http://schemas.microsoft.com/office/drawing/2014/main" val="3046437102"/>
                    </a:ext>
                  </a:extLst>
                </a:gridCol>
                <a:gridCol w="1398020">
                  <a:extLst>
                    <a:ext uri="{9D8B030D-6E8A-4147-A177-3AD203B41FA5}">
                      <a16:colId xmlns:a16="http://schemas.microsoft.com/office/drawing/2014/main" val="2907478730"/>
                    </a:ext>
                  </a:extLst>
                </a:gridCol>
                <a:gridCol w="1398020">
                  <a:extLst>
                    <a:ext uri="{9D8B030D-6E8A-4147-A177-3AD203B41FA5}">
                      <a16:colId xmlns:a16="http://schemas.microsoft.com/office/drawing/2014/main" val="4218324031"/>
                    </a:ext>
                  </a:extLst>
                </a:gridCol>
                <a:gridCol w="1398020">
                  <a:extLst>
                    <a:ext uri="{9D8B030D-6E8A-4147-A177-3AD203B41FA5}">
                      <a16:colId xmlns:a16="http://schemas.microsoft.com/office/drawing/2014/main" val="1807143469"/>
                    </a:ext>
                  </a:extLst>
                </a:gridCol>
              </a:tblGrid>
              <a:tr h="38126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  <a:cs typeface="Arial" panose="020B0604020202020204" pitchFamily="34" charset="0"/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917563"/>
                  </a:ext>
                </a:extLst>
              </a:tr>
              <a:tr h="38126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35152"/>
                  </a:ext>
                </a:extLst>
              </a:tr>
              <a:tr h="38126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Owner gets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</a:rPr>
                        <a:t>= 15 Taka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34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44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</dc:creator>
  <cp:lastModifiedBy>Sabrina</cp:lastModifiedBy>
  <cp:revision>3</cp:revision>
  <dcterms:created xsi:type="dcterms:W3CDTF">2023-07-19T16:22:44Z</dcterms:created>
  <dcterms:modified xsi:type="dcterms:W3CDTF">2023-07-19T16:52:14Z</dcterms:modified>
</cp:coreProperties>
</file>