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7"/>
  </p:notesMasterIdLst>
  <p:sldIdLst>
    <p:sldId id="256" r:id="rId3"/>
    <p:sldId id="257" r:id="rId4"/>
    <p:sldId id="260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42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43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9" r:id="rId39"/>
    <p:sldId id="340" r:id="rId40"/>
    <p:sldId id="341" r:id="rId41"/>
    <p:sldId id="338" r:id="rId42"/>
    <p:sldId id="344" r:id="rId43"/>
    <p:sldId id="349" r:id="rId44"/>
    <p:sldId id="286" r:id="rId45"/>
    <p:sldId id="302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hoMIpOm8BX/0DNEZADErXw==" hashData="sm44nsjlWcjG7ShDsDr/6Ka/qb7vsmLc6qdACBjY7kqLV1aKPGcsO1reX86l+nFL69z9uuqzKEad9feT/pmrf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97EC51-4424-401B-8CEA-9EB991CDFF53}">
  <a:tblStyle styleId="{9197EC51-4424-401B-8CEA-9EB991CDF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803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922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12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94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686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4dfce81f19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4dfce81f19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392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4dfce81f19_0_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4dfce81f19_0_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67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356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664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97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24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518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627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554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630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086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24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622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4dfce81f19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4dfce81f19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60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fce81f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fce81f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5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fce81f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fce81f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766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39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998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29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599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397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17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655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6278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30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06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685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4dfce81f19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4dfce81f19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895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4dfce81f1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4dfce81f1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5648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4dfce81f19_0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4dfce81f19_0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3" name="Google Shape;9853;g4e3228a4bc_1_10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4" name="Google Shape;9854;g4e3228a4bc_1_10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59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48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18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87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9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5" y="-17775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1063861" y="1063921"/>
            <a:ext cx="5163784" cy="3035942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5011372" y="1031119"/>
            <a:ext cx="5163784" cy="3101528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59088" y="3275271"/>
            <a:ext cx="6625835" cy="1870226"/>
          </a:xfrm>
          <a:custGeom>
            <a:avLst/>
            <a:gdLst/>
            <a:ahLst/>
            <a:cxnLst/>
            <a:rect l="l" t="t" r="r" b="b"/>
            <a:pathLst>
              <a:path w="110050" h="31063" extrusionOk="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239301" y="9121"/>
            <a:ext cx="6625835" cy="1870226"/>
          </a:xfrm>
          <a:custGeom>
            <a:avLst/>
            <a:gdLst/>
            <a:ahLst/>
            <a:cxnLst/>
            <a:rect l="l" t="t" r="r" b="b"/>
            <a:pathLst>
              <a:path w="110050" h="31063" extrusionOk="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085623" y="18243"/>
            <a:ext cx="58377" cy="9294"/>
          </a:xfrm>
          <a:custGeom>
            <a:avLst/>
            <a:gdLst/>
            <a:ahLst/>
            <a:cxnLst/>
            <a:rect l="l" t="t" r="r" b="b"/>
            <a:pathLst>
              <a:path w="332" h="54" extrusionOk="0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 flipH="1">
            <a:off x="2048150" y="1536723"/>
            <a:ext cx="60954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Font typeface="Squada One"/>
              <a:buNone/>
              <a:defRPr sz="5200">
                <a:solidFill>
                  <a:srgbClr val="4E48AB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Font typeface="Squada One"/>
              <a:buNone/>
              <a:defRPr sz="5200">
                <a:solidFill>
                  <a:srgbClr val="4E48AB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Font typeface="Squada One"/>
              <a:buNone/>
              <a:defRPr sz="5200">
                <a:solidFill>
                  <a:srgbClr val="4E48AB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Font typeface="Squada One"/>
              <a:buNone/>
              <a:defRPr sz="5200">
                <a:solidFill>
                  <a:srgbClr val="4E48AB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Font typeface="Squada One"/>
              <a:buNone/>
              <a:defRPr sz="5200">
                <a:solidFill>
                  <a:srgbClr val="4E48AB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Font typeface="Squada One"/>
              <a:buNone/>
              <a:defRPr sz="5200">
                <a:solidFill>
                  <a:srgbClr val="4E48AB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Font typeface="Squada One"/>
              <a:buNone/>
              <a:defRPr sz="5200">
                <a:solidFill>
                  <a:srgbClr val="4E48AB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Font typeface="Squada One"/>
              <a:buNone/>
              <a:defRPr sz="5200">
                <a:solidFill>
                  <a:srgbClr val="4E48AB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997828" y="2247423"/>
            <a:ext cx="5146850" cy="899100"/>
            <a:chOff x="3297875" y="1761075"/>
            <a:chExt cx="5846700" cy="899100"/>
          </a:xfrm>
        </p:grpSpPr>
        <p:cxnSp>
          <p:nvCxnSpPr>
            <p:cNvPr id="21" name="Google Shape;21;p2"/>
            <p:cNvCxnSpPr/>
            <p:nvPr/>
          </p:nvCxnSpPr>
          <p:spPr>
            <a:xfrm rot="10800000">
              <a:off x="3297875" y="2660175"/>
              <a:ext cx="584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3307091" y="1761075"/>
              <a:ext cx="0" cy="899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flipH="1">
            <a:off x="59" y="-17775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044662" y="1063921"/>
            <a:ext cx="5163784" cy="3035942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5400000" flipH="1">
            <a:off x="-1030572" y="1031119"/>
            <a:ext cx="5163784" cy="3101528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1259661" y="3275271"/>
            <a:ext cx="6625835" cy="1870226"/>
          </a:xfrm>
          <a:custGeom>
            <a:avLst/>
            <a:gdLst/>
            <a:ahLst/>
            <a:cxnLst/>
            <a:rect l="l" t="t" r="r" b="b"/>
            <a:pathLst>
              <a:path w="110050" h="31063" extrusionOk="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79448" y="9121"/>
            <a:ext cx="6625835" cy="1870226"/>
          </a:xfrm>
          <a:custGeom>
            <a:avLst/>
            <a:gdLst/>
            <a:ahLst/>
            <a:cxnLst/>
            <a:rect l="l" t="t" r="r" b="b"/>
            <a:pathLst>
              <a:path w="110050" h="31063" extrusionOk="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9085623" y="18243"/>
            <a:ext cx="58377" cy="9294"/>
          </a:xfrm>
          <a:custGeom>
            <a:avLst/>
            <a:gdLst/>
            <a:ahLst/>
            <a:cxnLst/>
            <a:rect l="l" t="t" r="r" b="b"/>
            <a:pathLst>
              <a:path w="332" h="54" extrusionOk="0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2268680" y="2392298"/>
            <a:ext cx="3480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396113" y="3252298"/>
            <a:ext cx="34803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5" name="Google Shape;35;p3"/>
          <p:cNvCxnSpPr/>
          <p:nvPr/>
        </p:nvCxnSpPr>
        <p:spPr>
          <a:xfrm>
            <a:off x="-14750" y="3146525"/>
            <a:ext cx="5880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824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SUBTITLE 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rot="10800000" flipH="1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525" y="0"/>
            <a:ext cx="3489859" cy="5163258"/>
          </a:xfrm>
          <a:custGeom>
            <a:avLst/>
            <a:gdLst/>
            <a:ahLst/>
            <a:cxnLst/>
            <a:rect l="l" t="t" r="r" b="b"/>
            <a:pathLst>
              <a:path w="49593" h="73373" extrusionOk="0">
                <a:moveTo>
                  <a:pt x="41889" y="740"/>
                </a:moveTo>
                <a:cubicBezTo>
                  <a:pt x="42374" y="960"/>
                  <a:pt x="42884" y="1180"/>
                  <a:pt x="43360" y="1356"/>
                </a:cubicBezTo>
                <a:cubicBezTo>
                  <a:pt x="43474" y="1796"/>
                  <a:pt x="43580" y="2280"/>
                  <a:pt x="43650" y="2721"/>
                </a:cubicBezTo>
                <a:cubicBezTo>
                  <a:pt x="43650" y="2897"/>
                  <a:pt x="43694" y="3082"/>
                  <a:pt x="43729" y="3266"/>
                </a:cubicBezTo>
                <a:cubicBezTo>
                  <a:pt x="43210" y="3046"/>
                  <a:pt x="42735" y="2861"/>
                  <a:pt x="42259" y="2641"/>
                </a:cubicBezTo>
                <a:cubicBezTo>
                  <a:pt x="42224" y="2421"/>
                  <a:pt x="42224" y="2236"/>
                  <a:pt x="42189" y="2060"/>
                </a:cubicBezTo>
                <a:cubicBezTo>
                  <a:pt x="42109" y="1620"/>
                  <a:pt x="42004" y="1180"/>
                  <a:pt x="41889" y="740"/>
                </a:cubicBezTo>
                <a:close/>
                <a:moveTo>
                  <a:pt x="31219" y="440"/>
                </a:moveTo>
                <a:cubicBezTo>
                  <a:pt x="31474" y="845"/>
                  <a:pt x="31730" y="1215"/>
                  <a:pt x="32029" y="1620"/>
                </a:cubicBezTo>
                <a:cubicBezTo>
                  <a:pt x="31985" y="2201"/>
                  <a:pt x="31950" y="2791"/>
                  <a:pt x="31950" y="3381"/>
                </a:cubicBezTo>
                <a:cubicBezTo>
                  <a:pt x="31624" y="3011"/>
                  <a:pt x="31325" y="2606"/>
                  <a:pt x="31034" y="2201"/>
                </a:cubicBezTo>
                <a:cubicBezTo>
                  <a:pt x="31069" y="1620"/>
                  <a:pt x="31149" y="1030"/>
                  <a:pt x="31219" y="440"/>
                </a:cubicBezTo>
                <a:close/>
                <a:moveTo>
                  <a:pt x="24766" y="590"/>
                </a:moveTo>
                <a:cubicBezTo>
                  <a:pt x="25127" y="916"/>
                  <a:pt x="25496" y="1215"/>
                  <a:pt x="25866" y="1541"/>
                </a:cubicBezTo>
                <a:cubicBezTo>
                  <a:pt x="25716" y="2166"/>
                  <a:pt x="25567" y="2826"/>
                  <a:pt x="25426" y="3451"/>
                </a:cubicBezTo>
                <a:cubicBezTo>
                  <a:pt x="24986" y="3161"/>
                  <a:pt x="24581" y="2826"/>
                  <a:pt x="24141" y="2501"/>
                </a:cubicBezTo>
                <a:cubicBezTo>
                  <a:pt x="24325" y="1875"/>
                  <a:pt x="24546" y="1215"/>
                  <a:pt x="24766" y="590"/>
                </a:cubicBezTo>
                <a:close/>
                <a:moveTo>
                  <a:pt x="34186" y="555"/>
                </a:moveTo>
                <a:cubicBezTo>
                  <a:pt x="34485" y="960"/>
                  <a:pt x="34741" y="1400"/>
                  <a:pt x="35031" y="1796"/>
                </a:cubicBezTo>
                <a:cubicBezTo>
                  <a:pt x="34996" y="2060"/>
                  <a:pt x="34961" y="2351"/>
                  <a:pt x="34925" y="2606"/>
                </a:cubicBezTo>
                <a:cubicBezTo>
                  <a:pt x="34890" y="2897"/>
                  <a:pt x="34811" y="3231"/>
                  <a:pt x="34776" y="3522"/>
                </a:cubicBezTo>
                <a:cubicBezTo>
                  <a:pt x="34520" y="3161"/>
                  <a:pt x="34230" y="2756"/>
                  <a:pt x="33966" y="2386"/>
                </a:cubicBezTo>
                <a:cubicBezTo>
                  <a:pt x="34010" y="2096"/>
                  <a:pt x="34045" y="1840"/>
                  <a:pt x="34080" y="1576"/>
                </a:cubicBezTo>
                <a:cubicBezTo>
                  <a:pt x="34115" y="1250"/>
                  <a:pt x="34151" y="881"/>
                  <a:pt x="34186" y="555"/>
                </a:cubicBezTo>
                <a:close/>
                <a:moveTo>
                  <a:pt x="37417" y="256"/>
                </a:moveTo>
                <a:cubicBezTo>
                  <a:pt x="37751" y="696"/>
                  <a:pt x="38077" y="1136"/>
                  <a:pt x="38447" y="1541"/>
                </a:cubicBezTo>
                <a:cubicBezTo>
                  <a:pt x="38482" y="2236"/>
                  <a:pt x="38447" y="2897"/>
                  <a:pt x="38333" y="3557"/>
                </a:cubicBezTo>
                <a:cubicBezTo>
                  <a:pt x="38007" y="3161"/>
                  <a:pt x="37637" y="2721"/>
                  <a:pt x="37311" y="2280"/>
                </a:cubicBezTo>
                <a:cubicBezTo>
                  <a:pt x="37382" y="1576"/>
                  <a:pt x="37417" y="916"/>
                  <a:pt x="37417" y="256"/>
                </a:cubicBezTo>
                <a:close/>
                <a:moveTo>
                  <a:pt x="27733" y="696"/>
                </a:moveTo>
                <a:cubicBezTo>
                  <a:pt x="27988" y="960"/>
                  <a:pt x="28243" y="1215"/>
                  <a:pt x="28463" y="1470"/>
                </a:cubicBezTo>
                <a:lnTo>
                  <a:pt x="28798" y="1796"/>
                </a:lnTo>
                <a:lnTo>
                  <a:pt x="28463" y="3671"/>
                </a:lnTo>
                <a:cubicBezTo>
                  <a:pt x="28067" y="3302"/>
                  <a:pt x="27697" y="2976"/>
                  <a:pt x="27292" y="2641"/>
                </a:cubicBezTo>
                <a:cubicBezTo>
                  <a:pt x="27442" y="1981"/>
                  <a:pt x="27583" y="1356"/>
                  <a:pt x="27733" y="696"/>
                </a:cubicBezTo>
                <a:close/>
                <a:moveTo>
                  <a:pt x="21499" y="405"/>
                </a:moveTo>
                <a:cubicBezTo>
                  <a:pt x="21904" y="775"/>
                  <a:pt x="22345" y="1136"/>
                  <a:pt x="22741" y="1506"/>
                </a:cubicBezTo>
                <a:cubicBezTo>
                  <a:pt x="22600" y="1981"/>
                  <a:pt x="22450" y="2501"/>
                  <a:pt x="22301" y="2976"/>
                </a:cubicBezTo>
                <a:cubicBezTo>
                  <a:pt x="22230" y="3231"/>
                  <a:pt x="22195" y="3487"/>
                  <a:pt x="22124" y="3742"/>
                </a:cubicBezTo>
                <a:cubicBezTo>
                  <a:pt x="21684" y="3451"/>
                  <a:pt x="21279" y="3117"/>
                  <a:pt x="20839" y="2791"/>
                </a:cubicBezTo>
                <a:cubicBezTo>
                  <a:pt x="21059" y="1981"/>
                  <a:pt x="21244" y="1180"/>
                  <a:pt x="21499" y="405"/>
                </a:cubicBezTo>
                <a:close/>
                <a:moveTo>
                  <a:pt x="39547" y="845"/>
                </a:moveTo>
                <a:cubicBezTo>
                  <a:pt x="39908" y="1215"/>
                  <a:pt x="40313" y="1541"/>
                  <a:pt x="40718" y="1840"/>
                </a:cubicBezTo>
                <a:cubicBezTo>
                  <a:pt x="40833" y="2457"/>
                  <a:pt x="40868" y="3117"/>
                  <a:pt x="40868" y="3742"/>
                </a:cubicBezTo>
                <a:cubicBezTo>
                  <a:pt x="40463" y="3487"/>
                  <a:pt x="40058" y="3161"/>
                  <a:pt x="39688" y="2826"/>
                </a:cubicBezTo>
                <a:cubicBezTo>
                  <a:pt x="39688" y="2166"/>
                  <a:pt x="39618" y="1506"/>
                  <a:pt x="39547" y="845"/>
                </a:cubicBezTo>
                <a:close/>
                <a:moveTo>
                  <a:pt x="43430" y="1356"/>
                </a:moveTo>
                <a:lnTo>
                  <a:pt x="43430" y="1356"/>
                </a:lnTo>
                <a:cubicBezTo>
                  <a:pt x="43914" y="1541"/>
                  <a:pt x="44390" y="1726"/>
                  <a:pt x="44865" y="1875"/>
                </a:cubicBezTo>
                <a:lnTo>
                  <a:pt x="44936" y="1911"/>
                </a:lnTo>
                <a:cubicBezTo>
                  <a:pt x="45085" y="2536"/>
                  <a:pt x="45191" y="3196"/>
                  <a:pt x="45235" y="3821"/>
                </a:cubicBezTo>
                <a:cubicBezTo>
                  <a:pt x="44751" y="3636"/>
                  <a:pt x="44275" y="3451"/>
                  <a:pt x="43765" y="3266"/>
                </a:cubicBezTo>
                <a:cubicBezTo>
                  <a:pt x="43765" y="3082"/>
                  <a:pt x="43729" y="2897"/>
                  <a:pt x="43694" y="2721"/>
                </a:cubicBezTo>
                <a:cubicBezTo>
                  <a:pt x="43615" y="2280"/>
                  <a:pt x="43544" y="1840"/>
                  <a:pt x="43430" y="1356"/>
                </a:cubicBezTo>
                <a:close/>
                <a:moveTo>
                  <a:pt x="29969" y="1030"/>
                </a:moveTo>
                <a:lnTo>
                  <a:pt x="30964" y="2236"/>
                </a:lnTo>
                <a:cubicBezTo>
                  <a:pt x="30928" y="2677"/>
                  <a:pt x="30884" y="3117"/>
                  <a:pt x="30884" y="3557"/>
                </a:cubicBezTo>
                <a:lnTo>
                  <a:pt x="30884" y="3892"/>
                </a:lnTo>
                <a:cubicBezTo>
                  <a:pt x="30523" y="3522"/>
                  <a:pt x="30189" y="3161"/>
                  <a:pt x="29828" y="2791"/>
                </a:cubicBezTo>
                <a:cubicBezTo>
                  <a:pt x="29828" y="2536"/>
                  <a:pt x="29863" y="2316"/>
                  <a:pt x="29863" y="2096"/>
                </a:cubicBezTo>
                <a:cubicBezTo>
                  <a:pt x="29898" y="1726"/>
                  <a:pt x="29934" y="1356"/>
                  <a:pt x="29969" y="1030"/>
                </a:cubicBezTo>
                <a:close/>
                <a:moveTo>
                  <a:pt x="33050" y="1101"/>
                </a:moveTo>
                <a:cubicBezTo>
                  <a:pt x="33349" y="1541"/>
                  <a:pt x="33640" y="1946"/>
                  <a:pt x="33931" y="2386"/>
                </a:cubicBezTo>
                <a:cubicBezTo>
                  <a:pt x="33895" y="2606"/>
                  <a:pt x="33860" y="2791"/>
                  <a:pt x="33860" y="3011"/>
                </a:cubicBezTo>
                <a:cubicBezTo>
                  <a:pt x="33790" y="3337"/>
                  <a:pt x="33746" y="3636"/>
                  <a:pt x="33710" y="3962"/>
                </a:cubicBezTo>
                <a:cubicBezTo>
                  <a:pt x="33455" y="3601"/>
                  <a:pt x="33200" y="3231"/>
                  <a:pt x="32945" y="2861"/>
                </a:cubicBezTo>
                <a:cubicBezTo>
                  <a:pt x="32980" y="2236"/>
                  <a:pt x="33015" y="1655"/>
                  <a:pt x="33050" y="1101"/>
                </a:cubicBezTo>
                <a:close/>
                <a:moveTo>
                  <a:pt x="12880" y="335"/>
                </a:moveTo>
                <a:cubicBezTo>
                  <a:pt x="12986" y="440"/>
                  <a:pt x="13100" y="590"/>
                  <a:pt x="13171" y="696"/>
                </a:cubicBezTo>
                <a:cubicBezTo>
                  <a:pt x="13136" y="1796"/>
                  <a:pt x="13100" y="2897"/>
                  <a:pt x="13100" y="3997"/>
                </a:cubicBezTo>
                <a:lnTo>
                  <a:pt x="12766" y="3557"/>
                </a:lnTo>
                <a:cubicBezTo>
                  <a:pt x="12766" y="2457"/>
                  <a:pt x="12836" y="1400"/>
                  <a:pt x="12880" y="335"/>
                </a:cubicBezTo>
                <a:close/>
                <a:moveTo>
                  <a:pt x="18673" y="740"/>
                </a:moveTo>
                <a:cubicBezTo>
                  <a:pt x="18858" y="960"/>
                  <a:pt x="19043" y="1136"/>
                  <a:pt x="19219" y="1356"/>
                </a:cubicBezTo>
                <a:cubicBezTo>
                  <a:pt x="19298" y="1435"/>
                  <a:pt x="19404" y="1506"/>
                  <a:pt x="19483" y="1620"/>
                </a:cubicBezTo>
                <a:cubicBezTo>
                  <a:pt x="19263" y="2421"/>
                  <a:pt x="19114" y="3266"/>
                  <a:pt x="18964" y="4147"/>
                </a:cubicBezTo>
                <a:cubicBezTo>
                  <a:pt x="18709" y="3927"/>
                  <a:pt x="18418" y="3671"/>
                  <a:pt x="18163" y="3381"/>
                </a:cubicBezTo>
                <a:cubicBezTo>
                  <a:pt x="18304" y="2457"/>
                  <a:pt x="18488" y="1576"/>
                  <a:pt x="18673" y="740"/>
                </a:cubicBezTo>
                <a:close/>
                <a:moveTo>
                  <a:pt x="15662" y="256"/>
                </a:moveTo>
                <a:cubicBezTo>
                  <a:pt x="15662" y="300"/>
                  <a:pt x="15698" y="300"/>
                  <a:pt x="15698" y="335"/>
                </a:cubicBezTo>
                <a:cubicBezTo>
                  <a:pt x="15882" y="555"/>
                  <a:pt x="16032" y="810"/>
                  <a:pt x="16217" y="1030"/>
                </a:cubicBezTo>
                <a:cubicBezTo>
                  <a:pt x="16067" y="2060"/>
                  <a:pt x="15962" y="3117"/>
                  <a:pt x="15882" y="4217"/>
                </a:cubicBezTo>
                <a:cubicBezTo>
                  <a:pt x="15698" y="3962"/>
                  <a:pt x="15521" y="3742"/>
                  <a:pt x="15337" y="3522"/>
                </a:cubicBezTo>
                <a:cubicBezTo>
                  <a:pt x="15407" y="2386"/>
                  <a:pt x="15521" y="1321"/>
                  <a:pt x="15662" y="256"/>
                </a:cubicBezTo>
                <a:close/>
                <a:moveTo>
                  <a:pt x="36281" y="916"/>
                </a:moveTo>
                <a:cubicBezTo>
                  <a:pt x="36607" y="1400"/>
                  <a:pt x="36906" y="1840"/>
                  <a:pt x="37232" y="2280"/>
                </a:cubicBezTo>
                <a:cubicBezTo>
                  <a:pt x="37162" y="2976"/>
                  <a:pt x="37047" y="3636"/>
                  <a:pt x="36942" y="4261"/>
                </a:cubicBezTo>
                <a:cubicBezTo>
                  <a:pt x="36607" y="3856"/>
                  <a:pt x="36316" y="3451"/>
                  <a:pt x="35991" y="3011"/>
                </a:cubicBezTo>
                <a:cubicBezTo>
                  <a:pt x="36096" y="2316"/>
                  <a:pt x="36211" y="1620"/>
                  <a:pt x="36281" y="916"/>
                </a:cubicBezTo>
                <a:close/>
                <a:moveTo>
                  <a:pt x="8989" y="115"/>
                </a:moveTo>
                <a:cubicBezTo>
                  <a:pt x="9209" y="300"/>
                  <a:pt x="9394" y="440"/>
                  <a:pt x="9614" y="625"/>
                </a:cubicBezTo>
                <a:cubicBezTo>
                  <a:pt x="9579" y="1875"/>
                  <a:pt x="9535" y="3161"/>
                  <a:pt x="9535" y="4402"/>
                </a:cubicBezTo>
                <a:cubicBezTo>
                  <a:pt x="9359" y="4261"/>
                  <a:pt x="9139" y="4112"/>
                  <a:pt x="8954" y="3927"/>
                </a:cubicBezTo>
                <a:cubicBezTo>
                  <a:pt x="8954" y="2677"/>
                  <a:pt x="8989" y="1400"/>
                  <a:pt x="8989" y="115"/>
                </a:cubicBezTo>
                <a:close/>
                <a:moveTo>
                  <a:pt x="13241" y="775"/>
                </a:moveTo>
                <a:cubicBezTo>
                  <a:pt x="13356" y="916"/>
                  <a:pt x="13497" y="1101"/>
                  <a:pt x="13646" y="1250"/>
                </a:cubicBezTo>
                <a:cubicBezTo>
                  <a:pt x="13576" y="2280"/>
                  <a:pt x="13497" y="3381"/>
                  <a:pt x="13461" y="4481"/>
                </a:cubicBezTo>
                <a:cubicBezTo>
                  <a:pt x="13356" y="4332"/>
                  <a:pt x="13241" y="4217"/>
                  <a:pt x="13136" y="4076"/>
                </a:cubicBezTo>
                <a:cubicBezTo>
                  <a:pt x="13171" y="2976"/>
                  <a:pt x="13171" y="1875"/>
                  <a:pt x="13241" y="775"/>
                </a:cubicBezTo>
                <a:close/>
                <a:moveTo>
                  <a:pt x="25937" y="1576"/>
                </a:moveTo>
                <a:cubicBezTo>
                  <a:pt x="26086" y="1691"/>
                  <a:pt x="26227" y="1840"/>
                  <a:pt x="26377" y="1946"/>
                </a:cubicBezTo>
                <a:cubicBezTo>
                  <a:pt x="26667" y="2166"/>
                  <a:pt x="26923" y="2421"/>
                  <a:pt x="27222" y="2677"/>
                </a:cubicBezTo>
                <a:cubicBezTo>
                  <a:pt x="27187" y="2756"/>
                  <a:pt x="27187" y="2861"/>
                  <a:pt x="27143" y="2976"/>
                </a:cubicBezTo>
                <a:cubicBezTo>
                  <a:pt x="27037" y="3487"/>
                  <a:pt x="26923" y="3962"/>
                  <a:pt x="26817" y="4481"/>
                </a:cubicBezTo>
                <a:cubicBezTo>
                  <a:pt x="26526" y="4297"/>
                  <a:pt x="26262" y="4076"/>
                  <a:pt x="26007" y="3892"/>
                </a:cubicBezTo>
                <a:cubicBezTo>
                  <a:pt x="25822" y="3777"/>
                  <a:pt x="25646" y="3636"/>
                  <a:pt x="25461" y="3487"/>
                </a:cubicBezTo>
                <a:cubicBezTo>
                  <a:pt x="25602" y="2861"/>
                  <a:pt x="25787" y="2236"/>
                  <a:pt x="25937" y="1576"/>
                </a:cubicBezTo>
                <a:close/>
                <a:moveTo>
                  <a:pt x="40789" y="1840"/>
                </a:moveTo>
                <a:cubicBezTo>
                  <a:pt x="41229" y="2166"/>
                  <a:pt x="41713" y="2421"/>
                  <a:pt x="42189" y="2677"/>
                </a:cubicBezTo>
                <a:cubicBezTo>
                  <a:pt x="42294" y="3302"/>
                  <a:pt x="42330" y="3927"/>
                  <a:pt x="42294" y="4552"/>
                </a:cubicBezTo>
                <a:cubicBezTo>
                  <a:pt x="41854" y="4332"/>
                  <a:pt x="41379" y="4076"/>
                  <a:pt x="40939" y="3777"/>
                </a:cubicBezTo>
                <a:cubicBezTo>
                  <a:pt x="40939" y="3161"/>
                  <a:pt x="40868" y="2501"/>
                  <a:pt x="40789" y="1840"/>
                </a:cubicBezTo>
                <a:close/>
                <a:moveTo>
                  <a:pt x="32064" y="1691"/>
                </a:moveTo>
                <a:cubicBezTo>
                  <a:pt x="32355" y="2096"/>
                  <a:pt x="32610" y="2501"/>
                  <a:pt x="32909" y="2897"/>
                </a:cubicBezTo>
                <a:cubicBezTo>
                  <a:pt x="32865" y="3451"/>
                  <a:pt x="32865" y="4041"/>
                  <a:pt x="32865" y="4622"/>
                </a:cubicBezTo>
                <a:cubicBezTo>
                  <a:pt x="32575" y="4261"/>
                  <a:pt x="32284" y="3856"/>
                  <a:pt x="31985" y="3451"/>
                </a:cubicBezTo>
                <a:cubicBezTo>
                  <a:pt x="31985" y="2861"/>
                  <a:pt x="32029" y="2280"/>
                  <a:pt x="32064" y="1691"/>
                </a:cubicBezTo>
                <a:close/>
                <a:moveTo>
                  <a:pt x="28833" y="1840"/>
                </a:moveTo>
                <a:lnTo>
                  <a:pt x="28983" y="1981"/>
                </a:lnTo>
                <a:cubicBezTo>
                  <a:pt x="29203" y="2201"/>
                  <a:pt x="29423" y="2421"/>
                  <a:pt x="29608" y="2641"/>
                </a:cubicBezTo>
                <a:cubicBezTo>
                  <a:pt x="29678" y="2721"/>
                  <a:pt x="29713" y="2756"/>
                  <a:pt x="29749" y="2791"/>
                </a:cubicBezTo>
                <a:cubicBezTo>
                  <a:pt x="29749" y="3046"/>
                  <a:pt x="29713" y="3302"/>
                  <a:pt x="29713" y="3522"/>
                </a:cubicBezTo>
                <a:cubicBezTo>
                  <a:pt x="29678" y="3892"/>
                  <a:pt x="29643" y="4297"/>
                  <a:pt x="29608" y="4657"/>
                </a:cubicBezTo>
                <a:cubicBezTo>
                  <a:pt x="29344" y="4437"/>
                  <a:pt x="29053" y="4182"/>
                  <a:pt x="28798" y="3962"/>
                </a:cubicBezTo>
                <a:cubicBezTo>
                  <a:pt x="28683" y="3856"/>
                  <a:pt x="28613" y="3777"/>
                  <a:pt x="28507" y="3707"/>
                </a:cubicBezTo>
                <a:lnTo>
                  <a:pt x="28833" y="1840"/>
                </a:lnTo>
                <a:close/>
                <a:moveTo>
                  <a:pt x="35110" y="1875"/>
                </a:moveTo>
                <a:cubicBezTo>
                  <a:pt x="35286" y="2131"/>
                  <a:pt x="35471" y="2421"/>
                  <a:pt x="35656" y="2677"/>
                </a:cubicBezTo>
                <a:cubicBezTo>
                  <a:pt x="35771" y="2791"/>
                  <a:pt x="35841" y="2897"/>
                  <a:pt x="35911" y="3011"/>
                </a:cubicBezTo>
                <a:cubicBezTo>
                  <a:pt x="35876" y="3196"/>
                  <a:pt x="35841" y="3381"/>
                  <a:pt x="35806" y="3601"/>
                </a:cubicBezTo>
                <a:cubicBezTo>
                  <a:pt x="35727" y="3927"/>
                  <a:pt x="35656" y="4297"/>
                  <a:pt x="35586" y="4657"/>
                </a:cubicBezTo>
                <a:cubicBezTo>
                  <a:pt x="35436" y="4481"/>
                  <a:pt x="35330" y="4332"/>
                  <a:pt x="35216" y="4147"/>
                </a:cubicBezTo>
                <a:cubicBezTo>
                  <a:pt x="35066" y="3962"/>
                  <a:pt x="34961" y="3777"/>
                  <a:pt x="34811" y="3601"/>
                </a:cubicBezTo>
                <a:cubicBezTo>
                  <a:pt x="34890" y="3266"/>
                  <a:pt x="34925" y="2941"/>
                  <a:pt x="34996" y="2606"/>
                </a:cubicBezTo>
                <a:cubicBezTo>
                  <a:pt x="35031" y="2351"/>
                  <a:pt x="35066" y="2131"/>
                  <a:pt x="35110" y="1875"/>
                </a:cubicBezTo>
                <a:close/>
                <a:moveTo>
                  <a:pt x="22820" y="1541"/>
                </a:moveTo>
                <a:cubicBezTo>
                  <a:pt x="23225" y="1875"/>
                  <a:pt x="23665" y="2201"/>
                  <a:pt x="24061" y="2536"/>
                </a:cubicBezTo>
                <a:cubicBezTo>
                  <a:pt x="23885" y="3161"/>
                  <a:pt x="23736" y="3777"/>
                  <a:pt x="23586" y="4402"/>
                </a:cubicBezTo>
                <a:cubicBezTo>
                  <a:pt x="23551" y="4517"/>
                  <a:pt x="23515" y="4622"/>
                  <a:pt x="23480" y="4737"/>
                </a:cubicBezTo>
                <a:cubicBezTo>
                  <a:pt x="23040" y="4437"/>
                  <a:pt x="22600" y="4112"/>
                  <a:pt x="22160" y="3777"/>
                </a:cubicBezTo>
                <a:cubicBezTo>
                  <a:pt x="22230" y="3522"/>
                  <a:pt x="22301" y="3266"/>
                  <a:pt x="22380" y="3011"/>
                </a:cubicBezTo>
                <a:cubicBezTo>
                  <a:pt x="22485" y="2501"/>
                  <a:pt x="22635" y="2016"/>
                  <a:pt x="22820" y="1541"/>
                </a:cubicBezTo>
                <a:close/>
                <a:moveTo>
                  <a:pt x="38517" y="1620"/>
                </a:moveTo>
                <a:cubicBezTo>
                  <a:pt x="38808" y="1946"/>
                  <a:pt x="39107" y="2280"/>
                  <a:pt x="39398" y="2606"/>
                </a:cubicBezTo>
                <a:cubicBezTo>
                  <a:pt x="39468" y="2677"/>
                  <a:pt x="39547" y="2756"/>
                  <a:pt x="39653" y="2826"/>
                </a:cubicBezTo>
                <a:cubicBezTo>
                  <a:pt x="39653" y="3487"/>
                  <a:pt x="39618" y="4112"/>
                  <a:pt x="39512" y="4737"/>
                </a:cubicBezTo>
                <a:cubicBezTo>
                  <a:pt x="39143" y="4402"/>
                  <a:pt x="38773" y="3997"/>
                  <a:pt x="38412" y="3601"/>
                </a:cubicBezTo>
                <a:cubicBezTo>
                  <a:pt x="38482" y="2976"/>
                  <a:pt x="38517" y="2316"/>
                  <a:pt x="38517" y="1620"/>
                </a:cubicBezTo>
                <a:close/>
                <a:moveTo>
                  <a:pt x="9649" y="661"/>
                </a:moveTo>
                <a:cubicBezTo>
                  <a:pt x="9684" y="696"/>
                  <a:pt x="9720" y="740"/>
                  <a:pt x="9755" y="775"/>
                </a:cubicBezTo>
                <a:cubicBezTo>
                  <a:pt x="9905" y="881"/>
                  <a:pt x="10054" y="1030"/>
                  <a:pt x="10195" y="1136"/>
                </a:cubicBezTo>
                <a:cubicBezTo>
                  <a:pt x="10195" y="2386"/>
                  <a:pt x="10160" y="3636"/>
                  <a:pt x="10160" y="4842"/>
                </a:cubicBezTo>
                <a:cubicBezTo>
                  <a:pt x="10054" y="4772"/>
                  <a:pt x="9905" y="4657"/>
                  <a:pt x="9755" y="4552"/>
                </a:cubicBezTo>
                <a:cubicBezTo>
                  <a:pt x="9720" y="4517"/>
                  <a:pt x="9649" y="4481"/>
                  <a:pt x="9614" y="4437"/>
                </a:cubicBezTo>
                <a:cubicBezTo>
                  <a:pt x="9614" y="3196"/>
                  <a:pt x="9614" y="1946"/>
                  <a:pt x="9649" y="661"/>
                </a:cubicBezTo>
                <a:close/>
                <a:moveTo>
                  <a:pt x="16252" y="1101"/>
                </a:moveTo>
                <a:cubicBezTo>
                  <a:pt x="16437" y="1400"/>
                  <a:pt x="16657" y="1655"/>
                  <a:pt x="16842" y="1911"/>
                </a:cubicBezTo>
                <a:cubicBezTo>
                  <a:pt x="16728" y="2897"/>
                  <a:pt x="16622" y="3927"/>
                  <a:pt x="16543" y="4957"/>
                </a:cubicBezTo>
                <a:cubicBezTo>
                  <a:pt x="16323" y="4737"/>
                  <a:pt x="16138" y="4517"/>
                  <a:pt x="15918" y="4261"/>
                </a:cubicBezTo>
                <a:cubicBezTo>
                  <a:pt x="16032" y="3196"/>
                  <a:pt x="16103" y="2131"/>
                  <a:pt x="16252" y="1101"/>
                </a:cubicBezTo>
                <a:close/>
                <a:moveTo>
                  <a:pt x="4842" y="150"/>
                </a:moveTo>
                <a:cubicBezTo>
                  <a:pt x="5098" y="405"/>
                  <a:pt x="5397" y="696"/>
                  <a:pt x="5687" y="995"/>
                </a:cubicBezTo>
                <a:cubicBezTo>
                  <a:pt x="5652" y="2386"/>
                  <a:pt x="5652" y="3742"/>
                  <a:pt x="5617" y="5098"/>
                </a:cubicBezTo>
                <a:cubicBezTo>
                  <a:pt x="5617" y="5062"/>
                  <a:pt x="5573" y="5062"/>
                  <a:pt x="5538" y="5027"/>
                </a:cubicBezTo>
                <a:cubicBezTo>
                  <a:pt x="5282" y="4807"/>
                  <a:pt x="5027" y="4552"/>
                  <a:pt x="4772" y="4332"/>
                </a:cubicBezTo>
                <a:cubicBezTo>
                  <a:pt x="4772" y="2941"/>
                  <a:pt x="4807" y="1541"/>
                  <a:pt x="4842" y="150"/>
                </a:cubicBezTo>
                <a:close/>
                <a:moveTo>
                  <a:pt x="33966" y="2457"/>
                </a:moveTo>
                <a:cubicBezTo>
                  <a:pt x="34230" y="2826"/>
                  <a:pt x="34485" y="3231"/>
                  <a:pt x="34741" y="3601"/>
                </a:cubicBezTo>
                <a:cubicBezTo>
                  <a:pt x="34705" y="3927"/>
                  <a:pt x="34626" y="4217"/>
                  <a:pt x="34591" y="4517"/>
                </a:cubicBezTo>
                <a:cubicBezTo>
                  <a:pt x="34556" y="4702"/>
                  <a:pt x="34520" y="4878"/>
                  <a:pt x="34485" y="5098"/>
                </a:cubicBezTo>
                <a:cubicBezTo>
                  <a:pt x="34230" y="4737"/>
                  <a:pt x="34010" y="4402"/>
                  <a:pt x="33746" y="4041"/>
                </a:cubicBezTo>
                <a:cubicBezTo>
                  <a:pt x="33825" y="3707"/>
                  <a:pt x="33860" y="3337"/>
                  <a:pt x="33895" y="3011"/>
                </a:cubicBezTo>
                <a:cubicBezTo>
                  <a:pt x="33931" y="2826"/>
                  <a:pt x="33931" y="2641"/>
                  <a:pt x="33966" y="2457"/>
                </a:cubicBezTo>
                <a:close/>
                <a:moveTo>
                  <a:pt x="30999" y="2280"/>
                </a:moveTo>
                <a:cubicBezTo>
                  <a:pt x="31325" y="2677"/>
                  <a:pt x="31624" y="3082"/>
                  <a:pt x="31950" y="3487"/>
                </a:cubicBezTo>
                <a:lnTo>
                  <a:pt x="31950" y="4261"/>
                </a:lnTo>
                <a:cubicBezTo>
                  <a:pt x="31950" y="4552"/>
                  <a:pt x="31950" y="4842"/>
                  <a:pt x="31985" y="5142"/>
                </a:cubicBezTo>
                <a:cubicBezTo>
                  <a:pt x="31659" y="4737"/>
                  <a:pt x="31289" y="4332"/>
                  <a:pt x="30964" y="3962"/>
                </a:cubicBezTo>
                <a:lnTo>
                  <a:pt x="30964" y="3557"/>
                </a:lnTo>
                <a:cubicBezTo>
                  <a:pt x="30964" y="3117"/>
                  <a:pt x="30999" y="2721"/>
                  <a:pt x="30999" y="2280"/>
                </a:cubicBezTo>
                <a:close/>
                <a:moveTo>
                  <a:pt x="42259" y="2677"/>
                </a:moveTo>
                <a:lnTo>
                  <a:pt x="42259" y="2677"/>
                </a:lnTo>
                <a:cubicBezTo>
                  <a:pt x="42735" y="2941"/>
                  <a:pt x="43254" y="3117"/>
                  <a:pt x="43729" y="3302"/>
                </a:cubicBezTo>
                <a:cubicBezTo>
                  <a:pt x="43800" y="3962"/>
                  <a:pt x="43800" y="4587"/>
                  <a:pt x="43800" y="5177"/>
                </a:cubicBezTo>
                <a:cubicBezTo>
                  <a:pt x="43324" y="4992"/>
                  <a:pt x="42849" y="4807"/>
                  <a:pt x="42374" y="4587"/>
                </a:cubicBezTo>
                <a:cubicBezTo>
                  <a:pt x="42374" y="3962"/>
                  <a:pt x="42330" y="3337"/>
                  <a:pt x="42259" y="2677"/>
                </a:cubicBezTo>
                <a:close/>
                <a:moveTo>
                  <a:pt x="19518" y="1655"/>
                </a:moveTo>
                <a:cubicBezTo>
                  <a:pt x="19923" y="2060"/>
                  <a:pt x="20364" y="2421"/>
                  <a:pt x="20804" y="2791"/>
                </a:cubicBezTo>
                <a:cubicBezTo>
                  <a:pt x="20619" y="3601"/>
                  <a:pt x="20434" y="4402"/>
                  <a:pt x="20284" y="5247"/>
                </a:cubicBezTo>
                <a:cubicBezTo>
                  <a:pt x="19844" y="4922"/>
                  <a:pt x="19404" y="4587"/>
                  <a:pt x="18999" y="4217"/>
                </a:cubicBezTo>
                <a:cubicBezTo>
                  <a:pt x="19149" y="3337"/>
                  <a:pt x="19334" y="2501"/>
                  <a:pt x="19518" y="1655"/>
                </a:cubicBezTo>
                <a:close/>
                <a:moveTo>
                  <a:pt x="10274" y="1180"/>
                </a:moveTo>
                <a:cubicBezTo>
                  <a:pt x="10494" y="1356"/>
                  <a:pt x="10679" y="1541"/>
                  <a:pt x="10899" y="1726"/>
                </a:cubicBezTo>
                <a:cubicBezTo>
                  <a:pt x="10855" y="2941"/>
                  <a:pt x="10820" y="4147"/>
                  <a:pt x="10820" y="5362"/>
                </a:cubicBezTo>
                <a:cubicBezTo>
                  <a:pt x="10635" y="5212"/>
                  <a:pt x="10415" y="5062"/>
                  <a:pt x="10239" y="4922"/>
                </a:cubicBezTo>
                <a:cubicBezTo>
                  <a:pt x="10239" y="3671"/>
                  <a:pt x="10239" y="2421"/>
                  <a:pt x="10274" y="1180"/>
                </a:cubicBezTo>
                <a:close/>
                <a:moveTo>
                  <a:pt x="13681" y="1321"/>
                </a:moveTo>
                <a:cubicBezTo>
                  <a:pt x="13902" y="1576"/>
                  <a:pt x="14122" y="1875"/>
                  <a:pt x="14342" y="2166"/>
                </a:cubicBezTo>
                <a:cubicBezTo>
                  <a:pt x="14271" y="3196"/>
                  <a:pt x="14201" y="4297"/>
                  <a:pt x="14201" y="5397"/>
                </a:cubicBezTo>
                <a:cubicBezTo>
                  <a:pt x="13981" y="5142"/>
                  <a:pt x="13761" y="4842"/>
                  <a:pt x="13541" y="4552"/>
                </a:cubicBezTo>
                <a:cubicBezTo>
                  <a:pt x="13576" y="3451"/>
                  <a:pt x="13611" y="2351"/>
                  <a:pt x="13681" y="1321"/>
                </a:cubicBezTo>
                <a:close/>
                <a:moveTo>
                  <a:pt x="27257" y="2721"/>
                </a:moveTo>
                <a:cubicBezTo>
                  <a:pt x="27662" y="3046"/>
                  <a:pt x="28067" y="3381"/>
                  <a:pt x="28463" y="3707"/>
                </a:cubicBezTo>
                <a:lnTo>
                  <a:pt x="28138" y="5467"/>
                </a:lnTo>
                <a:cubicBezTo>
                  <a:pt x="27697" y="5177"/>
                  <a:pt x="27292" y="4842"/>
                  <a:pt x="26852" y="4517"/>
                </a:cubicBezTo>
                <a:cubicBezTo>
                  <a:pt x="26967" y="3997"/>
                  <a:pt x="27072" y="3487"/>
                  <a:pt x="27222" y="2976"/>
                </a:cubicBezTo>
                <a:cubicBezTo>
                  <a:pt x="27222" y="2897"/>
                  <a:pt x="27257" y="2791"/>
                  <a:pt x="27257" y="2721"/>
                </a:cubicBezTo>
                <a:close/>
                <a:moveTo>
                  <a:pt x="37311" y="2351"/>
                </a:moveTo>
                <a:cubicBezTo>
                  <a:pt x="37637" y="2791"/>
                  <a:pt x="37972" y="3231"/>
                  <a:pt x="38333" y="3636"/>
                </a:cubicBezTo>
                <a:cubicBezTo>
                  <a:pt x="38262" y="4261"/>
                  <a:pt x="38148" y="4878"/>
                  <a:pt x="37972" y="5467"/>
                </a:cubicBezTo>
                <a:cubicBezTo>
                  <a:pt x="37637" y="5098"/>
                  <a:pt x="37311" y="4737"/>
                  <a:pt x="36977" y="4297"/>
                </a:cubicBezTo>
                <a:cubicBezTo>
                  <a:pt x="37126" y="3671"/>
                  <a:pt x="37232" y="3011"/>
                  <a:pt x="37311" y="2351"/>
                </a:cubicBezTo>
                <a:close/>
                <a:moveTo>
                  <a:pt x="32945" y="2976"/>
                </a:moveTo>
                <a:cubicBezTo>
                  <a:pt x="33200" y="3337"/>
                  <a:pt x="33455" y="3707"/>
                  <a:pt x="33710" y="4076"/>
                </a:cubicBezTo>
                <a:cubicBezTo>
                  <a:pt x="33640" y="4587"/>
                  <a:pt x="33605" y="5098"/>
                  <a:pt x="33570" y="5617"/>
                </a:cubicBezTo>
                <a:cubicBezTo>
                  <a:pt x="33349" y="5318"/>
                  <a:pt x="33129" y="5027"/>
                  <a:pt x="32945" y="4737"/>
                </a:cubicBezTo>
                <a:cubicBezTo>
                  <a:pt x="32909" y="4112"/>
                  <a:pt x="32909" y="3522"/>
                  <a:pt x="32945" y="2976"/>
                </a:cubicBezTo>
                <a:close/>
                <a:moveTo>
                  <a:pt x="16913" y="1981"/>
                </a:moveTo>
                <a:cubicBezTo>
                  <a:pt x="17097" y="2236"/>
                  <a:pt x="17282" y="2457"/>
                  <a:pt x="17502" y="2721"/>
                </a:cubicBezTo>
                <a:cubicBezTo>
                  <a:pt x="17353" y="3671"/>
                  <a:pt x="17238" y="4622"/>
                  <a:pt x="17168" y="5652"/>
                </a:cubicBezTo>
                <a:cubicBezTo>
                  <a:pt x="16983" y="5432"/>
                  <a:pt x="16763" y="5247"/>
                  <a:pt x="16578" y="5027"/>
                </a:cubicBezTo>
                <a:cubicBezTo>
                  <a:pt x="16657" y="3962"/>
                  <a:pt x="16763" y="2976"/>
                  <a:pt x="16913" y="1981"/>
                </a:cubicBezTo>
                <a:close/>
                <a:moveTo>
                  <a:pt x="24141" y="2571"/>
                </a:moveTo>
                <a:cubicBezTo>
                  <a:pt x="24546" y="2897"/>
                  <a:pt x="24986" y="3231"/>
                  <a:pt x="25426" y="3522"/>
                </a:cubicBezTo>
                <a:cubicBezTo>
                  <a:pt x="25347" y="3777"/>
                  <a:pt x="25276" y="4076"/>
                  <a:pt x="25206" y="4332"/>
                </a:cubicBezTo>
                <a:lnTo>
                  <a:pt x="25021" y="5142"/>
                </a:lnTo>
                <a:cubicBezTo>
                  <a:pt x="24986" y="5318"/>
                  <a:pt x="24942" y="5467"/>
                  <a:pt x="24907" y="5652"/>
                </a:cubicBezTo>
                <a:cubicBezTo>
                  <a:pt x="24466" y="5362"/>
                  <a:pt x="23991" y="5062"/>
                  <a:pt x="23551" y="4772"/>
                </a:cubicBezTo>
                <a:cubicBezTo>
                  <a:pt x="23586" y="4657"/>
                  <a:pt x="23586" y="4517"/>
                  <a:pt x="23621" y="4402"/>
                </a:cubicBezTo>
                <a:cubicBezTo>
                  <a:pt x="23771" y="3821"/>
                  <a:pt x="23956" y="3196"/>
                  <a:pt x="24141" y="2571"/>
                </a:cubicBezTo>
                <a:close/>
                <a:moveTo>
                  <a:pt x="39688" y="2897"/>
                </a:moveTo>
                <a:cubicBezTo>
                  <a:pt x="40058" y="3231"/>
                  <a:pt x="40463" y="3557"/>
                  <a:pt x="40903" y="3821"/>
                </a:cubicBezTo>
                <a:cubicBezTo>
                  <a:pt x="40903" y="4437"/>
                  <a:pt x="40833" y="5062"/>
                  <a:pt x="40754" y="5652"/>
                </a:cubicBezTo>
                <a:cubicBezTo>
                  <a:pt x="40349" y="5397"/>
                  <a:pt x="39952" y="5142"/>
                  <a:pt x="39583" y="4807"/>
                </a:cubicBezTo>
                <a:cubicBezTo>
                  <a:pt x="39653" y="4182"/>
                  <a:pt x="39688" y="3522"/>
                  <a:pt x="39688" y="2897"/>
                </a:cubicBezTo>
                <a:close/>
                <a:moveTo>
                  <a:pt x="5758" y="1065"/>
                </a:moveTo>
                <a:lnTo>
                  <a:pt x="5793" y="1101"/>
                </a:lnTo>
                <a:cubicBezTo>
                  <a:pt x="5978" y="1286"/>
                  <a:pt x="6128" y="1470"/>
                  <a:pt x="6313" y="1655"/>
                </a:cubicBezTo>
                <a:cubicBezTo>
                  <a:pt x="6313" y="2976"/>
                  <a:pt x="6277" y="4332"/>
                  <a:pt x="6277" y="5688"/>
                </a:cubicBezTo>
                <a:cubicBezTo>
                  <a:pt x="6057" y="5503"/>
                  <a:pt x="5872" y="5318"/>
                  <a:pt x="5687" y="5142"/>
                </a:cubicBezTo>
                <a:cubicBezTo>
                  <a:pt x="5687" y="3777"/>
                  <a:pt x="5723" y="2421"/>
                  <a:pt x="5758" y="1065"/>
                </a:cubicBezTo>
                <a:close/>
                <a:moveTo>
                  <a:pt x="29828" y="2861"/>
                </a:moveTo>
                <a:cubicBezTo>
                  <a:pt x="30189" y="3231"/>
                  <a:pt x="30523" y="3601"/>
                  <a:pt x="30884" y="3997"/>
                </a:cubicBezTo>
                <a:lnTo>
                  <a:pt x="30884" y="4332"/>
                </a:lnTo>
                <a:cubicBezTo>
                  <a:pt x="30884" y="4772"/>
                  <a:pt x="30884" y="5247"/>
                  <a:pt x="30849" y="5723"/>
                </a:cubicBezTo>
                <a:cubicBezTo>
                  <a:pt x="30559" y="5467"/>
                  <a:pt x="30268" y="5212"/>
                  <a:pt x="29934" y="4957"/>
                </a:cubicBezTo>
                <a:cubicBezTo>
                  <a:pt x="29863" y="4878"/>
                  <a:pt x="29749" y="4807"/>
                  <a:pt x="29678" y="4702"/>
                </a:cubicBezTo>
                <a:cubicBezTo>
                  <a:pt x="29713" y="4332"/>
                  <a:pt x="29749" y="3927"/>
                  <a:pt x="29749" y="3522"/>
                </a:cubicBezTo>
                <a:cubicBezTo>
                  <a:pt x="29784" y="3302"/>
                  <a:pt x="29784" y="3082"/>
                  <a:pt x="29828" y="2861"/>
                </a:cubicBezTo>
                <a:close/>
                <a:moveTo>
                  <a:pt x="10935" y="1761"/>
                </a:moveTo>
                <a:cubicBezTo>
                  <a:pt x="11155" y="1946"/>
                  <a:pt x="11340" y="2096"/>
                  <a:pt x="11516" y="2280"/>
                </a:cubicBezTo>
                <a:cubicBezTo>
                  <a:pt x="11516" y="2351"/>
                  <a:pt x="11480" y="2421"/>
                  <a:pt x="11480" y="2501"/>
                </a:cubicBezTo>
                <a:cubicBezTo>
                  <a:pt x="11480" y="3636"/>
                  <a:pt x="11445" y="4772"/>
                  <a:pt x="11445" y="5872"/>
                </a:cubicBezTo>
                <a:cubicBezTo>
                  <a:pt x="11260" y="5723"/>
                  <a:pt x="11075" y="5582"/>
                  <a:pt x="10899" y="5397"/>
                </a:cubicBezTo>
                <a:cubicBezTo>
                  <a:pt x="10899" y="4182"/>
                  <a:pt x="10899" y="2976"/>
                  <a:pt x="10935" y="1761"/>
                </a:cubicBezTo>
                <a:close/>
                <a:moveTo>
                  <a:pt x="35947" y="3082"/>
                </a:moveTo>
                <a:cubicBezTo>
                  <a:pt x="36281" y="3522"/>
                  <a:pt x="36607" y="3927"/>
                  <a:pt x="36906" y="4332"/>
                </a:cubicBezTo>
                <a:cubicBezTo>
                  <a:pt x="36871" y="4587"/>
                  <a:pt x="36792" y="4842"/>
                  <a:pt x="36757" y="5098"/>
                </a:cubicBezTo>
                <a:cubicBezTo>
                  <a:pt x="36686" y="5362"/>
                  <a:pt x="36572" y="5652"/>
                  <a:pt x="36501" y="5943"/>
                </a:cubicBezTo>
                <a:cubicBezTo>
                  <a:pt x="36211" y="5538"/>
                  <a:pt x="35911" y="5142"/>
                  <a:pt x="35621" y="4737"/>
                </a:cubicBezTo>
                <a:cubicBezTo>
                  <a:pt x="35691" y="4332"/>
                  <a:pt x="35771" y="3962"/>
                  <a:pt x="35841" y="3601"/>
                </a:cubicBezTo>
                <a:cubicBezTo>
                  <a:pt x="35876" y="3416"/>
                  <a:pt x="35911" y="3231"/>
                  <a:pt x="35947" y="3082"/>
                </a:cubicBezTo>
                <a:close/>
                <a:moveTo>
                  <a:pt x="14377" y="2236"/>
                </a:moveTo>
                <a:cubicBezTo>
                  <a:pt x="14527" y="2421"/>
                  <a:pt x="14676" y="2641"/>
                  <a:pt x="14817" y="2826"/>
                </a:cubicBezTo>
                <a:cubicBezTo>
                  <a:pt x="14747" y="3856"/>
                  <a:pt x="14676" y="4922"/>
                  <a:pt x="14676" y="6022"/>
                </a:cubicBezTo>
                <a:cubicBezTo>
                  <a:pt x="14597" y="5943"/>
                  <a:pt x="14527" y="5872"/>
                  <a:pt x="14491" y="5802"/>
                </a:cubicBezTo>
                <a:cubicBezTo>
                  <a:pt x="14377" y="5688"/>
                  <a:pt x="14307" y="5582"/>
                  <a:pt x="14236" y="5467"/>
                </a:cubicBezTo>
                <a:lnTo>
                  <a:pt x="14236" y="5432"/>
                </a:lnTo>
                <a:cubicBezTo>
                  <a:pt x="14271" y="4332"/>
                  <a:pt x="14307" y="3266"/>
                  <a:pt x="14377" y="2236"/>
                </a:cubicBezTo>
                <a:close/>
                <a:moveTo>
                  <a:pt x="6383" y="1691"/>
                </a:moveTo>
                <a:cubicBezTo>
                  <a:pt x="6533" y="1875"/>
                  <a:pt x="6718" y="2016"/>
                  <a:pt x="6858" y="2201"/>
                </a:cubicBezTo>
                <a:cubicBezTo>
                  <a:pt x="6858" y="3522"/>
                  <a:pt x="6823" y="4842"/>
                  <a:pt x="6823" y="6163"/>
                </a:cubicBezTo>
                <a:cubicBezTo>
                  <a:pt x="6638" y="6022"/>
                  <a:pt x="6497" y="5872"/>
                  <a:pt x="6313" y="5723"/>
                </a:cubicBezTo>
                <a:cubicBezTo>
                  <a:pt x="6348" y="4402"/>
                  <a:pt x="6348" y="3046"/>
                  <a:pt x="6383" y="1691"/>
                </a:cubicBezTo>
                <a:close/>
                <a:moveTo>
                  <a:pt x="20839" y="2826"/>
                </a:moveTo>
                <a:cubicBezTo>
                  <a:pt x="21244" y="3196"/>
                  <a:pt x="21684" y="3487"/>
                  <a:pt x="22080" y="3821"/>
                </a:cubicBezTo>
                <a:cubicBezTo>
                  <a:pt x="21904" y="4587"/>
                  <a:pt x="21719" y="5397"/>
                  <a:pt x="21570" y="6163"/>
                </a:cubicBezTo>
                <a:cubicBezTo>
                  <a:pt x="21130" y="5908"/>
                  <a:pt x="20725" y="5617"/>
                  <a:pt x="20320" y="5318"/>
                </a:cubicBezTo>
                <a:cubicBezTo>
                  <a:pt x="20469" y="4437"/>
                  <a:pt x="20654" y="3636"/>
                  <a:pt x="20839" y="2826"/>
                </a:cubicBezTo>
                <a:close/>
                <a:moveTo>
                  <a:pt x="34811" y="3671"/>
                </a:moveTo>
                <a:cubicBezTo>
                  <a:pt x="34925" y="3856"/>
                  <a:pt x="35031" y="3997"/>
                  <a:pt x="35146" y="4182"/>
                </a:cubicBezTo>
                <a:cubicBezTo>
                  <a:pt x="35286" y="4367"/>
                  <a:pt x="35436" y="4552"/>
                  <a:pt x="35550" y="4737"/>
                </a:cubicBezTo>
                <a:cubicBezTo>
                  <a:pt x="35436" y="5212"/>
                  <a:pt x="35330" y="5723"/>
                  <a:pt x="35216" y="6198"/>
                </a:cubicBezTo>
                <a:cubicBezTo>
                  <a:pt x="35110" y="6022"/>
                  <a:pt x="34961" y="5802"/>
                  <a:pt x="34811" y="5617"/>
                </a:cubicBezTo>
                <a:cubicBezTo>
                  <a:pt x="34705" y="5432"/>
                  <a:pt x="34626" y="5283"/>
                  <a:pt x="34520" y="5142"/>
                </a:cubicBezTo>
                <a:cubicBezTo>
                  <a:pt x="34556" y="4957"/>
                  <a:pt x="34591" y="4737"/>
                  <a:pt x="34626" y="4552"/>
                </a:cubicBezTo>
                <a:cubicBezTo>
                  <a:pt x="34705" y="4261"/>
                  <a:pt x="34741" y="3962"/>
                  <a:pt x="34811" y="3671"/>
                </a:cubicBezTo>
                <a:close/>
                <a:moveTo>
                  <a:pt x="17538" y="2791"/>
                </a:moveTo>
                <a:cubicBezTo>
                  <a:pt x="17678" y="2941"/>
                  <a:pt x="17793" y="3082"/>
                  <a:pt x="17943" y="3231"/>
                </a:cubicBezTo>
                <a:cubicBezTo>
                  <a:pt x="17978" y="3266"/>
                  <a:pt x="18048" y="3337"/>
                  <a:pt x="18119" y="3416"/>
                </a:cubicBezTo>
                <a:cubicBezTo>
                  <a:pt x="17978" y="4332"/>
                  <a:pt x="17863" y="5247"/>
                  <a:pt x="17793" y="6242"/>
                </a:cubicBezTo>
                <a:cubicBezTo>
                  <a:pt x="17608" y="6057"/>
                  <a:pt x="17423" y="5872"/>
                  <a:pt x="17238" y="5688"/>
                </a:cubicBezTo>
                <a:cubicBezTo>
                  <a:pt x="17317" y="4702"/>
                  <a:pt x="17423" y="3707"/>
                  <a:pt x="17538" y="2791"/>
                </a:cubicBezTo>
                <a:close/>
                <a:moveTo>
                  <a:pt x="660" y="1576"/>
                </a:moveTo>
                <a:cubicBezTo>
                  <a:pt x="881" y="1691"/>
                  <a:pt x="1101" y="1761"/>
                  <a:pt x="1285" y="1875"/>
                </a:cubicBezTo>
                <a:lnTo>
                  <a:pt x="1285" y="6313"/>
                </a:lnTo>
                <a:cubicBezTo>
                  <a:pt x="1065" y="6242"/>
                  <a:pt x="881" y="6128"/>
                  <a:pt x="660" y="6057"/>
                </a:cubicBezTo>
                <a:lnTo>
                  <a:pt x="660" y="1576"/>
                </a:lnTo>
                <a:close/>
                <a:moveTo>
                  <a:pt x="31985" y="3557"/>
                </a:moveTo>
                <a:cubicBezTo>
                  <a:pt x="32284" y="3962"/>
                  <a:pt x="32575" y="4332"/>
                  <a:pt x="32865" y="4737"/>
                </a:cubicBezTo>
                <a:cubicBezTo>
                  <a:pt x="32865" y="5098"/>
                  <a:pt x="32909" y="5432"/>
                  <a:pt x="32909" y="5758"/>
                </a:cubicBezTo>
                <a:cubicBezTo>
                  <a:pt x="32945" y="5943"/>
                  <a:pt x="32945" y="6163"/>
                  <a:pt x="32980" y="6348"/>
                </a:cubicBezTo>
                <a:cubicBezTo>
                  <a:pt x="32645" y="5943"/>
                  <a:pt x="32355" y="5582"/>
                  <a:pt x="32029" y="5212"/>
                </a:cubicBezTo>
                <a:cubicBezTo>
                  <a:pt x="32029" y="4878"/>
                  <a:pt x="32029" y="4552"/>
                  <a:pt x="31985" y="4261"/>
                </a:cubicBezTo>
                <a:lnTo>
                  <a:pt x="31985" y="3557"/>
                </a:lnTo>
                <a:close/>
                <a:moveTo>
                  <a:pt x="40939" y="3856"/>
                </a:moveTo>
                <a:cubicBezTo>
                  <a:pt x="41379" y="4147"/>
                  <a:pt x="41854" y="4402"/>
                  <a:pt x="42294" y="4622"/>
                </a:cubicBezTo>
                <a:cubicBezTo>
                  <a:pt x="42294" y="5247"/>
                  <a:pt x="42224" y="5837"/>
                  <a:pt x="42109" y="6418"/>
                </a:cubicBezTo>
                <a:cubicBezTo>
                  <a:pt x="41669" y="6198"/>
                  <a:pt x="41194" y="5978"/>
                  <a:pt x="40789" y="5688"/>
                </a:cubicBezTo>
                <a:cubicBezTo>
                  <a:pt x="40868" y="5098"/>
                  <a:pt x="40939" y="4481"/>
                  <a:pt x="40939" y="3856"/>
                </a:cubicBezTo>
                <a:close/>
                <a:moveTo>
                  <a:pt x="28507" y="3777"/>
                </a:moveTo>
                <a:cubicBezTo>
                  <a:pt x="28578" y="3856"/>
                  <a:pt x="28683" y="3927"/>
                  <a:pt x="28763" y="3997"/>
                </a:cubicBezTo>
                <a:cubicBezTo>
                  <a:pt x="29018" y="4261"/>
                  <a:pt x="29308" y="4481"/>
                  <a:pt x="29608" y="4737"/>
                </a:cubicBezTo>
                <a:cubicBezTo>
                  <a:pt x="29564" y="5318"/>
                  <a:pt x="29493" y="5872"/>
                  <a:pt x="29458" y="6462"/>
                </a:cubicBezTo>
                <a:cubicBezTo>
                  <a:pt x="29124" y="6242"/>
                  <a:pt x="28798" y="6022"/>
                  <a:pt x="28507" y="5802"/>
                </a:cubicBezTo>
                <a:cubicBezTo>
                  <a:pt x="28393" y="5688"/>
                  <a:pt x="28287" y="5617"/>
                  <a:pt x="28173" y="5538"/>
                </a:cubicBezTo>
                <a:lnTo>
                  <a:pt x="28507" y="3777"/>
                </a:lnTo>
                <a:close/>
                <a:moveTo>
                  <a:pt x="11560" y="2351"/>
                </a:moveTo>
                <a:cubicBezTo>
                  <a:pt x="11736" y="2536"/>
                  <a:pt x="11921" y="2721"/>
                  <a:pt x="12106" y="2897"/>
                </a:cubicBezTo>
                <a:cubicBezTo>
                  <a:pt x="12141" y="2941"/>
                  <a:pt x="12176" y="2976"/>
                  <a:pt x="12176" y="3011"/>
                </a:cubicBezTo>
                <a:lnTo>
                  <a:pt x="12176" y="3046"/>
                </a:lnTo>
                <a:cubicBezTo>
                  <a:pt x="12176" y="4182"/>
                  <a:pt x="12141" y="5362"/>
                  <a:pt x="12141" y="6533"/>
                </a:cubicBezTo>
                <a:cubicBezTo>
                  <a:pt x="12106" y="6498"/>
                  <a:pt x="12070" y="6418"/>
                  <a:pt x="12000" y="6383"/>
                </a:cubicBezTo>
                <a:cubicBezTo>
                  <a:pt x="11850" y="6242"/>
                  <a:pt x="11701" y="6093"/>
                  <a:pt x="11516" y="5943"/>
                </a:cubicBezTo>
                <a:cubicBezTo>
                  <a:pt x="11516" y="4772"/>
                  <a:pt x="11516" y="3636"/>
                  <a:pt x="11560" y="2501"/>
                </a:cubicBezTo>
                <a:lnTo>
                  <a:pt x="11560" y="2351"/>
                </a:lnTo>
                <a:close/>
                <a:moveTo>
                  <a:pt x="25461" y="3557"/>
                </a:moveTo>
                <a:cubicBezTo>
                  <a:pt x="25646" y="3707"/>
                  <a:pt x="25787" y="3821"/>
                  <a:pt x="25972" y="3927"/>
                </a:cubicBezTo>
                <a:cubicBezTo>
                  <a:pt x="26227" y="4147"/>
                  <a:pt x="26526" y="4332"/>
                  <a:pt x="26782" y="4552"/>
                </a:cubicBezTo>
                <a:cubicBezTo>
                  <a:pt x="26667" y="5062"/>
                  <a:pt x="26562" y="5582"/>
                  <a:pt x="26412" y="6093"/>
                </a:cubicBezTo>
                <a:cubicBezTo>
                  <a:pt x="26412" y="6277"/>
                  <a:pt x="26377" y="6418"/>
                  <a:pt x="26342" y="6568"/>
                </a:cubicBezTo>
                <a:cubicBezTo>
                  <a:pt x="26042" y="6383"/>
                  <a:pt x="25787" y="6198"/>
                  <a:pt x="25496" y="6022"/>
                </a:cubicBezTo>
                <a:cubicBezTo>
                  <a:pt x="25311" y="5908"/>
                  <a:pt x="25127" y="5802"/>
                  <a:pt x="24942" y="5688"/>
                </a:cubicBezTo>
                <a:cubicBezTo>
                  <a:pt x="25021" y="5503"/>
                  <a:pt x="25056" y="5318"/>
                  <a:pt x="25091" y="5177"/>
                </a:cubicBezTo>
                <a:lnTo>
                  <a:pt x="25276" y="4332"/>
                </a:lnTo>
                <a:cubicBezTo>
                  <a:pt x="25347" y="4076"/>
                  <a:pt x="25382" y="3821"/>
                  <a:pt x="25461" y="3557"/>
                </a:cubicBezTo>
                <a:close/>
                <a:moveTo>
                  <a:pt x="38412" y="3671"/>
                </a:moveTo>
                <a:cubicBezTo>
                  <a:pt x="38738" y="4076"/>
                  <a:pt x="39143" y="4481"/>
                  <a:pt x="39512" y="4807"/>
                </a:cubicBezTo>
                <a:cubicBezTo>
                  <a:pt x="39433" y="5432"/>
                  <a:pt x="39292" y="6022"/>
                  <a:pt x="39107" y="6568"/>
                </a:cubicBezTo>
                <a:cubicBezTo>
                  <a:pt x="39072" y="6533"/>
                  <a:pt x="38993" y="6498"/>
                  <a:pt x="38958" y="6462"/>
                </a:cubicBezTo>
                <a:cubicBezTo>
                  <a:pt x="38632" y="6163"/>
                  <a:pt x="38333" y="5837"/>
                  <a:pt x="38042" y="5538"/>
                </a:cubicBezTo>
                <a:cubicBezTo>
                  <a:pt x="38192" y="4922"/>
                  <a:pt x="38297" y="4332"/>
                  <a:pt x="38412" y="3671"/>
                </a:cubicBezTo>
                <a:close/>
                <a:moveTo>
                  <a:pt x="33746" y="4147"/>
                </a:moveTo>
                <a:cubicBezTo>
                  <a:pt x="34010" y="4481"/>
                  <a:pt x="34230" y="4807"/>
                  <a:pt x="34450" y="5177"/>
                </a:cubicBezTo>
                <a:cubicBezTo>
                  <a:pt x="34371" y="5652"/>
                  <a:pt x="34265" y="6128"/>
                  <a:pt x="34186" y="6603"/>
                </a:cubicBezTo>
                <a:cubicBezTo>
                  <a:pt x="34010" y="6277"/>
                  <a:pt x="33825" y="5978"/>
                  <a:pt x="33605" y="5688"/>
                </a:cubicBezTo>
                <a:cubicBezTo>
                  <a:pt x="33640" y="5177"/>
                  <a:pt x="33675" y="4657"/>
                  <a:pt x="33746" y="4147"/>
                </a:cubicBezTo>
                <a:close/>
                <a:moveTo>
                  <a:pt x="1356" y="1911"/>
                </a:moveTo>
                <a:cubicBezTo>
                  <a:pt x="1576" y="2016"/>
                  <a:pt x="1796" y="2131"/>
                  <a:pt x="2016" y="2280"/>
                </a:cubicBezTo>
                <a:cubicBezTo>
                  <a:pt x="1981" y="3742"/>
                  <a:pt x="1981" y="5212"/>
                  <a:pt x="1981" y="6682"/>
                </a:cubicBezTo>
                <a:cubicBezTo>
                  <a:pt x="1761" y="6568"/>
                  <a:pt x="1576" y="6462"/>
                  <a:pt x="1356" y="6348"/>
                </a:cubicBezTo>
                <a:lnTo>
                  <a:pt x="1356" y="1911"/>
                </a:lnTo>
                <a:close/>
                <a:moveTo>
                  <a:pt x="14861" y="2897"/>
                </a:moveTo>
                <a:cubicBezTo>
                  <a:pt x="14932" y="3011"/>
                  <a:pt x="14967" y="3082"/>
                  <a:pt x="15037" y="3196"/>
                </a:cubicBezTo>
                <a:cubicBezTo>
                  <a:pt x="15117" y="3302"/>
                  <a:pt x="15222" y="3416"/>
                  <a:pt x="15301" y="3522"/>
                </a:cubicBezTo>
                <a:cubicBezTo>
                  <a:pt x="15222" y="4552"/>
                  <a:pt x="15152" y="5582"/>
                  <a:pt x="15152" y="6682"/>
                </a:cubicBezTo>
                <a:cubicBezTo>
                  <a:pt x="15081" y="6568"/>
                  <a:pt x="15002" y="6498"/>
                  <a:pt x="14932" y="6418"/>
                </a:cubicBezTo>
                <a:cubicBezTo>
                  <a:pt x="14861" y="6313"/>
                  <a:pt x="14782" y="6198"/>
                  <a:pt x="14712" y="6093"/>
                </a:cubicBezTo>
                <a:cubicBezTo>
                  <a:pt x="14747" y="4992"/>
                  <a:pt x="14782" y="3927"/>
                  <a:pt x="14861" y="2897"/>
                </a:cubicBezTo>
                <a:close/>
                <a:moveTo>
                  <a:pt x="6938" y="2236"/>
                </a:moveTo>
                <a:cubicBezTo>
                  <a:pt x="7114" y="2421"/>
                  <a:pt x="7334" y="2641"/>
                  <a:pt x="7519" y="2826"/>
                </a:cubicBezTo>
                <a:cubicBezTo>
                  <a:pt x="7519" y="4112"/>
                  <a:pt x="7483" y="5432"/>
                  <a:pt x="7483" y="6753"/>
                </a:cubicBezTo>
                <a:cubicBezTo>
                  <a:pt x="7263" y="6568"/>
                  <a:pt x="7078" y="6418"/>
                  <a:pt x="6894" y="6242"/>
                </a:cubicBezTo>
                <a:cubicBezTo>
                  <a:pt x="6894" y="4922"/>
                  <a:pt x="6894" y="3557"/>
                  <a:pt x="6938" y="2236"/>
                </a:cubicBezTo>
                <a:close/>
                <a:moveTo>
                  <a:pt x="30964" y="4041"/>
                </a:moveTo>
                <a:cubicBezTo>
                  <a:pt x="31289" y="4437"/>
                  <a:pt x="31659" y="4807"/>
                  <a:pt x="31985" y="5212"/>
                </a:cubicBezTo>
                <a:cubicBezTo>
                  <a:pt x="31985" y="5362"/>
                  <a:pt x="31985" y="5503"/>
                  <a:pt x="32029" y="5652"/>
                </a:cubicBezTo>
                <a:cubicBezTo>
                  <a:pt x="32029" y="6057"/>
                  <a:pt x="32064" y="6462"/>
                  <a:pt x="32064" y="6858"/>
                </a:cubicBezTo>
                <a:cubicBezTo>
                  <a:pt x="31694" y="6498"/>
                  <a:pt x="31289" y="6128"/>
                  <a:pt x="30928" y="5758"/>
                </a:cubicBezTo>
                <a:lnTo>
                  <a:pt x="30928" y="4332"/>
                </a:lnTo>
                <a:cubicBezTo>
                  <a:pt x="30928" y="4217"/>
                  <a:pt x="30964" y="4147"/>
                  <a:pt x="30964" y="4041"/>
                </a:cubicBezTo>
                <a:close/>
                <a:moveTo>
                  <a:pt x="18163" y="3451"/>
                </a:moveTo>
                <a:cubicBezTo>
                  <a:pt x="18418" y="3742"/>
                  <a:pt x="18673" y="3997"/>
                  <a:pt x="18964" y="4217"/>
                </a:cubicBezTo>
                <a:cubicBezTo>
                  <a:pt x="18823" y="5098"/>
                  <a:pt x="18709" y="6022"/>
                  <a:pt x="18638" y="6938"/>
                </a:cubicBezTo>
                <a:cubicBezTo>
                  <a:pt x="18383" y="6753"/>
                  <a:pt x="18119" y="6533"/>
                  <a:pt x="17863" y="6277"/>
                </a:cubicBezTo>
                <a:cubicBezTo>
                  <a:pt x="17943" y="5318"/>
                  <a:pt x="18013" y="4367"/>
                  <a:pt x="18163" y="3451"/>
                </a:cubicBezTo>
                <a:close/>
                <a:moveTo>
                  <a:pt x="42374" y="4657"/>
                </a:moveTo>
                <a:cubicBezTo>
                  <a:pt x="42849" y="4878"/>
                  <a:pt x="43324" y="5062"/>
                  <a:pt x="43800" y="5247"/>
                </a:cubicBezTo>
                <a:cubicBezTo>
                  <a:pt x="43765" y="5872"/>
                  <a:pt x="43694" y="6462"/>
                  <a:pt x="43580" y="7008"/>
                </a:cubicBezTo>
                <a:cubicBezTo>
                  <a:pt x="43104" y="6823"/>
                  <a:pt x="42629" y="6638"/>
                  <a:pt x="42189" y="6462"/>
                </a:cubicBezTo>
                <a:cubicBezTo>
                  <a:pt x="42294" y="5872"/>
                  <a:pt x="42374" y="5283"/>
                  <a:pt x="42374" y="4657"/>
                </a:cubicBezTo>
                <a:close/>
                <a:moveTo>
                  <a:pt x="2051" y="2316"/>
                </a:moveTo>
                <a:cubicBezTo>
                  <a:pt x="2272" y="2421"/>
                  <a:pt x="2456" y="2571"/>
                  <a:pt x="2677" y="2677"/>
                </a:cubicBezTo>
                <a:cubicBezTo>
                  <a:pt x="2677" y="4147"/>
                  <a:pt x="2641" y="5617"/>
                  <a:pt x="2641" y="7079"/>
                </a:cubicBezTo>
                <a:cubicBezTo>
                  <a:pt x="2456" y="6938"/>
                  <a:pt x="2236" y="6823"/>
                  <a:pt x="2051" y="6718"/>
                </a:cubicBezTo>
                <a:lnTo>
                  <a:pt x="2051" y="2316"/>
                </a:lnTo>
                <a:close/>
                <a:moveTo>
                  <a:pt x="22160" y="3856"/>
                </a:moveTo>
                <a:cubicBezTo>
                  <a:pt x="22600" y="4182"/>
                  <a:pt x="23040" y="4481"/>
                  <a:pt x="23480" y="4772"/>
                </a:cubicBezTo>
                <a:cubicBezTo>
                  <a:pt x="23295" y="5538"/>
                  <a:pt x="23110" y="6313"/>
                  <a:pt x="22926" y="7079"/>
                </a:cubicBezTo>
                <a:cubicBezTo>
                  <a:pt x="22485" y="6788"/>
                  <a:pt x="22045" y="6533"/>
                  <a:pt x="21605" y="6198"/>
                </a:cubicBezTo>
                <a:cubicBezTo>
                  <a:pt x="21755" y="5432"/>
                  <a:pt x="21940" y="4622"/>
                  <a:pt x="22160" y="3856"/>
                </a:cubicBezTo>
                <a:close/>
                <a:moveTo>
                  <a:pt x="36977" y="4367"/>
                </a:moveTo>
                <a:cubicBezTo>
                  <a:pt x="37311" y="4772"/>
                  <a:pt x="37637" y="5177"/>
                  <a:pt x="37972" y="5538"/>
                </a:cubicBezTo>
                <a:cubicBezTo>
                  <a:pt x="37857" y="5872"/>
                  <a:pt x="37787" y="6198"/>
                  <a:pt x="37672" y="6498"/>
                </a:cubicBezTo>
                <a:cubicBezTo>
                  <a:pt x="37602" y="6682"/>
                  <a:pt x="37487" y="6902"/>
                  <a:pt x="37417" y="7079"/>
                </a:cubicBezTo>
                <a:cubicBezTo>
                  <a:pt x="37126" y="6718"/>
                  <a:pt x="36827" y="6348"/>
                  <a:pt x="36537" y="5978"/>
                </a:cubicBezTo>
                <a:cubicBezTo>
                  <a:pt x="36651" y="5688"/>
                  <a:pt x="36721" y="5397"/>
                  <a:pt x="36792" y="5098"/>
                </a:cubicBezTo>
                <a:cubicBezTo>
                  <a:pt x="36871" y="4842"/>
                  <a:pt x="36906" y="4622"/>
                  <a:pt x="36977" y="4367"/>
                </a:cubicBezTo>
                <a:close/>
                <a:moveTo>
                  <a:pt x="32945" y="4807"/>
                </a:moveTo>
                <a:lnTo>
                  <a:pt x="32945" y="4807"/>
                </a:lnTo>
                <a:cubicBezTo>
                  <a:pt x="33129" y="5098"/>
                  <a:pt x="33349" y="5432"/>
                  <a:pt x="33570" y="5723"/>
                </a:cubicBezTo>
                <a:cubicBezTo>
                  <a:pt x="33526" y="5943"/>
                  <a:pt x="33526" y="6163"/>
                  <a:pt x="33526" y="6418"/>
                </a:cubicBezTo>
                <a:lnTo>
                  <a:pt x="33526" y="7193"/>
                </a:lnTo>
                <a:cubicBezTo>
                  <a:pt x="33385" y="6938"/>
                  <a:pt x="33200" y="6682"/>
                  <a:pt x="33015" y="6418"/>
                </a:cubicBezTo>
                <a:cubicBezTo>
                  <a:pt x="33015" y="6198"/>
                  <a:pt x="32980" y="5978"/>
                  <a:pt x="32980" y="5758"/>
                </a:cubicBezTo>
                <a:cubicBezTo>
                  <a:pt x="32945" y="5467"/>
                  <a:pt x="32945" y="5142"/>
                  <a:pt x="32945" y="4807"/>
                </a:cubicBezTo>
                <a:close/>
                <a:moveTo>
                  <a:pt x="7598" y="2861"/>
                </a:moveTo>
                <a:cubicBezTo>
                  <a:pt x="7668" y="2976"/>
                  <a:pt x="7774" y="3046"/>
                  <a:pt x="7888" y="3161"/>
                </a:cubicBezTo>
                <a:cubicBezTo>
                  <a:pt x="7994" y="3231"/>
                  <a:pt x="8073" y="3302"/>
                  <a:pt x="8179" y="3416"/>
                </a:cubicBezTo>
                <a:cubicBezTo>
                  <a:pt x="8179" y="4702"/>
                  <a:pt x="8179" y="5978"/>
                  <a:pt x="8144" y="7263"/>
                </a:cubicBezTo>
                <a:lnTo>
                  <a:pt x="8109" y="7228"/>
                </a:lnTo>
                <a:cubicBezTo>
                  <a:pt x="7924" y="7079"/>
                  <a:pt x="7739" y="6938"/>
                  <a:pt x="7554" y="6788"/>
                </a:cubicBezTo>
                <a:cubicBezTo>
                  <a:pt x="7554" y="5467"/>
                  <a:pt x="7554" y="4182"/>
                  <a:pt x="7598" y="2861"/>
                </a:cubicBezTo>
                <a:close/>
                <a:moveTo>
                  <a:pt x="12255" y="3082"/>
                </a:moveTo>
                <a:cubicBezTo>
                  <a:pt x="12396" y="3231"/>
                  <a:pt x="12546" y="3416"/>
                  <a:pt x="12695" y="3601"/>
                </a:cubicBezTo>
                <a:lnTo>
                  <a:pt x="12695" y="3927"/>
                </a:lnTo>
                <a:cubicBezTo>
                  <a:pt x="12660" y="5062"/>
                  <a:pt x="12660" y="6198"/>
                  <a:pt x="12660" y="7343"/>
                </a:cubicBezTo>
                <a:cubicBezTo>
                  <a:pt x="12660" y="7299"/>
                  <a:pt x="12616" y="7299"/>
                  <a:pt x="12616" y="7263"/>
                </a:cubicBezTo>
                <a:cubicBezTo>
                  <a:pt x="12511" y="7043"/>
                  <a:pt x="12361" y="6823"/>
                  <a:pt x="12220" y="6603"/>
                </a:cubicBezTo>
                <a:cubicBezTo>
                  <a:pt x="12220" y="5432"/>
                  <a:pt x="12220" y="4261"/>
                  <a:pt x="12255" y="3082"/>
                </a:cubicBezTo>
                <a:close/>
                <a:moveTo>
                  <a:pt x="15337" y="3601"/>
                </a:moveTo>
                <a:cubicBezTo>
                  <a:pt x="15521" y="3821"/>
                  <a:pt x="15698" y="4076"/>
                  <a:pt x="15882" y="4297"/>
                </a:cubicBezTo>
                <a:cubicBezTo>
                  <a:pt x="15812" y="5283"/>
                  <a:pt x="15777" y="6313"/>
                  <a:pt x="15742" y="7378"/>
                </a:cubicBezTo>
                <a:cubicBezTo>
                  <a:pt x="15557" y="7158"/>
                  <a:pt x="15372" y="6938"/>
                  <a:pt x="15187" y="6718"/>
                </a:cubicBezTo>
                <a:cubicBezTo>
                  <a:pt x="15222" y="5652"/>
                  <a:pt x="15257" y="4587"/>
                  <a:pt x="15337" y="3601"/>
                </a:cubicBezTo>
                <a:close/>
                <a:moveTo>
                  <a:pt x="35586" y="4807"/>
                </a:moveTo>
                <a:cubicBezTo>
                  <a:pt x="35876" y="5212"/>
                  <a:pt x="36167" y="5617"/>
                  <a:pt x="36466" y="5978"/>
                </a:cubicBezTo>
                <a:cubicBezTo>
                  <a:pt x="36316" y="6462"/>
                  <a:pt x="36167" y="6902"/>
                  <a:pt x="35991" y="7378"/>
                </a:cubicBezTo>
                <a:cubicBezTo>
                  <a:pt x="35771" y="7008"/>
                  <a:pt x="35506" y="6638"/>
                  <a:pt x="35251" y="6277"/>
                </a:cubicBezTo>
                <a:cubicBezTo>
                  <a:pt x="35401" y="5758"/>
                  <a:pt x="35471" y="5283"/>
                  <a:pt x="35586" y="4807"/>
                </a:cubicBezTo>
                <a:close/>
                <a:moveTo>
                  <a:pt x="29678" y="4772"/>
                </a:moveTo>
                <a:cubicBezTo>
                  <a:pt x="29749" y="4842"/>
                  <a:pt x="29828" y="4922"/>
                  <a:pt x="29898" y="4992"/>
                </a:cubicBezTo>
                <a:cubicBezTo>
                  <a:pt x="30224" y="5247"/>
                  <a:pt x="30559" y="5538"/>
                  <a:pt x="30849" y="5802"/>
                </a:cubicBezTo>
                <a:cubicBezTo>
                  <a:pt x="30849" y="6348"/>
                  <a:pt x="30814" y="6858"/>
                  <a:pt x="30779" y="7413"/>
                </a:cubicBezTo>
                <a:cubicBezTo>
                  <a:pt x="30444" y="7158"/>
                  <a:pt x="30118" y="6938"/>
                  <a:pt x="29784" y="6718"/>
                </a:cubicBezTo>
                <a:cubicBezTo>
                  <a:pt x="29678" y="6638"/>
                  <a:pt x="29608" y="6568"/>
                  <a:pt x="29493" y="6498"/>
                </a:cubicBezTo>
                <a:cubicBezTo>
                  <a:pt x="29564" y="5943"/>
                  <a:pt x="29608" y="5362"/>
                  <a:pt x="29678" y="4772"/>
                </a:cubicBezTo>
                <a:close/>
                <a:moveTo>
                  <a:pt x="39583" y="4842"/>
                </a:moveTo>
                <a:cubicBezTo>
                  <a:pt x="39952" y="5177"/>
                  <a:pt x="40313" y="5467"/>
                  <a:pt x="40718" y="5723"/>
                </a:cubicBezTo>
                <a:cubicBezTo>
                  <a:pt x="40648" y="6313"/>
                  <a:pt x="40498" y="6902"/>
                  <a:pt x="40278" y="7448"/>
                </a:cubicBezTo>
                <a:cubicBezTo>
                  <a:pt x="39873" y="7193"/>
                  <a:pt x="39512" y="6938"/>
                  <a:pt x="39143" y="6603"/>
                </a:cubicBezTo>
                <a:cubicBezTo>
                  <a:pt x="39363" y="6057"/>
                  <a:pt x="39468" y="5467"/>
                  <a:pt x="39583" y="4842"/>
                </a:cubicBezTo>
                <a:close/>
                <a:moveTo>
                  <a:pt x="26817" y="4587"/>
                </a:moveTo>
                <a:cubicBezTo>
                  <a:pt x="27257" y="4922"/>
                  <a:pt x="27697" y="5212"/>
                  <a:pt x="28102" y="5538"/>
                </a:cubicBezTo>
                <a:cubicBezTo>
                  <a:pt x="27988" y="6128"/>
                  <a:pt x="27882" y="6682"/>
                  <a:pt x="27768" y="7263"/>
                </a:cubicBezTo>
                <a:cubicBezTo>
                  <a:pt x="27768" y="7343"/>
                  <a:pt x="27733" y="7413"/>
                  <a:pt x="27733" y="7484"/>
                </a:cubicBezTo>
                <a:cubicBezTo>
                  <a:pt x="27292" y="7193"/>
                  <a:pt x="26852" y="6902"/>
                  <a:pt x="26377" y="6603"/>
                </a:cubicBezTo>
                <a:cubicBezTo>
                  <a:pt x="26412" y="6418"/>
                  <a:pt x="26447" y="6277"/>
                  <a:pt x="26482" y="6128"/>
                </a:cubicBezTo>
                <a:lnTo>
                  <a:pt x="26817" y="4587"/>
                </a:lnTo>
                <a:close/>
                <a:moveTo>
                  <a:pt x="2712" y="2756"/>
                </a:moveTo>
                <a:lnTo>
                  <a:pt x="3372" y="3196"/>
                </a:lnTo>
                <a:cubicBezTo>
                  <a:pt x="3337" y="4622"/>
                  <a:pt x="3337" y="6093"/>
                  <a:pt x="3337" y="7519"/>
                </a:cubicBezTo>
                <a:cubicBezTo>
                  <a:pt x="3117" y="7378"/>
                  <a:pt x="2932" y="7228"/>
                  <a:pt x="2712" y="7123"/>
                </a:cubicBezTo>
                <a:lnTo>
                  <a:pt x="2712" y="2756"/>
                </a:lnTo>
                <a:close/>
                <a:moveTo>
                  <a:pt x="43765" y="3337"/>
                </a:moveTo>
                <a:lnTo>
                  <a:pt x="43765" y="3337"/>
                </a:lnTo>
                <a:cubicBezTo>
                  <a:pt x="44275" y="3522"/>
                  <a:pt x="44751" y="3707"/>
                  <a:pt x="45235" y="3856"/>
                </a:cubicBezTo>
                <a:lnTo>
                  <a:pt x="45270" y="3821"/>
                </a:lnTo>
                <a:lnTo>
                  <a:pt x="45270" y="3821"/>
                </a:lnTo>
                <a:cubicBezTo>
                  <a:pt x="45376" y="5098"/>
                  <a:pt x="45305" y="6348"/>
                  <a:pt x="45015" y="7519"/>
                </a:cubicBezTo>
                <a:cubicBezTo>
                  <a:pt x="44531" y="7378"/>
                  <a:pt x="44055" y="7193"/>
                  <a:pt x="43615" y="7043"/>
                </a:cubicBezTo>
                <a:cubicBezTo>
                  <a:pt x="43729" y="6498"/>
                  <a:pt x="43835" y="5872"/>
                  <a:pt x="43835" y="5283"/>
                </a:cubicBezTo>
                <a:cubicBezTo>
                  <a:pt x="44354" y="5467"/>
                  <a:pt x="44830" y="5617"/>
                  <a:pt x="45270" y="5758"/>
                </a:cubicBezTo>
                <a:lnTo>
                  <a:pt x="45270" y="5723"/>
                </a:lnTo>
                <a:cubicBezTo>
                  <a:pt x="44830" y="5582"/>
                  <a:pt x="44354" y="5397"/>
                  <a:pt x="43835" y="5212"/>
                </a:cubicBezTo>
                <a:cubicBezTo>
                  <a:pt x="43870" y="4622"/>
                  <a:pt x="43835" y="3997"/>
                  <a:pt x="43765" y="3337"/>
                </a:cubicBezTo>
                <a:close/>
                <a:moveTo>
                  <a:pt x="34485" y="5247"/>
                </a:moveTo>
                <a:cubicBezTo>
                  <a:pt x="34591" y="5362"/>
                  <a:pt x="34670" y="5503"/>
                  <a:pt x="34776" y="5617"/>
                </a:cubicBezTo>
                <a:cubicBezTo>
                  <a:pt x="34925" y="5837"/>
                  <a:pt x="35066" y="6057"/>
                  <a:pt x="35216" y="6277"/>
                </a:cubicBezTo>
                <a:lnTo>
                  <a:pt x="34890" y="7704"/>
                </a:lnTo>
                <a:cubicBezTo>
                  <a:pt x="34741" y="7448"/>
                  <a:pt x="34591" y="7228"/>
                  <a:pt x="34485" y="7008"/>
                </a:cubicBezTo>
                <a:cubicBezTo>
                  <a:pt x="34406" y="6902"/>
                  <a:pt x="34336" y="6788"/>
                  <a:pt x="34265" y="6682"/>
                </a:cubicBezTo>
                <a:cubicBezTo>
                  <a:pt x="34336" y="6198"/>
                  <a:pt x="34406" y="5723"/>
                  <a:pt x="34485" y="5247"/>
                </a:cubicBezTo>
                <a:close/>
                <a:moveTo>
                  <a:pt x="8258" y="3451"/>
                </a:moveTo>
                <a:cubicBezTo>
                  <a:pt x="8434" y="3636"/>
                  <a:pt x="8654" y="3821"/>
                  <a:pt x="8875" y="3962"/>
                </a:cubicBezTo>
                <a:lnTo>
                  <a:pt x="8875" y="7783"/>
                </a:lnTo>
                <a:cubicBezTo>
                  <a:pt x="8654" y="7633"/>
                  <a:pt x="8434" y="7484"/>
                  <a:pt x="8214" y="7299"/>
                </a:cubicBezTo>
                <a:cubicBezTo>
                  <a:pt x="8214" y="6022"/>
                  <a:pt x="8214" y="4737"/>
                  <a:pt x="8258" y="3451"/>
                </a:cubicBezTo>
                <a:close/>
                <a:moveTo>
                  <a:pt x="18999" y="4297"/>
                </a:moveTo>
                <a:cubicBezTo>
                  <a:pt x="19404" y="4657"/>
                  <a:pt x="19844" y="4992"/>
                  <a:pt x="20284" y="5318"/>
                </a:cubicBezTo>
                <a:cubicBezTo>
                  <a:pt x="20144" y="6163"/>
                  <a:pt x="19994" y="7043"/>
                  <a:pt x="19923" y="7924"/>
                </a:cubicBezTo>
                <a:cubicBezTo>
                  <a:pt x="19483" y="7633"/>
                  <a:pt x="19078" y="7299"/>
                  <a:pt x="18673" y="7008"/>
                </a:cubicBezTo>
                <a:cubicBezTo>
                  <a:pt x="18744" y="6057"/>
                  <a:pt x="18858" y="5142"/>
                  <a:pt x="18999" y="4297"/>
                </a:cubicBezTo>
                <a:close/>
                <a:moveTo>
                  <a:pt x="23515" y="4807"/>
                </a:moveTo>
                <a:cubicBezTo>
                  <a:pt x="23991" y="5142"/>
                  <a:pt x="24431" y="5432"/>
                  <a:pt x="24907" y="5723"/>
                </a:cubicBezTo>
                <a:cubicBezTo>
                  <a:pt x="24722" y="6462"/>
                  <a:pt x="24546" y="7193"/>
                  <a:pt x="24361" y="7924"/>
                </a:cubicBezTo>
                <a:cubicBezTo>
                  <a:pt x="23885" y="7668"/>
                  <a:pt x="23445" y="7378"/>
                  <a:pt x="23005" y="7123"/>
                </a:cubicBezTo>
                <a:cubicBezTo>
                  <a:pt x="23181" y="6348"/>
                  <a:pt x="23331" y="5582"/>
                  <a:pt x="23515" y="4807"/>
                </a:cubicBezTo>
                <a:close/>
                <a:moveTo>
                  <a:pt x="12766" y="3671"/>
                </a:moveTo>
                <a:cubicBezTo>
                  <a:pt x="12880" y="3821"/>
                  <a:pt x="12986" y="3927"/>
                  <a:pt x="13100" y="4076"/>
                </a:cubicBezTo>
                <a:cubicBezTo>
                  <a:pt x="13056" y="5362"/>
                  <a:pt x="13056" y="6682"/>
                  <a:pt x="13100" y="8003"/>
                </a:cubicBezTo>
                <a:lnTo>
                  <a:pt x="13056" y="7959"/>
                </a:lnTo>
                <a:cubicBezTo>
                  <a:pt x="12916" y="7783"/>
                  <a:pt x="12801" y="7633"/>
                  <a:pt x="12731" y="7448"/>
                </a:cubicBezTo>
                <a:cubicBezTo>
                  <a:pt x="12695" y="6277"/>
                  <a:pt x="12731" y="5098"/>
                  <a:pt x="12731" y="3927"/>
                </a:cubicBezTo>
                <a:cubicBezTo>
                  <a:pt x="12731" y="3856"/>
                  <a:pt x="12731" y="3742"/>
                  <a:pt x="12766" y="3671"/>
                </a:cubicBezTo>
                <a:close/>
                <a:moveTo>
                  <a:pt x="33605" y="5802"/>
                </a:moveTo>
                <a:cubicBezTo>
                  <a:pt x="33825" y="6093"/>
                  <a:pt x="34010" y="6383"/>
                  <a:pt x="34186" y="6682"/>
                </a:cubicBezTo>
                <a:cubicBezTo>
                  <a:pt x="34151" y="7008"/>
                  <a:pt x="34115" y="7299"/>
                  <a:pt x="34080" y="7633"/>
                </a:cubicBezTo>
                <a:cubicBezTo>
                  <a:pt x="34080" y="7739"/>
                  <a:pt x="34080" y="7889"/>
                  <a:pt x="34045" y="8003"/>
                </a:cubicBezTo>
                <a:cubicBezTo>
                  <a:pt x="33895" y="7739"/>
                  <a:pt x="33746" y="7484"/>
                  <a:pt x="33605" y="7263"/>
                </a:cubicBezTo>
                <a:lnTo>
                  <a:pt x="33605" y="6418"/>
                </a:lnTo>
                <a:lnTo>
                  <a:pt x="33605" y="5802"/>
                </a:lnTo>
                <a:close/>
                <a:moveTo>
                  <a:pt x="3416" y="3266"/>
                </a:moveTo>
                <a:cubicBezTo>
                  <a:pt x="3636" y="3416"/>
                  <a:pt x="3856" y="3601"/>
                  <a:pt x="4032" y="3777"/>
                </a:cubicBezTo>
                <a:lnTo>
                  <a:pt x="4032" y="8038"/>
                </a:lnTo>
                <a:cubicBezTo>
                  <a:pt x="3812" y="7853"/>
                  <a:pt x="3636" y="7704"/>
                  <a:pt x="3416" y="7563"/>
                </a:cubicBezTo>
                <a:lnTo>
                  <a:pt x="3416" y="3266"/>
                </a:lnTo>
                <a:close/>
                <a:moveTo>
                  <a:pt x="15918" y="4367"/>
                </a:moveTo>
                <a:cubicBezTo>
                  <a:pt x="16103" y="4587"/>
                  <a:pt x="16323" y="4807"/>
                  <a:pt x="16508" y="5027"/>
                </a:cubicBezTo>
                <a:cubicBezTo>
                  <a:pt x="16437" y="6022"/>
                  <a:pt x="16402" y="7008"/>
                  <a:pt x="16402" y="8073"/>
                </a:cubicBezTo>
                <a:cubicBezTo>
                  <a:pt x="16182" y="7853"/>
                  <a:pt x="15997" y="7633"/>
                  <a:pt x="15777" y="7413"/>
                </a:cubicBezTo>
                <a:cubicBezTo>
                  <a:pt x="15812" y="6383"/>
                  <a:pt x="15847" y="5362"/>
                  <a:pt x="15918" y="4367"/>
                </a:cubicBezTo>
                <a:close/>
                <a:moveTo>
                  <a:pt x="32064" y="5283"/>
                </a:moveTo>
                <a:cubicBezTo>
                  <a:pt x="32355" y="5688"/>
                  <a:pt x="32689" y="6057"/>
                  <a:pt x="32980" y="6462"/>
                </a:cubicBezTo>
                <a:lnTo>
                  <a:pt x="32980" y="6753"/>
                </a:lnTo>
                <a:cubicBezTo>
                  <a:pt x="33015" y="7193"/>
                  <a:pt x="33050" y="7633"/>
                  <a:pt x="33085" y="8073"/>
                </a:cubicBezTo>
                <a:cubicBezTo>
                  <a:pt x="32795" y="7668"/>
                  <a:pt x="32469" y="7263"/>
                  <a:pt x="32135" y="6938"/>
                </a:cubicBezTo>
                <a:cubicBezTo>
                  <a:pt x="32099" y="6498"/>
                  <a:pt x="32099" y="6057"/>
                  <a:pt x="32064" y="5652"/>
                </a:cubicBezTo>
                <a:lnTo>
                  <a:pt x="32064" y="5283"/>
                </a:lnTo>
                <a:close/>
                <a:moveTo>
                  <a:pt x="40789" y="5758"/>
                </a:moveTo>
                <a:cubicBezTo>
                  <a:pt x="41194" y="6022"/>
                  <a:pt x="41634" y="6277"/>
                  <a:pt x="42109" y="6462"/>
                </a:cubicBezTo>
                <a:cubicBezTo>
                  <a:pt x="42004" y="7043"/>
                  <a:pt x="41819" y="7598"/>
                  <a:pt x="41599" y="8109"/>
                </a:cubicBezTo>
                <a:cubicBezTo>
                  <a:pt x="41159" y="7924"/>
                  <a:pt x="40718" y="7704"/>
                  <a:pt x="40313" y="7448"/>
                </a:cubicBezTo>
                <a:cubicBezTo>
                  <a:pt x="40534" y="6938"/>
                  <a:pt x="40683" y="6348"/>
                  <a:pt x="40789" y="5758"/>
                </a:cubicBezTo>
                <a:close/>
                <a:moveTo>
                  <a:pt x="38007" y="5582"/>
                </a:moveTo>
                <a:cubicBezTo>
                  <a:pt x="38297" y="5908"/>
                  <a:pt x="38588" y="6198"/>
                  <a:pt x="38922" y="6498"/>
                </a:cubicBezTo>
                <a:cubicBezTo>
                  <a:pt x="38958" y="6533"/>
                  <a:pt x="39028" y="6603"/>
                  <a:pt x="39107" y="6638"/>
                </a:cubicBezTo>
                <a:cubicBezTo>
                  <a:pt x="38958" y="6973"/>
                  <a:pt x="38852" y="7343"/>
                  <a:pt x="38702" y="7668"/>
                </a:cubicBezTo>
                <a:cubicBezTo>
                  <a:pt x="38588" y="7818"/>
                  <a:pt x="38517" y="8003"/>
                  <a:pt x="38447" y="8144"/>
                </a:cubicBezTo>
                <a:cubicBezTo>
                  <a:pt x="38112" y="7818"/>
                  <a:pt x="37787" y="7484"/>
                  <a:pt x="37452" y="7123"/>
                </a:cubicBezTo>
                <a:cubicBezTo>
                  <a:pt x="37567" y="6938"/>
                  <a:pt x="37637" y="6718"/>
                  <a:pt x="37707" y="6533"/>
                </a:cubicBezTo>
                <a:cubicBezTo>
                  <a:pt x="37822" y="6198"/>
                  <a:pt x="37928" y="5908"/>
                  <a:pt x="38007" y="5582"/>
                </a:cubicBezTo>
                <a:close/>
                <a:moveTo>
                  <a:pt x="8954" y="3997"/>
                </a:moveTo>
                <a:cubicBezTo>
                  <a:pt x="9139" y="4147"/>
                  <a:pt x="9359" y="4332"/>
                  <a:pt x="9535" y="4481"/>
                </a:cubicBezTo>
                <a:lnTo>
                  <a:pt x="9535" y="8223"/>
                </a:lnTo>
                <a:cubicBezTo>
                  <a:pt x="9315" y="8109"/>
                  <a:pt x="9139" y="7959"/>
                  <a:pt x="8919" y="7818"/>
                </a:cubicBezTo>
                <a:cubicBezTo>
                  <a:pt x="8919" y="6533"/>
                  <a:pt x="8919" y="5283"/>
                  <a:pt x="8954" y="3997"/>
                </a:cubicBezTo>
                <a:close/>
                <a:moveTo>
                  <a:pt x="13136" y="4147"/>
                </a:moveTo>
                <a:lnTo>
                  <a:pt x="13461" y="4587"/>
                </a:lnTo>
                <a:lnTo>
                  <a:pt x="13461" y="4992"/>
                </a:lnTo>
                <a:cubicBezTo>
                  <a:pt x="13426" y="6093"/>
                  <a:pt x="13426" y="7193"/>
                  <a:pt x="13426" y="8329"/>
                </a:cubicBezTo>
                <a:cubicBezTo>
                  <a:pt x="13356" y="8223"/>
                  <a:pt x="13241" y="8144"/>
                  <a:pt x="13136" y="8038"/>
                </a:cubicBezTo>
                <a:lnTo>
                  <a:pt x="13136" y="4147"/>
                </a:lnTo>
                <a:close/>
                <a:moveTo>
                  <a:pt x="36537" y="6057"/>
                </a:moveTo>
                <a:cubicBezTo>
                  <a:pt x="36792" y="6418"/>
                  <a:pt x="37091" y="6788"/>
                  <a:pt x="37382" y="7123"/>
                </a:cubicBezTo>
                <a:cubicBezTo>
                  <a:pt x="37197" y="7563"/>
                  <a:pt x="36977" y="7959"/>
                  <a:pt x="36757" y="8364"/>
                </a:cubicBezTo>
                <a:cubicBezTo>
                  <a:pt x="36501" y="8073"/>
                  <a:pt x="36281" y="7739"/>
                  <a:pt x="36026" y="7413"/>
                </a:cubicBezTo>
                <a:cubicBezTo>
                  <a:pt x="36211" y="6973"/>
                  <a:pt x="36387" y="6498"/>
                  <a:pt x="36537" y="6057"/>
                </a:cubicBezTo>
                <a:close/>
                <a:moveTo>
                  <a:pt x="28173" y="5582"/>
                </a:moveTo>
                <a:cubicBezTo>
                  <a:pt x="28287" y="5652"/>
                  <a:pt x="28358" y="5758"/>
                  <a:pt x="28463" y="5837"/>
                </a:cubicBezTo>
                <a:cubicBezTo>
                  <a:pt x="28763" y="6057"/>
                  <a:pt x="29088" y="6277"/>
                  <a:pt x="29423" y="6533"/>
                </a:cubicBezTo>
                <a:cubicBezTo>
                  <a:pt x="29388" y="6973"/>
                  <a:pt x="29308" y="7413"/>
                  <a:pt x="29238" y="7853"/>
                </a:cubicBezTo>
                <a:cubicBezTo>
                  <a:pt x="29203" y="8038"/>
                  <a:pt x="29168" y="8223"/>
                  <a:pt x="29124" y="8399"/>
                </a:cubicBezTo>
                <a:cubicBezTo>
                  <a:pt x="28763" y="8179"/>
                  <a:pt x="28428" y="7959"/>
                  <a:pt x="28138" y="7783"/>
                </a:cubicBezTo>
                <a:cubicBezTo>
                  <a:pt x="28023" y="7668"/>
                  <a:pt x="27917" y="7598"/>
                  <a:pt x="27768" y="7519"/>
                </a:cubicBezTo>
                <a:cubicBezTo>
                  <a:pt x="27803" y="7448"/>
                  <a:pt x="27803" y="7378"/>
                  <a:pt x="27847" y="7263"/>
                </a:cubicBezTo>
                <a:cubicBezTo>
                  <a:pt x="27953" y="6718"/>
                  <a:pt x="28067" y="6163"/>
                  <a:pt x="28173" y="5582"/>
                </a:cubicBezTo>
                <a:close/>
                <a:moveTo>
                  <a:pt x="30928" y="5872"/>
                </a:moveTo>
                <a:cubicBezTo>
                  <a:pt x="31289" y="6198"/>
                  <a:pt x="31694" y="6568"/>
                  <a:pt x="32064" y="6938"/>
                </a:cubicBezTo>
                <a:cubicBezTo>
                  <a:pt x="32064" y="7448"/>
                  <a:pt x="32099" y="7924"/>
                  <a:pt x="32064" y="8443"/>
                </a:cubicBezTo>
                <a:cubicBezTo>
                  <a:pt x="31694" y="8073"/>
                  <a:pt x="31254" y="7739"/>
                  <a:pt x="30849" y="7448"/>
                </a:cubicBezTo>
                <a:cubicBezTo>
                  <a:pt x="30884" y="6902"/>
                  <a:pt x="30884" y="6383"/>
                  <a:pt x="30928" y="5872"/>
                </a:cubicBezTo>
                <a:close/>
                <a:moveTo>
                  <a:pt x="4112" y="3821"/>
                </a:moveTo>
                <a:cubicBezTo>
                  <a:pt x="4296" y="3997"/>
                  <a:pt x="4517" y="4182"/>
                  <a:pt x="4693" y="4367"/>
                </a:cubicBezTo>
                <a:lnTo>
                  <a:pt x="4693" y="8549"/>
                </a:lnTo>
                <a:cubicBezTo>
                  <a:pt x="4473" y="8364"/>
                  <a:pt x="4296" y="8223"/>
                  <a:pt x="4076" y="8073"/>
                </a:cubicBezTo>
                <a:cubicBezTo>
                  <a:pt x="4076" y="6638"/>
                  <a:pt x="4076" y="5212"/>
                  <a:pt x="4112" y="3821"/>
                </a:cubicBezTo>
                <a:close/>
                <a:moveTo>
                  <a:pt x="9614" y="4517"/>
                </a:moveTo>
                <a:cubicBezTo>
                  <a:pt x="9649" y="4552"/>
                  <a:pt x="9684" y="4587"/>
                  <a:pt x="9755" y="4622"/>
                </a:cubicBezTo>
                <a:cubicBezTo>
                  <a:pt x="9869" y="4737"/>
                  <a:pt x="10019" y="4807"/>
                  <a:pt x="10160" y="4922"/>
                </a:cubicBezTo>
                <a:lnTo>
                  <a:pt x="10160" y="8663"/>
                </a:lnTo>
                <a:cubicBezTo>
                  <a:pt x="10089" y="8584"/>
                  <a:pt x="10019" y="8549"/>
                  <a:pt x="9940" y="8478"/>
                </a:cubicBezTo>
                <a:lnTo>
                  <a:pt x="9614" y="8258"/>
                </a:lnTo>
                <a:lnTo>
                  <a:pt x="9614" y="4517"/>
                </a:lnTo>
                <a:close/>
                <a:moveTo>
                  <a:pt x="35251" y="6348"/>
                </a:moveTo>
                <a:cubicBezTo>
                  <a:pt x="35471" y="6718"/>
                  <a:pt x="35727" y="7079"/>
                  <a:pt x="35991" y="7413"/>
                </a:cubicBezTo>
                <a:cubicBezTo>
                  <a:pt x="35806" y="7853"/>
                  <a:pt x="35656" y="8258"/>
                  <a:pt x="35471" y="8663"/>
                </a:cubicBezTo>
                <a:cubicBezTo>
                  <a:pt x="35330" y="8443"/>
                  <a:pt x="35181" y="8223"/>
                  <a:pt x="35066" y="8003"/>
                </a:cubicBezTo>
                <a:cubicBezTo>
                  <a:pt x="35031" y="7924"/>
                  <a:pt x="34961" y="7853"/>
                  <a:pt x="34925" y="7783"/>
                </a:cubicBezTo>
                <a:lnTo>
                  <a:pt x="35251" y="6348"/>
                </a:lnTo>
                <a:close/>
                <a:moveTo>
                  <a:pt x="42153" y="6498"/>
                </a:moveTo>
                <a:cubicBezTo>
                  <a:pt x="42629" y="6718"/>
                  <a:pt x="43069" y="6902"/>
                  <a:pt x="43544" y="7079"/>
                </a:cubicBezTo>
                <a:cubicBezTo>
                  <a:pt x="43430" y="7633"/>
                  <a:pt x="43210" y="8179"/>
                  <a:pt x="42990" y="8663"/>
                </a:cubicBezTo>
                <a:cubicBezTo>
                  <a:pt x="42550" y="8514"/>
                  <a:pt x="42074" y="8329"/>
                  <a:pt x="41634" y="8144"/>
                </a:cubicBezTo>
                <a:cubicBezTo>
                  <a:pt x="41854" y="7633"/>
                  <a:pt x="42039" y="7079"/>
                  <a:pt x="42153" y="6498"/>
                </a:cubicBezTo>
                <a:close/>
                <a:moveTo>
                  <a:pt x="16578" y="5098"/>
                </a:moveTo>
                <a:cubicBezTo>
                  <a:pt x="16763" y="5318"/>
                  <a:pt x="16983" y="5538"/>
                  <a:pt x="17168" y="5723"/>
                </a:cubicBezTo>
                <a:cubicBezTo>
                  <a:pt x="17097" y="6682"/>
                  <a:pt x="17062" y="7668"/>
                  <a:pt x="17062" y="8698"/>
                </a:cubicBezTo>
                <a:cubicBezTo>
                  <a:pt x="16842" y="8514"/>
                  <a:pt x="16657" y="8329"/>
                  <a:pt x="16437" y="8109"/>
                </a:cubicBezTo>
                <a:cubicBezTo>
                  <a:pt x="16472" y="7079"/>
                  <a:pt x="16508" y="6093"/>
                  <a:pt x="16578" y="5098"/>
                </a:cubicBezTo>
                <a:close/>
                <a:moveTo>
                  <a:pt x="20320" y="5362"/>
                </a:moveTo>
                <a:cubicBezTo>
                  <a:pt x="20725" y="5688"/>
                  <a:pt x="21130" y="5943"/>
                  <a:pt x="21535" y="6242"/>
                </a:cubicBezTo>
                <a:cubicBezTo>
                  <a:pt x="21385" y="7079"/>
                  <a:pt x="21244" y="7924"/>
                  <a:pt x="21094" y="8769"/>
                </a:cubicBezTo>
                <a:cubicBezTo>
                  <a:pt x="20725" y="8514"/>
                  <a:pt x="20320" y="8258"/>
                  <a:pt x="19959" y="7959"/>
                </a:cubicBezTo>
                <a:cubicBezTo>
                  <a:pt x="20064" y="7079"/>
                  <a:pt x="20179" y="6198"/>
                  <a:pt x="20320" y="5362"/>
                </a:cubicBezTo>
                <a:close/>
                <a:moveTo>
                  <a:pt x="33050" y="6533"/>
                </a:moveTo>
                <a:cubicBezTo>
                  <a:pt x="33200" y="6788"/>
                  <a:pt x="33385" y="7043"/>
                  <a:pt x="33526" y="7263"/>
                </a:cubicBezTo>
                <a:cubicBezTo>
                  <a:pt x="33526" y="7448"/>
                  <a:pt x="33526" y="7633"/>
                  <a:pt x="33570" y="7783"/>
                </a:cubicBezTo>
                <a:lnTo>
                  <a:pt x="33570" y="8769"/>
                </a:lnTo>
                <a:cubicBezTo>
                  <a:pt x="33420" y="8549"/>
                  <a:pt x="33305" y="8329"/>
                  <a:pt x="33165" y="8144"/>
                </a:cubicBezTo>
                <a:cubicBezTo>
                  <a:pt x="33129" y="7668"/>
                  <a:pt x="33085" y="7228"/>
                  <a:pt x="33050" y="6753"/>
                </a:cubicBezTo>
                <a:lnTo>
                  <a:pt x="33050" y="6533"/>
                </a:lnTo>
                <a:close/>
                <a:moveTo>
                  <a:pt x="24942" y="5723"/>
                </a:moveTo>
                <a:cubicBezTo>
                  <a:pt x="25127" y="5872"/>
                  <a:pt x="25311" y="5978"/>
                  <a:pt x="25496" y="6093"/>
                </a:cubicBezTo>
                <a:cubicBezTo>
                  <a:pt x="25752" y="6277"/>
                  <a:pt x="26042" y="6462"/>
                  <a:pt x="26306" y="6603"/>
                </a:cubicBezTo>
                <a:cubicBezTo>
                  <a:pt x="26157" y="7343"/>
                  <a:pt x="25937" y="8073"/>
                  <a:pt x="25752" y="8804"/>
                </a:cubicBezTo>
                <a:cubicBezTo>
                  <a:pt x="25567" y="8663"/>
                  <a:pt x="25382" y="8549"/>
                  <a:pt x="25206" y="8478"/>
                </a:cubicBezTo>
                <a:cubicBezTo>
                  <a:pt x="24942" y="8294"/>
                  <a:pt x="24686" y="8144"/>
                  <a:pt x="24431" y="8003"/>
                </a:cubicBezTo>
                <a:cubicBezTo>
                  <a:pt x="24431" y="7959"/>
                  <a:pt x="24396" y="7959"/>
                  <a:pt x="24396" y="7959"/>
                </a:cubicBezTo>
                <a:cubicBezTo>
                  <a:pt x="24581" y="7228"/>
                  <a:pt x="24766" y="6498"/>
                  <a:pt x="24942" y="5723"/>
                </a:cubicBezTo>
                <a:close/>
                <a:moveTo>
                  <a:pt x="13541" y="4657"/>
                </a:moveTo>
                <a:cubicBezTo>
                  <a:pt x="13761" y="4922"/>
                  <a:pt x="13981" y="5212"/>
                  <a:pt x="14201" y="5503"/>
                </a:cubicBezTo>
                <a:cubicBezTo>
                  <a:pt x="14157" y="6603"/>
                  <a:pt x="14157" y="7739"/>
                  <a:pt x="14157" y="8839"/>
                </a:cubicBezTo>
                <a:cubicBezTo>
                  <a:pt x="14157" y="8839"/>
                  <a:pt x="14122" y="8839"/>
                  <a:pt x="14122" y="8804"/>
                </a:cubicBezTo>
                <a:cubicBezTo>
                  <a:pt x="13902" y="8663"/>
                  <a:pt x="13681" y="8514"/>
                  <a:pt x="13497" y="8364"/>
                </a:cubicBezTo>
                <a:cubicBezTo>
                  <a:pt x="13497" y="7228"/>
                  <a:pt x="13497" y="6093"/>
                  <a:pt x="13541" y="4992"/>
                </a:cubicBezTo>
                <a:lnTo>
                  <a:pt x="13541" y="4657"/>
                </a:lnTo>
                <a:close/>
                <a:moveTo>
                  <a:pt x="34230" y="6753"/>
                </a:moveTo>
                <a:cubicBezTo>
                  <a:pt x="34300" y="6858"/>
                  <a:pt x="34371" y="6938"/>
                  <a:pt x="34406" y="7043"/>
                </a:cubicBezTo>
                <a:cubicBezTo>
                  <a:pt x="34556" y="7263"/>
                  <a:pt x="34741" y="7519"/>
                  <a:pt x="34890" y="7783"/>
                </a:cubicBezTo>
                <a:cubicBezTo>
                  <a:pt x="34776" y="8179"/>
                  <a:pt x="34670" y="8584"/>
                  <a:pt x="34591" y="8989"/>
                </a:cubicBezTo>
                <a:cubicBezTo>
                  <a:pt x="34520" y="8883"/>
                  <a:pt x="34485" y="8769"/>
                  <a:pt x="34450" y="8698"/>
                </a:cubicBezTo>
                <a:cubicBezTo>
                  <a:pt x="34336" y="8478"/>
                  <a:pt x="34230" y="8294"/>
                  <a:pt x="34115" y="8073"/>
                </a:cubicBezTo>
                <a:cubicBezTo>
                  <a:pt x="34115" y="7924"/>
                  <a:pt x="34115" y="7783"/>
                  <a:pt x="34151" y="7633"/>
                </a:cubicBezTo>
                <a:cubicBezTo>
                  <a:pt x="34151" y="7343"/>
                  <a:pt x="34186" y="7043"/>
                  <a:pt x="34230" y="6753"/>
                </a:cubicBezTo>
                <a:close/>
                <a:moveTo>
                  <a:pt x="39143" y="6682"/>
                </a:moveTo>
                <a:cubicBezTo>
                  <a:pt x="39512" y="6973"/>
                  <a:pt x="39873" y="7263"/>
                  <a:pt x="40243" y="7484"/>
                </a:cubicBezTo>
                <a:cubicBezTo>
                  <a:pt x="40173" y="7739"/>
                  <a:pt x="40058" y="7959"/>
                  <a:pt x="39952" y="8179"/>
                </a:cubicBezTo>
                <a:cubicBezTo>
                  <a:pt x="39803" y="8478"/>
                  <a:pt x="39653" y="8734"/>
                  <a:pt x="39468" y="8989"/>
                </a:cubicBezTo>
                <a:cubicBezTo>
                  <a:pt x="39178" y="8769"/>
                  <a:pt x="38852" y="8549"/>
                  <a:pt x="38553" y="8258"/>
                </a:cubicBezTo>
                <a:lnTo>
                  <a:pt x="38482" y="8179"/>
                </a:lnTo>
                <a:cubicBezTo>
                  <a:pt x="38553" y="8038"/>
                  <a:pt x="38667" y="7853"/>
                  <a:pt x="38738" y="7668"/>
                </a:cubicBezTo>
                <a:cubicBezTo>
                  <a:pt x="38887" y="7378"/>
                  <a:pt x="39028" y="7008"/>
                  <a:pt x="39143" y="6682"/>
                </a:cubicBezTo>
                <a:close/>
                <a:moveTo>
                  <a:pt x="10239" y="4992"/>
                </a:moveTo>
                <a:cubicBezTo>
                  <a:pt x="10415" y="5142"/>
                  <a:pt x="10635" y="5283"/>
                  <a:pt x="10820" y="5432"/>
                </a:cubicBezTo>
                <a:lnTo>
                  <a:pt x="10820" y="9103"/>
                </a:lnTo>
                <a:cubicBezTo>
                  <a:pt x="10635" y="8954"/>
                  <a:pt x="10415" y="8839"/>
                  <a:pt x="10239" y="8698"/>
                </a:cubicBezTo>
                <a:lnTo>
                  <a:pt x="10239" y="4992"/>
                </a:lnTo>
                <a:close/>
                <a:moveTo>
                  <a:pt x="43615" y="7079"/>
                </a:moveTo>
                <a:cubicBezTo>
                  <a:pt x="44055" y="7263"/>
                  <a:pt x="44531" y="7413"/>
                  <a:pt x="45015" y="7563"/>
                </a:cubicBezTo>
                <a:cubicBezTo>
                  <a:pt x="44865" y="8109"/>
                  <a:pt x="44645" y="8619"/>
                  <a:pt x="44425" y="9139"/>
                </a:cubicBezTo>
                <a:cubicBezTo>
                  <a:pt x="43949" y="8989"/>
                  <a:pt x="43509" y="8839"/>
                  <a:pt x="43069" y="8698"/>
                </a:cubicBezTo>
                <a:cubicBezTo>
                  <a:pt x="43289" y="8179"/>
                  <a:pt x="43474" y="7668"/>
                  <a:pt x="43615" y="7079"/>
                </a:cubicBezTo>
                <a:close/>
                <a:moveTo>
                  <a:pt x="4772" y="4402"/>
                </a:moveTo>
                <a:cubicBezTo>
                  <a:pt x="5027" y="4622"/>
                  <a:pt x="5247" y="4842"/>
                  <a:pt x="5503" y="5062"/>
                </a:cubicBezTo>
                <a:cubicBezTo>
                  <a:pt x="5538" y="5098"/>
                  <a:pt x="5573" y="5142"/>
                  <a:pt x="5617" y="5177"/>
                </a:cubicBezTo>
                <a:cubicBezTo>
                  <a:pt x="5617" y="6163"/>
                  <a:pt x="5573" y="7123"/>
                  <a:pt x="5573" y="8109"/>
                </a:cubicBezTo>
                <a:lnTo>
                  <a:pt x="5573" y="9209"/>
                </a:lnTo>
                <a:cubicBezTo>
                  <a:pt x="5538" y="9209"/>
                  <a:pt x="5503" y="9174"/>
                  <a:pt x="5503" y="9174"/>
                </a:cubicBezTo>
                <a:cubicBezTo>
                  <a:pt x="5247" y="8954"/>
                  <a:pt x="4992" y="8769"/>
                  <a:pt x="4772" y="8584"/>
                </a:cubicBezTo>
                <a:cubicBezTo>
                  <a:pt x="4737" y="7193"/>
                  <a:pt x="4772" y="5802"/>
                  <a:pt x="4772" y="4402"/>
                </a:cubicBezTo>
                <a:close/>
                <a:moveTo>
                  <a:pt x="14236" y="5582"/>
                </a:moveTo>
                <a:cubicBezTo>
                  <a:pt x="14307" y="5652"/>
                  <a:pt x="14377" y="5723"/>
                  <a:pt x="14421" y="5837"/>
                </a:cubicBezTo>
                <a:cubicBezTo>
                  <a:pt x="14491" y="5943"/>
                  <a:pt x="14562" y="6022"/>
                  <a:pt x="14676" y="6128"/>
                </a:cubicBezTo>
                <a:cubicBezTo>
                  <a:pt x="14641" y="6198"/>
                  <a:pt x="14641" y="6242"/>
                  <a:pt x="14641" y="6313"/>
                </a:cubicBezTo>
                <a:lnTo>
                  <a:pt x="14641" y="9209"/>
                </a:lnTo>
                <a:cubicBezTo>
                  <a:pt x="14491" y="9103"/>
                  <a:pt x="14377" y="8989"/>
                  <a:pt x="14236" y="8883"/>
                </a:cubicBezTo>
                <a:cubicBezTo>
                  <a:pt x="14201" y="7783"/>
                  <a:pt x="14201" y="6682"/>
                  <a:pt x="14236" y="5582"/>
                </a:cubicBezTo>
                <a:close/>
                <a:moveTo>
                  <a:pt x="17238" y="5758"/>
                </a:moveTo>
                <a:cubicBezTo>
                  <a:pt x="17423" y="5943"/>
                  <a:pt x="17608" y="6128"/>
                  <a:pt x="17793" y="6313"/>
                </a:cubicBezTo>
                <a:cubicBezTo>
                  <a:pt x="17722" y="7228"/>
                  <a:pt x="17678" y="8223"/>
                  <a:pt x="17643" y="9209"/>
                </a:cubicBezTo>
                <a:cubicBezTo>
                  <a:pt x="17458" y="9059"/>
                  <a:pt x="17282" y="8919"/>
                  <a:pt x="17097" y="8734"/>
                </a:cubicBezTo>
                <a:cubicBezTo>
                  <a:pt x="17133" y="7704"/>
                  <a:pt x="17168" y="6718"/>
                  <a:pt x="17238" y="5758"/>
                </a:cubicBezTo>
                <a:close/>
                <a:moveTo>
                  <a:pt x="29493" y="6568"/>
                </a:moveTo>
                <a:cubicBezTo>
                  <a:pt x="29564" y="6638"/>
                  <a:pt x="29678" y="6682"/>
                  <a:pt x="29749" y="6753"/>
                </a:cubicBezTo>
                <a:cubicBezTo>
                  <a:pt x="30083" y="6973"/>
                  <a:pt x="30444" y="7228"/>
                  <a:pt x="30779" y="7484"/>
                </a:cubicBezTo>
                <a:cubicBezTo>
                  <a:pt x="30744" y="8073"/>
                  <a:pt x="30664" y="8663"/>
                  <a:pt x="30559" y="9244"/>
                </a:cubicBezTo>
                <a:cubicBezTo>
                  <a:pt x="30154" y="8989"/>
                  <a:pt x="29784" y="8769"/>
                  <a:pt x="29423" y="8549"/>
                </a:cubicBezTo>
                <a:cubicBezTo>
                  <a:pt x="29344" y="8514"/>
                  <a:pt x="29273" y="8478"/>
                  <a:pt x="29168" y="8399"/>
                </a:cubicBezTo>
                <a:cubicBezTo>
                  <a:pt x="29238" y="8223"/>
                  <a:pt x="29273" y="8038"/>
                  <a:pt x="29273" y="7853"/>
                </a:cubicBezTo>
                <a:cubicBezTo>
                  <a:pt x="29388" y="7448"/>
                  <a:pt x="29423" y="7008"/>
                  <a:pt x="29493" y="6568"/>
                </a:cubicBezTo>
                <a:close/>
                <a:moveTo>
                  <a:pt x="37452" y="7193"/>
                </a:moveTo>
                <a:cubicBezTo>
                  <a:pt x="37751" y="7519"/>
                  <a:pt x="38077" y="7853"/>
                  <a:pt x="38412" y="8179"/>
                </a:cubicBezTo>
                <a:cubicBezTo>
                  <a:pt x="38148" y="8584"/>
                  <a:pt x="37892" y="8989"/>
                  <a:pt x="37567" y="9359"/>
                </a:cubicBezTo>
                <a:cubicBezTo>
                  <a:pt x="37567" y="9324"/>
                  <a:pt x="37531" y="9280"/>
                  <a:pt x="37487" y="9244"/>
                </a:cubicBezTo>
                <a:cubicBezTo>
                  <a:pt x="37232" y="8989"/>
                  <a:pt x="37012" y="8698"/>
                  <a:pt x="36792" y="8443"/>
                </a:cubicBezTo>
                <a:cubicBezTo>
                  <a:pt x="37012" y="8038"/>
                  <a:pt x="37232" y="7598"/>
                  <a:pt x="37452" y="7193"/>
                </a:cubicBezTo>
                <a:close/>
                <a:moveTo>
                  <a:pt x="33605" y="7378"/>
                </a:moveTo>
                <a:cubicBezTo>
                  <a:pt x="33746" y="7598"/>
                  <a:pt x="33895" y="7853"/>
                  <a:pt x="34045" y="8109"/>
                </a:cubicBezTo>
                <a:cubicBezTo>
                  <a:pt x="34045" y="8258"/>
                  <a:pt x="34010" y="8443"/>
                  <a:pt x="34010" y="8584"/>
                </a:cubicBezTo>
                <a:cubicBezTo>
                  <a:pt x="33966" y="8883"/>
                  <a:pt x="33966" y="9174"/>
                  <a:pt x="33931" y="9429"/>
                </a:cubicBezTo>
                <a:lnTo>
                  <a:pt x="33605" y="8883"/>
                </a:lnTo>
                <a:lnTo>
                  <a:pt x="33605" y="7783"/>
                </a:lnTo>
                <a:lnTo>
                  <a:pt x="33605" y="7378"/>
                </a:lnTo>
                <a:close/>
                <a:moveTo>
                  <a:pt x="36026" y="7484"/>
                </a:moveTo>
                <a:cubicBezTo>
                  <a:pt x="36246" y="7818"/>
                  <a:pt x="36466" y="8144"/>
                  <a:pt x="36721" y="8443"/>
                </a:cubicBezTo>
                <a:cubicBezTo>
                  <a:pt x="36501" y="8804"/>
                  <a:pt x="36246" y="9174"/>
                  <a:pt x="36026" y="9544"/>
                </a:cubicBezTo>
                <a:cubicBezTo>
                  <a:pt x="35841" y="9280"/>
                  <a:pt x="35656" y="9024"/>
                  <a:pt x="35506" y="8734"/>
                </a:cubicBezTo>
                <a:cubicBezTo>
                  <a:pt x="35691" y="8329"/>
                  <a:pt x="35841" y="7889"/>
                  <a:pt x="36026" y="7484"/>
                </a:cubicBezTo>
                <a:close/>
                <a:moveTo>
                  <a:pt x="10899" y="5467"/>
                </a:moveTo>
                <a:cubicBezTo>
                  <a:pt x="11075" y="5652"/>
                  <a:pt x="11260" y="5802"/>
                  <a:pt x="11445" y="5943"/>
                </a:cubicBezTo>
                <a:cubicBezTo>
                  <a:pt x="11480" y="7158"/>
                  <a:pt x="11480" y="8364"/>
                  <a:pt x="11516" y="9579"/>
                </a:cubicBezTo>
                <a:cubicBezTo>
                  <a:pt x="11296" y="9429"/>
                  <a:pt x="11120" y="9280"/>
                  <a:pt x="10899" y="9139"/>
                </a:cubicBezTo>
                <a:lnTo>
                  <a:pt x="10899" y="5467"/>
                </a:lnTo>
                <a:close/>
                <a:moveTo>
                  <a:pt x="21605" y="6277"/>
                </a:moveTo>
                <a:lnTo>
                  <a:pt x="22926" y="7158"/>
                </a:lnTo>
                <a:cubicBezTo>
                  <a:pt x="22741" y="7959"/>
                  <a:pt x="22565" y="8769"/>
                  <a:pt x="22415" y="9579"/>
                </a:cubicBezTo>
                <a:cubicBezTo>
                  <a:pt x="21975" y="9324"/>
                  <a:pt x="21570" y="9059"/>
                  <a:pt x="21130" y="8769"/>
                </a:cubicBezTo>
                <a:cubicBezTo>
                  <a:pt x="21279" y="7959"/>
                  <a:pt x="21420" y="7123"/>
                  <a:pt x="21605" y="6277"/>
                </a:cubicBezTo>
                <a:close/>
                <a:moveTo>
                  <a:pt x="32135" y="7008"/>
                </a:moveTo>
                <a:cubicBezTo>
                  <a:pt x="32469" y="7378"/>
                  <a:pt x="32795" y="7739"/>
                  <a:pt x="33085" y="8179"/>
                </a:cubicBezTo>
                <a:cubicBezTo>
                  <a:pt x="33129" y="8663"/>
                  <a:pt x="33129" y="9139"/>
                  <a:pt x="33129" y="9614"/>
                </a:cubicBezTo>
                <a:cubicBezTo>
                  <a:pt x="32830" y="9209"/>
                  <a:pt x="32504" y="8839"/>
                  <a:pt x="32135" y="8478"/>
                </a:cubicBezTo>
                <a:lnTo>
                  <a:pt x="32135" y="7008"/>
                </a:lnTo>
                <a:close/>
                <a:moveTo>
                  <a:pt x="40313" y="7519"/>
                </a:moveTo>
                <a:cubicBezTo>
                  <a:pt x="40718" y="7783"/>
                  <a:pt x="41123" y="7959"/>
                  <a:pt x="41564" y="8179"/>
                </a:cubicBezTo>
                <a:cubicBezTo>
                  <a:pt x="41449" y="8399"/>
                  <a:pt x="41343" y="8663"/>
                  <a:pt x="41194" y="8883"/>
                </a:cubicBezTo>
                <a:cubicBezTo>
                  <a:pt x="41053" y="9174"/>
                  <a:pt x="40868" y="9394"/>
                  <a:pt x="40683" y="9614"/>
                </a:cubicBezTo>
                <a:cubicBezTo>
                  <a:pt x="40278" y="9429"/>
                  <a:pt x="39908" y="9244"/>
                  <a:pt x="39547" y="9024"/>
                </a:cubicBezTo>
                <a:cubicBezTo>
                  <a:pt x="39688" y="8769"/>
                  <a:pt x="39873" y="8514"/>
                  <a:pt x="40023" y="8223"/>
                </a:cubicBezTo>
                <a:cubicBezTo>
                  <a:pt x="40129" y="8003"/>
                  <a:pt x="40208" y="7739"/>
                  <a:pt x="40313" y="7519"/>
                </a:cubicBezTo>
                <a:close/>
                <a:moveTo>
                  <a:pt x="14712" y="6198"/>
                </a:moveTo>
                <a:cubicBezTo>
                  <a:pt x="14782" y="6277"/>
                  <a:pt x="14817" y="6348"/>
                  <a:pt x="14896" y="6462"/>
                </a:cubicBezTo>
                <a:cubicBezTo>
                  <a:pt x="14967" y="6533"/>
                  <a:pt x="15037" y="6638"/>
                  <a:pt x="15152" y="6753"/>
                </a:cubicBezTo>
                <a:lnTo>
                  <a:pt x="15152" y="6902"/>
                </a:lnTo>
                <a:cubicBezTo>
                  <a:pt x="15117" y="7818"/>
                  <a:pt x="15117" y="8734"/>
                  <a:pt x="15117" y="9649"/>
                </a:cubicBezTo>
                <a:cubicBezTo>
                  <a:pt x="15081" y="9614"/>
                  <a:pt x="15081" y="9579"/>
                  <a:pt x="15037" y="9544"/>
                </a:cubicBezTo>
                <a:cubicBezTo>
                  <a:pt x="14932" y="9464"/>
                  <a:pt x="14817" y="9359"/>
                  <a:pt x="14712" y="9244"/>
                </a:cubicBezTo>
                <a:cubicBezTo>
                  <a:pt x="14676" y="8258"/>
                  <a:pt x="14676" y="7299"/>
                  <a:pt x="14712" y="6313"/>
                </a:cubicBezTo>
                <a:lnTo>
                  <a:pt x="14712" y="6198"/>
                </a:lnTo>
                <a:close/>
                <a:moveTo>
                  <a:pt x="26377" y="6638"/>
                </a:moveTo>
                <a:cubicBezTo>
                  <a:pt x="26817" y="6938"/>
                  <a:pt x="27257" y="7228"/>
                  <a:pt x="27697" y="7563"/>
                </a:cubicBezTo>
                <a:cubicBezTo>
                  <a:pt x="27548" y="8258"/>
                  <a:pt x="27363" y="8954"/>
                  <a:pt x="27143" y="9685"/>
                </a:cubicBezTo>
                <a:cubicBezTo>
                  <a:pt x="26703" y="9394"/>
                  <a:pt x="26227" y="9103"/>
                  <a:pt x="25787" y="8804"/>
                </a:cubicBezTo>
                <a:cubicBezTo>
                  <a:pt x="26007" y="8109"/>
                  <a:pt x="26192" y="7378"/>
                  <a:pt x="26377" y="6638"/>
                </a:cubicBezTo>
                <a:close/>
                <a:moveTo>
                  <a:pt x="5687" y="5247"/>
                </a:moveTo>
                <a:cubicBezTo>
                  <a:pt x="5872" y="5397"/>
                  <a:pt x="6057" y="5582"/>
                  <a:pt x="6277" y="5758"/>
                </a:cubicBezTo>
                <a:cubicBezTo>
                  <a:pt x="6233" y="6568"/>
                  <a:pt x="6233" y="7413"/>
                  <a:pt x="6233" y="8223"/>
                </a:cubicBezTo>
                <a:cubicBezTo>
                  <a:pt x="6233" y="8734"/>
                  <a:pt x="6233" y="9244"/>
                  <a:pt x="6198" y="9720"/>
                </a:cubicBezTo>
                <a:cubicBezTo>
                  <a:pt x="6013" y="9579"/>
                  <a:pt x="5837" y="9429"/>
                  <a:pt x="5617" y="9280"/>
                </a:cubicBezTo>
                <a:cubicBezTo>
                  <a:pt x="5617" y="8883"/>
                  <a:pt x="5652" y="8478"/>
                  <a:pt x="5652" y="8109"/>
                </a:cubicBezTo>
                <a:cubicBezTo>
                  <a:pt x="5652" y="7158"/>
                  <a:pt x="5652" y="6198"/>
                  <a:pt x="5687" y="5247"/>
                </a:cubicBezTo>
                <a:close/>
                <a:moveTo>
                  <a:pt x="34925" y="7853"/>
                </a:moveTo>
                <a:cubicBezTo>
                  <a:pt x="34961" y="7924"/>
                  <a:pt x="34996" y="7959"/>
                  <a:pt x="34996" y="8038"/>
                </a:cubicBezTo>
                <a:cubicBezTo>
                  <a:pt x="35146" y="8258"/>
                  <a:pt x="35286" y="8514"/>
                  <a:pt x="35436" y="8734"/>
                </a:cubicBezTo>
                <a:cubicBezTo>
                  <a:pt x="35286" y="9103"/>
                  <a:pt x="35110" y="9464"/>
                  <a:pt x="34961" y="9834"/>
                </a:cubicBezTo>
                <a:cubicBezTo>
                  <a:pt x="34925" y="9799"/>
                  <a:pt x="34925" y="9720"/>
                  <a:pt x="34890" y="9649"/>
                </a:cubicBezTo>
                <a:cubicBezTo>
                  <a:pt x="34776" y="9464"/>
                  <a:pt x="34705" y="9244"/>
                  <a:pt x="34626" y="9059"/>
                </a:cubicBezTo>
                <a:cubicBezTo>
                  <a:pt x="34705" y="8663"/>
                  <a:pt x="34811" y="8258"/>
                  <a:pt x="34925" y="7853"/>
                </a:cubicBezTo>
                <a:close/>
                <a:moveTo>
                  <a:pt x="17828" y="6348"/>
                </a:moveTo>
                <a:cubicBezTo>
                  <a:pt x="18083" y="6568"/>
                  <a:pt x="18339" y="6788"/>
                  <a:pt x="18603" y="7008"/>
                </a:cubicBezTo>
                <a:cubicBezTo>
                  <a:pt x="18524" y="7924"/>
                  <a:pt x="18488" y="8883"/>
                  <a:pt x="18453" y="9869"/>
                </a:cubicBezTo>
                <a:cubicBezTo>
                  <a:pt x="18198" y="9685"/>
                  <a:pt x="17978" y="9464"/>
                  <a:pt x="17722" y="9280"/>
                </a:cubicBezTo>
                <a:cubicBezTo>
                  <a:pt x="17722" y="8258"/>
                  <a:pt x="17793" y="7299"/>
                  <a:pt x="17828" y="6348"/>
                </a:cubicBezTo>
                <a:close/>
                <a:moveTo>
                  <a:pt x="38447" y="8223"/>
                </a:moveTo>
                <a:cubicBezTo>
                  <a:pt x="38482" y="8258"/>
                  <a:pt x="38482" y="8294"/>
                  <a:pt x="38517" y="8294"/>
                </a:cubicBezTo>
                <a:cubicBezTo>
                  <a:pt x="38808" y="8584"/>
                  <a:pt x="39143" y="8804"/>
                  <a:pt x="39433" y="9024"/>
                </a:cubicBezTo>
                <a:cubicBezTo>
                  <a:pt x="39178" y="9429"/>
                  <a:pt x="38852" y="9764"/>
                  <a:pt x="38482" y="10090"/>
                </a:cubicBezTo>
                <a:cubicBezTo>
                  <a:pt x="38192" y="9905"/>
                  <a:pt x="37892" y="9649"/>
                  <a:pt x="37637" y="9394"/>
                </a:cubicBezTo>
                <a:cubicBezTo>
                  <a:pt x="37928" y="9024"/>
                  <a:pt x="38192" y="8619"/>
                  <a:pt x="38447" y="8223"/>
                </a:cubicBezTo>
                <a:close/>
                <a:moveTo>
                  <a:pt x="11516" y="6022"/>
                </a:moveTo>
                <a:lnTo>
                  <a:pt x="11516" y="6022"/>
                </a:lnTo>
                <a:cubicBezTo>
                  <a:pt x="11665" y="6128"/>
                  <a:pt x="11815" y="6277"/>
                  <a:pt x="11956" y="6418"/>
                </a:cubicBezTo>
                <a:cubicBezTo>
                  <a:pt x="12035" y="6498"/>
                  <a:pt x="12106" y="6568"/>
                  <a:pt x="12141" y="6638"/>
                </a:cubicBezTo>
                <a:cubicBezTo>
                  <a:pt x="12176" y="7818"/>
                  <a:pt x="12176" y="8989"/>
                  <a:pt x="12220" y="10125"/>
                </a:cubicBezTo>
                <a:cubicBezTo>
                  <a:pt x="12141" y="10054"/>
                  <a:pt x="12070" y="10019"/>
                  <a:pt x="12000" y="9940"/>
                </a:cubicBezTo>
                <a:cubicBezTo>
                  <a:pt x="11850" y="9834"/>
                  <a:pt x="11701" y="9720"/>
                  <a:pt x="11595" y="9614"/>
                </a:cubicBezTo>
                <a:cubicBezTo>
                  <a:pt x="11560" y="8443"/>
                  <a:pt x="11516" y="7228"/>
                  <a:pt x="11516" y="6022"/>
                </a:cubicBezTo>
                <a:close/>
                <a:moveTo>
                  <a:pt x="41634" y="8179"/>
                </a:moveTo>
                <a:lnTo>
                  <a:pt x="42955" y="8734"/>
                </a:lnTo>
                <a:cubicBezTo>
                  <a:pt x="42849" y="8954"/>
                  <a:pt x="42699" y="9209"/>
                  <a:pt x="42550" y="9429"/>
                </a:cubicBezTo>
                <a:cubicBezTo>
                  <a:pt x="42374" y="9685"/>
                  <a:pt x="42189" y="9940"/>
                  <a:pt x="42004" y="10160"/>
                </a:cubicBezTo>
                <a:cubicBezTo>
                  <a:pt x="41564" y="10019"/>
                  <a:pt x="41123" y="9834"/>
                  <a:pt x="40718" y="9649"/>
                </a:cubicBezTo>
                <a:cubicBezTo>
                  <a:pt x="40903" y="9429"/>
                  <a:pt x="41088" y="9174"/>
                  <a:pt x="41229" y="8919"/>
                </a:cubicBezTo>
                <a:cubicBezTo>
                  <a:pt x="41379" y="8698"/>
                  <a:pt x="41528" y="8443"/>
                  <a:pt x="41634" y="8179"/>
                </a:cubicBezTo>
                <a:close/>
                <a:moveTo>
                  <a:pt x="6313" y="5802"/>
                </a:moveTo>
                <a:cubicBezTo>
                  <a:pt x="6497" y="5943"/>
                  <a:pt x="6638" y="6128"/>
                  <a:pt x="6823" y="6277"/>
                </a:cubicBezTo>
                <a:cubicBezTo>
                  <a:pt x="6823" y="7563"/>
                  <a:pt x="6788" y="8883"/>
                  <a:pt x="6788" y="10204"/>
                </a:cubicBezTo>
                <a:cubicBezTo>
                  <a:pt x="6603" y="10054"/>
                  <a:pt x="6453" y="9905"/>
                  <a:pt x="6277" y="9799"/>
                </a:cubicBezTo>
                <a:lnTo>
                  <a:pt x="6277" y="8223"/>
                </a:lnTo>
                <a:cubicBezTo>
                  <a:pt x="6313" y="7413"/>
                  <a:pt x="6313" y="6603"/>
                  <a:pt x="6313" y="5802"/>
                </a:cubicBezTo>
                <a:close/>
                <a:moveTo>
                  <a:pt x="30814" y="7519"/>
                </a:moveTo>
                <a:cubicBezTo>
                  <a:pt x="31254" y="7818"/>
                  <a:pt x="31659" y="8144"/>
                  <a:pt x="32064" y="8514"/>
                </a:cubicBezTo>
                <a:cubicBezTo>
                  <a:pt x="32029" y="8989"/>
                  <a:pt x="32029" y="9429"/>
                  <a:pt x="31950" y="9905"/>
                </a:cubicBezTo>
                <a:cubicBezTo>
                  <a:pt x="31914" y="10019"/>
                  <a:pt x="31914" y="10090"/>
                  <a:pt x="31879" y="10204"/>
                </a:cubicBezTo>
                <a:cubicBezTo>
                  <a:pt x="31474" y="9869"/>
                  <a:pt x="31034" y="9544"/>
                  <a:pt x="30594" y="9280"/>
                </a:cubicBezTo>
                <a:cubicBezTo>
                  <a:pt x="30708" y="8698"/>
                  <a:pt x="30779" y="8109"/>
                  <a:pt x="30814" y="7519"/>
                </a:cubicBezTo>
                <a:close/>
                <a:moveTo>
                  <a:pt x="15187" y="6823"/>
                </a:moveTo>
                <a:cubicBezTo>
                  <a:pt x="15372" y="7043"/>
                  <a:pt x="15557" y="7228"/>
                  <a:pt x="15742" y="7448"/>
                </a:cubicBezTo>
                <a:lnTo>
                  <a:pt x="15742" y="7519"/>
                </a:lnTo>
                <a:cubicBezTo>
                  <a:pt x="15698" y="8443"/>
                  <a:pt x="15698" y="9359"/>
                  <a:pt x="15742" y="10274"/>
                </a:cubicBezTo>
                <a:cubicBezTo>
                  <a:pt x="15698" y="10274"/>
                  <a:pt x="15698" y="10239"/>
                  <a:pt x="15698" y="10239"/>
                </a:cubicBezTo>
                <a:cubicBezTo>
                  <a:pt x="15521" y="10054"/>
                  <a:pt x="15372" y="9869"/>
                  <a:pt x="15187" y="9685"/>
                </a:cubicBezTo>
                <a:cubicBezTo>
                  <a:pt x="15152" y="8769"/>
                  <a:pt x="15152" y="7818"/>
                  <a:pt x="15187" y="6902"/>
                </a:cubicBezTo>
                <a:lnTo>
                  <a:pt x="15187" y="6823"/>
                </a:lnTo>
                <a:close/>
                <a:moveTo>
                  <a:pt x="33165" y="8258"/>
                </a:moveTo>
                <a:lnTo>
                  <a:pt x="33165" y="8258"/>
                </a:lnTo>
                <a:cubicBezTo>
                  <a:pt x="33305" y="8443"/>
                  <a:pt x="33420" y="8663"/>
                  <a:pt x="33570" y="8883"/>
                </a:cubicBezTo>
                <a:cubicBezTo>
                  <a:pt x="33570" y="9359"/>
                  <a:pt x="33570" y="9799"/>
                  <a:pt x="33526" y="10274"/>
                </a:cubicBezTo>
                <a:lnTo>
                  <a:pt x="33200" y="9720"/>
                </a:lnTo>
                <a:cubicBezTo>
                  <a:pt x="33200" y="9209"/>
                  <a:pt x="33200" y="8734"/>
                  <a:pt x="33165" y="8258"/>
                </a:cubicBezTo>
                <a:close/>
                <a:moveTo>
                  <a:pt x="34080" y="8179"/>
                </a:moveTo>
                <a:cubicBezTo>
                  <a:pt x="34186" y="8364"/>
                  <a:pt x="34300" y="8549"/>
                  <a:pt x="34371" y="8698"/>
                </a:cubicBezTo>
                <a:cubicBezTo>
                  <a:pt x="34450" y="8839"/>
                  <a:pt x="34520" y="8954"/>
                  <a:pt x="34556" y="9059"/>
                </a:cubicBezTo>
                <a:cubicBezTo>
                  <a:pt x="34450" y="9464"/>
                  <a:pt x="34371" y="9869"/>
                  <a:pt x="34265" y="10274"/>
                </a:cubicBezTo>
                <a:cubicBezTo>
                  <a:pt x="34230" y="10125"/>
                  <a:pt x="34186" y="9984"/>
                  <a:pt x="34115" y="9834"/>
                </a:cubicBezTo>
                <a:cubicBezTo>
                  <a:pt x="34080" y="9720"/>
                  <a:pt x="34045" y="9649"/>
                  <a:pt x="33966" y="9544"/>
                </a:cubicBezTo>
                <a:cubicBezTo>
                  <a:pt x="34010" y="9244"/>
                  <a:pt x="34045" y="8919"/>
                  <a:pt x="34045" y="8584"/>
                </a:cubicBezTo>
                <a:cubicBezTo>
                  <a:pt x="34080" y="8478"/>
                  <a:pt x="34080" y="8329"/>
                  <a:pt x="34080" y="8179"/>
                </a:cubicBezTo>
                <a:close/>
                <a:moveTo>
                  <a:pt x="36757" y="8478"/>
                </a:moveTo>
                <a:cubicBezTo>
                  <a:pt x="36977" y="8769"/>
                  <a:pt x="37197" y="9024"/>
                  <a:pt x="37417" y="9280"/>
                </a:cubicBezTo>
                <a:cubicBezTo>
                  <a:pt x="37452" y="9324"/>
                  <a:pt x="37487" y="9359"/>
                  <a:pt x="37531" y="9394"/>
                </a:cubicBezTo>
                <a:cubicBezTo>
                  <a:pt x="37267" y="9720"/>
                  <a:pt x="36942" y="10054"/>
                  <a:pt x="36651" y="10345"/>
                </a:cubicBezTo>
                <a:lnTo>
                  <a:pt x="36607" y="10310"/>
                </a:lnTo>
                <a:cubicBezTo>
                  <a:pt x="36431" y="10090"/>
                  <a:pt x="36246" y="9834"/>
                  <a:pt x="36061" y="9579"/>
                </a:cubicBezTo>
                <a:cubicBezTo>
                  <a:pt x="36281" y="9209"/>
                  <a:pt x="36537" y="8839"/>
                  <a:pt x="36757" y="8478"/>
                </a:cubicBezTo>
                <a:close/>
                <a:moveTo>
                  <a:pt x="23005" y="7158"/>
                </a:moveTo>
                <a:cubicBezTo>
                  <a:pt x="23445" y="7448"/>
                  <a:pt x="23885" y="7704"/>
                  <a:pt x="24325" y="8003"/>
                </a:cubicBezTo>
                <a:cubicBezTo>
                  <a:pt x="24325" y="8109"/>
                  <a:pt x="24281" y="8179"/>
                  <a:pt x="24246" y="8294"/>
                </a:cubicBezTo>
                <a:cubicBezTo>
                  <a:pt x="24061" y="8989"/>
                  <a:pt x="23920" y="9685"/>
                  <a:pt x="23736" y="10380"/>
                </a:cubicBezTo>
                <a:cubicBezTo>
                  <a:pt x="23295" y="10125"/>
                  <a:pt x="22890" y="9869"/>
                  <a:pt x="22450" y="9614"/>
                </a:cubicBezTo>
                <a:cubicBezTo>
                  <a:pt x="22635" y="8804"/>
                  <a:pt x="22785" y="8003"/>
                  <a:pt x="23005" y="7158"/>
                </a:cubicBezTo>
                <a:close/>
                <a:moveTo>
                  <a:pt x="27768" y="7598"/>
                </a:moveTo>
                <a:lnTo>
                  <a:pt x="28102" y="7818"/>
                </a:lnTo>
                <a:cubicBezTo>
                  <a:pt x="28393" y="8003"/>
                  <a:pt x="28763" y="8223"/>
                  <a:pt x="29124" y="8443"/>
                </a:cubicBezTo>
                <a:cubicBezTo>
                  <a:pt x="28948" y="9174"/>
                  <a:pt x="28763" y="9869"/>
                  <a:pt x="28543" y="10565"/>
                </a:cubicBezTo>
                <a:cubicBezTo>
                  <a:pt x="28067" y="10274"/>
                  <a:pt x="27627" y="9984"/>
                  <a:pt x="27222" y="9720"/>
                </a:cubicBezTo>
                <a:cubicBezTo>
                  <a:pt x="27407" y="8989"/>
                  <a:pt x="27627" y="8294"/>
                  <a:pt x="27768" y="7598"/>
                </a:cubicBezTo>
                <a:close/>
                <a:moveTo>
                  <a:pt x="35471" y="8804"/>
                </a:moveTo>
                <a:cubicBezTo>
                  <a:pt x="35656" y="9059"/>
                  <a:pt x="35806" y="9324"/>
                  <a:pt x="35991" y="9579"/>
                </a:cubicBezTo>
                <a:cubicBezTo>
                  <a:pt x="35771" y="9905"/>
                  <a:pt x="35550" y="10239"/>
                  <a:pt x="35330" y="10530"/>
                </a:cubicBezTo>
                <a:cubicBezTo>
                  <a:pt x="35330" y="10565"/>
                  <a:pt x="35286" y="10565"/>
                  <a:pt x="35286" y="10600"/>
                </a:cubicBezTo>
                <a:cubicBezTo>
                  <a:pt x="35181" y="10380"/>
                  <a:pt x="35066" y="10160"/>
                  <a:pt x="34996" y="9905"/>
                </a:cubicBezTo>
                <a:cubicBezTo>
                  <a:pt x="35146" y="9544"/>
                  <a:pt x="35330" y="9174"/>
                  <a:pt x="35471" y="8804"/>
                </a:cubicBezTo>
                <a:close/>
                <a:moveTo>
                  <a:pt x="43034" y="8734"/>
                </a:moveTo>
                <a:cubicBezTo>
                  <a:pt x="43474" y="8883"/>
                  <a:pt x="43914" y="9024"/>
                  <a:pt x="44390" y="9174"/>
                </a:cubicBezTo>
                <a:cubicBezTo>
                  <a:pt x="44240" y="9429"/>
                  <a:pt x="44090" y="9649"/>
                  <a:pt x="43949" y="9869"/>
                </a:cubicBezTo>
                <a:cubicBezTo>
                  <a:pt x="43765" y="10160"/>
                  <a:pt x="43580" y="10380"/>
                  <a:pt x="43360" y="10600"/>
                </a:cubicBezTo>
                <a:lnTo>
                  <a:pt x="43210" y="10530"/>
                </a:lnTo>
                <a:cubicBezTo>
                  <a:pt x="42814" y="10424"/>
                  <a:pt x="42444" y="10310"/>
                  <a:pt x="42074" y="10160"/>
                </a:cubicBezTo>
                <a:cubicBezTo>
                  <a:pt x="42259" y="9940"/>
                  <a:pt x="42444" y="9720"/>
                  <a:pt x="42594" y="9464"/>
                </a:cubicBezTo>
                <a:cubicBezTo>
                  <a:pt x="42770" y="9244"/>
                  <a:pt x="42884" y="8989"/>
                  <a:pt x="43034" y="8734"/>
                </a:cubicBezTo>
                <a:close/>
                <a:moveTo>
                  <a:pt x="6894" y="6313"/>
                </a:moveTo>
                <a:cubicBezTo>
                  <a:pt x="7078" y="6498"/>
                  <a:pt x="7263" y="6638"/>
                  <a:pt x="7483" y="6823"/>
                </a:cubicBezTo>
                <a:lnTo>
                  <a:pt x="7483" y="10679"/>
                </a:lnTo>
                <a:cubicBezTo>
                  <a:pt x="7263" y="10530"/>
                  <a:pt x="7043" y="10380"/>
                  <a:pt x="6858" y="10239"/>
                </a:cubicBezTo>
                <a:cubicBezTo>
                  <a:pt x="6858" y="8919"/>
                  <a:pt x="6858" y="7633"/>
                  <a:pt x="6894" y="6313"/>
                </a:cubicBezTo>
                <a:close/>
                <a:moveTo>
                  <a:pt x="12220" y="6718"/>
                </a:moveTo>
                <a:cubicBezTo>
                  <a:pt x="12361" y="6902"/>
                  <a:pt x="12475" y="7079"/>
                  <a:pt x="12581" y="7299"/>
                </a:cubicBezTo>
                <a:cubicBezTo>
                  <a:pt x="12581" y="7343"/>
                  <a:pt x="12616" y="7413"/>
                  <a:pt x="12660" y="7448"/>
                </a:cubicBezTo>
                <a:cubicBezTo>
                  <a:pt x="12660" y="8549"/>
                  <a:pt x="12695" y="9614"/>
                  <a:pt x="12731" y="10679"/>
                </a:cubicBezTo>
                <a:cubicBezTo>
                  <a:pt x="12616" y="10530"/>
                  <a:pt x="12511" y="10380"/>
                  <a:pt x="12290" y="10204"/>
                </a:cubicBezTo>
                <a:cubicBezTo>
                  <a:pt x="12255" y="9024"/>
                  <a:pt x="12220" y="7889"/>
                  <a:pt x="12220" y="6718"/>
                </a:cubicBezTo>
                <a:close/>
                <a:moveTo>
                  <a:pt x="39512" y="9059"/>
                </a:moveTo>
                <a:cubicBezTo>
                  <a:pt x="39873" y="9280"/>
                  <a:pt x="40243" y="9500"/>
                  <a:pt x="40648" y="9685"/>
                </a:cubicBezTo>
                <a:cubicBezTo>
                  <a:pt x="40278" y="10054"/>
                  <a:pt x="39908" y="10380"/>
                  <a:pt x="39512" y="10679"/>
                </a:cubicBezTo>
                <a:cubicBezTo>
                  <a:pt x="39178" y="10530"/>
                  <a:pt x="38852" y="10345"/>
                  <a:pt x="38553" y="10125"/>
                </a:cubicBezTo>
                <a:cubicBezTo>
                  <a:pt x="38887" y="9799"/>
                  <a:pt x="39213" y="9464"/>
                  <a:pt x="39512" y="9059"/>
                </a:cubicBezTo>
                <a:close/>
                <a:moveTo>
                  <a:pt x="18673" y="7043"/>
                </a:moveTo>
                <a:cubicBezTo>
                  <a:pt x="19078" y="7378"/>
                  <a:pt x="19483" y="7704"/>
                  <a:pt x="19879" y="8003"/>
                </a:cubicBezTo>
                <a:cubicBezTo>
                  <a:pt x="19809" y="8883"/>
                  <a:pt x="19703" y="9799"/>
                  <a:pt x="19624" y="10715"/>
                </a:cubicBezTo>
                <a:cubicBezTo>
                  <a:pt x="19263" y="10459"/>
                  <a:pt x="18893" y="10204"/>
                  <a:pt x="18524" y="9905"/>
                </a:cubicBezTo>
                <a:cubicBezTo>
                  <a:pt x="18524" y="8919"/>
                  <a:pt x="18603" y="7959"/>
                  <a:pt x="18673" y="7043"/>
                </a:cubicBezTo>
                <a:close/>
                <a:moveTo>
                  <a:pt x="660" y="6128"/>
                </a:moveTo>
                <a:cubicBezTo>
                  <a:pt x="881" y="6198"/>
                  <a:pt x="1065" y="6277"/>
                  <a:pt x="1285" y="6383"/>
                </a:cubicBezTo>
                <a:lnTo>
                  <a:pt x="1285" y="10864"/>
                </a:lnTo>
                <a:cubicBezTo>
                  <a:pt x="1065" y="10750"/>
                  <a:pt x="881" y="10679"/>
                  <a:pt x="660" y="10600"/>
                </a:cubicBezTo>
                <a:lnTo>
                  <a:pt x="660" y="6128"/>
                </a:lnTo>
                <a:close/>
                <a:moveTo>
                  <a:pt x="33605" y="8989"/>
                </a:moveTo>
                <a:cubicBezTo>
                  <a:pt x="33710" y="9174"/>
                  <a:pt x="33825" y="9359"/>
                  <a:pt x="33931" y="9579"/>
                </a:cubicBezTo>
                <a:cubicBezTo>
                  <a:pt x="33895" y="10019"/>
                  <a:pt x="33825" y="10459"/>
                  <a:pt x="33790" y="10899"/>
                </a:cubicBezTo>
                <a:cubicBezTo>
                  <a:pt x="33710" y="10715"/>
                  <a:pt x="33640" y="10530"/>
                  <a:pt x="33570" y="10380"/>
                </a:cubicBezTo>
                <a:cubicBezTo>
                  <a:pt x="33605" y="9905"/>
                  <a:pt x="33605" y="9429"/>
                  <a:pt x="33605" y="8989"/>
                </a:cubicBezTo>
                <a:close/>
                <a:moveTo>
                  <a:pt x="15777" y="7519"/>
                </a:moveTo>
                <a:lnTo>
                  <a:pt x="16402" y="8144"/>
                </a:lnTo>
                <a:lnTo>
                  <a:pt x="16402" y="8258"/>
                </a:lnTo>
                <a:cubicBezTo>
                  <a:pt x="16358" y="9174"/>
                  <a:pt x="16358" y="10054"/>
                  <a:pt x="16402" y="10970"/>
                </a:cubicBezTo>
                <a:cubicBezTo>
                  <a:pt x="16182" y="10750"/>
                  <a:pt x="15997" y="10530"/>
                  <a:pt x="15777" y="10345"/>
                </a:cubicBezTo>
                <a:lnTo>
                  <a:pt x="15777" y="7519"/>
                </a:lnTo>
                <a:close/>
                <a:moveTo>
                  <a:pt x="37602" y="9429"/>
                </a:moveTo>
                <a:cubicBezTo>
                  <a:pt x="37857" y="9685"/>
                  <a:pt x="38148" y="9940"/>
                  <a:pt x="38447" y="10125"/>
                </a:cubicBezTo>
                <a:cubicBezTo>
                  <a:pt x="38112" y="10459"/>
                  <a:pt x="37751" y="10750"/>
                  <a:pt x="37382" y="11005"/>
                </a:cubicBezTo>
                <a:cubicBezTo>
                  <a:pt x="37126" y="10820"/>
                  <a:pt x="36906" y="10644"/>
                  <a:pt x="36686" y="10380"/>
                </a:cubicBezTo>
                <a:cubicBezTo>
                  <a:pt x="37012" y="10090"/>
                  <a:pt x="37311" y="9764"/>
                  <a:pt x="37602" y="9429"/>
                </a:cubicBezTo>
                <a:close/>
                <a:moveTo>
                  <a:pt x="34591" y="9174"/>
                </a:moveTo>
                <a:cubicBezTo>
                  <a:pt x="34670" y="9324"/>
                  <a:pt x="34741" y="9500"/>
                  <a:pt x="34811" y="9685"/>
                </a:cubicBezTo>
                <a:cubicBezTo>
                  <a:pt x="34846" y="9764"/>
                  <a:pt x="34890" y="9834"/>
                  <a:pt x="34925" y="9905"/>
                </a:cubicBezTo>
                <a:cubicBezTo>
                  <a:pt x="34890" y="10019"/>
                  <a:pt x="34846" y="10090"/>
                  <a:pt x="34811" y="10204"/>
                </a:cubicBezTo>
                <a:cubicBezTo>
                  <a:pt x="34705" y="10459"/>
                  <a:pt x="34556" y="10750"/>
                  <a:pt x="34450" y="11040"/>
                </a:cubicBezTo>
                <a:cubicBezTo>
                  <a:pt x="34450" y="11005"/>
                  <a:pt x="34450" y="11005"/>
                  <a:pt x="34406" y="10970"/>
                </a:cubicBezTo>
                <a:cubicBezTo>
                  <a:pt x="34371" y="10785"/>
                  <a:pt x="34336" y="10565"/>
                  <a:pt x="34300" y="10380"/>
                </a:cubicBezTo>
                <a:cubicBezTo>
                  <a:pt x="34406" y="9984"/>
                  <a:pt x="34485" y="9579"/>
                  <a:pt x="34591" y="9174"/>
                </a:cubicBezTo>
                <a:close/>
                <a:moveTo>
                  <a:pt x="7554" y="6858"/>
                </a:moveTo>
                <a:cubicBezTo>
                  <a:pt x="7704" y="7008"/>
                  <a:pt x="7888" y="7158"/>
                  <a:pt x="8073" y="7263"/>
                </a:cubicBezTo>
                <a:cubicBezTo>
                  <a:pt x="8109" y="7299"/>
                  <a:pt x="8144" y="7343"/>
                  <a:pt x="8144" y="7343"/>
                </a:cubicBezTo>
                <a:lnTo>
                  <a:pt x="8144" y="11155"/>
                </a:lnTo>
                <a:cubicBezTo>
                  <a:pt x="8109" y="11120"/>
                  <a:pt x="8073" y="11120"/>
                  <a:pt x="7994" y="11084"/>
                </a:cubicBezTo>
                <a:cubicBezTo>
                  <a:pt x="7853" y="10970"/>
                  <a:pt x="7704" y="10864"/>
                  <a:pt x="7519" y="10750"/>
                </a:cubicBezTo>
                <a:cubicBezTo>
                  <a:pt x="7519" y="9429"/>
                  <a:pt x="7519" y="8144"/>
                  <a:pt x="7554" y="6858"/>
                </a:cubicBezTo>
                <a:close/>
                <a:moveTo>
                  <a:pt x="1356" y="6418"/>
                </a:moveTo>
                <a:cubicBezTo>
                  <a:pt x="1576" y="6498"/>
                  <a:pt x="1761" y="6638"/>
                  <a:pt x="1981" y="6753"/>
                </a:cubicBezTo>
                <a:lnTo>
                  <a:pt x="1981" y="11190"/>
                </a:lnTo>
                <a:cubicBezTo>
                  <a:pt x="1796" y="11084"/>
                  <a:pt x="1576" y="10970"/>
                  <a:pt x="1356" y="10864"/>
                </a:cubicBezTo>
                <a:cubicBezTo>
                  <a:pt x="1321" y="9394"/>
                  <a:pt x="1321" y="7889"/>
                  <a:pt x="1356" y="6418"/>
                </a:cubicBezTo>
                <a:close/>
                <a:moveTo>
                  <a:pt x="24396" y="8038"/>
                </a:moveTo>
                <a:cubicBezTo>
                  <a:pt x="24651" y="8179"/>
                  <a:pt x="24907" y="8364"/>
                  <a:pt x="25162" y="8514"/>
                </a:cubicBezTo>
                <a:cubicBezTo>
                  <a:pt x="25347" y="8619"/>
                  <a:pt x="25532" y="8734"/>
                  <a:pt x="25716" y="8839"/>
                </a:cubicBezTo>
                <a:cubicBezTo>
                  <a:pt x="25532" y="9579"/>
                  <a:pt x="25311" y="10310"/>
                  <a:pt x="25091" y="11040"/>
                </a:cubicBezTo>
                <a:cubicBezTo>
                  <a:pt x="25091" y="11084"/>
                  <a:pt x="25056" y="11120"/>
                  <a:pt x="25056" y="11190"/>
                </a:cubicBezTo>
                <a:cubicBezTo>
                  <a:pt x="24801" y="11005"/>
                  <a:pt x="24546" y="10864"/>
                  <a:pt x="24281" y="10715"/>
                </a:cubicBezTo>
                <a:cubicBezTo>
                  <a:pt x="24105" y="10600"/>
                  <a:pt x="23956" y="10530"/>
                  <a:pt x="23771" y="10424"/>
                </a:cubicBezTo>
                <a:cubicBezTo>
                  <a:pt x="23956" y="9720"/>
                  <a:pt x="24141" y="8989"/>
                  <a:pt x="24325" y="8294"/>
                </a:cubicBezTo>
                <a:cubicBezTo>
                  <a:pt x="24325" y="8223"/>
                  <a:pt x="24361" y="8109"/>
                  <a:pt x="24396" y="8038"/>
                </a:cubicBezTo>
                <a:close/>
                <a:moveTo>
                  <a:pt x="40683" y="9685"/>
                </a:moveTo>
                <a:cubicBezTo>
                  <a:pt x="41088" y="9869"/>
                  <a:pt x="41528" y="10054"/>
                  <a:pt x="41969" y="10204"/>
                </a:cubicBezTo>
                <a:cubicBezTo>
                  <a:pt x="41564" y="10600"/>
                  <a:pt x="41159" y="10935"/>
                  <a:pt x="40683" y="11190"/>
                </a:cubicBezTo>
                <a:cubicBezTo>
                  <a:pt x="40313" y="11040"/>
                  <a:pt x="39952" y="10899"/>
                  <a:pt x="39547" y="10715"/>
                </a:cubicBezTo>
                <a:cubicBezTo>
                  <a:pt x="39988" y="10424"/>
                  <a:pt x="40349" y="10090"/>
                  <a:pt x="40683" y="9685"/>
                </a:cubicBezTo>
                <a:close/>
                <a:moveTo>
                  <a:pt x="12731" y="7563"/>
                </a:moveTo>
                <a:lnTo>
                  <a:pt x="12731" y="7563"/>
                </a:lnTo>
                <a:cubicBezTo>
                  <a:pt x="12801" y="7704"/>
                  <a:pt x="12916" y="7853"/>
                  <a:pt x="13021" y="8003"/>
                </a:cubicBezTo>
                <a:cubicBezTo>
                  <a:pt x="13021" y="8003"/>
                  <a:pt x="13056" y="8038"/>
                  <a:pt x="13100" y="8073"/>
                </a:cubicBezTo>
                <a:cubicBezTo>
                  <a:pt x="13100" y="9103"/>
                  <a:pt x="13136" y="10160"/>
                  <a:pt x="13136" y="11225"/>
                </a:cubicBezTo>
                <a:cubicBezTo>
                  <a:pt x="13021" y="11084"/>
                  <a:pt x="12951" y="10970"/>
                  <a:pt x="12880" y="10864"/>
                </a:cubicBezTo>
                <a:cubicBezTo>
                  <a:pt x="12836" y="10820"/>
                  <a:pt x="12836" y="10785"/>
                  <a:pt x="12801" y="10750"/>
                </a:cubicBezTo>
                <a:cubicBezTo>
                  <a:pt x="12766" y="9685"/>
                  <a:pt x="12731" y="8619"/>
                  <a:pt x="12731" y="7563"/>
                </a:cubicBezTo>
                <a:close/>
                <a:moveTo>
                  <a:pt x="36026" y="9649"/>
                </a:moveTo>
                <a:cubicBezTo>
                  <a:pt x="36211" y="9905"/>
                  <a:pt x="36387" y="10125"/>
                  <a:pt x="36572" y="10345"/>
                </a:cubicBezTo>
                <a:cubicBezTo>
                  <a:pt x="36572" y="10380"/>
                  <a:pt x="36607" y="10380"/>
                  <a:pt x="36607" y="10380"/>
                </a:cubicBezTo>
                <a:cubicBezTo>
                  <a:pt x="36316" y="10679"/>
                  <a:pt x="36061" y="10935"/>
                  <a:pt x="35771" y="11190"/>
                </a:cubicBezTo>
                <a:cubicBezTo>
                  <a:pt x="35727" y="11225"/>
                  <a:pt x="35727" y="11225"/>
                  <a:pt x="35691" y="11260"/>
                </a:cubicBezTo>
                <a:cubicBezTo>
                  <a:pt x="35550" y="11084"/>
                  <a:pt x="35436" y="10864"/>
                  <a:pt x="35330" y="10644"/>
                </a:cubicBezTo>
                <a:cubicBezTo>
                  <a:pt x="35330" y="10600"/>
                  <a:pt x="35366" y="10600"/>
                  <a:pt x="35366" y="10565"/>
                </a:cubicBezTo>
                <a:cubicBezTo>
                  <a:pt x="35586" y="10274"/>
                  <a:pt x="35806" y="9940"/>
                  <a:pt x="36026" y="9649"/>
                </a:cubicBezTo>
                <a:close/>
                <a:moveTo>
                  <a:pt x="32099" y="8584"/>
                </a:moveTo>
                <a:cubicBezTo>
                  <a:pt x="32504" y="8919"/>
                  <a:pt x="32830" y="9324"/>
                  <a:pt x="33129" y="9720"/>
                </a:cubicBezTo>
                <a:cubicBezTo>
                  <a:pt x="33129" y="10274"/>
                  <a:pt x="33050" y="10820"/>
                  <a:pt x="32980" y="11340"/>
                </a:cubicBezTo>
                <a:cubicBezTo>
                  <a:pt x="32689" y="10935"/>
                  <a:pt x="32355" y="10565"/>
                  <a:pt x="31950" y="10239"/>
                </a:cubicBezTo>
                <a:cubicBezTo>
                  <a:pt x="31950" y="10125"/>
                  <a:pt x="31985" y="10019"/>
                  <a:pt x="31985" y="9905"/>
                </a:cubicBezTo>
                <a:cubicBezTo>
                  <a:pt x="32064" y="9464"/>
                  <a:pt x="32099" y="9024"/>
                  <a:pt x="32099" y="8584"/>
                </a:cubicBezTo>
                <a:close/>
                <a:moveTo>
                  <a:pt x="19959" y="8038"/>
                </a:moveTo>
                <a:cubicBezTo>
                  <a:pt x="20320" y="8294"/>
                  <a:pt x="20689" y="8549"/>
                  <a:pt x="21094" y="8804"/>
                </a:cubicBezTo>
                <a:cubicBezTo>
                  <a:pt x="20945" y="9685"/>
                  <a:pt x="20839" y="10565"/>
                  <a:pt x="20725" y="11445"/>
                </a:cubicBezTo>
                <a:cubicBezTo>
                  <a:pt x="20399" y="11225"/>
                  <a:pt x="20029" y="11005"/>
                  <a:pt x="19703" y="10750"/>
                </a:cubicBezTo>
                <a:cubicBezTo>
                  <a:pt x="19774" y="9834"/>
                  <a:pt x="19844" y="8919"/>
                  <a:pt x="19959" y="8038"/>
                </a:cubicBezTo>
                <a:close/>
                <a:moveTo>
                  <a:pt x="29168" y="8478"/>
                </a:moveTo>
                <a:cubicBezTo>
                  <a:pt x="29238" y="8514"/>
                  <a:pt x="29308" y="8549"/>
                  <a:pt x="29388" y="8584"/>
                </a:cubicBezTo>
                <a:cubicBezTo>
                  <a:pt x="29749" y="8804"/>
                  <a:pt x="30154" y="9059"/>
                  <a:pt x="30523" y="9280"/>
                </a:cubicBezTo>
                <a:cubicBezTo>
                  <a:pt x="30374" y="10054"/>
                  <a:pt x="30189" y="10750"/>
                  <a:pt x="29934" y="11445"/>
                </a:cubicBezTo>
                <a:cubicBezTo>
                  <a:pt x="29749" y="11340"/>
                  <a:pt x="29564" y="11225"/>
                  <a:pt x="29423" y="11120"/>
                </a:cubicBezTo>
                <a:cubicBezTo>
                  <a:pt x="29124" y="10935"/>
                  <a:pt x="28833" y="10750"/>
                  <a:pt x="28578" y="10565"/>
                </a:cubicBezTo>
                <a:cubicBezTo>
                  <a:pt x="28798" y="9905"/>
                  <a:pt x="29018" y="9174"/>
                  <a:pt x="29168" y="8478"/>
                </a:cubicBezTo>
                <a:close/>
                <a:moveTo>
                  <a:pt x="38482" y="10160"/>
                </a:moveTo>
                <a:cubicBezTo>
                  <a:pt x="38808" y="10380"/>
                  <a:pt x="39107" y="10565"/>
                  <a:pt x="39433" y="10715"/>
                </a:cubicBezTo>
                <a:cubicBezTo>
                  <a:pt x="39072" y="11005"/>
                  <a:pt x="38632" y="11260"/>
                  <a:pt x="38192" y="11481"/>
                </a:cubicBezTo>
                <a:cubicBezTo>
                  <a:pt x="37928" y="11375"/>
                  <a:pt x="37672" y="11190"/>
                  <a:pt x="37417" y="11040"/>
                </a:cubicBezTo>
                <a:cubicBezTo>
                  <a:pt x="37787" y="10750"/>
                  <a:pt x="38148" y="10494"/>
                  <a:pt x="38482" y="10160"/>
                </a:cubicBezTo>
                <a:close/>
                <a:moveTo>
                  <a:pt x="2051" y="6788"/>
                </a:moveTo>
                <a:cubicBezTo>
                  <a:pt x="2236" y="6902"/>
                  <a:pt x="2456" y="7008"/>
                  <a:pt x="2641" y="7123"/>
                </a:cubicBezTo>
                <a:cubicBezTo>
                  <a:pt x="2641" y="8619"/>
                  <a:pt x="2677" y="10090"/>
                  <a:pt x="2677" y="11525"/>
                </a:cubicBezTo>
                <a:cubicBezTo>
                  <a:pt x="2456" y="11410"/>
                  <a:pt x="2272" y="11304"/>
                  <a:pt x="2051" y="11190"/>
                </a:cubicBezTo>
                <a:lnTo>
                  <a:pt x="2051" y="6788"/>
                </a:lnTo>
                <a:close/>
                <a:moveTo>
                  <a:pt x="33966" y="9649"/>
                </a:moveTo>
                <a:cubicBezTo>
                  <a:pt x="34010" y="9720"/>
                  <a:pt x="34045" y="9799"/>
                  <a:pt x="34045" y="9869"/>
                </a:cubicBezTo>
                <a:cubicBezTo>
                  <a:pt x="34115" y="10019"/>
                  <a:pt x="34186" y="10204"/>
                  <a:pt x="34230" y="10380"/>
                </a:cubicBezTo>
                <a:cubicBezTo>
                  <a:pt x="34151" y="10750"/>
                  <a:pt x="34045" y="11155"/>
                  <a:pt x="33931" y="11525"/>
                </a:cubicBezTo>
                <a:lnTo>
                  <a:pt x="33931" y="11481"/>
                </a:lnTo>
                <a:cubicBezTo>
                  <a:pt x="33895" y="11304"/>
                  <a:pt x="33860" y="11155"/>
                  <a:pt x="33825" y="11005"/>
                </a:cubicBezTo>
                <a:cubicBezTo>
                  <a:pt x="33895" y="10565"/>
                  <a:pt x="33931" y="10125"/>
                  <a:pt x="33966" y="9649"/>
                </a:cubicBezTo>
                <a:close/>
                <a:moveTo>
                  <a:pt x="8214" y="7378"/>
                </a:moveTo>
                <a:cubicBezTo>
                  <a:pt x="8434" y="7519"/>
                  <a:pt x="8654" y="7704"/>
                  <a:pt x="8875" y="7853"/>
                </a:cubicBezTo>
                <a:cubicBezTo>
                  <a:pt x="8839" y="8954"/>
                  <a:pt x="8839" y="10090"/>
                  <a:pt x="8875" y="11190"/>
                </a:cubicBezTo>
                <a:lnTo>
                  <a:pt x="8875" y="11595"/>
                </a:lnTo>
                <a:cubicBezTo>
                  <a:pt x="8654" y="11481"/>
                  <a:pt x="8434" y="11340"/>
                  <a:pt x="8214" y="11190"/>
                </a:cubicBezTo>
                <a:lnTo>
                  <a:pt x="8214" y="7378"/>
                </a:lnTo>
                <a:close/>
                <a:moveTo>
                  <a:pt x="16437" y="8179"/>
                </a:moveTo>
                <a:cubicBezTo>
                  <a:pt x="16657" y="8399"/>
                  <a:pt x="16842" y="8584"/>
                  <a:pt x="17062" y="8769"/>
                </a:cubicBezTo>
                <a:lnTo>
                  <a:pt x="17062" y="8839"/>
                </a:lnTo>
                <a:cubicBezTo>
                  <a:pt x="17018" y="9764"/>
                  <a:pt x="17018" y="10679"/>
                  <a:pt x="17062" y="11630"/>
                </a:cubicBezTo>
                <a:cubicBezTo>
                  <a:pt x="16877" y="11410"/>
                  <a:pt x="16657" y="11225"/>
                  <a:pt x="16472" y="11005"/>
                </a:cubicBezTo>
                <a:cubicBezTo>
                  <a:pt x="16437" y="10090"/>
                  <a:pt x="16437" y="9174"/>
                  <a:pt x="16437" y="8258"/>
                </a:cubicBezTo>
                <a:lnTo>
                  <a:pt x="16437" y="8179"/>
                </a:lnTo>
                <a:close/>
                <a:moveTo>
                  <a:pt x="34961" y="9984"/>
                </a:moveTo>
                <a:cubicBezTo>
                  <a:pt x="35066" y="10204"/>
                  <a:pt x="35146" y="10424"/>
                  <a:pt x="35251" y="10644"/>
                </a:cubicBezTo>
                <a:lnTo>
                  <a:pt x="34591" y="11630"/>
                </a:lnTo>
                <a:cubicBezTo>
                  <a:pt x="34520" y="11481"/>
                  <a:pt x="34485" y="11304"/>
                  <a:pt x="34450" y="11120"/>
                </a:cubicBezTo>
                <a:cubicBezTo>
                  <a:pt x="34591" y="10820"/>
                  <a:pt x="34741" y="10530"/>
                  <a:pt x="34846" y="10204"/>
                </a:cubicBezTo>
                <a:cubicBezTo>
                  <a:pt x="34890" y="10125"/>
                  <a:pt x="34925" y="10054"/>
                  <a:pt x="34961" y="9984"/>
                </a:cubicBezTo>
                <a:close/>
                <a:moveTo>
                  <a:pt x="42004" y="10239"/>
                </a:moveTo>
                <a:cubicBezTo>
                  <a:pt x="42409" y="10345"/>
                  <a:pt x="42814" y="10494"/>
                  <a:pt x="43175" y="10600"/>
                </a:cubicBezTo>
                <a:lnTo>
                  <a:pt x="43324" y="10644"/>
                </a:lnTo>
                <a:cubicBezTo>
                  <a:pt x="42919" y="11040"/>
                  <a:pt x="42444" y="11375"/>
                  <a:pt x="41969" y="11630"/>
                </a:cubicBezTo>
                <a:lnTo>
                  <a:pt x="41889" y="11630"/>
                </a:lnTo>
                <a:cubicBezTo>
                  <a:pt x="41528" y="11481"/>
                  <a:pt x="41123" y="11375"/>
                  <a:pt x="40754" y="11225"/>
                </a:cubicBezTo>
                <a:cubicBezTo>
                  <a:pt x="41229" y="10935"/>
                  <a:pt x="41634" y="10600"/>
                  <a:pt x="42004" y="10239"/>
                </a:cubicBezTo>
                <a:close/>
                <a:moveTo>
                  <a:pt x="13136" y="8144"/>
                </a:moveTo>
                <a:lnTo>
                  <a:pt x="13136" y="8144"/>
                </a:lnTo>
                <a:cubicBezTo>
                  <a:pt x="13241" y="8223"/>
                  <a:pt x="13356" y="8294"/>
                  <a:pt x="13461" y="8399"/>
                </a:cubicBezTo>
                <a:cubicBezTo>
                  <a:pt x="13461" y="9499"/>
                  <a:pt x="13497" y="10598"/>
                  <a:pt x="13540" y="11697"/>
                </a:cubicBezTo>
                <a:lnTo>
                  <a:pt x="13540" y="11697"/>
                </a:lnTo>
                <a:cubicBezTo>
                  <a:pt x="13538" y="11663"/>
                  <a:pt x="13495" y="11629"/>
                  <a:pt x="13461" y="11595"/>
                </a:cubicBezTo>
                <a:cubicBezTo>
                  <a:pt x="13356" y="11481"/>
                  <a:pt x="13276" y="11410"/>
                  <a:pt x="13206" y="11304"/>
                </a:cubicBezTo>
                <a:cubicBezTo>
                  <a:pt x="13171" y="10239"/>
                  <a:pt x="13171" y="9174"/>
                  <a:pt x="13136" y="8144"/>
                </a:cubicBezTo>
                <a:close/>
                <a:moveTo>
                  <a:pt x="36651" y="10424"/>
                </a:moveTo>
                <a:cubicBezTo>
                  <a:pt x="36871" y="10679"/>
                  <a:pt x="37091" y="10864"/>
                  <a:pt x="37346" y="11040"/>
                </a:cubicBezTo>
                <a:cubicBezTo>
                  <a:pt x="36977" y="11304"/>
                  <a:pt x="36572" y="11560"/>
                  <a:pt x="36211" y="11815"/>
                </a:cubicBezTo>
                <a:cubicBezTo>
                  <a:pt x="36061" y="11665"/>
                  <a:pt x="35876" y="11525"/>
                  <a:pt x="35771" y="11340"/>
                </a:cubicBezTo>
                <a:cubicBezTo>
                  <a:pt x="35727" y="11340"/>
                  <a:pt x="35727" y="11340"/>
                  <a:pt x="35727" y="11304"/>
                </a:cubicBezTo>
                <a:cubicBezTo>
                  <a:pt x="35771" y="11304"/>
                  <a:pt x="35771" y="11260"/>
                  <a:pt x="35806" y="11225"/>
                </a:cubicBezTo>
                <a:cubicBezTo>
                  <a:pt x="36096" y="10970"/>
                  <a:pt x="36352" y="10715"/>
                  <a:pt x="36651" y="10424"/>
                </a:cubicBezTo>
                <a:close/>
                <a:moveTo>
                  <a:pt x="39512" y="10750"/>
                </a:moveTo>
                <a:cubicBezTo>
                  <a:pt x="39873" y="10935"/>
                  <a:pt x="40243" y="11084"/>
                  <a:pt x="40648" y="11225"/>
                </a:cubicBezTo>
                <a:cubicBezTo>
                  <a:pt x="40208" y="11481"/>
                  <a:pt x="39732" y="11701"/>
                  <a:pt x="39248" y="11921"/>
                </a:cubicBezTo>
                <a:cubicBezTo>
                  <a:pt x="38922" y="11780"/>
                  <a:pt x="38588" y="11665"/>
                  <a:pt x="38262" y="11525"/>
                </a:cubicBezTo>
                <a:cubicBezTo>
                  <a:pt x="38702" y="11304"/>
                  <a:pt x="39107" y="11040"/>
                  <a:pt x="39512" y="10750"/>
                </a:cubicBezTo>
                <a:close/>
                <a:moveTo>
                  <a:pt x="2712" y="7158"/>
                </a:moveTo>
                <a:cubicBezTo>
                  <a:pt x="2932" y="7299"/>
                  <a:pt x="3117" y="7448"/>
                  <a:pt x="3337" y="7598"/>
                </a:cubicBezTo>
                <a:cubicBezTo>
                  <a:pt x="3337" y="9024"/>
                  <a:pt x="3337" y="10494"/>
                  <a:pt x="3372" y="11965"/>
                </a:cubicBezTo>
                <a:cubicBezTo>
                  <a:pt x="3152" y="11815"/>
                  <a:pt x="2932" y="11701"/>
                  <a:pt x="2712" y="11560"/>
                </a:cubicBezTo>
                <a:lnTo>
                  <a:pt x="2712" y="7158"/>
                </a:lnTo>
                <a:close/>
                <a:moveTo>
                  <a:pt x="33200" y="9799"/>
                </a:moveTo>
                <a:cubicBezTo>
                  <a:pt x="33305" y="9984"/>
                  <a:pt x="33420" y="10204"/>
                  <a:pt x="33526" y="10380"/>
                </a:cubicBezTo>
                <a:cubicBezTo>
                  <a:pt x="33490" y="10864"/>
                  <a:pt x="33420" y="11340"/>
                  <a:pt x="33349" y="11815"/>
                </a:cubicBezTo>
                <a:cubicBezTo>
                  <a:pt x="33349" y="11850"/>
                  <a:pt x="33305" y="11921"/>
                  <a:pt x="33305" y="11965"/>
                </a:cubicBezTo>
                <a:cubicBezTo>
                  <a:pt x="33235" y="11780"/>
                  <a:pt x="33129" y="11595"/>
                  <a:pt x="33015" y="11410"/>
                </a:cubicBezTo>
                <a:cubicBezTo>
                  <a:pt x="33129" y="10864"/>
                  <a:pt x="33165" y="10345"/>
                  <a:pt x="33200" y="9799"/>
                </a:cubicBezTo>
                <a:close/>
                <a:moveTo>
                  <a:pt x="8919" y="7889"/>
                </a:moveTo>
                <a:cubicBezTo>
                  <a:pt x="9139" y="8038"/>
                  <a:pt x="9315" y="8144"/>
                  <a:pt x="9535" y="8294"/>
                </a:cubicBezTo>
                <a:lnTo>
                  <a:pt x="9535" y="11155"/>
                </a:lnTo>
                <a:cubicBezTo>
                  <a:pt x="9535" y="11410"/>
                  <a:pt x="9535" y="11701"/>
                  <a:pt x="9579" y="12000"/>
                </a:cubicBezTo>
                <a:cubicBezTo>
                  <a:pt x="9359" y="11886"/>
                  <a:pt x="9139" y="11780"/>
                  <a:pt x="8919" y="11630"/>
                </a:cubicBezTo>
                <a:lnTo>
                  <a:pt x="8919" y="11190"/>
                </a:lnTo>
                <a:lnTo>
                  <a:pt x="8919" y="7889"/>
                </a:lnTo>
                <a:close/>
                <a:moveTo>
                  <a:pt x="25787" y="8883"/>
                </a:moveTo>
                <a:cubicBezTo>
                  <a:pt x="26227" y="9139"/>
                  <a:pt x="26667" y="9429"/>
                  <a:pt x="27143" y="9720"/>
                </a:cubicBezTo>
                <a:cubicBezTo>
                  <a:pt x="26923" y="10494"/>
                  <a:pt x="26667" y="11260"/>
                  <a:pt x="26412" y="12000"/>
                </a:cubicBezTo>
                <a:cubicBezTo>
                  <a:pt x="25972" y="11745"/>
                  <a:pt x="25532" y="11481"/>
                  <a:pt x="25091" y="11190"/>
                </a:cubicBezTo>
                <a:cubicBezTo>
                  <a:pt x="25127" y="11155"/>
                  <a:pt x="25127" y="11120"/>
                  <a:pt x="25162" y="11084"/>
                </a:cubicBezTo>
                <a:cubicBezTo>
                  <a:pt x="25347" y="10345"/>
                  <a:pt x="25567" y="9614"/>
                  <a:pt x="25787" y="8883"/>
                </a:cubicBezTo>
                <a:close/>
                <a:moveTo>
                  <a:pt x="34265" y="10494"/>
                </a:moveTo>
                <a:cubicBezTo>
                  <a:pt x="34300" y="10679"/>
                  <a:pt x="34336" y="10820"/>
                  <a:pt x="34371" y="10970"/>
                </a:cubicBezTo>
                <a:cubicBezTo>
                  <a:pt x="34371" y="11040"/>
                  <a:pt x="34371" y="11084"/>
                  <a:pt x="34406" y="11120"/>
                </a:cubicBezTo>
                <a:cubicBezTo>
                  <a:pt x="34265" y="11445"/>
                  <a:pt x="34115" y="11745"/>
                  <a:pt x="34010" y="12070"/>
                </a:cubicBezTo>
                <a:cubicBezTo>
                  <a:pt x="34010" y="11921"/>
                  <a:pt x="33966" y="11815"/>
                  <a:pt x="33966" y="11665"/>
                </a:cubicBezTo>
                <a:cubicBezTo>
                  <a:pt x="34080" y="11260"/>
                  <a:pt x="34151" y="10899"/>
                  <a:pt x="34265" y="10494"/>
                </a:cubicBezTo>
                <a:close/>
                <a:moveTo>
                  <a:pt x="21130" y="8839"/>
                </a:moveTo>
                <a:cubicBezTo>
                  <a:pt x="21535" y="9139"/>
                  <a:pt x="21975" y="9394"/>
                  <a:pt x="22415" y="9649"/>
                </a:cubicBezTo>
                <a:cubicBezTo>
                  <a:pt x="22230" y="10494"/>
                  <a:pt x="22080" y="11340"/>
                  <a:pt x="21940" y="12185"/>
                </a:cubicBezTo>
                <a:cubicBezTo>
                  <a:pt x="21570" y="11965"/>
                  <a:pt x="21165" y="11701"/>
                  <a:pt x="20804" y="11481"/>
                </a:cubicBezTo>
                <a:cubicBezTo>
                  <a:pt x="20874" y="10600"/>
                  <a:pt x="20980" y="9720"/>
                  <a:pt x="21130" y="8839"/>
                </a:cubicBezTo>
                <a:close/>
                <a:moveTo>
                  <a:pt x="35286" y="10715"/>
                </a:moveTo>
                <a:cubicBezTo>
                  <a:pt x="35401" y="10935"/>
                  <a:pt x="35506" y="11120"/>
                  <a:pt x="35656" y="11304"/>
                </a:cubicBezTo>
                <a:cubicBezTo>
                  <a:pt x="35366" y="11595"/>
                  <a:pt x="35066" y="11886"/>
                  <a:pt x="34776" y="12185"/>
                </a:cubicBezTo>
                <a:lnTo>
                  <a:pt x="34776" y="12141"/>
                </a:lnTo>
                <a:cubicBezTo>
                  <a:pt x="34705" y="12000"/>
                  <a:pt x="34670" y="11850"/>
                  <a:pt x="34591" y="11701"/>
                </a:cubicBezTo>
                <a:cubicBezTo>
                  <a:pt x="34811" y="11375"/>
                  <a:pt x="35066" y="11040"/>
                  <a:pt x="35286" y="10715"/>
                </a:cubicBezTo>
                <a:close/>
                <a:moveTo>
                  <a:pt x="37382" y="11084"/>
                </a:moveTo>
                <a:cubicBezTo>
                  <a:pt x="37637" y="11225"/>
                  <a:pt x="37892" y="11375"/>
                  <a:pt x="38148" y="11525"/>
                </a:cubicBezTo>
                <a:cubicBezTo>
                  <a:pt x="37751" y="11745"/>
                  <a:pt x="37346" y="11921"/>
                  <a:pt x="36942" y="12106"/>
                </a:cubicBezTo>
                <a:cubicBezTo>
                  <a:pt x="36906" y="12141"/>
                  <a:pt x="36871" y="12141"/>
                  <a:pt x="36827" y="12185"/>
                </a:cubicBezTo>
                <a:cubicBezTo>
                  <a:pt x="36607" y="12070"/>
                  <a:pt x="36431" y="11965"/>
                  <a:pt x="36281" y="11850"/>
                </a:cubicBezTo>
                <a:cubicBezTo>
                  <a:pt x="36651" y="11595"/>
                  <a:pt x="37012" y="11340"/>
                  <a:pt x="37382" y="11084"/>
                </a:cubicBezTo>
                <a:close/>
                <a:moveTo>
                  <a:pt x="17097" y="8804"/>
                </a:moveTo>
                <a:cubicBezTo>
                  <a:pt x="17282" y="8989"/>
                  <a:pt x="17458" y="9139"/>
                  <a:pt x="17643" y="9280"/>
                </a:cubicBezTo>
                <a:lnTo>
                  <a:pt x="17643" y="9429"/>
                </a:lnTo>
                <a:cubicBezTo>
                  <a:pt x="17643" y="10345"/>
                  <a:pt x="17678" y="11304"/>
                  <a:pt x="17722" y="12220"/>
                </a:cubicBezTo>
                <a:cubicBezTo>
                  <a:pt x="17538" y="12035"/>
                  <a:pt x="17317" y="11850"/>
                  <a:pt x="17133" y="11665"/>
                </a:cubicBezTo>
                <a:cubicBezTo>
                  <a:pt x="17097" y="10715"/>
                  <a:pt x="17097" y="9799"/>
                  <a:pt x="17097" y="8839"/>
                </a:cubicBezTo>
                <a:lnTo>
                  <a:pt x="17097" y="8804"/>
                </a:lnTo>
                <a:close/>
                <a:moveTo>
                  <a:pt x="13497" y="8443"/>
                </a:moveTo>
                <a:lnTo>
                  <a:pt x="13497" y="8443"/>
                </a:lnTo>
                <a:cubicBezTo>
                  <a:pt x="13681" y="8584"/>
                  <a:pt x="13866" y="8734"/>
                  <a:pt x="14086" y="8883"/>
                </a:cubicBezTo>
                <a:cubicBezTo>
                  <a:pt x="14122" y="8883"/>
                  <a:pt x="14122" y="8919"/>
                  <a:pt x="14157" y="8919"/>
                </a:cubicBezTo>
                <a:cubicBezTo>
                  <a:pt x="14200" y="10042"/>
                  <a:pt x="14235" y="11132"/>
                  <a:pt x="14270" y="12255"/>
                </a:cubicBezTo>
                <a:lnTo>
                  <a:pt x="14270" y="12255"/>
                </a:lnTo>
                <a:cubicBezTo>
                  <a:pt x="14015" y="12105"/>
                  <a:pt x="13796" y="11920"/>
                  <a:pt x="13611" y="11745"/>
                </a:cubicBezTo>
                <a:cubicBezTo>
                  <a:pt x="13541" y="10644"/>
                  <a:pt x="13541" y="9544"/>
                  <a:pt x="13497" y="8443"/>
                </a:cubicBezTo>
                <a:close/>
                <a:moveTo>
                  <a:pt x="9614" y="8329"/>
                </a:moveTo>
                <a:cubicBezTo>
                  <a:pt x="9684" y="8399"/>
                  <a:pt x="9799" y="8478"/>
                  <a:pt x="9905" y="8549"/>
                </a:cubicBezTo>
                <a:cubicBezTo>
                  <a:pt x="9975" y="8584"/>
                  <a:pt x="10089" y="8663"/>
                  <a:pt x="10160" y="8734"/>
                </a:cubicBezTo>
                <a:cubicBezTo>
                  <a:pt x="10195" y="9940"/>
                  <a:pt x="10195" y="11155"/>
                  <a:pt x="10195" y="12361"/>
                </a:cubicBezTo>
                <a:cubicBezTo>
                  <a:pt x="10125" y="12290"/>
                  <a:pt x="10019" y="12255"/>
                  <a:pt x="9905" y="12185"/>
                </a:cubicBezTo>
                <a:cubicBezTo>
                  <a:pt x="9799" y="12141"/>
                  <a:pt x="9720" y="12070"/>
                  <a:pt x="9614" y="12035"/>
                </a:cubicBezTo>
                <a:lnTo>
                  <a:pt x="9614" y="11155"/>
                </a:lnTo>
                <a:lnTo>
                  <a:pt x="9614" y="8329"/>
                </a:lnTo>
                <a:close/>
                <a:moveTo>
                  <a:pt x="30594" y="9324"/>
                </a:moveTo>
                <a:cubicBezTo>
                  <a:pt x="31034" y="9614"/>
                  <a:pt x="31474" y="9940"/>
                  <a:pt x="31879" y="10274"/>
                </a:cubicBezTo>
                <a:cubicBezTo>
                  <a:pt x="31765" y="11005"/>
                  <a:pt x="31545" y="11701"/>
                  <a:pt x="31289" y="12361"/>
                </a:cubicBezTo>
                <a:cubicBezTo>
                  <a:pt x="30884" y="12035"/>
                  <a:pt x="30444" y="11780"/>
                  <a:pt x="30048" y="11525"/>
                </a:cubicBezTo>
                <a:cubicBezTo>
                  <a:pt x="30004" y="11525"/>
                  <a:pt x="30004" y="11525"/>
                  <a:pt x="29969" y="11481"/>
                </a:cubicBezTo>
                <a:cubicBezTo>
                  <a:pt x="30224" y="10785"/>
                  <a:pt x="30444" y="10090"/>
                  <a:pt x="30594" y="9324"/>
                </a:cubicBezTo>
                <a:close/>
                <a:moveTo>
                  <a:pt x="3416" y="7633"/>
                </a:moveTo>
                <a:cubicBezTo>
                  <a:pt x="3636" y="7783"/>
                  <a:pt x="3812" y="7924"/>
                  <a:pt x="4032" y="8109"/>
                </a:cubicBezTo>
                <a:cubicBezTo>
                  <a:pt x="4032" y="9500"/>
                  <a:pt x="4032" y="10970"/>
                  <a:pt x="4076" y="12405"/>
                </a:cubicBezTo>
                <a:cubicBezTo>
                  <a:pt x="3856" y="12255"/>
                  <a:pt x="3636" y="12141"/>
                  <a:pt x="3416" y="12000"/>
                </a:cubicBezTo>
                <a:lnTo>
                  <a:pt x="3416" y="7633"/>
                </a:lnTo>
                <a:close/>
                <a:moveTo>
                  <a:pt x="33570" y="10494"/>
                </a:moveTo>
                <a:cubicBezTo>
                  <a:pt x="33640" y="10679"/>
                  <a:pt x="33710" y="10820"/>
                  <a:pt x="33746" y="11005"/>
                </a:cubicBezTo>
                <a:cubicBezTo>
                  <a:pt x="33710" y="11445"/>
                  <a:pt x="33605" y="11921"/>
                  <a:pt x="33526" y="12361"/>
                </a:cubicBezTo>
                <a:cubicBezTo>
                  <a:pt x="33490" y="12405"/>
                  <a:pt x="33490" y="12440"/>
                  <a:pt x="33490" y="12475"/>
                </a:cubicBezTo>
                <a:cubicBezTo>
                  <a:pt x="33455" y="12326"/>
                  <a:pt x="33420" y="12185"/>
                  <a:pt x="33349" y="12035"/>
                </a:cubicBezTo>
                <a:cubicBezTo>
                  <a:pt x="33385" y="11965"/>
                  <a:pt x="33385" y="11886"/>
                  <a:pt x="33420" y="11815"/>
                </a:cubicBezTo>
                <a:cubicBezTo>
                  <a:pt x="33490" y="11375"/>
                  <a:pt x="33526" y="10935"/>
                  <a:pt x="33570" y="10494"/>
                </a:cubicBezTo>
                <a:close/>
                <a:moveTo>
                  <a:pt x="34406" y="11225"/>
                </a:moveTo>
                <a:cubicBezTo>
                  <a:pt x="34450" y="11375"/>
                  <a:pt x="34485" y="11525"/>
                  <a:pt x="34556" y="11701"/>
                </a:cubicBezTo>
                <a:cubicBezTo>
                  <a:pt x="34371" y="11965"/>
                  <a:pt x="34186" y="12255"/>
                  <a:pt x="34010" y="12511"/>
                </a:cubicBezTo>
                <a:lnTo>
                  <a:pt x="34010" y="12185"/>
                </a:lnTo>
                <a:cubicBezTo>
                  <a:pt x="34151" y="11850"/>
                  <a:pt x="34300" y="11560"/>
                  <a:pt x="34406" y="11225"/>
                </a:cubicBezTo>
                <a:close/>
                <a:moveTo>
                  <a:pt x="38192" y="11560"/>
                </a:moveTo>
                <a:cubicBezTo>
                  <a:pt x="38517" y="11701"/>
                  <a:pt x="38852" y="11815"/>
                  <a:pt x="39178" y="11965"/>
                </a:cubicBezTo>
                <a:cubicBezTo>
                  <a:pt x="38738" y="12141"/>
                  <a:pt x="38297" y="12290"/>
                  <a:pt x="37822" y="12475"/>
                </a:cubicBezTo>
                <a:cubicBezTo>
                  <a:pt x="37787" y="12475"/>
                  <a:pt x="37751" y="12511"/>
                  <a:pt x="37707" y="12511"/>
                </a:cubicBezTo>
                <a:cubicBezTo>
                  <a:pt x="37417" y="12440"/>
                  <a:pt x="37126" y="12326"/>
                  <a:pt x="36871" y="12220"/>
                </a:cubicBezTo>
                <a:cubicBezTo>
                  <a:pt x="36906" y="12185"/>
                  <a:pt x="36942" y="12185"/>
                  <a:pt x="36977" y="12141"/>
                </a:cubicBezTo>
                <a:cubicBezTo>
                  <a:pt x="37382" y="11965"/>
                  <a:pt x="37787" y="11780"/>
                  <a:pt x="38192" y="11560"/>
                </a:cubicBezTo>
                <a:close/>
                <a:moveTo>
                  <a:pt x="35691" y="11340"/>
                </a:moveTo>
                <a:lnTo>
                  <a:pt x="35691" y="11375"/>
                </a:lnTo>
                <a:cubicBezTo>
                  <a:pt x="35841" y="11560"/>
                  <a:pt x="35991" y="11701"/>
                  <a:pt x="36167" y="11815"/>
                </a:cubicBezTo>
                <a:cubicBezTo>
                  <a:pt x="35806" y="12070"/>
                  <a:pt x="35436" y="12326"/>
                  <a:pt x="35066" y="12581"/>
                </a:cubicBezTo>
                <a:cubicBezTo>
                  <a:pt x="34961" y="12475"/>
                  <a:pt x="34890" y="12361"/>
                  <a:pt x="34811" y="12220"/>
                </a:cubicBezTo>
                <a:cubicBezTo>
                  <a:pt x="35110" y="11921"/>
                  <a:pt x="35401" y="11630"/>
                  <a:pt x="35691" y="11340"/>
                </a:cubicBezTo>
                <a:close/>
                <a:moveTo>
                  <a:pt x="14236" y="8954"/>
                </a:moveTo>
                <a:cubicBezTo>
                  <a:pt x="14377" y="9059"/>
                  <a:pt x="14527" y="9174"/>
                  <a:pt x="14641" y="9280"/>
                </a:cubicBezTo>
                <a:cubicBezTo>
                  <a:pt x="14676" y="10424"/>
                  <a:pt x="14712" y="11560"/>
                  <a:pt x="14782" y="12660"/>
                </a:cubicBezTo>
                <a:cubicBezTo>
                  <a:pt x="14641" y="12546"/>
                  <a:pt x="14491" y="12440"/>
                  <a:pt x="14342" y="12326"/>
                </a:cubicBezTo>
                <a:cubicBezTo>
                  <a:pt x="14271" y="11225"/>
                  <a:pt x="14236" y="10090"/>
                  <a:pt x="14236" y="8954"/>
                </a:cubicBezTo>
                <a:close/>
                <a:moveTo>
                  <a:pt x="10239" y="8769"/>
                </a:moveTo>
                <a:lnTo>
                  <a:pt x="10239" y="8769"/>
                </a:lnTo>
                <a:cubicBezTo>
                  <a:pt x="10459" y="8883"/>
                  <a:pt x="10635" y="9024"/>
                  <a:pt x="10855" y="9174"/>
                </a:cubicBezTo>
                <a:cubicBezTo>
                  <a:pt x="10855" y="10380"/>
                  <a:pt x="10855" y="11560"/>
                  <a:pt x="10899" y="12731"/>
                </a:cubicBezTo>
                <a:cubicBezTo>
                  <a:pt x="10679" y="12625"/>
                  <a:pt x="10494" y="12511"/>
                  <a:pt x="10274" y="12405"/>
                </a:cubicBezTo>
                <a:cubicBezTo>
                  <a:pt x="10274" y="11190"/>
                  <a:pt x="10239" y="9984"/>
                  <a:pt x="10239" y="8769"/>
                </a:cubicBezTo>
                <a:close/>
                <a:moveTo>
                  <a:pt x="27187" y="9764"/>
                </a:moveTo>
                <a:cubicBezTo>
                  <a:pt x="27627" y="10019"/>
                  <a:pt x="28067" y="10310"/>
                  <a:pt x="28507" y="10600"/>
                </a:cubicBezTo>
                <a:cubicBezTo>
                  <a:pt x="28243" y="11340"/>
                  <a:pt x="27988" y="12035"/>
                  <a:pt x="27697" y="12731"/>
                </a:cubicBezTo>
                <a:cubicBezTo>
                  <a:pt x="27662" y="12731"/>
                  <a:pt x="27627" y="12695"/>
                  <a:pt x="27583" y="12660"/>
                </a:cubicBezTo>
                <a:cubicBezTo>
                  <a:pt x="27187" y="12440"/>
                  <a:pt x="26817" y="12255"/>
                  <a:pt x="26562" y="12106"/>
                </a:cubicBezTo>
                <a:cubicBezTo>
                  <a:pt x="26526" y="12070"/>
                  <a:pt x="26482" y="12035"/>
                  <a:pt x="26447" y="12035"/>
                </a:cubicBezTo>
                <a:cubicBezTo>
                  <a:pt x="26703" y="11260"/>
                  <a:pt x="26967" y="10530"/>
                  <a:pt x="27187" y="9764"/>
                </a:cubicBezTo>
                <a:close/>
                <a:moveTo>
                  <a:pt x="17722" y="9359"/>
                </a:moveTo>
                <a:cubicBezTo>
                  <a:pt x="17943" y="9544"/>
                  <a:pt x="18198" y="9764"/>
                  <a:pt x="18453" y="9940"/>
                </a:cubicBezTo>
                <a:lnTo>
                  <a:pt x="18453" y="10274"/>
                </a:lnTo>
                <a:cubicBezTo>
                  <a:pt x="18418" y="11120"/>
                  <a:pt x="18418" y="11965"/>
                  <a:pt x="18453" y="12801"/>
                </a:cubicBezTo>
                <a:cubicBezTo>
                  <a:pt x="18383" y="12766"/>
                  <a:pt x="18304" y="12695"/>
                  <a:pt x="18268" y="12660"/>
                </a:cubicBezTo>
                <a:cubicBezTo>
                  <a:pt x="18083" y="12546"/>
                  <a:pt x="17943" y="12405"/>
                  <a:pt x="17793" y="12255"/>
                </a:cubicBezTo>
                <a:cubicBezTo>
                  <a:pt x="17722" y="11340"/>
                  <a:pt x="17678" y="10380"/>
                  <a:pt x="17722" y="9429"/>
                </a:cubicBezTo>
                <a:lnTo>
                  <a:pt x="17722" y="9359"/>
                </a:lnTo>
                <a:close/>
                <a:moveTo>
                  <a:pt x="4076" y="8144"/>
                </a:moveTo>
                <a:lnTo>
                  <a:pt x="4076" y="8144"/>
                </a:lnTo>
                <a:cubicBezTo>
                  <a:pt x="4296" y="8294"/>
                  <a:pt x="4473" y="8443"/>
                  <a:pt x="4693" y="8619"/>
                </a:cubicBezTo>
                <a:cubicBezTo>
                  <a:pt x="4693" y="10019"/>
                  <a:pt x="4693" y="11445"/>
                  <a:pt x="4737" y="12880"/>
                </a:cubicBezTo>
                <a:cubicBezTo>
                  <a:pt x="4517" y="12731"/>
                  <a:pt x="4332" y="12581"/>
                  <a:pt x="4112" y="12440"/>
                </a:cubicBezTo>
                <a:cubicBezTo>
                  <a:pt x="4112" y="11005"/>
                  <a:pt x="4076" y="9579"/>
                  <a:pt x="4076" y="8144"/>
                </a:cubicBezTo>
                <a:close/>
                <a:moveTo>
                  <a:pt x="22450" y="9685"/>
                </a:moveTo>
                <a:cubicBezTo>
                  <a:pt x="22855" y="9940"/>
                  <a:pt x="23295" y="10204"/>
                  <a:pt x="23700" y="10459"/>
                </a:cubicBezTo>
                <a:cubicBezTo>
                  <a:pt x="23515" y="11260"/>
                  <a:pt x="23331" y="12070"/>
                  <a:pt x="23146" y="12880"/>
                </a:cubicBezTo>
                <a:cubicBezTo>
                  <a:pt x="22785" y="12660"/>
                  <a:pt x="22380" y="12440"/>
                  <a:pt x="22010" y="12220"/>
                </a:cubicBezTo>
                <a:cubicBezTo>
                  <a:pt x="22124" y="11375"/>
                  <a:pt x="22265" y="10530"/>
                  <a:pt x="22450" y="9685"/>
                </a:cubicBezTo>
                <a:close/>
                <a:moveTo>
                  <a:pt x="36211" y="11850"/>
                </a:moveTo>
                <a:cubicBezTo>
                  <a:pt x="36387" y="12000"/>
                  <a:pt x="36572" y="12106"/>
                  <a:pt x="36757" y="12220"/>
                </a:cubicBezTo>
                <a:cubicBezTo>
                  <a:pt x="36316" y="12440"/>
                  <a:pt x="35841" y="12660"/>
                  <a:pt x="35401" y="12880"/>
                </a:cubicBezTo>
                <a:cubicBezTo>
                  <a:pt x="35286" y="12801"/>
                  <a:pt x="35181" y="12731"/>
                  <a:pt x="35110" y="12625"/>
                </a:cubicBezTo>
                <a:cubicBezTo>
                  <a:pt x="35471" y="12361"/>
                  <a:pt x="35841" y="12106"/>
                  <a:pt x="36211" y="11850"/>
                </a:cubicBezTo>
                <a:close/>
                <a:moveTo>
                  <a:pt x="33790" y="11155"/>
                </a:moveTo>
                <a:cubicBezTo>
                  <a:pt x="33825" y="11260"/>
                  <a:pt x="33860" y="11375"/>
                  <a:pt x="33860" y="11481"/>
                </a:cubicBezTo>
                <a:cubicBezTo>
                  <a:pt x="33895" y="11560"/>
                  <a:pt x="33895" y="11595"/>
                  <a:pt x="33895" y="11630"/>
                </a:cubicBezTo>
                <a:cubicBezTo>
                  <a:pt x="33790" y="12035"/>
                  <a:pt x="33675" y="12440"/>
                  <a:pt x="33570" y="12801"/>
                </a:cubicBezTo>
                <a:cubicBezTo>
                  <a:pt x="33570" y="12845"/>
                  <a:pt x="33570" y="12880"/>
                  <a:pt x="33526" y="12916"/>
                </a:cubicBezTo>
                <a:lnTo>
                  <a:pt x="33526" y="12766"/>
                </a:lnTo>
                <a:lnTo>
                  <a:pt x="33526" y="12731"/>
                </a:lnTo>
                <a:cubicBezTo>
                  <a:pt x="33526" y="12695"/>
                  <a:pt x="33526" y="12660"/>
                  <a:pt x="33490" y="12625"/>
                </a:cubicBezTo>
                <a:cubicBezTo>
                  <a:pt x="33526" y="12546"/>
                  <a:pt x="33570" y="12475"/>
                  <a:pt x="33570" y="12361"/>
                </a:cubicBezTo>
                <a:cubicBezTo>
                  <a:pt x="33675" y="11965"/>
                  <a:pt x="33746" y="11560"/>
                  <a:pt x="33790" y="11155"/>
                </a:cubicBezTo>
                <a:close/>
                <a:moveTo>
                  <a:pt x="34556" y="11780"/>
                </a:moveTo>
                <a:cubicBezTo>
                  <a:pt x="34591" y="11921"/>
                  <a:pt x="34670" y="12035"/>
                  <a:pt x="34705" y="12185"/>
                </a:cubicBezTo>
                <a:cubicBezTo>
                  <a:pt x="34705" y="12185"/>
                  <a:pt x="34741" y="12185"/>
                  <a:pt x="34741" y="12220"/>
                </a:cubicBezTo>
                <a:cubicBezTo>
                  <a:pt x="34485" y="12475"/>
                  <a:pt x="34230" y="12731"/>
                  <a:pt x="34010" y="13021"/>
                </a:cubicBezTo>
                <a:lnTo>
                  <a:pt x="34010" y="12845"/>
                </a:lnTo>
                <a:lnTo>
                  <a:pt x="34010" y="12660"/>
                </a:lnTo>
                <a:cubicBezTo>
                  <a:pt x="34186" y="12361"/>
                  <a:pt x="34371" y="12070"/>
                  <a:pt x="34556" y="11780"/>
                </a:cubicBezTo>
                <a:close/>
                <a:moveTo>
                  <a:pt x="14712" y="9324"/>
                </a:moveTo>
                <a:cubicBezTo>
                  <a:pt x="14817" y="9429"/>
                  <a:pt x="14896" y="9500"/>
                  <a:pt x="15002" y="9579"/>
                </a:cubicBezTo>
                <a:cubicBezTo>
                  <a:pt x="15037" y="9649"/>
                  <a:pt x="15081" y="9685"/>
                  <a:pt x="15117" y="9720"/>
                </a:cubicBezTo>
                <a:cubicBezTo>
                  <a:pt x="15152" y="10864"/>
                  <a:pt x="15187" y="12000"/>
                  <a:pt x="15257" y="13136"/>
                </a:cubicBezTo>
                <a:cubicBezTo>
                  <a:pt x="15187" y="13065"/>
                  <a:pt x="15117" y="12986"/>
                  <a:pt x="15081" y="12916"/>
                </a:cubicBezTo>
                <a:cubicBezTo>
                  <a:pt x="15002" y="12845"/>
                  <a:pt x="14932" y="12801"/>
                  <a:pt x="14817" y="12731"/>
                </a:cubicBezTo>
                <a:cubicBezTo>
                  <a:pt x="14782" y="11595"/>
                  <a:pt x="14712" y="10459"/>
                  <a:pt x="14712" y="9324"/>
                </a:cubicBezTo>
                <a:close/>
                <a:moveTo>
                  <a:pt x="36827" y="12220"/>
                </a:moveTo>
                <a:cubicBezTo>
                  <a:pt x="37091" y="12361"/>
                  <a:pt x="37346" y="12475"/>
                  <a:pt x="37602" y="12546"/>
                </a:cubicBezTo>
                <a:cubicBezTo>
                  <a:pt x="37091" y="12731"/>
                  <a:pt x="36537" y="12951"/>
                  <a:pt x="36026" y="13171"/>
                </a:cubicBezTo>
                <a:cubicBezTo>
                  <a:pt x="35841" y="13100"/>
                  <a:pt x="35621" y="13021"/>
                  <a:pt x="35471" y="12916"/>
                </a:cubicBezTo>
                <a:cubicBezTo>
                  <a:pt x="35911" y="12695"/>
                  <a:pt x="36352" y="12440"/>
                  <a:pt x="36827" y="12220"/>
                </a:cubicBezTo>
                <a:close/>
                <a:moveTo>
                  <a:pt x="10899" y="9209"/>
                </a:moveTo>
                <a:cubicBezTo>
                  <a:pt x="11120" y="9359"/>
                  <a:pt x="11340" y="9500"/>
                  <a:pt x="11516" y="9649"/>
                </a:cubicBezTo>
                <a:cubicBezTo>
                  <a:pt x="11560" y="10239"/>
                  <a:pt x="11560" y="10820"/>
                  <a:pt x="11595" y="11445"/>
                </a:cubicBezTo>
                <a:cubicBezTo>
                  <a:pt x="11630" y="12035"/>
                  <a:pt x="11630" y="12625"/>
                  <a:pt x="11665" y="13206"/>
                </a:cubicBezTo>
                <a:cubicBezTo>
                  <a:pt x="11410" y="13065"/>
                  <a:pt x="11190" y="12916"/>
                  <a:pt x="10935" y="12766"/>
                </a:cubicBezTo>
                <a:cubicBezTo>
                  <a:pt x="10935" y="11595"/>
                  <a:pt x="10899" y="10424"/>
                  <a:pt x="10899" y="9209"/>
                </a:cubicBezTo>
                <a:close/>
                <a:moveTo>
                  <a:pt x="33931" y="11780"/>
                </a:moveTo>
                <a:cubicBezTo>
                  <a:pt x="33931" y="11921"/>
                  <a:pt x="33931" y="12070"/>
                  <a:pt x="33966" y="12185"/>
                </a:cubicBezTo>
                <a:cubicBezTo>
                  <a:pt x="33790" y="12546"/>
                  <a:pt x="33675" y="12916"/>
                  <a:pt x="33526" y="13285"/>
                </a:cubicBezTo>
                <a:lnTo>
                  <a:pt x="33526" y="13136"/>
                </a:lnTo>
                <a:cubicBezTo>
                  <a:pt x="33570" y="13021"/>
                  <a:pt x="33605" y="12951"/>
                  <a:pt x="33640" y="12845"/>
                </a:cubicBezTo>
                <a:cubicBezTo>
                  <a:pt x="33710" y="12475"/>
                  <a:pt x="33825" y="12141"/>
                  <a:pt x="33931" y="11780"/>
                </a:cubicBezTo>
                <a:close/>
                <a:moveTo>
                  <a:pt x="33966" y="12326"/>
                </a:moveTo>
                <a:lnTo>
                  <a:pt x="33966" y="12625"/>
                </a:lnTo>
                <a:cubicBezTo>
                  <a:pt x="33825" y="12845"/>
                  <a:pt x="33675" y="13065"/>
                  <a:pt x="33570" y="13321"/>
                </a:cubicBezTo>
                <a:lnTo>
                  <a:pt x="33570" y="13285"/>
                </a:lnTo>
                <a:cubicBezTo>
                  <a:pt x="33710" y="12951"/>
                  <a:pt x="33825" y="12660"/>
                  <a:pt x="33966" y="12326"/>
                </a:cubicBezTo>
                <a:close/>
                <a:moveTo>
                  <a:pt x="4772" y="8663"/>
                </a:moveTo>
                <a:cubicBezTo>
                  <a:pt x="4992" y="8839"/>
                  <a:pt x="5212" y="9024"/>
                  <a:pt x="5467" y="9209"/>
                </a:cubicBezTo>
                <a:cubicBezTo>
                  <a:pt x="5503" y="9244"/>
                  <a:pt x="5538" y="9280"/>
                  <a:pt x="5573" y="9280"/>
                </a:cubicBezTo>
                <a:cubicBezTo>
                  <a:pt x="5538" y="10644"/>
                  <a:pt x="5538" y="12035"/>
                  <a:pt x="5503" y="13391"/>
                </a:cubicBezTo>
                <a:cubicBezTo>
                  <a:pt x="5432" y="13356"/>
                  <a:pt x="5318" y="13285"/>
                  <a:pt x="5247" y="13206"/>
                </a:cubicBezTo>
                <a:cubicBezTo>
                  <a:pt x="5098" y="13100"/>
                  <a:pt x="4913" y="13021"/>
                  <a:pt x="4772" y="12916"/>
                </a:cubicBezTo>
                <a:lnTo>
                  <a:pt x="4772" y="8663"/>
                </a:lnTo>
                <a:close/>
                <a:moveTo>
                  <a:pt x="31914" y="10310"/>
                </a:moveTo>
                <a:cubicBezTo>
                  <a:pt x="32319" y="10644"/>
                  <a:pt x="32689" y="11005"/>
                  <a:pt x="32980" y="11410"/>
                </a:cubicBezTo>
                <a:cubicBezTo>
                  <a:pt x="32830" y="12106"/>
                  <a:pt x="32645" y="12766"/>
                  <a:pt x="32390" y="13391"/>
                </a:cubicBezTo>
                <a:cubicBezTo>
                  <a:pt x="32135" y="13021"/>
                  <a:pt x="31765" y="12695"/>
                  <a:pt x="31369" y="12405"/>
                </a:cubicBezTo>
                <a:cubicBezTo>
                  <a:pt x="31589" y="11745"/>
                  <a:pt x="31809" y="11040"/>
                  <a:pt x="31914" y="10310"/>
                </a:cubicBezTo>
                <a:close/>
                <a:moveTo>
                  <a:pt x="34776" y="12255"/>
                </a:moveTo>
                <a:cubicBezTo>
                  <a:pt x="34846" y="12405"/>
                  <a:pt x="34925" y="12511"/>
                  <a:pt x="34996" y="12625"/>
                </a:cubicBezTo>
                <a:cubicBezTo>
                  <a:pt x="34670" y="12880"/>
                  <a:pt x="34336" y="13136"/>
                  <a:pt x="34010" y="13426"/>
                </a:cubicBezTo>
                <a:cubicBezTo>
                  <a:pt x="34010" y="13321"/>
                  <a:pt x="33966" y="13206"/>
                  <a:pt x="33966" y="13100"/>
                </a:cubicBezTo>
                <a:cubicBezTo>
                  <a:pt x="34230" y="12801"/>
                  <a:pt x="34485" y="12546"/>
                  <a:pt x="34776" y="12255"/>
                </a:cubicBezTo>
                <a:close/>
                <a:moveTo>
                  <a:pt x="28543" y="10644"/>
                </a:moveTo>
                <a:cubicBezTo>
                  <a:pt x="28833" y="10820"/>
                  <a:pt x="29088" y="11005"/>
                  <a:pt x="29388" y="11190"/>
                </a:cubicBezTo>
                <a:cubicBezTo>
                  <a:pt x="29529" y="11304"/>
                  <a:pt x="29713" y="11410"/>
                  <a:pt x="29898" y="11525"/>
                </a:cubicBezTo>
                <a:cubicBezTo>
                  <a:pt x="29678" y="12220"/>
                  <a:pt x="29388" y="12880"/>
                  <a:pt x="29088" y="13541"/>
                </a:cubicBezTo>
                <a:cubicBezTo>
                  <a:pt x="28613" y="13241"/>
                  <a:pt x="28173" y="12986"/>
                  <a:pt x="27733" y="12766"/>
                </a:cubicBezTo>
                <a:cubicBezTo>
                  <a:pt x="28023" y="12070"/>
                  <a:pt x="28322" y="11375"/>
                  <a:pt x="28543" y="10644"/>
                </a:cubicBezTo>
                <a:close/>
                <a:moveTo>
                  <a:pt x="18524" y="9984"/>
                </a:moveTo>
                <a:cubicBezTo>
                  <a:pt x="18893" y="10274"/>
                  <a:pt x="19263" y="10530"/>
                  <a:pt x="19624" y="10785"/>
                </a:cubicBezTo>
                <a:lnTo>
                  <a:pt x="19624" y="11040"/>
                </a:lnTo>
                <a:cubicBezTo>
                  <a:pt x="19554" y="11886"/>
                  <a:pt x="19554" y="12731"/>
                  <a:pt x="19554" y="13576"/>
                </a:cubicBezTo>
                <a:cubicBezTo>
                  <a:pt x="19184" y="13356"/>
                  <a:pt x="18858" y="13100"/>
                  <a:pt x="18524" y="12845"/>
                </a:cubicBezTo>
                <a:cubicBezTo>
                  <a:pt x="18488" y="12000"/>
                  <a:pt x="18488" y="11120"/>
                  <a:pt x="18488" y="10274"/>
                </a:cubicBezTo>
                <a:cubicBezTo>
                  <a:pt x="18488" y="10160"/>
                  <a:pt x="18488" y="10090"/>
                  <a:pt x="18524" y="9984"/>
                </a:cubicBezTo>
                <a:close/>
                <a:moveTo>
                  <a:pt x="23771" y="10494"/>
                </a:moveTo>
                <a:cubicBezTo>
                  <a:pt x="23920" y="10565"/>
                  <a:pt x="24105" y="10679"/>
                  <a:pt x="24246" y="10750"/>
                </a:cubicBezTo>
                <a:cubicBezTo>
                  <a:pt x="24502" y="10935"/>
                  <a:pt x="24766" y="11084"/>
                  <a:pt x="25056" y="11225"/>
                </a:cubicBezTo>
                <a:cubicBezTo>
                  <a:pt x="24801" y="12000"/>
                  <a:pt x="24581" y="12801"/>
                  <a:pt x="24361" y="13576"/>
                </a:cubicBezTo>
                <a:cubicBezTo>
                  <a:pt x="24176" y="13461"/>
                  <a:pt x="23991" y="13356"/>
                  <a:pt x="23771" y="13241"/>
                </a:cubicBezTo>
                <a:cubicBezTo>
                  <a:pt x="23586" y="13136"/>
                  <a:pt x="23401" y="13021"/>
                  <a:pt x="23181" y="12916"/>
                </a:cubicBezTo>
                <a:cubicBezTo>
                  <a:pt x="23366" y="12106"/>
                  <a:pt x="23551" y="11304"/>
                  <a:pt x="23771" y="10494"/>
                </a:cubicBezTo>
                <a:close/>
                <a:moveTo>
                  <a:pt x="15187" y="9799"/>
                </a:moveTo>
                <a:cubicBezTo>
                  <a:pt x="15337" y="9940"/>
                  <a:pt x="15477" y="10125"/>
                  <a:pt x="15662" y="10274"/>
                </a:cubicBezTo>
                <a:cubicBezTo>
                  <a:pt x="15662" y="10310"/>
                  <a:pt x="15698" y="10310"/>
                  <a:pt x="15742" y="10345"/>
                </a:cubicBezTo>
                <a:cubicBezTo>
                  <a:pt x="15742" y="11481"/>
                  <a:pt x="15812" y="12581"/>
                  <a:pt x="15882" y="13682"/>
                </a:cubicBezTo>
                <a:cubicBezTo>
                  <a:pt x="15698" y="13541"/>
                  <a:pt x="15521" y="13356"/>
                  <a:pt x="15337" y="13171"/>
                </a:cubicBezTo>
                <a:cubicBezTo>
                  <a:pt x="15257" y="12070"/>
                  <a:pt x="15187" y="10935"/>
                  <a:pt x="15187" y="9799"/>
                </a:cubicBezTo>
                <a:close/>
                <a:moveTo>
                  <a:pt x="35031" y="12660"/>
                </a:moveTo>
                <a:cubicBezTo>
                  <a:pt x="35146" y="12766"/>
                  <a:pt x="35251" y="12845"/>
                  <a:pt x="35366" y="12916"/>
                </a:cubicBezTo>
                <a:cubicBezTo>
                  <a:pt x="34925" y="13171"/>
                  <a:pt x="34520" y="13391"/>
                  <a:pt x="34151" y="13682"/>
                </a:cubicBezTo>
                <a:cubicBezTo>
                  <a:pt x="34115" y="13611"/>
                  <a:pt x="34045" y="13576"/>
                  <a:pt x="34045" y="13505"/>
                </a:cubicBezTo>
                <a:cubicBezTo>
                  <a:pt x="34371" y="13206"/>
                  <a:pt x="34705" y="12916"/>
                  <a:pt x="35031" y="12660"/>
                </a:cubicBezTo>
                <a:close/>
                <a:moveTo>
                  <a:pt x="11595" y="9685"/>
                </a:moveTo>
                <a:cubicBezTo>
                  <a:pt x="11701" y="9799"/>
                  <a:pt x="11815" y="9869"/>
                  <a:pt x="11956" y="9984"/>
                </a:cubicBezTo>
                <a:cubicBezTo>
                  <a:pt x="12070" y="10054"/>
                  <a:pt x="12141" y="10125"/>
                  <a:pt x="12255" y="10204"/>
                </a:cubicBezTo>
                <a:cubicBezTo>
                  <a:pt x="12255" y="10785"/>
                  <a:pt x="12290" y="11375"/>
                  <a:pt x="12326" y="11965"/>
                </a:cubicBezTo>
                <a:cubicBezTo>
                  <a:pt x="12326" y="12546"/>
                  <a:pt x="12361" y="13171"/>
                  <a:pt x="12361" y="13761"/>
                </a:cubicBezTo>
                <a:cubicBezTo>
                  <a:pt x="12290" y="13682"/>
                  <a:pt x="12176" y="13576"/>
                  <a:pt x="12070" y="13505"/>
                </a:cubicBezTo>
                <a:cubicBezTo>
                  <a:pt x="11956" y="13426"/>
                  <a:pt x="11815" y="13356"/>
                  <a:pt x="11701" y="13241"/>
                </a:cubicBezTo>
                <a:cubicBezTo>
                  <a:pt x="11701" y="12660"/>
                  <a:pt x="11665" y="12035"/>
                  <a:pt x="11665" y="11410"/>
                </a:cubicBezTo>
                <a:cubicBezTo>
                  <a:pt x="11630" y="10864"/>
                  <a:pt x="11595" y="10274"/>
                  <a:pt x="11595" y="9685"/>
                </a:cubicBezTo>
                <a:close/>
                <a:moveTo>
                  <a:pt x="33931" y="12766"/>
                </a:moveTo>
                <a:lnTo>
                  <a:pt x="33931" y="12845"/>
                </a:lnTo>
                <a:lnTo>
                  <a:pt x="33931" y="13100"/>
                </a:lnTo>
                <a:cubicBezTo>
                  <a:pt x="33746" y="13321"/>
                  <a:pt x="33570" y="13541"/>
                  <a:pt x="33385" y="13796"/>
                </a:cubicBezTo>
                <a:cubicBezTo>
                  <a:pt x="33570" y="13426"/>
                  <a:pt x="33746" y="13100"/>
                  <a:pt x="33931" y="12766"/>
                </a:cubicBezTo>
                <a:close/>
                <a:moveTo>
                  <a:pt x="5617" y="9359"/>
                </a:moveTo>
                <a:cubicBezTo>
                  <a:pt x="5837" y="9500"/>
                  <a:pt x="6013" y="9649"/>
                  <a:pt x="6198" y="9799"/>
                </a:cubicBezTo>
                <a:cubicBezTo>
                  <a:pt x="6198" y="11155"/>
                  <a:pt x="6198" y="12511"/>
                  <a:pt x="6163" y="13866"/>
                </a:cubicBezTo>
                <a:cubicBezTo>
                  <a:pt x="5978" y="13726"/>
                  <a:pt x="5758" y="13576"/>
                  <a:pt x="5573" y="13461"/>
                </a:cubicBezTo>
                <a:cubicBezTo>
                  <a:pt x="5573" y="12070"/>
                  <a:pt x="5617" y="10715"/>
                  <a:pt x="5617" y="9359"/>
                </a:cubicBezTo>
                <a:close/>
                <a:moveTo>
                  <a:pt x="33420" y="13506"/>
                </a:moveTo>
                <a:lnTo>
                  <a:pt x="33420" y="13506"/>
                </a:lnTo>
                <a:cubicBezTo>
                  <a:pt x="33385" y="13646"/>
                  <a:pt x="33349" y="13761"/>
                  <a:pt x="33270" y="13902"/>
                </a:cubicBezTo>
                <a:cubicBezTo>
                  <a:pt x="33305" y="13761"/>
                  <a:pt x="33385" y="13646"/>
                  <a:pt x="33420" y="13506"/>
                </a:cubicBezTo>
                <a:close/>
                <a:moveTo>
                  <a:pt x="33015" y="11481"/>
                </a:moveTo>
                <a:cubicBezTo>
                  <a:pt x="33129" y="11665"/>
                  <a:pt x="33235" y="11850"/>
                  <a:pt x="33305" y="12070"/>
                </a:cubicBezTo>
                <a:cubicBezTo>
                  <a:pt x="33165" y="12731"/>
                  <a:pt x="32945" y="13391"/>
                  <a:pt x="32689" y="13981"/>
                </a:cubicBezTo>
                <a:lnTo>
                  <a:pt x="32689" y="13946"/>
                </a:lnTo>
                <a:cubicBezTo>
                  <a:pt x="32610" y="13761"/>
                  <a:pt x="32540" y="13611"/>
                  <a:pt x="32425" y="13461"/>
                </a:cubicBezTo>
                <a:cubicBezTo>
                  <a:pt x="32689" y="12845"/>
                  <a:pt x="32865" y="12185"/>
                  <a:pt x="33015" y="11481"/>
                </a:cubicBezTo>
                <a:close/>
                <a:moveTo>
                  <a:pt x="35401" y="12951"/>
                </a:moveTo>
                <a:cubicBezTo>
                  <a:pt x="35586" y="13065"/>
                  <a:pt x="35771" y="13136"/>
                  <a:pt x="35947" y="13206"/>
                </a:cubicBezTo>
                <a:cubicBezTo>
                  <a:pt x="35471" y="13426"/>
                  <a:pt x="34996" y="13682"/>
                  <a:pt x="34591" y="13981"/>
                </a:cubicBezTo>
                <a:cubicBezTo>
                  <a:pt x="34406" y="13866"/>
                  <a:pt x="34300" y="13796"/>
                  <a:pt x="34186" y="13726"/>
                </a:cubicBezTo>
                <a:cubicBezTo>
                  <a:pt x="34591" y="13426"/>
                  <a:pt x="34996" y="13171"/>
                  <a:pt x="35401" y="12951"/>
                </a:cubicBezTo>
                <a:close/>
                <a:moveTo>
                  <a:pt x="19703" y="10820"/>
                </a:moveTo>
                <a:cubicBezTo>
                  <a:pt x="20029" y="11040"/>
                  <a:pt x="20399" y="11304"/>
                  <a:pt x="20725" y="11525"/>
                </a:cubicBezTo>
                <a:cubicBezTo>
                  <a:pt x="20619" y="12440"/>
                  <a:pt x="20584" y="13321"/>
                  <a:pt x="20505" y="14201"/>
                </a:cubicBezTo>
                <a:cubicBezTo>
                  <a:pt x="20214" y="14016"/>
                  <a:pt x="19923" y="13831"/>
                  <a:pt x="19589" y="13611"/>
                </a:cubicBezTo>
                <a:cubicBezTo>
                  <a:pt x="19589" y="12766"/>
                  <a:pt x="19624" y="11921"/>
                  <a:pt x="19659" y="11040"/>
                </a:cubicBezTo>
                <a:cubicBezTo>
                  <a:pt x="19703" y="10970"/>
                  <a:pt x="19703" y="10899"/>
                  <a:pt x="19703" y="10820"/>
                </a:cubicBezTo>
                <a:close/>
                <a:moveTo>
                  <a:pt x="6277" y="9869"/>
                </a:moveTo>
                <a:cubicBezTo>
                  <a:pt x="6453" y="9984"/>
                  <a:pt x="6603" y="10125"/>
                  <a:pt x="6788" y="10274"/>
                </a:cubicBezTo>
                <a:lnTo>
                  <a:pt x="6788" y="11481"/>
                </a:lnTo>
                <a:lnTo>
                  <a:pt x="6788" y="14271"/>
                </a:lnTo>
                <a:cubicBezTo>
                  <a:pt x="6603" y="14166"/>
                  <a:pt x="6418" y="14016"/>
                  <a:pt x="6233" y="13902"/>
                </a:cubicBezTo>
                <a:cubicBezTo>
                  <a:pt x="6233" y="12546"/>
                  <a:pt x="6277" y="11190"/>
                  <a:pt x="6277" y="9869"/>
                </a:cubicBezTo>
                <a:close/>
                <a:moveTo>
                  <a:pt x="15777" y="10424"/>
                </a:moveTo>
                <a:cubicBezTo>
                  <a:pt x="15997" y="10644"/>
                  <a:pt x="16182" y="10820"/>
                  <a:pt x="16402" y="11040"/>
                </a:cubicBezTo>
                <a:cubicBezTo>
                  <a:pt x="16437" y="12106"/>
                  <a:pt x="16472" y="13206"/>
                  <a:pt x="16578" y="14271"/>
                </a:cubicBezTo>
                <a:cubicBezTo>
                  <a:pt x="16358" y="14087"/>
                  <a:pt x="16138" y="13946"/>
                  <a:pt x="15962" y="13761"/>
                </a:cubicBezTo>
                <a:cubicBezTo>
                  <a:pt x="15882" y="12660"/>
                  <a:pt x="15812" y="11525"/>
                  <a:pt x="15777" y="10424"/>
                </a:cubicBezTo>
                <a:close/>
                <a:moveTo>
                  <a:pt x="33931" y="13171"/>
                </a:moveTo>
                <a:cubicBezTo>
                  <a:pt x="33931" y="13285"/>
                  <a:pt x="33931" y="13391"/>
                  <a:pt x="33966" y="13461"/>
                </a:cubicBezTo>
                <a:cubicBezTo>
                  <a:pt x="33675" y="13726"/>
                  <a:pt x="33420" y="13981"/>
                  <a:pt x="33200" y="14271"/>
                </a:cubicBezTo>
                <a:cubicBezTo>
                  <a:pt x="33235" y="14201"/>
                  <a:pt x="33235" y="14122"/>
                  <a:pt x="33270" y="14051"/>
                </a:cubicBezTo>
                <a:cubicBezTo>
                  <a:pt x="33490" y="13761"/>
                  <a:pt x="33710" y="13461"/>
                  <a:pt x="33931" y="13171"/>
                </a:cubicBezTo>
                <a:close/>
                <a:moveTo>
                  <a:pt x="40683" y="11260"/>
                </a:moveTo>
                <a:cubicBezTo>
                  <a:pt x="41088" y="11410"/>
                  <a:pt x="41493" y="11560"/>
                  <a:pt x="41889" y="11665"/>
                </a:cubicBezTo>
                <a:cubicBezTo>
                  <a:pt x="41009" y="12185"/>
                  <a:pt x="39988" y="12475"/>
                  <a:pt x="38958" y="12801"/>
                </a:cubicBezTo>
                <a:cubicBezTo>
                  <a:pt x="37707" y="13171"/>
                  <a:pt x="36466" y="13541"/>
                  <a:pt x="35366" y="14271"/>
                </a:cubicBezTo>
                <a:cubicBezTo>
                  <a:pt x="35066" y="14166"/>
                  <a:pt x="34811" y="14087"/>
                  <a:pt x="34626" y="13981"/>
                </a:cubicBezTo>
                <a:cubicBezTo>
                  <a:pt x="35066" y="13682"/>
                  <a:pt x="35550" y="13426"/>
                  <a:pt x="36026" y="13241"/>
                </a:cubicBezTo>
                <a:cubicBezTo>
                  <a:pt x="36167" y="13285"/>
                  <a:pt x="36316" y="13321"/>
                  <a:pt x="36466" y="13356"/>
                </a:cubicBezTo>
                <a:cubicBezTo>
                  <a:pt x="36607" y="13391"/>
                  <a:pt x="36757" y="13426"/>
                  <a:pt x="36906" y="13461"/>
                </a:cubicBezTo>
                <a:lnTo>
                  <a:pt x="36942" y="13426"/>
                </a:lnTo>
                <a:cubicBezTo>
                  <a:pt x="36757" y="13356"/>
                  <a:pt x="36607" y="13321"/>
                  <a:pt x="36466" y="13285"/>
                </a:cubicBezTo>
                <a:cubicBezTo>
                  <a:pt x="36352" y="13241"/>
                  <a:pt x="36246" y="13206"/>
                  <a:pt x="36132" y="13206"/>
                </a:cubicBezTo>
                <a:cubicBezTo>
                  <a:pt x="36651" y="12951"/>
                  <a:pt x="37162" y="12766"/>
                  <a:pt x="37707" y="12581"/>
                </a:cubicBezTo>
                <a:cubicBezTo>
                  <a:pt x="37822" y="12625"/>
                  <a:pt x="37972" y="12660"/>
                  <a:pt x="38112" y="12695"/>
                </a:cubicBezTo>
                <a:cubicBezTo>
                  <a:pt x="38262" y="12731"/>
                  <a:pt x="38412" y="12801"/>
                  <a:pt x="38553" y="12845"/>
                </a:cubicBezTo>
                <a:lnTo>
                  <a:pt x="38588" y="12766"/>
                </a:lnTo>
                <a:cubicBezTo>
                  <a:pt x="38447" y="12731"/>
                  <a:pt x="38297" y="12695"/>
                  <a:pt x="38112" y="12660"/>
                </a:cubicBezTo>
                <a:cubicBezTo>
                  <a:pt x="38007" y="12625"/>
                  <a:pt x="37892" y="12581"/>
                  <a:pt x="37787" y="12546"/>
                </a:cubicBezTo>
                <a:cubicBezTo>
                  <a:pt x="37822" y="12546"/>
                  <a:pt x="37822" y="12511"/>
                  <a:pt x="37857" y="12511"/>
                </a:cubicBezTo>
                <a:cubicBezTo>
                  <a:pt x="38333" y="12326"/>
                  <a:pt x="38808" y="12185"/>
                  <a:pt x="39248" y="11965"/>
                </a:cubicBezTo>
                <a:cubicBezTo>
                  <a:pt x="39468" y="12035"/>
                  <a:pt x="39688" y="12106"/>
                  <a:pt x="39908" y="12185"/>
                </a:cubicBezTo>
                <a:cubicBezTo>
                  <a:pt x="40058" y="12220"/>
                  <a:pt x="40173" y="12255"/>
                  <a:pt x="40278" y="12290"/>
                </a:cubicBezTo>
                <a:lnTo>
                  <a:pt x="40278" y="12255"/>
                </a:lnTo>
                <a:cubicBezTo>
                  <a:pt x="40173" y="12220"/>
                  <a:pt x="40058" y="12185"/>
                  <a:pt x="39952" y="12141"/>
                </a:cubicBezTo>
                <a:cubicBezTo>
                  <a:pt x="39732" y="12070"/>
                  <a:pt x="39547" y="12000"/>
                  <a:pt x="39363" y="11921"/>
                </a:cubicBezTo>
                <a:cubicBezTo>
                  <a:pt x="39803" y="11745"/>
                  <a:pt x="40278" y="11525"/>
                  <a:pt x="40683" y="11260"/>
                </a:cubicBezTo>
                <a:close/>
                <a:moveTo>
                  <a:pt x="25091" y="11260"/>
                </a:moveTo>
                <a:cubicBezTo>
                  <a:pt x="25532" y="11525"/>
                  <a:pt x="25972" y="11780"/>
                  <a:pt x="26377" y="12035"/>
                </a:cubicBezTo>
                <a:cubicBezTo>
                  <a:pt x="26262" y="12405"/>
                  <a:pt x="26121" y="12766"/>
                  <a:pt x="26007" y="13136"/>
                </a:cubicBezTo>
                <a:cubicBezTo>
                  <a:pt x="25866" y="13541"/>
                  <a:pt x="25716" y="13902"/>
                  <a:pt x="25602" y="14307"/>
                </a:cubicBezTo>
                <a:cubicBezTo>
                  <a:pt x="25206" y="14087"/>
                  <a:pt x="24801" y="13831"/>
                  <a:pt x="24431" y="13611"/>
                </a:cubicBezTo>
                <a:cubicBezTo>
                  <a:pt x="24616" y="12845"/>
                  <a:pt x="24871" y="12035"/>
                  <a:pt x="25091" y="11260"/>
                </a:cubicBezTo>
                <a:close/>
                <a:moveTo>
                  <a:pt x="12290" y="10274"/>
                </a:moveTo>
                <a:cubicBezTo>
                  <a:pt x="12511" y="10459"/>
                  <a:pt x="12616" y="10600"/>
                  <a:pt x="12731" y="10785"/>
                </a:cubicBezTo>
                <a:cubicBezTo>
                  <a:pt x="12766" y="11304"/>
                  <a:pt x="12801" y="11815"/>
                  <a:pt x="12801" y="12290"/>
                </a:cubicBezTo>
                <a:cubicBezTo>
                  <a:pt x="12836" y="13021"/>
                  <a:pt x="12880" y="13726"/>
                  <a:pt x="12916" y="14421"/>
                </a:cubicBezTo>
                <a:cubicBezTo>
                  <a:pt x="12836" y="14342"/>
                  <a:pt x="12801" y="14307"/>
                  <a:pt x="12766" y="14236"/>
                </a:cubicBezTo>
                <a:cubicBezTo>
                  <a:pt x="12660" y="14087"/>
                  <a:pt x="12546" y="13981"/>
                  <a:pt x="12440" y="13831"/>
                </a:cubicBezTo>
                <a:cubicBezTo>
                  <a:pt x="12440" y="13206"/>
                  <a:pt x="12396" y="12581"/>
                  <a:pt x="12361" y="11965"/>
                </a:cubicBezTo>
                <a:cubicBezTo>
                  <a:pt x="12326" y="11410"/>
                  <a:pt x="12326" y="10820"/>
                  <a:pt x="12290" y="10274"/>
                </a:cubicBezTo>
                <a:close/>
                <a:moveTo>
                  <a:pt x="30004" y="11560"/>
                </a:moveTo>
                <a:cubicBezTo>
                  <a:pt x="30409" y="11815"/>
                  <a:pt x="30884" y="12106"/>
                  <a:pt x="31289" y="12405"/>
                </a:cubicBezTo>
                <a:cubicBezTo>
                  <a:pt x="31034" y="13100"/>
                  <a:pt x="30708" y="13796"/>
                  <a:pt x="30374" y="14421"/>
                </a:cubicBezTo>
                <a:cubicBezTo>
                  <a:pt x="29969" y="14122"/>
                  <a:pt x="29564" y="13831"/>
                  <a:pt x="29124" y="13576"/>
                </a:cubicBezTo>
                <a:cubicBezTo>
                  <a:pt x="29423" y="12916"/>
                  <a:pt x="29713" y="12255"/>
                  <a:pt x="29969" y="11560"/>
                </a:cubicBezTo>
                <a:close/>
                <a:moveTo>
                  <a:pt x="33349" y="12141"/>
                </a:moveTo>
                <a:cubicBezTo>
                  <a:pt x="33385" y="12290"/>
                  <a:pt x="33420" y="12475"/>
                  <a:pt x="33455" y="12625"/>
                </a:cubicBezTo>
                <a:cubicBezTo>
                  <a:pt x="33270" y="13285"/>
                  <a:pt x="33050" y="13866"/>
                  <a:pt x="32830" y="14491"/>
                </a:cubicBezTo>
                <a:cubicBezTo>
                  <a:pt x="32795" y="14342"/>
                  <a:pt x="32760" y="14236"/>
                  <a:pt x="32724" y="14087"/>
                </a:cubicBezTo>
                <a:cubicBezTo>
                  <a:pt x="32980" y="13461"/>
                  <a:pt x="33200" y="12845"/>
                  <a:pt x="33349" y="12141"/>
                </a:cubicBezTo>
                <a:close/>
                <a:moveTo>
                  <a:pt x="6858" y="10310"/>
                </a:moveTo>
                <a:cubicBezTo>
                  <a:pt x="7043" y="10459"/>
                  <a:pt x="7263" y="10600"/>
                  <a:pt x="7483" y="10750"/>
                </a:cubicBezTo>
                <a:lnTo>
                  <a:pt x="7483" y="13356"/>
                </a:lnTo>
                <a:lnTo>
                  <a:pt x="7483" y="14712"/>
                </a:lnTo>
                <a:cubicBezTo>
                  <a:pt x="7263" y="14562"/>
                  <a:pt x="7043" y="14456"/>
                  <a:pt x="6823" y="14307"/>
                </a:cubicBezTo>
                <a:cubicBezTo>
                  <a:pt x="6823" y="13356"/>
                  <a:pt x="6858" y="12405"/>
                  <a:pt x="6858" y="11481"/>
                </a:cubicBezTo>
                <a:lnTo>
                  <a:pt x="6858" y="10310"/>
                </a:lnTo>
                <a:close/>
                <a:moveTo>
                  <a:pt x="33490" y="12766"/>
                </a:moveTo>
                <a:lnTo>
                  <a:pt x="33490" y="13136"/>
                </a:lnTo>
                <a:cubicBezTo>
                  <a:pt x="33349" y="13541"/>
                  <a:pt x="33200" y="13946"/>
                  <a:pt x="33050" y="14342"/>
                </a:cubicBezTo>
                <a:lnTo>
                  <a:pt x="33015" y="14386"/>
                </a:lnTo>
                <a:cubicBezTo>
                  <a:pt x="32945" y="14491"/>
                  <a:pt x="32909" y="14606"/>
                  <a:pt x="32830" y="14712"/>
                </a:cubicBezTo>
                <a:lnTo>
                  <a:pt x="32830" y="14606"/>
                </a:lnTo>
                <a:cubicBezTo>
                  <a:pt x="33085" y="14016"/>
                  <a:pt x="33305" y="13391"/>
                  <a:pt x="33455" y="12766"/>
                </a:cubicBezTo>
                <a:close/>
                <a:moveTo>
                  <a:pt x="12803" y="10891"/>
                </a:moveTo>
                <a:cubicBezTo>
                  <a:pt x="12806" y="10899"/>
                  <a:pt x="12814" y="10899"/>
                  <a:pt x="12836" y="10899"/>
                </a:cubicBezTo>
                <a:cubicBezTo>
                  <a:pt x="12916" y="11040"/>
                  <a:pt x="13021" y="11155"/>
                  <a:pt x="13136" y="11340"/>
                </a:cubicBezTo>
                <a:cubicBezTo>
                  <a:pt x="13136" y="11701"/>
                  <a:pt x="13171" y="12070"/>
                  <a:pt x="13171" y="12405"/>
                </a:cubicBezTo>
                <a:cubicBezTo>
                  <a:pt x="13171" y="13171"/>
                  <a:pt x="13206" y="13981"/>
                  <a:pt x="13206" y="14747"/>
                </a:cubicBezTo>
                <a:cubicBezTo>
                  <a:pt x="13136" y="14676"/>
                  <a:pt x="13021" y="14562"/>
                  <a:pt x="12951" y="14491"/>
                </a:cubicBezTo>
                <a:cubicBezTo>
                  <a:pt x="12951" y="13761"/>
                  <a:pt x="12916" y="13021"/>
                  <a:pt x="12880" y="12290"/>
                </a:cubicBezTo>
                <a:cubicBezTo>
                  <a:pt x="12837" y="11824"/>
                  <a:pt x="12836" y="11358"/>
                  <a:pt x="12803" y="10891"/>
                </a:cubicBezTo>
                <a:close/>
                <a:moveTo>
                  <a:pt x="16472" y="11120"/>
                </a:moveTo>
                <a:lnTo>
                  <a:pt x="16472" y="11120"/>
                </a:lnTo>
                <a:cubicBezTo>
                  <a:pt x="16657" y="11304"/>
                  <a:pt x="16877" y="11525"/>
                  <a:pt x="17062" y="11701"/>
                </a:cubicBezTo>
                <a:cubicBezTo>
                  <a:pt x="17097" y="12731"/>
                  <a:pt x="17168" y="13761"/>
                  <a:pt x="17282" y="14782"/>
                </a:cubicBezTo>
                <a:cubicBezTo>
                  <a:pt x="17062" y="14641"/>
                  <a:pt x="16842" y="14491"/>
                  <a:pt x="16622" y="14307"/>
                </a:cubicBezTo>
                <a:cubicBezTo>
                  <a:pt x="16543" y="13241"/>
                  <a:pt x="16472" y="12185"/>
                  <a:pt x="16472" y="11120"/>
                </a:cubicBezTo>
                <a:close/>
                <a:moveTo>
                  <a:pt x="20804" y="11560"/>
                </a:moveTo>
                <a:cubicBezTo>
                  <a:pt x="21165" y="11780"/>
                  <a:pt x="21535" y="12000"/>
                  <a:pt x="21940" y="12255"/>
                </a:cubicBezTo>
                <a:cubicBezTo>
                  <a:pt x="21790" y="13100"/>
                  <a:pt x="21684" y="13981"/>
                  <a:pt x="21570" y="14861"/>
                </a:cubicBezTo>
                <a:cubicBezTo>
                  <a:pt x="21244" y="14641"/>
                  <a:pt x="20910" y="14456"/>
                  <a:pt x="20584" y="14236"/>
                </a:cubicBezTo>
                <a:cubicBezTo>
                  <a:pt x="20619" y="13356"/>
                  <a:pt x="20689" y="12440"/>
                  <a:pt x="20804" y="11560"/>
                </a:cubicBezTo>
                <a:close/>
                <a:moveTo>
                  <a:pt x="33966" y="13541"/>
                </a:moveTo>
                <a:cubicBezTo>
                  <a:pt x="34010" y="13611"/>
                  <a:pt x="34045" y="13646"/>
                  <a:pt x="34115" y="13726"/>
                </a:cubicBezTo>
                <a:cubicBezTo>
                  <a:pt x="33790" y="13981"/>
                  <a:pt x="33455" y="14271"/>
                  <a:pt x="33165" y="14606"/>
                </a:cubicBezTo>
                <a:cubicBezTo>
                  <a:pt x="33085" y="14676"/>
                  <a:pt x="33015" y="14782"/>
                  <a:pt x="32980" y="14861"/>
                </a:cubicBezTo>
                <a:lnTo>
                  <a:pt x="32980" y="14782"/>
                </a:lnTo>
                <a:cubicBezTo>
                  <a:pt x="33015" y="14676"/>
                  <a:pt x="33050" y="14562"/>
                  <a:pt x="33129" y="14456"/>
                </a:cubicBezTo>
                <a:cubicBezTo>
                  <a:pt x="33385" y="14122"/>
                  <a:pt x="33675" y="13796"/>
                  <a:pt x="33966" y="13541"/>
                </a:cubicBezTo>
                <a:close/>
                <a:moveTo>
                  <a:pt x="32945" y="14896"/>
                </a:moveTo>
                <a:cubicBezTo>
                  <a:pt x="32909" y="14896"/>
                  <a:pt x="32909" y="14932"/>
                  <a:pt x="32909" y="14932"/>
                </a:cubicBezTo>
                <a:cubicBezTo>
                  <a:pt x="32909" y="14896"/>
                  <a:pt x="32909" y="14896"/>
                  <a:pt x="32945" y="14896"/>
                </a:cubicBezTo>
                <a:close/>
                <a:moveTo>
                  <a:pt x="26447" y="12070"/>
                </a:moveTo>
                <a:cubicBezTo>
                  <a:pt x="26447" y="12106"/>
                  <a:pt x="26482" y="12106"/>
                  <a:pt x="26526" y="12141"/>
                </a:cubicBezTo>
                <a:cubicBezTo>
                  <a:pt x="26817" y="12326"/>
                  <a:pt x="27143" y="12511"/>
                  <a:pt x="27548" y="12731"/>
                </a:cubicBezTo>
                <a:cubicBezTo>
                  <a:pt x="27583" y="12731"/>
                  <a:pt x="27627" y="12766"/>
                  <a:pt x="27662" y="12801"/>
                </a:cubicBezTo>
                <a:cubicBezTo>
                  <a:pt x="27442" y="13321"/>
                  <a:pt x="27222" y="13866"/>
                  <a:pt x="27002" y="14386"/>
                </a:cubicBezTo>
                <a:cubicBezTo>
                  <a:pt x="26923" y="14562"/>
                  <a:pt x="26852" y="14782"/>
                  <a:pt x="26747" y="14967"/>
                </a:cubicBezTo>
                <a:cubicBezTo>
                  <a:pt x="26377" y="14747"/>
                  <a:pt x="26042" y="14562"/>
                  <a:pt x="25752" y="14421"/>
                </a:cubicBezTo>
                <a:cubicBezTo>
                  <a:pt x="25716" y="14386"/>
                  <a:pt x="25681" y="14342"/>
                  <a:pt x="25646" y="14342"/>
                </a:cubicBezTo>
                <a:cubicBezTo>
                  <a:pt x="25787" y="13946"/>
                  <a:pt x="25901" y="13541"/>
                  <a:pt x="26042" y="13171"/>
                </a:cubicBezTo>
                <a:cubicBezTo>
                  <a:pt x="26192" y="12801"/>
                  <a:pt x="26306" y="12440"/>
                  <a:pt x="26447" y="12070"/>
                </a:cubicBezTo>
                <a:close/>
                <a:moveTo>
                  <a:pt x="32795" y="14712"/>
                </a:moveTo>
                <a:lnTo>
                  <a:pt x="32795" y="14826"/>
                </a:lnTo>
                <a:cubicBezTo>
                  <a:pt x="32724" y="14861"/>
                  <a:pt x="32689" y="14932"/>
                  <a:pt x="32645" y="15002"/>
                </a:cubicBezTo>
                <a:cubicBezTo>
                  <a:pt x="32689" y="14896"/>
                  <a:pt x="32724" y="14826"/>
                  <a:pt x="32795" y="14712"/>
                </a:cubicBezTo>
                <a:close/>
                <a:moveTo>
                  <a:pt x="7519" y="10785"/>
                </a:moveTo>
                <a:cubicBezTo>
                  <a:pt x="7668" y="10899"/>
                  <a:pt x="7818" y="11005"/>
                  <a:pt x="7994" y="11120"/>
                </a:cubicBezTo>
                <a:cubicBezTo>
                  <a:pt x="8038" y="11155"/>
                  <a:pt x="8109" y="11190"/>
                  <a:pt x="8144" y="11225"/>
                </a:cubicBezTo>
                <a:lnTo>
                  <a:pt x="8144" y="11745"/>
                </a:lnTo>
                <a:lnTo>
                  <a:pt x="8144" y="15117"/>
                </a:lnTo>
                <a:cubicBezTo>
                  <a:pt x="8038" y="15046"/>
                  <a:pt x="7959" y="15002"/>
                  <a:pt x="7853" y="14932"/>
                </a:cubicBezTo>
                <a:cubicBezTo>
                  <a:pt x="7739" y="14861"/>
                  <a:pt x="7633" y="14826"/>
                  <a:pt x="7519" y="14747"/>
                </a:cubicBezTo>
                <a:lnTo>
                  <a:pt x="7519" y="13356"/>
                </a:lnTo>
                <a:lnTo>
                  <a:pt x="7519" y="10785"/>
                </a:lnTo>
                <a:close/>
                <a:moveTo>
                  <a:pt x="13206" y="11410"/>
                </a:moveTo>
                <a:cubicBezTo>
                  <a:pt x="13276" y="11481"/>
                  <a:pt x="13356" y="11560"/>
                  <a:pt x="13426" y="11665"/>
                </a:cubicBezTo>
                <a:cubicBezTo>
                  <a:pt x="13461" y="11701"/>
                  <a:pt x="13497" y="11745"/>
                  <a:pt x="13541" y="11780"/>
                </a:cubicBezTo>
                <a:cubicBezTo>
                  <a:pt x="13576" y="12326"/>
                  <a:pt x="13611" y="12845"/>
                  <a:pt x="13646" y="13391"/>
                </a:cubicBezTo>
                <a:cubicBezTo>
                  <a:pt x="13681" y="13981"/>
                  <a:pt x="13717" y="14562"/>
                  <a:pt x="13761" y="15152"/>
                </a:cubicBezTo>
                <a:cubicBezTo>
                  <a:pt x="13576" y="15046"/>
                  <a:pt x="13426" y="14932"/>
                  <a:pt x="13276" y="14826"/>
                </a:cubicBezTo>
                <a:cubicBezTo>
                  <a:pt x="13241" y="14016"/>
                  <a:pt x="13241" y="13206"/>
                  <a:pt x="13206" y="12405"/>
                </a:cubicBezTo>
                <a:lnTo>
                  <a:pt x="13206" y="11410"/>
                </a:lnTo>
                <a:close/>
                <a:moveTo>
                  <a:pt x="34151" y="13761"/>
                </a:moveTo>
                <a:cubicBezTo>
                  <a:pt x="34230" y="13831"/>
                  <a:pt x="34371" y="13902"/>
                  <a:pt x="34520" y="14016"/>
                </a:cubicBezTo>
                <a:cubicBezTo>
                  <a:pt x="34186" y="14236"/>
                  <a:pt x="33860" y="14491"/>
                  <a:pt x="33570" y="14782"/>
                </a:cubicBezTo>
                <a:cubicBezTo>
                  <a:pt x="33455" y="14932"/>
                  <a:pt x="33349" y="15046"/>
                  <a:pt x="33270" y="15152"/>
                </a:cubicBezTo>
                <a:cubicBezTo>
                  <a:pt x="33129" y="15081"/>
                  <a:pt x="33015" y="15002"/>
                  <a:pt x="32980" y="14932"/>
                </a:cubicBezTo>
                <a:lnTo>
                  <a:pt x="32980" y="14896"/>
                </a:lnTo>
                <a:cubicBezTo>
                  <a:pt x="33050" y="14826"/>
                  <a:pt x="33129" y="14747"/>
                  <a:pt x="33200" y="14641"/>
                </a:cubicBezTo>
                <a:cubicBezTo>
                  <a:pt x="33490" y="14307"/>
                  <a:pt x="33825" y="14016"/>
                  <a:pt x="34151" y="13761"/>
                </a:cubicBezTo>
                <a:close/>
                <a:moveTo>
                  <a:pt x="17133" y="11780"/>
                </a:moveTo>
                <a:lnTo>
                  <a:pt x="17133" y="11780"/>
                </a:lnTo>
                <a:cubicBezTo>
                  <a:pt x="17317" y="11921"/>
                  <a:pt x="17538" y="12106"/>
                  <a:pt x="17722" y="12290"/>
                </a:cubicBezTo>
                <a:cubicBezTo>
                  <a:pt x="17793" y="13285"/>
                  <a:pt x="17863" y="14271"/>
                  <a:pt x="17978" y="15266"/>
                </a:cubicBezTo>
                <a:cubicBezTo>
                  <a:pt x="17758" y="15117"/>
                  <a:pt x="17538" y="14967"/>
                  <a:pt x="17317" y="14826"/>
                </a:cubicBezTo>
                <a:cubicBezTo>
                  <a:pt x="17238" y="13796"/>
                  <a:pt x="17168" y="12766"/>
                  <a:pt x="17133" y="11780"/>
                </a:cubicBezTo>
                <a:close/>
                <a:moveTo>
                  <a:pt x="660" y="10679"/>
                </a:moveTo>
                <a:cubicBezTo>
                  <a:pt x="881" y="10750"/>
                  <a:pt x="1065" y="10820"/>
                  <a:pt x="1285" y="10899"/>
                </a:cubicBezTo>
                <a:cubicBezTo>
                  <a:pt x="1285" y="12361"/>
                  <a:pt x="1285" y="13866"/>
                  <a:pt x="1321" y="15372"/>
                </a:cubicBezTo>
                <a:cubicBezTo>
                  <a:pt x="1101" y="15266"/>
                  <a:pt x="881" y="15187"/>
                  <a:pt x="660" y="15117"/>
                </a:cubicBezTo>
                <a:lnTo>
                  <a:pt x="660" y="10679"/>
                </a:lnTo>
                <a:close/>
                <a:moveTo>
                  <a:pt x="31325" y="12440"/>
                </a:moveTo>
                <a:cubicBezTo>
                  <a:pt x="31730" y="12766"/>
                  <a:pt x="32099" y="13100"/>
                  <a:pt x="32355" y="13461"/>
                </a:cubicBezTo>
                <a:cubicBezTo>
                  <a:pt x="32099" y="14166"/>
                  <a:pt x="31765" y="14826"/>
                  <a:pt x="31404" y="15442"/>
                </a:cubicBezTo>
                <a:cubicBezTo>
                  <a:pt x="31149" y="15081"/>
                  <a:pt x="30814" y="14782"/>
                  <a:pt x="30409" y="14456"/>
                </a:cubicBezTo>
                <a:cubicBezTo>
                  <a:pt x="30779" y="13831"/>
                  <a:pt x="31069" y="13136"/>
                  <a:pt x="31325" y="12440"/>
                </a:cubicBezTo>
                <a:close/>
                <a:moveTo>
                  <a:pt x="34591" y="14016"/>
                </a:moveTo>
                <a:cubicBezTo>
                  <a:pt x="34776" y="14122"/>
                  <a:pt x="34996" y="14201"/>
                  <a:pt x="35330" y="14307"/>
                </a:cubicBezTo>
                <a:cubicBezTo>
                  <a:pt x="34996" y="14527"/>
                  <a:pt x="34670" y="14782"/>
                  <a:pt x="34371" y="15081"/>
                </a:cubicBezTo>
                <a:cubicBezTo>
                  <a:pt x="34265" y="15187"/>
                  <a:pt x="34151" y="15337"/>
                  <a:pt x="34045" y="15442"/>
                </a:cubicBezTo>
                <a:cubicBezTo>
                  <a:pt x="33710" y="15372"/>
                  <a:pt x="33490" y="15301"/>
                  <a:pt x="33305" y="15187"/>
                </a:cubicBezTo>
                <a:cubicBezTo>
                  <a:pt x="33420" y="15081"/>
                  <a:pt x="33526" y="14967"/>
                  <a:pt x="33640" y="14826"/>
                </a:cubicBezTo>
                <a:cubicBezTo>
                  <a:pt x="33931" y="14527"/>
                  <a:pt x="34230" y="14271"/>
                  <a:pt x="34591" y="14016"/>
                </a:cubicBezTo>
                <a:close/>
                <a:moveTo>
                  <a:pt x="8214" y="11260"/>
                </a:moveTo>
                <a:cubicBezTo>
                  <a:pt x="8434" y="11410"/>
                  <a:pt x="8654" y="11525"/>
                  <a:pt x="8875" y="11665"/>
                </a:cubicBezTo>
                <a:cubicBezTo>
                  <a:pt x="8875" y="12916"/>
                  <a:pt x="8875" y="14201"/>
                  <a:pt x="8839" y="15486"/>
                </a:cubicBezTo>
                <a:cubicBezTo>
                  <a:pt x="8619" y="15372"/>
                  <a:pt x="8434" y="15266"/>
                  <a:pt x="8214" y="15152"/>
                </a:cubicBezTo>
                <a:lnTo>
                  <a:pt x="8214" y="11745"/>
                </a:lnTo>
                <a:lnTo>
                  <a:pt x="8214" y="11260"/>
                </a:lnTo>
                <a:close/>
                <a:moveTo>
                  <a:pt x="21975" y="12290"/>
                </a:moveTo>
                <a:cubicBezTo>
                  <a:pt x="22380" y="12511"/>
                  <a:pt x="22741" y="12731"/>
                  <a:pt x="23146" y="12951"/>
                </a:cubicBezTo>
                <a:cubicBezTo>
                  <a:pt x="22961" y="13796"/>
                  <a:pt x="22785" y="14641"/>
                  <a:pt x="22670" y="15486"/>
                </a:cubicBezTo>
                <a:cubicBezTo>
                  <a:pt x="22345" y="15266"/>
                  <a:pt x="21975" y="15081"/>
                  <a:pt x="21640" y="14896"/>
                </a:cubicBezTo>
                <a:cubicBezTo>
                  <a:pt x="21719" y="14016"/>
                  <a:pt x="21825" y="13136"/>
                  <a:pt x="21975" y="12290"/>
                </a:cubicBezTo>
                <a:close/>
                <a:moveTo>
                  <a:pt x="13611" y="11815"/>
                </a:moveTo>
                <a:lnTo>
                  <a:pt x="13611" y="11815"/>
                </a:lnTo>
                <a:cubicBezTo>
                  <a:pt x="13796" y="12000"/>
                  <a:pt x="14016" y="12141"/>
                  <a:pt x="14236" y="12326"/>
                </a:cubicBezTo>
                <a:cubicBezTo>
                  <a:pt x="14236" y="12326"/>
                  <a:pt x="14271" y="12361"/>
                  <a:pt x="14307" y="12361"/>
                </a:cubicBezTo>
                <a:cubicBezTo>
                  <a:pt x="14307" y="12880"/>
                  <a:pt x="14342" y="13356"/>
                  <a:pt x="14377" y="13866"/>
                </a:cubicBezTo>
                <a:cubicBezTo>
                  <a:pt x="14421" y="14386"/>
                  <a:pt x="14491" y="14932"/>
                  <a:pt x="14527" y="15442"/>
                </a:cubicBezTo>
                <a:lnTo>
                  <a:pt x="14527" y="15557"/>
                </a:lnTo>
                <a:cubicBezTo>
                  <a:pt x="14491" y="15522"/>
                  <a:pt x="14456" y="15522"/>
                  <a:pt x="14421" y="15486"/>
                </a:cubicBezTo>
                <a:cubicBezTo>
                  <a:pt x="14236" y="15372"/>
                  <a:pt x="14016" y="15301"/>
                  <a:pt x="13796" y="15187"/>
                </a:cubicBezTo>
                <a:cubicBezTo>
                  <a:pt x="13796" y="14562"/>
                  <a:pt x="13761" y="13981"/>
                  <a:pt x="13717" y="13391"/>
                </a:cubicBezTo>
                <a:cubicBezTo>
                  <a:pt x="13681" y="12880"/>
                  <a:pt x="13646" y="12361"/>
                  <a:pt x="13611" y="11815"/>
                </a:cubicBezTo>
                <a:close/>
                <a:moveTo>
                  <a:pt x="1356" y="10935"/>
                </a:moveTo>
                <a:cubicBezTo>
                  <a:pt x="1576" y="11040"/>
                  <a:pt x="1796" y="11120"/>
                  <a:pt x="1981" y="11225"/>
                </a:cubicBezTo>
                <a:cubicBezTo>
                  <a:pt x="2016" y="12731"/>
                  <a:pt x="2016" y="14201"/>
                  <a:pt x="2016" y="15662"/>
                </a:cubicBezTo>
                <a:cubicBezTo>
                  <a:pt x="1796" y="15557"/>
                  <a:pt x="1576" y="15486"/>
                  <a:pt x="1356" y="15372"/>
                </a:cubicBezTo>
                <a:lnTo>
                  <a:pt x="1356" y="10935"/>
                </a:lnTo>
                <a:close/>
                <a:moveTo>
                  <a:pt x="27733" y="12801"/>
                </a:moveTo>
                <a:cubicBezTo>
                  <a:pt x="28138" y="13065"/>
                  <a:pt x="28613" y="13321"/>
                  <a:pt x="29053" y="13576"/>
                </a:cubicBezTo>
                <a:cubicBezTo>
                  <a:pt x="28727" y="14307"/>
                  <a:pt x="28358" y="14967"/>
                  <a:pt x="28023" y="15662"/>
                </a:cubicBezTo>
                <a:cubicBezTo>
                  <a:pt x="27627" y="15407"/>
                  <a:pt x="27187" y="15187"/>
                  <a:pt x="26817" y="15002"/>
                </a:cubicBezTo>
                <a:cubicBezTo>
                  <a:pt x="26887" y="14782"/>
                  <a:pt x="26967" y="14606"/>
                  <a:pt x="27037" y="14421"/>
                </a:cubicBezTo>
                <a:cubicBezTo>
                  <a:pt x="27292" y="13866"/>
                  <a:pt x="27512" y="13356"/>
                  <a:pt x="27733" y="12801"/>
                </a:cubicBezTo>
                <a:close/>
                <a:moveTo>
                  <a:pt x="17793" y="12326"/>
                </a:moveTo>
                <a:cubicBezTo>
                  <a:pt x="17943" y="12475"/>
                  <a:pt x="18083" y="12581"/>
                  <a:pt x="18233" y="12695"/>
                </a:cubicBezTo>
                <a:cubicBezTo>
                  <a:pt x="18304" y="12766"/>
                  <a:pt x="18383" y="12801"/>
                  <a:pt x="18453" y="12880"/>
                </a:cubicBezTo>
                <a:cubicBezTo>
                  <a:pt x="18488" y="13831"/>
                  <a:pt x="18524" y="14782"/>
                  <a:pt x="18638" y="15706"/>
                </a:cubicBezTo>
                <a:cubicBezTo>
                  <a:pt x="18418" y="15557"/>
                  <a:pt x="18233" y="15442"/>
                  <a:pt x="18013" y="15301"/>
                </a:cubicBezTo>
                <a:cubicBezTo>
                  <a:pt x="17943" y="14342"/>
                  <a:pt x="17828" y="13356"/>
                  <a:pt x="17793" y="12326"/>
                </a:cubicBezTo>
                <a:close/>
                <a:moveTo>
                  <a:pt x="32760" y="14967"/>
                </a:moveTo>
                <a:lnTo>
                  <a:pt x="32760" y="15002"/>
                </a:lnTo>
                <a:cubicBezTo>
                  <a:pt x="32689" y="15152"/>
                  <a:pt x="32610" y="15301"/>
                  <a:pt x="32575" y="15442"/>
                </a:cubicBezTo>
                <a:cubicBezTo>
                  <a:pt x="32504" y="15522"/>
                  <a:pt x="32469" y="15592"/>
                  <a:pt x="32390" y="15706"/>
                </a:cubicBezTo>
                <a:cubicBezTo>
                  <a:pt x="32540" y="15442"/>
                  <a:pt x="32645" y="15187"/>
                  <a:pt x="32760" y="14967"/>
                </a:cubicBezTo>
                <a:close/>
                <a:moveTo>
                  <a:pt x="14342" y="12405"/>
                </a:moveTo>
                <a:cubicBezTo>
                  <a:pt x="14491" y="12511"/>
                  <a:pt x="14641" y="12625"/>
                  <a:pt x="14782" y="12766"/>
                </a:cubicBezTo>
                <a:cubicBezTo>
                  <a:pt x="14817" y="13206"/>
                  <a:pt x="14861" y="13682"/>
                  <a:pt x="14896" y="14166"/>
                </a:cubicBezTo>
                <a:cubicBezTo>
                  <a:pt x="14932" y="14712"/>
                  <a:pt x="15002" y="15266"/>
                  <a:pt x="15037" y="15812"/>
                </a:cubicBezTo>
                <a:cubicBezTo>
                  <a:pt x="14896" y="15706"/>
                  <a:pt x="14747" y="15627"/>
                  <a:pt x="14597" y="15557"/>
                </a:cubicBezTo>
                <a:lnTo>
                  <a:pt x="14597" y="15442"/>
                </a:lnTo>
                <a:cubicBezTo>
                  <a:pt x="14527" y="14932"/>
                  <a:pt x="14491" y="14386"/>
                  <a:pt x="14456" y="13831"/>
                </a:cubicBezTo>
                <a:cubicBezTo>
                  <a:pt x="14421" y="13356"/>
                  <a:pt x="14377" y="12880"/>
                  <a:pt x="14342" y="12405"/>
                </a:cubicBezTo>
                <a:close/>
                <a:moveTo>
                  <a:pt x="8919" y="11701"/>
                </a:moveTo>
                <a:cubicBezTo>
                  <a:pt x="9139" y="11815"/>
                  <a:pt x="9359" y="11965"/>
                  <a:pt x="9579" y="12070"/>
                </a:cubicBezTo>
                <a:lnTo>
                  <a:pt x="9579" y="15847"/>
                </a:lnTo>
                <a:lnTo>
                  <a:pt x="8919" y="15522"/>
                </a:lnTo>
                <a:lnTo>
                  <a:pt x="8919" y="11701"/>
                </a:lnTo>
                <a:close/>
                <a:moveTo>
                  <a:pt x="32390" y="13541"/>
                </a:moveTo>
                <a:cubicBezTo>
                  <a:pt x="32504" y="13646"/>
                  <a:pt x="32575" y="13796"/>
                  <a:pt x="32610" y="13946"/>
                </a:cubicBezTo>
                <a:cubicBezTo>
                  <a:pt x="32645" y="13981"/>
                  <a:pt x="32645" y="14051"/>
                  <a:pt x="32645" y="14087"/>
                </a:cubicBezTo>
                <a:cubicBezTo>
                  <a:pt x="32390" y="14712"/>
                  <a:pt x="32064" y="15337"/>
                  <a:pt x="31730" y="15962"/>
                </a:cubicBezTo>
                <a:cubicBezTo>
                  <a:pt x="31659" y="15777"/>
                  <a:pt x="31545" y="15627"/>
                  <a:pt x="31439" y="15486"/>
                </a:cubicBezTo>
                <a:cubicBezTo>
                  <a:pt x="31809" y="14861"/>
                  <a:pt x="32135" y="14201"/>
                  <a:pt x="32390" y="13541"/>
                </a:cubicBezTo>
                <a:close/>
                <a:moveTo>
                  <a:pt x="2051" y="11260"/>
                </a:moveTo>
                <a:lnTo>
                  <a:pt x="2051" y="11260"/>
                </a:lnTo>
                <a:cubicBezTo>
                  <a:pt x="2272" y="11375"/>
                  <a:pt x="2456" y="11481"/>
                  <a:pt x="2677" y="11595"/>
                </a:cubicBezTo>
                <a:cubicBezTo>
                  <a:pt x="2677" y="13065"/>
                  <a:pt x="2677" y="14527"/>
                  <a:pt x="2712" y="15997"/>
                </a:cubicBezTo>
                <a:cubicBezTo>
                  <a:pt x="2492" y="15883"/>
                  <a:pt x="2316" y="15777"/>
                  <a:pt x="2095" y="15706"/>
                </a:cubicBezTo>
                <a:cubicBezTo>
                  <a:pt x="2051" y="14236"/>
                  <a:pt x="2051" y="12731"/>
                  <a:pt x="2051" y="11260"/>
                </a:cubicBezTo>
                <a:close/>
                <a:moveTo>
                  <a:pt x="23181" y="12986"/>
                </a:moveTo>
                <a:cubicBezTo>
                  <a:pt x="23366" y="13100"/>
                  <a:pt x="23551" y="13206"/>
                  <a:pt x="23771" y="13321"/>
                </a:cubicBezTo>
                <a:cubicBezTo>
                  <a:pt x="23956" y="13426"/>
                  <a:pt x="24141" y="13541"/>
                  <a:pt x="24361" y="13646"/>
                </a:cubicBezTo>
                <a:cubicBezTo>
                  <a:pt x="24141" y="14456"/>
                  <a:pt x="23920" y="15266"/>
                  <a:pt x="23736" y="16067"/>
                </a:cubicBezTo>
                <a:cubicBezTo>
                  <a:pt x="23445" y="15927"/>
                  <a:pt x="23181" y="15742"/>
                  <a:pt x="22890" y="15592"/>
                </a:cubicBezTo>
                <a:cubicBezTo>
                  <a:pt x="22820" y="15557"/>
                  <a:pt x="22785" y="15522"/>
                  <a:pt x="22706" y="15486"/>
                </a:cubicBezTo>
                <a:cubicBezTo>
                  <a:pt x="22855" y="14676"/>
                  <a:pt x="23005" y="13831"/>
                  <a:pt x="23181" y="12986"/>
                </a:cubicBezTo>
                <a:close/>
                <a:moveTo>
                  <a:pt x="14861" y="12801"/>
                </a:moveTo>
                <a:lnTo>
                  <a:pt x="15002" y="12951"/>
                </a:lnTo>
                <a:cubicBezTo>
                  <a:pt x="15117" y="13065"/>
                  <a:pt x="15187" y="13136"/>
                  <a:pt x="15257" y="13206"/>
                </a:cubicBezTo>
                <a:cubicBezTo>
                  <a:pt x="15301" y="13726"/>
                  <a:pt x="15337" y="14236"/>
                  <a:pt x="15372" y="14747"/>
                </a:cubicBezTo>
                <a:cubicBezTo>
                  <a:pt x="15407" y="15187"/>
                  <a:pt x="15477" y="15662"/>
                  <a:pt x="15521" y="16103"/>
                </a:cubicBezTo>
                <a:cubicBezTo>
                  <a:pt x="15521" y="16103"/>
                  <a:pt x="15477" y="16067"/>
                  <a:pt x="15442" y="16032"/>
                </a:cubicBezTo>
                <a:cubicBezTo>
                  <a:pt x="15337" y="15962"/>
                  <a:pt x="15222" y="15883"/>
                  <a:pt x="15117" y="15847"/>
                </a:cubicBezTo>
                <a:lnTo>
                  <a:pt x="15117" y="15812"/>
                </a:lnTo>
                <a:cubicBezTo>
                  <a:pt x="15037" y="15266"/>
                  <a:pt x="14967" y="14712"/>
                  <a:pt x="14932" y="14166"/>
                </a:cubicBezTo>
                <a:cubicBezTo>
                  <a:pt x="14896" y="13682"/>
                  <a:pt x="14861" y="13241"/>
                  <a:pt x="14861" y="12801"/>
                </a:cubicBezTo>
                <a:close/>
                <a:moveTo>
                  <a:pt x="9614" y="12106"/>
                </a:moveTo>
                <a:cubicBezTo>
                  <a:pt x="9684" y="12141"/>
                  <a:pt x="9799" y="12185"/>
                  <a:pt x="9869" y="12255"/>
                </a:cubicBezTo>
                <a:cubicBezTo>
                  <a:pt x="9975" y="12290"/>
                  <a:pt x="10089" y="12361"/>
                  <a:pt x="10195" y="12440"/>
                </a:cubicBezTo>
                <a:cubicBezTo>
                  <a:pt x="10239" y="12660"/>
                  <a:pt x="10239" y="12880"/>
                  <a:pt x="10239" y="13100"/>
                </a:cubicBezTo>
                <a:cubicBezTo>
                  <a:pt x="10239" y="14122"/>
                  <a:pt x="10239" y="15152"/>
                  <a:pt x="10274" y="16217"/>
                </a:cubicBezTo>
                <a:lnTo>
                  <a:pt x="9614" y="15883"/>
                </a:lnTo>
                <a:lnTo>
                  <a:pt x="9614" y="12106"/>
                </a:lnTo>
                <a:close/>
                <a:moveTo>
                  <a:pt x="18524" y="12916"/>
                </a:moveTo>
                <a:lnTo>
                  <a:pt x="18524" y="12916"/>
                </a:lnTo>
                <a:cubicBezTo>
                  <a:pt x="18858" y="13171"/>
                  <a:pt x="19184" y="13426"/>
                  <a:pt x="19554" y="13646"/>
                </a:cubicBezTo>
                <a:cubicBezTo>
                  <a:pt x="19554" y="14527"/>
                  <a:pt x="19589" y="15407"/>
                  <a:pt x="19624" y="16287"/>
                </a:cubicBezTo>
                <a:cubicBezTo>
                  <a:pt x="19298" y="16103"/>
                  <a:pt x="18999" y="15927"/>
                  <a:pt x="18673" y="15742"/>
                </a:cubicBezTo>
                <a:cubicBezTo>
                  <a:pt x="18603" y="14826"/>
                  <a:pt x="18524" y="13866"/>
                  <a:pt x="18524" y="12916"/>
                </a:cubicBezTo>
                <a:close/>
                <a:moveTo>
                  <a:pt x="32689" y="14166"/>
                </a:moveTo>
                <a:cubicBezTo>
                  <a:pt x="32724" y="14307"/>
                  <a:pt x="32760" y="14456"/>
                  <a:pt x="32760" y="14606"/>
                </a:cubicBezTo>
                <a:cubicBezTo>
                  <a:pt x="32610" y="14932"/>
                  <a:pt x="32469" y="15266"/>
                  <a:pt x="32319" y="15557"/>
                </a:cubicBezTo>
                <a:cubicBezTo>
                  <a:pt x="32249" y="15742"/>
                  <a:pt x="32170" y="15883"/>
                  <a:pt x="32064" y="16032"/>
                </a:cubicBezTo>
                <a:cubicBezTo>
                  <a:pt x="32029" y="16147"/>
                  <a:pt x="31950" y="16252"/>
                  <a:pt x="31914" y="16367"/>
                </a:cubicBezTo>
                <a:cubicBezTo>
                  <a:pt x="31879" y="16252"/>
                  <a:pt x="31809" y="16147"/>
                  <a:pt x="31765" y="16032"/>
                </a:cubicBezTo>
                <a:cubicBezTo>
                  <a:pt x="32099" y="15407"/>
                  <a:pt x="32425" y="14782"/>
                  <a:pt x="32689" y="14166"/>
                </a:cubicBezTo>
                <a:close/>
                <a:moveTo>
                  <a:pt x="2712" y="11630"/>
                </a:moveTo>
                <a:lnTo>
                  <a:pt x="2712" y="11630"/>
                </a:lnTo>
                <a:cubicBezTo>
                  <a:pt x="2932" y="11780"/>
                  <a:pt x="3152" y="11886"/>
                  <a:pt x="3372" y="12035"/>
                </a:cubicBezTo>
                <a:cubicBezTo>
                  <a:pt x="3372" y="13461"/>
                  <a:pt x="3416" y="14932"/>
                  <a:pt x="3416" y="16402"/>
                </a:cubicBezTo>
                <a:cubicBezTo>
                  <a:pt x="3196" y="16252"/>
                  <a:pt x="2976" y="16147"/>
                  <a:pt x="2756" y="16032"/>
                </a:cubicBezTo>
                <a:cubicBezTo>
                  <a:pt x="2756" y="14562"/>
                  <a:pt x="2756" y="13100"/>
                  <a:pt x="2712" y="11630"/>
                </a:cubicBezTo>
                <a:close/>
                <a:moveTo>
                  <a:pt x="29088" y="13611"/>
                </a:moveTo>
                <a:cubicBezTo>
                  <a:pt x="29529" y="13866"/>
                  <a:pt x="29969" y="14166"/>
                  <a:pt x="30339" y="14491"/>
                </a:cubicBezTo>
                <a:cubicBezTo>
                  <a:pt x="30004" y="15152"/>
                  <a:pt x="29608" y="15812"/>
                  <a:pt x="29238" y="16472"/>
                </a:cubicBezTo>
                <a:cubicBezTo>
                  <a:pt x="28868" y="16182"/>
                  <a:pt x="28463" y="15927"/>
                  <a:pt x="28067" y="15706"/>
                </a:cubicBezTo>
                <a:cubicBezTo>
                  <a:pt x="28428" y="15002"/>
                  <a:pt x="28763" y="14307"/>
                  <a:pt x="29088" y="13611"/>
                </a:cubicBezTo>
                <a:close/>
                <a:moveTo>
                  <a:pt x="32488" y="15405"/>
                </a:moveTo>
                <a:lnTo>
                  <a:pt x="32488" y="15405"/>
                </a:lnTo>
                <a:cubicBezTo>
                  <a:pt x="32343" y="15687"/>
                  <a:pt x="32200" y="16011"/>
                  <a:pt x="32064" y="16367"/>
                </a:cubicBezTo>
                <a:cubicBezTo>
                  <a:pt x="32029" y="16402"/>
                  <a:pt x="31950" y="16472"/>
                  <a:pt x="31914" y="16508"/>
                </a:cubicBezTo>
                <a:cubicBezTo>
                  <a:pt x="31985" y="16367"/>
                  <a:pt x="32064" y="16217"/>
                  <a:pt x="32135" y="16067"/>
                </a:cubicBezTo>
                <a:cubicBezTo>
                  <a:pt x="32205" y="15927"/>
                  <a:pt x="32284" y="15742"/>
                  <a:pt x="32355" y="15592"/>
                </a:cubicBezTo>
                <a:cubicBezTo>
                  <a:pt x="32414" y="15532"/>
                  <a:pt x="32455" y="15466"/>
                  <a:pt x="32488" y="15405"/>
                </a:cubicBezTo>
                <a:close/>
                <a:moveTo>
                  <a:pt x="10274" y="12475"/>
                </a:moveTo>
                <a:cubicBezTo>
                  <a:pt x="10494" y="12581"/>
                  <a:pt x="10679" y="12695"/>
                  <a:pt x="10899" y="12801"/>
                </a:cubicBezTo>
                <a:cubicBezTo>
                  <a:pt x="10899" y="13866"/>
                  <a:pt x="10935" y="14896"/>
                  <a:pt x="10935" y="15962"/>
                </a:cubicBezTo>
                <a:cubicBezTo>
                  <a:pt x="10935" y="16147"/>
                  <a:pt x="10970" y="16323"/>
                  <a:pt x="10970" y="16543"/>
                </a:cubicBezTo>
                <a:lnTo>
                  <a:pt x="10310" y="16217"/>
                </a:lnTo>
                <a:cubicBezTo>
                  <a:pt x="10310" y="15187"/>
                  <a:pt x="10310" y="14122"/>
                  <a:pt x="10274" y="13100"/>
                </a:cubicBezTo>
                <a:lnTo>
                  <a:pt x="10274" y="12475"/>
                </a:lnTo>
                <a:close/>
                <a:moveTo>
                  <a:pt x="15337" y="13285"/>
                </a:moveTo>
                <a:lnTo>
                  <a:pt x="15337" y="13285"/>
                </a:lnTo>
                <a:cubicBezTo>
                  <a:pt x="15521" y="13426"/>
                  <a:pt x="15698" y="13611"/>
                  <a:pt x="15882" y="13796"/>
                </a:cubicBezTo>
                <a:cubicBezTo>
                  <a:pt x="15918" y="14307"/>
                  <a:pt x="15997" y="14861"/>
                  <a:pt x="16032" y="15372"/>
                </a:cubicBezTo>
                <a:cubicBezTo>
                  <a:pt x="16067" y="15777"/>
                  <a:pt x="16103" y="16182"/>
                  <a:pt x="16182" y="16587"/>
                </a:cubicBezTo>
                <a:lnTo>
                  <a:pt x="16138" y="16587"/>
                </a:lnTo>
                <a:cubicBezTo>
                  <a:pt x="15962" y="16437"/>
                  <a:pt x="15777" y="16287"/>
                  <a:pt x="15592" y="16147"/>
                </a:cubicBezTo>
                <a:cubicBezTo>
                  <a:pt x="15557" y="15706"/>
                  <a:pt x="15477" y="15222"/>
                  <a:pt x="15442" y="14747"/>
                </a:cubicBezTo>
                <a:cubicBezTo>
                  <a:pt x="15407" y="14271"/>
                  <a:pt x="15372" y="13761"/>
                  <a:pt x="15337" y="13285"/>
                </a:cubicBezTo>
                <a:close/>
                <a:moveTo>
                  <a:pt x="24396" y="13682"/>
                </a:moveTo>
                <a:cubicBezTo>
                  <a:pt x="24801" y="13902"/>
                  <a:pt x="25162" y="14122"/>
                  <a:pt x="25567" y="14386"/>
                </a:cubicBezTo>
                <a:cubicBezTo>
                  <a:pt x="25311" y="15152"/>
                  <a:pt x="25056" y="15927"/>
                  <a:pt x="24801" y="16728"/>
                </a:cubicBezTo>
                <a:cubicBezTo>
                  <a:pt x="24466" y="16508"/>
                  <a:pt x="24141" y="16323"/>
                  <a:pt x="23771" y="16103"/>
                </a:cubicBezTo>
                <a:cubicBezTo>
                  <a:pt x="23956" y="15301"/>
                  <a:pt x="24176" y="14491"/>
                  <a:pt x="24396" y="13682"/>
                </a:cubicBezTo>
                <a:close/>
                <a:moveTo>
                  <a:pt x="32945" y="14967"/>
                </a:moveTo>
                <a:cubicBezTo>
                  <a:pt x="33015" y="15046"/>
                  <a:pt x="33085" y="15152"/>
                  <a:pt x="33235" y="15222"/>
                </a:cubicBezTo>
                <a:cubicBezTo>
                  <a:pt x="32865" y="15662"/>
                  <a:pt x="32540" y="16217"/>
                  <a:pt x="32319" y="16763"/>
                </a:cubicBezTo>
                <a:cubicBezTo>
                  <a:pt x="32249" y="16728"/>
                  <a:pt x="32170" y="16692"/>
                  <a:pt x="32135" y="16692"/>
                </a:cubicBezTo>
                <a:cubicBezTo>
                  <a:pt x="32284" y="16323"/>
                  <a:pt x="32425" y="15997"/>
                  <a:pt x="32610" y="15627"/>
                </a:cubicBezTo>
                <a:cubicBezTo>
                  <a:pt x="32645" y="15522"/>
                  <a:pt x="32724" y="15407"/>
                  <a:pt x="32760" y="15301"/>
                </a:cubicBezTo>
                <a:cubicBezTo>
                  <a:pt x="32760" y="15266"/>
                  <a:pt x="32795" y="15222"/>
                  <a:pt x="32795" y="15152"/>
                </a:cubicBezTo>
                <a:cubicBezTo>
                  <a:pt x="32865" y="15081"/>
                  <a:pt x="32909" y="15046"/>
                  <a:pt x="32945" y="14967"/>
                </a:cubicBezTo>
                <a:close/>
                <a:moveTo>
                  <a:pt x="3416" y="12070"/>
                </a:moveTo>
                <a:lnTo>
                  <a:pt x="3416" y="12070"/>
                </a:lnTo>
                <a:cubicBezTo>
                  <a:pt x="3636" y="12185"/>
                  <a:pt x="3856" y="12326"/>
                  <a:pt x="4076" y="12475"/>
                </a:cubicBezTo>
                <a:lnTo>
                  <a:pt x="4076" y="13866"/>
                </a:lnTo>
                <a:cubicBezTo>
                  <a:pt x="4076" y="14861"/>
                  <a:pt x="4112" y="15812"/>
                  <a:pt x="4112" y="16807"/>
                </a:cubicBezTo>
                <a:cubicBezTo>
                  <a:pt x="3927" y="16657"/>
                  <a:pt x="3707" y="16543"/>
                  <a:pt x="3486" y="16437"/>
                </a:cubicBezTo>
                <a:cubicBezTo>
                  <a:pt x="3451" y="14967"/>
                  <a:pt x="3451" y="13505"/>
                  <a:pt x="3416" y="12070"/>
                </a:cubicBezTo>
                <a:close/>
                <a:moveTo>
                  <a:pt x="19589" y="13682"/>
                </a:moveTo>
                <a:lnTo>
                  <a:pt x="19589" y="13682"/>
                </a:lnTo>
                <a:cubicBezTo>
                  <a:pt x="19923" y="13866"/>
                  <a:pt x="20214" y="14087"/>
                  <a:pt x="20505" y="14271"/>
                </a:cubicBezTo>
                <a:cubicBezTo>
                  <a:pt x="20469" y="15117"/>
                  <a:pt x="20469" y="15962"/>
                  <a:pt x="20469" y="16807"/>
                </a:cubicBezTo>
                <a:cubicBezTo>
                  <a:pt x="20214" y="16657"/>
                  <a:pt x="19923" y="16472"/>
                  <a:pt x="19659" y="16323"/>
                </a:cubicBezTo>
                <a:cubicBezTo>
                  <a:pt x="19624" y="15442"/>
                  <a:pt x="19589" y="14562"/>
                  <a:pt x="19589" y="13682"/>
                </a:cubicBezTo>
                <a:close/>
                <a:moveTo>
                  <a:pt x="10935" y="12845"/>
                </a:moveTo>
                <a:lnTo>
                  <a:pt x="10935" y="12845"/>
                </a:lnTo>
                <a:cubicBezTo>
                  <a:pt x="11190" y="12986"/>
                  <a:pt x="11410" y="13136"/>
                  <a:pt x="11665" y="13285"/>
                </a:cubicBezTo>
                <a:cubicBezTo>
                  <a:pt x="11665" y="14122"/>
                  <a:pt x="11665" y="14967"/>
                  <a:pt x="11701" y="15777"/>
                </a:cubicBezTo>
                <a:lnTo>
                  <a:pt x="11701" y="16877"/>
                </a:lnTo>
                <a:cubicBezTo>
                  <a:pt x="11595" y="16842"/>
                  <a:pt x="11480" y="16763"/>
                  <a:pt x="11375" y="16728"/>
                </a:cubicBezTo>
                <a:cubicBezTo>
                  <a:pt x="11260" y="16657"/>
                  <a:pt x="11120" y="16622"/>
                  <a:pt x="11005" y="16543"/>
                </a:cubicBezTo>
                <a:lnTo>
                  <a:pt x="11005" y="15962"/>
                </a:lnTo>
                <a:cubicBezTo>
                  <a:pt x="10970" y="14932"/>
                  <a:pt x="10970" y="13866"/>
                  <a:pt x="10935" y="12845"/>
                </a:cubicBezTo>
                <a:close/>
                <a:moveTo>
                  <a:pt x="33270" y="15222"/>
                </a:moveTo>
                <a:cubicBezTo>
                  <a:pt x="33455" y="15337"/>
                  <a:pt x="33675" y="15407"/>
                  <a:pt x="34010" y="15486"/>
                </a:cubicBezTo>
                <a:cubicBezTo>
                  <a:pt x="33605" y="15962"/>
                  <a:pt x="33305" y="16472"/>
                  <a:pt x="33015" y="17062"/>
                </a:cubicBezTo>
                <a:cubicBezTo>
                  <a:pt x="32795" y="16983"/>
                  <a:pt x="32575" y="16913"/>
                  <a:pt x="32355" y="16807"/>
                </a:cubicBezTo>
                <a:cubicBezTo>
                  <a:pt x="32610" y="16217"/>
                  <a:pt x="32909" y="15706"/>
                  <a:pt x="33270" y="15222"/>
                </a:cubicBezTo>
                <a:close/>
                <a:moveTo>
                  <a:pt x="15962" y="13831"/>
                </a:moveTo>
                <a:lnTo>
                  <a:pt x="15962" y="13831"/>
                </a:lnTo>
                <a:cubicBezTo>
                  <a:pt x="16182" y="14016"/>
                  <a:pt x="16358" y="14166"/>
                  <a:pt x="16578" y="14342"/>
                </a:cubicBezTo>
                <a:cubicBezTo>
                  <a:pt x="16622" y="14747"/>
                  <a:pt x="16657" y="15152"/>
                  <a:pt x="16692" y="15557"/>
                </a:cubicBezTo>
                <a:cubicBezTo>
                  <a:pt x="16728" y="16067"/>
                  <a:pt x="16842" y="16622"/>
                  <a:pt x="16913" y="17133"/>
                </a:cubicBezTo>
                <a:cubicBezTo>
                  <a:pt x="16692" y="16983"/>
                  <a:pt x="16472" y="16807"/>
                  <a:pt x="16252" y="16657"/>
                </a:cubicBezTo>
                <a:cubicBezTo>
                  <a:pt x="16182" y="16217"/>
                  <a:pt x="16138" y="15812"/>
                  <a:pt x="16067" y="15372"/>
                </a:cubicBezTo>
                <a:cubicBezTo>
                  <a:pt x="16032" y="14861"/>
                  <a:pt x="15997" y="14342"/>
                  <a:pt x="15962" y="13831"/>
                </a:cubicBezTo>
                <a:close/>
                <a:moveTo>
                  <a:pt x="4112" y="12511"/>
                </a:moveTo>
                <a:lnTo>
                  <a:pt x="4112" y="12511"/>
                </a:lnTo>
                <a:cubicBezTo>
                  <a:pt x="4332" y="12660"/>
                  <a:pt x="4517" y="12801"/>
                  <a:pt x="4737" y="12951"/>
                </a:cubicBezTo>
                <a:cubicBezTo>
                  <a:pt x="4737" y="14386"/>
                  <a:pt x="4772" y="15777"/>
                  <a:pt x="4807" y="17203"/>
                </a:cubicBezTo>
                <a:cubicBezTo>
                  <a:pt x="4587" y="17097"/>
                  <a:pt x="4402" y="16948"/>
                  <a:pt x="4182" y="16842"/>
                </a:cubicBezTo>
                <a:cubicBezTo>
                  <a:pt x="4147" y="15372"/>
                  <a:pt x="4112" y="13946"/>
                  <a:pt x="4112" y="12511"/>
                </a:cubicBezTo>
                <a:close/>
                <a:moveTo>
                  <a:pt x="11701" y="13321"/>
                </a:moveTo>
                <a:lnTo>
                  <a:pt x="11701" y="13321"/>
                </a:lnTo>
                <a:cubicBezTo>
                  <a:pt x="11815" y="13391"/>
                  <a:pt x="11921" y="13461"/>
                  <a:pt x="12035" y="13541"/>
                </a:cubicBezTo>
                <a:lnTo>
                  <a:pt x="12361" y="13866"/>
                </a:lnTo>
                <a:cubicBezTo>
                  <a:pt x="12396" y="14606"/>
                  <a:pt x="12396" y="15372"/>
                  <a:pt x="12396" y="16103"/>
                </a:cubicBezTo>
                <a:lnTo>
                  <a:pt x="12396" y="17247"/>
                </a:lnTo>
                <a:cubicBezTo>
                  <a:pt x="12326" y="17168"/>
                  <a:pt x="12220" y="17133"/>
                  <a:pt x="12106" y="17062"/>
                </a:cubicBezTo>
                <a:cubicBezTo>
                  <a:pt x="12000" y="17027"/>
                  <a:pt x="11885" y="16948"/>
                  <a:pt x="11736" y="16913"/>
                </a:cubicBezTo>
                <a:lnTo>
                  <a:pt x="11736" y="15777"/>
                </a:lnTo>
                <a:cubicBezTo>
                  <a:pt x="11736" y="14967"/>
                  <a:pt x="11736" y="14166"/>
                  <a:pt x="11701" y="13321"/>
                </a:cubicBezTo>
                <a:close/>
                <a:moveTo>
                  <a:pt x="20584" y="14307"/>
                </a:moveTo>
                <a:cubicBezTo>
                  <a:pt x="20910" y="14527"/>
                  <a:pt x="21244" y="14712"/>
                  <a:pt x="21570" y="14896"/>
                </a:cubicBezTo>
                <a:cubicBezTo>
                  <a:pt x="21499" y="15706"/>
                  <a:pt x="21420" y="16508"/>
                  <a:pt x="21420" y="17318"/>
                </a:cubicBezTo>
                <a:cubicBezTo>
                  <a:pt x="21130" y="17168"/>
                  <a:pt x="20839" y="16983"/>
                  <a:pt x="20540" y="16842"/>
                </a:cubicBezTo>
                <a:cubicBezTo>
                  <a:pt x="20505" y="15997"/>
                  <a:pt x="20540" y="15152"/>
                  <a:pt x="20584" y="14307"/>
                </a:cubicBezTo>
                <a:close/>
                <a:moveTo>
                  <a:pt x="25602" y="14386"/>
                </a:moveTo>
                <a:cubicBezTo>
                  <a:pt x="25646" y="14421"/>
                  <a:pt x="25681" y="14421"/>
                  <a:pt x="25716" y="14456"/>
                </a:cubicBezTo>
                <a:cubicBezTo>
                  <a:pt x="26007" y="14641"/>
                  <a:pt x="26377" y="14826"/>
                  <a:pt x="26747" y="15002"/>
                </a:cubicBezTo>
                <a:cubicBezTo>
                  <a:pt x="26412" y="15777"/>
                  <a:pt x="26086" y="16543"/>
                  <a:pt x="25787" y="17318"/>
                </a:cubicBezTo>
                <a:cubicBezTo>
                  <a:pt x="25602" y="17203"/>
                  <a:pt x="25382" y="17062"/>
                  <a:pt x="25206" y="16948"/>
                </a:cubicBezTo>
                <a:cubicBezTo>
                  <a:pt x="25091" y="16877"/>
                  <a:pt x="24986" y="16807"/>
                  <a:pt x="24871" y="16728"/>
                </a:cubicBezTo>
                <a:cubicBezTo>
                  <a:pt x="25091" y="15962"/>
                  <a:pt x="25347" y="15152"/>
                  <a:pt x="25602" y="14386"/>
                </a:cubicBezTo>
                <a:close/>
                <a:moveTo>
                  <a:pt x="30409" y="14527"/>
                </a:moveTo>
                <a:cubicBezTo>
                  <a:pt x="30779" y="14826"/>
                  <a:pt x="31104" y="15152"/>
                  <a:pt x="31369" y="15486"/>
                </a:cubicBezTo>
                <a:cubicBezTo>
                  <a:pt x="30999" y="16103"/>
                  <a:pt x="30594" y="16728"/>
                  <a:pt x="30189" y="17318"/>
                </a:cubicBezTo>
                <a:cubicBezTo>
                  <a:pt x="29934" y="17027"/>
                  <a:pt x="29608" y="16763"/>
                  <a:pt x="29273" y="16508"/>
                </a:cubicBezTo>
                <a:cubicBezTo>
                  <a:pt x="29678" y="15847"/>
                  <a:pt x="30048" y="15187"/>
                  <a:pt x="30409" y="14527"/>
                </a:cubicBezTo>
                <a:close/>
                <a:moveTo>
                  <a:pt x="31897" y="16923"/>
                </a:moveTo>
                <a:lnTo>
                  <a:pt x="31897" y="16923"/>
                </a:lnTo>
                <a:cubicBezTo>
                  <a:pt x="31838" y="17086"/>
                  <a:pt x="31802" y="17216"/>
                  <a:pt x="31730" y="17353"/>
                </a:cubicBezTo>
                <a:cubicBezTo>
                  <a:pt x="31765" y="17247"/>
                  <a:pt x="31809" y="17097"/>
                  <a:pt x="31844" y="16983"/>
                </a:cubicBezTo>
                <a:cubicBezTo>
                  <a:pt x="31864" y="16963"/>
                  <a:pt x="31884" y="16943"/>
                  <a:pt x="31897" y="16923"/>
                </a:cubicBezTo>
                <a:close/>
                <a:moveTo>
                  <a:pt x="31879" y="16622"/>
                </a:moveTo>
                <a:cubicBezTo>
                  <a:pt x="31914" y="16622"/>
                  <a:pt x="31914" y="16657"/>
                  <a:pt x="31914" y="16692"/>
                </a:cubicBezTo>
                <a:cubicBezTo>
                  <a:pt x="31844" y="16807"/>
                  <a:pt x="31809" y="16948"/>
                  <a:pt x="31765" y="17062"/>
                </a:cubicBezTo>
                <a:cubicBezTo>
                  <a:pt x="31694" y="17168"/>
                  <a:pt x="31659" y="17282"/>
                  <a:pt x="31589" y="17388"/>
                </a:cubicBezTo>
                <a:cubicBezTo>
                  <a:pt x="31694" y="17133"/>
                  <a:pt x="31765" y="16877"/>
                  <a:pt x="31879" y="16622"/>
                </a:cubicBezTo>
                <a:close/>
                <a:moveTo>
                  <a:pt x="12440" y="13946"/>
                </a:moveTo>
                <a:cubicBezTo>
                  <a:pt x="12546" y="14051"/>
                  <a:pt x="12616" y="14166"/>
                  <a:pt x="12731" y="14271"/>
                </a:cubicBezTo>
                <a:cubicBezTo>
                  <a:pt x="12766" y="14342"/>
                  <a:pt x="12836" y="14421"/>
                  <a:pt x="12916" y="14491"/>
                </a:cubicBezTo>
                <a:cubicBezTo>
                  <a:pt x="12916" y="15266"/>
                  <a:pt x="12916" y="15997"/>
                  <a:pt x="12951" y="16728"/>
                </a:cubicBezTo>
                <a:lnTo>
                  <a:pt x="12951" y="17573"/>
                </a:lnTo>
                <a:cubicBezTo>
                  <a:pt x="12836" y="17467"/>
                  <a:pt x="12731" y="17388"/>
                  <a:pt x="12475" y="17247"/>
                </a:cubicBezTo>
                <a:lnTo>
                  <a:pt x="12475" y="16103"/>
                </a:lnTo>
                <a:cubicBezTo>
                  <a:pt x="12440" y="15372"/>
                  <a:pt x="12440" y="14641"/>
                  <a:pt x="12440" y="13946"/>
                </a:cubicBezTo>
                <a:close/>
                <a:moveTo>
                  <a:pt x="4772" y="12986"/>
                </a:moveTo>
                <a:lnTo>
                  <a:pt x="4772" y="12986"/>
                </a:lnTo>
                <a:cubicBezTo>
                  <a:pt x="4913" y="13065"/>
                  <a:pt x="5062" y="13171"/>
                  <a:pt x="5212" y="13241"/>
                </a:cubicBezTo>
                <a:cubicBezTo>
                  <a:pt x="5282" y="13321"/>
                  <a:pt x="5397" y="13391"/>
                  <a:pt x="5503" y="13461"/>
                </a:cubicBezTo>
                <a:cubicBezTo>
                  <a:pt x="5503" y="14201"/>
                  <a:pt x="5467" y="14896"/>
                  <a:pt x="5467" y="15592"/>
                </a:cubicBezTo>
                <a:cubicBezTo>
                  <a:pt x="5467" y="16252"/>
                  <a:pt x="5467" y="16913"/>
                  <a:pt x="5432" y="17608"/>
                </a:cubicBezTo>
                <a:cubicBezTo>
                  <a:pt x="5282" y="17502"/>
                  <a:pt x="5098" y="17388"/>
                  <a:pt x="4913" y="17282"/>
                </a:cubicBezTo>
                <a:lnTo>
                  <a:pt x="4878" y="17247"/>
                </a:lnTo>
                <a:cubicBezTo>
                  <a:pt x="4842" y="15812"/>
                  <a:pt x="4807" y="14421"/>
                  <a:pt x="4772" y="12986"/>
                </a:cubicBezTo>
                <a:close/>
                <a:moveTo>
                  <a:pt x="16657" y="14386"/>
                </a:moveTo>
                <a:lnTo>
                  <a:pt x="16657" y="14386"/>
                </a:lnTo>
                <a:cubicBezTo>
                  <a:pt x="16842" y="14562"/>
                  <a:pt x="17062" y="14712"/>
                  <a:pt x="17282" y="14861"/>
                </a:cubicBezTo>
                <a:cubicBezTo>
                  <a:pt x="17317" y="15266"/>
                  <a:pt x="17353" y="15706"/>
                  <a:pt x="17388" y="16103"/>
                </a:cubicBezTo>
                <a:cubicBezTo>
                  <a:pt x="17458" y="16622"/>
                  <a:pt x="17538" y="17097"/>
                  <a:pt x="17608" y="17573"/>
                </a:cubicBezTo>
                <a:lnTo>
                  <a:pt x="17608" y="17643"/>
                </a:lnTo>
                <a:cubicBezTo>
                  <a:pt x="17388" y="17502"/>
                  <a:pt x="17168" y="17353"/>
                  <a:pt x="16983" y="17203"/>
                </a:cubicBezTo>
                <a:lnTo>
                  <a:pt x="16983" y="17133"/>
                </a:lnTo>
                <a:cubicBezTo>
                  <a:pt x="16877" y="16622"/>
                  <a:pt x="16798" y="16067"/>
                  <a:pt x="16763" y="15557"/>
                </a:cubicBezTo>
                <a:cubicBezTo>
                  <a:pt x="16692" y="15152"/>
                  <a:pt x="16692" y="14782"/>
                  <a:pt x="16657" y="14386"/>
                </a:cubicBezTo>
                <a:close/>
                <a:moveTo>
                  <a:pt x="21640" y="14932"/>
                </a:moveTo>
                <a:cubicBezTo>
                  <a:pt x="21975" y="15152"/>
                  <a:pt x="22301" y="15337"/>
                  <a:pt x="22670" y="15522"/>
                </a:cubicBezTo>
                <a:cubicBezTo>
                  <a:pt x="22521" y="16287"/>
                  <a:pt x="22415" y="17062"/>
                  <a:pt x="22380" y="17828"/>
                </a:cubicBezTo>
                <a:cubicBezTo>
                  <a:pt x="22124" y="17723"/>
                  <a:pt x="21904" y="17573"/>
                  <a:pt x="21684" y="17467"/>
                </a:cubicBezTo>
                <a:cubicBezTo>
                  <a:pt x="21605" y="17423"/>
                  <a:pt x="21535" y="17388"/>
                  <a:pt x="21464" y="17353"/>
                </a:cubicBezTo>
                <a:cubicBezTo>
                  <a:pt x="21499" y="16543"/>
                  <a:pt x="21570" y="15742"/>
                  <a:pt x="21640" y="14932"/>
                </a:cubicBezTo>
                <a:close/>
                <a:moveTo>
                  <a:pt x="31404" y="15557"/>
                </a:moveTo>
                <a:cubicBezTo>
                  <a:pt x="31509" y="15706"/>
                  <a:pt x="31624" y="15847"/>
                  <a:pt x="31694" y="15997"/>
                </a:cubicBezTo>
                <a:cubicBezTo>
                  <a:pt x="31325" y="16622"/>
                  <a:pt x="30964" y="17247"/>
                  <a:pt x="30594" y="17828"/>
                </a:cubicBezTo>
                <a:cubicBezTo>
                  <a:pt x="30488" y="17687"/>
                  <a:pt x="30374" y="17502"/>
                  <a:pt x="30224" y="17388"/>
                </a:cubicBezTo>
                <a:cubicBezTo>
                  <a:pt x="30629" y="16763"/>
                  <a:pt x="31034" y="16182"/>
                  <a:pt x="31404" y="15557"/>
                </a:cubicBezTo>
                <a:close/>
                <a:moveTo>
                  <a:pt x="12951" y="14562"/>
                </a:moveTo>
                <a:cubicBezTo>
                  <a:pt x="13021" y="14676"/>
                  <a:pt x="13136" y="14747"/>
                  <a:pt x="13206" y="14826"/>
                </a:cubicBezTo>
                <a:cubicBezTo>
                  <a:pt x="13241" y="15847"/>
                  <a:pt x="13241" y="16877"/>
                  <a:pt x="13241" y="17907"/>
                </a:cubicBezTo>
                <a:cubicBezTo>
                  <a:pt x="13206" y="17863"/>
                  <a:pt x="13171" y="17828"/>
                  <a:pt x="13136" y="17793"/>
                </a:cubicBezTo>
                <a:cubicBezTo>
                  <a:pt x="13100" y="17723"/>
                  <a:pt x="13056" y="17687"/>
                  <a:pt x="13021" y="17608"/>
                </a:cubicBezTo>
                <a:cubicBezTo>
                  <a:pt x="13021" y="17318"/>
                  <a:pt x="12986" y="17027"/>
                  <a:pt x="12986" y="16728"/>
                </a:cubicBezTo>
                <a:cubicBezTo>
                  <a:pt x="12986" y="15997"/>
                  <a:pt x="12986" y="15301"/>
                  <a:pt x="12951" y="14562"/>
                </a:cubicBezTo>
                <a:close/>
                <a:moveTo>
                  <a:pt x="26782" y="15046"/>
                </a:moveTo>
                <a:cubicBezTo>
                  <a:pt x="27187" y="15266"/>
                  <a:pt x="27583" y="15486"/>
                  <a:pt x="27988" y="15706"/>
                </a:cubicBezTo>
                <a:cubicBezTo>
                  <a:pt x="27627" y="16437"/>
                  <a:pt x="27257" y="17168"/>
                  <a:pt x="26887" y="17943"/>
                </a:cubicBezTo>
                <a:cubicBezTo>
                  <a:pt x="26703" y="17828"/>
                  <a:pt x="26482" y="17687"/>
                  <a:pt x="26262" y="17573"/>
                </a:cubicBezTo>
                <a:cubicBezTo>
                  <a:pt x="26121" y="17502"/>
                  <a:pt x="26007" y="17423"/>
                  <a:pt x="25866" y="17353"/>
                </a:cubicBezTo>
                <a:cubicBezTo>
                  <a:pt x="26157" y="16543"/>
                  <a:pt x="26447" y="15812"/>
                  <a:pt x="26782" y="15046"/>
                </a:cubicBezTo>
                <a:close/>
                <a:moveTo>
                  <a:pt x="5573" y="13505"/>
                </a:moveTo>
                <a:cubicBezTo>
                  <a:pt x="5758" y="13646"/>
                  <a:pt x="5943" y="13796"/>
                  <a:pt x="6163" y="13946"/>
                </a:cubicBezTo>
                <a:cubicBezTo>
                  <a:pt x="6163" y="14747"/>
                  <a:pt x="6128" y="15522"/>
                  <a:pt x="6128" y="16323"/>
                </a:cubicBezTo>
                <a:cubicBezTo>
                  <a:pt x="6128" y="16877"/>
                  <a:pt x="6092" y="17423"/>
                  <a:pt x="6092" y="17978"/>
                </a:cubicBezTo>
                <a:cubicBezTo>
                  <a:pt x="5908" y="17863"/>
                  <a:pt x="5687" y="17758"/>
                  <a:pt x="5503" y="17643"/>
                </a:cubicBezTo>
                <a:cubicBezTo>
                  <a:pt x="5503" y="16948"/>
                  <a:pt x="5503" y="16252"/>
                  <a:pt x="5538" y="15592"/>
                </a:cubicBezTo>
                <a:cubicBezTo>
                  <a:pt x="5538" y="14896"/>
                  <a:pt x="5538" y="14201"/>
                  <a:pt x="5573" y="13505"/>
                </a:cubicBezTo>
                <a:close/>
                <a:moveTo>
                  <a:pt x="17317" y="14896"/>
                </a:moveTo>
                <a:lnTo>
                  <a:pt x="17317" y="14896"/>
                </a:lnTo>
                <a:cubicBezTo>
                  <a:pt x="17538" y="15046"/>
                  <a:pt x="17758" y="15187"/>
                  <a:pt x="17978" y="15337"/>
                </a:cubicBezTo>
                <a:cubicBezTo>
                  <a:pt x="18013" y="15662"/>
                  <a:pt x="18013" y="15997"/>
                  <a:pt x="18048" y="16323"/>
                </a:cubicBezTo>
                <a:cubicBezTo>
                  <a:pt x="18119" y="16913"/>
                  <a:pt x="18163" y="17502"/>
                  <a:pt x="18233" y="18083"/>
                </a:cubicBezTo>
                <a:cubicBezTo>
                  <a:pt x="18048" y="17943"/>
                  <a:pt x="17863" y="17828"/>
                  <a:pt x="17678" y="17723"/>
                </a:cubicBezTo>
                <a:cubicBezTo>
                  <a:pt x="17678" y="17643"/>
                  <a:pt x="17678" y="17608"/>
                  <a:pt x="17643" y="17573"/>
                </a:cubicBezTo>
                <a:cubicBezTo>
                  <a:pt x="17573" y="17097"/>
                  <a:pt x="17502" y="16587"/>
                  <a:pt x="17458" y="16103"/>
                </a:cubicBezTo>
                <a:cubicBezTo>
                  <a:pt x="17423" y="15706"/>
                  <a:pt x="17353" y="15301"/>
                  <a:pt x="17317" y="14896"/>
                </a:cubicBezTo>
                <a:close/>
                <a:moveTo>
                  <a:pt x="31730" y="16067"/>
                </a:moveTo>
                <a:cubicBezTo>
                  <a:pt x="31765" y="16182"/>
                  <a:pt x="31844" y="16323"/>
                  <a:pt x="31844" y="16437"/>
                </a:cubicBezTo>
                <a:cubicBezTo>
                  <a:pt x="31545" y="16983"/>
                  <a:pt x="31254" y="17538"/>
                  <a:pt x="30964" y="18048"/>
                </a:cubicBezTo>
                <a:cubicBezTo>
                  <a:pt x="30928" y="18128"/>
                  <a:pt x="30849" y="18198"/>
                  <a:pt x="30814" y="18268"/>
                </a:cubicBezTo>
                <a:cubicBezTo>
                  <a:pt x="30779" y="18128"/>
                  <a:pt x="30708" y="18013"/>
                  <a:pt x="30594" y="17863"/>
                </a:cubicBezTo>
                <a:cubicBezTo>
                  <a:pt x="30999" y="17282"/>
                  <a:pt x="31369" y="16692"/>
                  <a:pt x="31730" y="16067"/>
                </a:cubicBezTo>
                <a:close/>
                <a:moveTo>
                  <a:pt x="6233" y="13981"/>
                </a:moveTo>
                <a:cubicBezTo>
                  <a:pt x="6418" y="14087"/>
                  <a:pt x="6603" y="14236"/>
                  <a:pt x="6788" y="14342"/>
                </a:cubicBezTo>
                <a:cubicBezTo>
                  <a:pt x="6788" y="15222"/>
                  <a:pt x="6753" y="16103"/>
                  <a:pt x="6753" y="16983"/>
                </a:cubicBezTo>
                <a:lnTo>
                  <a:pt x="6753" y="18348"/>
                </a:lnTo>
                <a:cubicBezTo>
                  <a:pt x="6568" y="18233"/>
                  <a:pt x="6348" y="18128"/>
                  <a:pt x="6163" y="18013"/>
                </a:cubicBezTo>
                <a:lnTo>
                  <a:pt x="6163" y="16323"/>
                </a:lnTo>
                <a:cubicBezTo>
                  <a:pt x="6198" y="15557"/>
                  <a:pt x="6198" y="14747"/>
                  <a:pt x="6233" y="13981"/>
                </a:cubicBezTo>
                <a:close/>
                <a:moveTo>
                  <a:pt x="31589" y="17502"/>
                </a:moveTo>
                <a:cubicBezTo>
                  <a:pt x="31509" y="17758"/>
                  <a:pt x="31404" y="18013"/>
                  <a:pt x="31325" y="18268"/>
                </a:cubicBezTo>
                <a:cubicBezTo>
                  <a:pt x="31325" y="18297"/>
                  <a:pt x="31302" y="18330"/>
                  <a:pt x="31293" y="18361"/>
                </a:cubicBezTo>
                <a:lnTo>
                  <a:pt x="31293" y="18361"/>
                </a:lnTo>
                <a:cubicBezTo>
                  <a:pt x="31330" y="18148"/>
                  <a:pt x="31406" y="17936"/>
                  <a:pt x="31474" y="17758"/>
                </a:cubicBezTo>
                <a:lnTo>
                  <a:pt x="31474" y="17723"/>
                </a:lnTo>
                <a:cubicBezTo>
                  <a:pt x="31509" y="17643"/>
                  <a:pt x="31545" y="17573"/>
                  <a:pt x="31589" y="17502"/>
                </a:cubicBezTo>
                <a:close/>
                <a:moveTo>
                  <a:pt x="22706" y="15557"/>
                </a:moveTo>
                <a:cubicBezTo>
                  <a:pt x="22741" y="15592"/>
                  <a:pt x="22820" y="15627"/>
                  <a:pt x="22855" y="15627"/>
                </a:cubicBezTo>
                <a:cubicBezTo>
                  <a:pt x="23146" y="15812"/>
                  <a:pt x="23445" y="15962"/>
                  <a:pt x="23736" y="16147"/>
                </a:cubicBezTo>
                <a:cubicBezTo>
                  <a:pt x="23551" y="16877"/>
                  <a:pt x="23401" y="17643"/>
                  <a:pt x="23295" y="18383"/>
                </a:cubicBezTo>
                <a:cubicBezTo>
                  <a:pt x="23005" y="18198"/>
                  <a:pt x="22706" y="18048"/>
                  <a:pt x="22415" y="17863"/>
                </a:cubicBezTo>
                <a:cubicBezTo>
                  <a:pt x="22485" y="17097"/>
                  <a:pt x="22600" y="16323"/>
                  <a:pt x="22706" y="15557"/>
                </a:cubicBezTo>
                <a:close/>
                <a:moveTo>
                  <a:pt x="13276" y="14896"/>
                </a:moveTo>
                <a:cubicBezTo>
                  <a:pt x="13426" y="15002"/>
                  <a:pt x="13576" y="15117"/>
                  <a:pt x="13761" y="15187"/>
                </a:cubicBezTo>
                <a:cubicBezTo>
                  <a:pt x="13796" y="16287"/>
                  <a:pt x="13831" y="17353"/>
                  <a:pt x="13831" y="18453"/>
                </a:cubicBezTo>
                <a:lnTo>
                  <a:pt x="13796" y="18418"/>
                </a:lnTo>
                <a:cubicBezTo>
                  <a:pt x="13576" y="18233"/>
                  <a:pt x="13426" y="18083"/>
                  <a:pt x="13320" y="17978"/>
                </a:cubicBezTo>
                <a:cubicBezTo>
                  <a:pt x="13320" y="16948"/>
                  <a:pt x="13276" y="15927"/>
                  <a:pt x="13276" y="14896"/>
                </a:cubicBezTo>
                <a:close/>
                <a:moveTo>
                  <a:pt x="18013" y="15372"/>
                </a:moveTo>
                <a:cubicBezTo>
                  <a:pt x="18233" y="15522"/>
                  <a:pt x="18418" y="15627"/>
                  <a:pt x="18638" y="15777"/>
                </a:cubicBezTo>
                <a:cubicBezTo>
                  <a:pt x="18673" y="16147"/>
                  <a:pt x="18709" y="16543"/>
                  <a:pt x="18744" y="16948"/>
                </a:cubicBezTo>
                <a:cubicBezTo>
                  <a:pt x="18823" y="17423"/>
                  <a:pt x="18893" y="17943"/>
                  <a:pt x="18964" y="18453"/>
                </a:cubicBezTo>
                <a:cubicBezTo>
                  <a:pt x="18964" y="18488"/>
                  <a:pt x="18964" y="18524"/>
                  <a:pt x="18999" y="18568"/>
                </a:cubicBezTo>
                <a:cubicBezTo>
                  <a:pt x="18744" y="18418"/>
                  <a:pt x="18524" y="18268"/>
                  <a:pt x="18268" y="18128"/>
                </a:cubicBezTo>
                <a:cubicBezTo>
                  <a:pt x="18233" y="17502"/>
                  <a:pt x="18163" y="16913"/>
                  <a:pt x="18119" y="16323"/>
                </a:cubicBezTo>
                <a:cubicBezTo>
                  <a:pt x="18083" y="16032"/>
                  <a:pt x="18048" y="15706"/>
                  <a:pt x="18013" y="15372"/>
                </a:cubicBezTo>
                <a:close/>
                <a:moveTo>
                  <a:pt x="28023" y="15742"/>
                </a:moveTo>
                <a:cubicBezTo>
                  <a:pt x="28428" y="15997"/>
                  <a:pt x="28833" y="16217"/>
                  <a:pt x="29203" y="16508"/>
                </a:cubicBezTo>
                <a:cubicBezTo>
                  <a:pt x="29124" y="16622"/>
                  <a:pt x="29053" y="16728"/>
                  <a:pt x="29018" y="16842"/>
                </a:cubicBezTo>
                <a:cubicBezTo>
                  <a:pt x="28648" y="17423"/>
                  <a:pt x="28322" y="18013"/>
                  <a:pt x="27988" y="18603"/>
                </a:cubicBezTo>
                <a:cubicBezTo>
                  <a:pt x="27627" y="18383"/>
                  <a:pt x="27292" y="18163"/>
                  <a:pt x="26967" y="17978"/>
                </a:cubicBezTo>
                <a:cubicBezTo>
                  <a:pt x="27292" y="17203"/>
                  <a:pt x="27662" y="16472"/>
                  <a:pt x="28023" y="15742"/>
                </a:cubicBezTo>
                <a:close/>
                <a:moveTo>
                  <a:pt x="31809" y="16692"/>
                </a:moveTo>
                <a:cubicBezTo>
                  <a:pt x="31659" y="17027"/>
                  <a:pt x="31545" y="17353"/>
                  <a:pt x="31404" y="17723"/>
                </a:cubicBezTo>
                <a:cubicBezTo>
                  <a:pt x="31254" y="18013"/>
                  <a:pt x="31104" y="18304"/>
                  <a:pt x="30964" y="18603"/>
                </a:cubicBezTo>
                <a:lnTo>
                  <a:pt x="30964" y="18568"/>
                </a:lnTo>
                <a:cubicBezTo>
                  <a:pt x="30928" y="18488"/>
                  <a:pt x="30884" y="18418"/>
                  <a:pt x="30849" y="18304"/>
                </a:cubicBezTo>
                <a:cubicBezTo>
                  <a:pt x="30884" y="18233"/>
                  <a:pt x="30964" y="18163"/>
                  <a:pt x="30999" y="18083"/>
                </a:cubicBezTo>
                <a:cubicBezTo>
                  <a:pt x="31254" y="17608"/>
                  <a:pt x="31509" y="17168"/>
                  <a:pt x="31809" y="16692"/>
                </a:cubicBezTo>
                <a:close/>
                <a:moveTo>
                  <a:pt x="32099" y="16728"/>
                </a:moveTo>
                <a:cubicBezTo>
                  <a:pt x="32170" y="16763"/>
                  <a:pt x="32205" y="16807"/>
                  <a:pt x="32284" y="16842"/>
                </a:cubicBezTo>
                <a:cubicBezTo>
                  <a:pt x="32029" y="17388"/>
                  <a:pt x="31844" y="18013"/>
                  <a:pt x="31694" y="18673"/>
                </a:cubicBezTo>
                <a:cubicBezTo>
                  <a:pt x="31624" y="18638"/>
                  <a:pt x="31545" y="18568"/>
                  <a:pt x="31545" y="18488"/>
                </a:cubicBezTo>
                <a:cubicBezTo>
                  <a:pt x="31474" y="18348"/>
                  <a:pt x="31589" y="18198"/>
                  <a:pt x="31659" y="17978"/>
                </a:cubicBezTo>
                <a:cubicBezTo>
                  <a:pt x="31809" y="17758"/>
                  <a:pt x="31985" y="17423"/>
                  <a:pt x="31985" y="16983"/>
                </a:cubicBezTo>
                <a:cubicBezTo>
                  <a:pt x="32029" y="16913"/>
                  <a:pt x="32029" y="16842"/>
                  <a:pt x="32064" y="16763"/>
                </a:cubicBezTo>
                <a:cubicBezTo>
                  <a:pt x="32099" y="16763"/>
                  <a:pt x="32099" y="16728"/>
                  <a:pt x="32099" y="16728"/>
                </a:cubicBezTo>
                <a:close/>
                <a:moveTo>
                  <a:pt x="6823" y="14386"/>
                </a:moveTo>
                <a:cubicBezTo>
                  <a:pt x="7043" y="14527"/>
                  <a:pt x="7263" y="14641"/>
                  <a:pt x="7483" y="14782"/>
                </a:cubicBezTo>
                <a:lnTo>
                  <a:pt x="7483" y="17133"/>
                </a:lnTo>
                <a:lnTo>
                  <a:pt x="7483" y="18744"/>
                </a:lnTo>
                <a:cubicBezTo>
                  <a:pt x="7263" y="18638"/>
                  <a:pt x="7043" y="18488"/>
                  <a:pt x="6823" y="18383"/>
                </a:cubicBezTo>
                <a:lnTo>
                  <a:pt x="6823" y="17027"/>
                </a:lnTo>
                <a:lnTo>
                  <a:pt x="6823" y="14386"/>
                </a:lnTo>
                <a:close/>
                <a:moveTo>
                  <a:pt x="13796" y="15222"/>
                </a:moveTo>
                <a:lnTo>
                  <a:pt x="13796" y="15222"/>
                </a:lnTo>
                <a:cubicBezTo>
                  <a:pt x="14016" y="15337"/>
                  <a:pt x="14201" y="15442"/>
                  <a:pt x="14421" y="15557"/>
                </a:cubicBezTo>
                <a:cubicBezTo>
                  <a:pt x="14456" y="15557"/>
                  <a:pt x="14491" y="15592"/>
                  <a:pt x="14562" y="15592"/>
                </a:cubicBezTo>
                <a:cubicBezTo>
                  <a:pt x="14597" y="16067"/>
                  <a:pt x="14641" y="16508"/>
                  <a:pt x="14676" y="16948"/>
                </a:cubicBezTo>
                <a:cubicBezTo>
                  <a:pt x="14712" y="17643"/>
                  <a:pt x="14712" y="18304"/>
                  <a:pt x="14676" y="18929"/>
                </a:cubicBezTo>
                <a:cubicBezTo>
                  <a:pt x="14377" y="18823"/>
                  <a:pt x="14122" y="18673"/>
                  <a:pt x="13902" y="18488"/>
                </a:cubicBezTo>
                <a:cubicBezTo>
                  <a:pt x="13866" y="17388"/>
                  <a:pt x="13866" y="16323"/>
                  <a:pt x="13796" y="15222"/>
                </a:cubicBezTo>
                <a:close/>
                <a:moveTo>
                  <a:pt x="23771" y="16182"/>
                </a:moveTo>
                <a:cubicBezTo>
                  <a:pt x="24105" y="16367"/>
                  <a:pt x="24466" y="16587"/>
                  <a:pt x="24801" y="16763"/>
                </a:cubicBezTo>
                <a:cubicBezTo>
                  <a:pt x="24581" y="17502"/>
                  <a:pt x="24396" y="18198"/>
                  <a:pt x="24246" y="18929"/>
                </a:cubicBezTo>
                <a:cubicBezTo>
                  <a:pt x="23956" y="18744"/>
                  <a:pt x="23665" y="18603"/>
                  <a:pt x="23366" y="18418"/>
                </a:cubicBezTo>
                <a:cubicBezTo>
                  <a:pt x="23480" y="17643"/>
                  <a:pt x="23621" y="16913"/>
                  <a:pt x="23771" y="16182"/>
                </a:cubicBezTo>
                <a:close/>
                <a:moveTo>
                  <a:pt x="31325" y="18013"/>
                </a:moveTo>
                <a:lnTo>
                  <a:pt x="31325" y="18013"/>
                </a:lnTo>
                <a:cubicBezTo>
                  <a:pt x="31254" y="18233"/>
                  <a:pt x="31184" y="18453"/>
                  <a:pt x="31149" y="18709"/>
                </a:cubicBezTo>
                <a:cubicBezTo>
                  <a:pt x="31104" y="18788"/>
                  <a:pt x="31069" y="18858"/>
                  <a:pt x="31034" y="18929"/>
                </a:cubicBezTo>
                <a:cubicBezTo>
                  <a:pt x="31034" y="18858"/>
                  <a:pt x="30999" y="18744"/>
                  <a:pt x="30999" y="18673"/>
                </a:cubicBezTo>
                <a:lnTo>
                  <a:pt x="31325" y="18013"/>
                </a:lnTo>
                <a:close/>
                <a:moveTo>
                  <a:pt x="32319" y="16842"/>
                </a:moveTo>
                <a:cubicBezTo>
                  <a:pt x="32540" y="16948"/>
                  <a:pt x="32760" y="17027"/>
                  <a:pt x="33015" y="17097"/>
                </a:cubicBezTo>
                <a:cubicBezTo>
                  <a:pt x="32760" y="17687"/>
                  <a:pt x="32540" y="18304"/>
                  <a:pt x="32390" y="18964"/>
                </a:cubicBezTo>
                <a:cubicBezTo>
                  <a:pt x="32099" y="18893"/>
                  <a:pt x="31879" y="18788"/>
                  <a:pt x="31765" y="18709"/>
                </a:cubicBezTo>
                <a:cubicBezTo>
                  <a:pt x="31879" y="18048"/>
                  <a:pt x="32099" y="17423"/>
                  <a:pt x="32319" y="16842"/>
                </a:cubicBezTo>
                <a:close/>
                <a:moveTo>
                  <a:pt x="18673" y="15812"/>
                </a:moveTo>
                <a:lnTo>
                  <a:pt x="18673" y="15812"/>
                </a:lnTo>
                <a:cubicBezTo>
                  <a:pt x="18999" y="15997"/>
                  <a:pt x="19298" y="16182"/>
                  <a:pt x="19624" y="16367"/>
                </a:cubicBezTo>
                <a:cubicBezTo>
                  <a:pt x="19624" y="17133"/>
                  <a:pt x="19703" y="17907"/>
                  <a:pt x="19739" y="18673"/>
                </a:cubicBezTo>
                <a:lnTo>
                  <a:pt x="19739" y="19008"/>
                </a:lnTo>
                <a:cubicBezTo>
                  <a:pt x="19518" y="18893"/>
                  <a:pt x="19298" y="18744"/>
                  <a:pt x="19043" y="18603"/>
                </a:cubicBezTo>
                <a:lnTo>
                  <a:pt x="19043" y="18453"/>
                </a:lnTo>
                <a:cubicBezTo>
                  <a:pt x="18929" y="17943"/>
                  <a:pt x="18858" y="17423"/>
                  <a:pt x="18779" y="16913"/>
                </a:cubicBezTo>
                <a:cubicBezTo>
                  <a:pt x="18744" y="16543"/>
                  <a:pt x="18709" y="16182"/>
                  <a:pt x="18673" y="15812"/>
                </a:cubicBezTo>
                <a:close/>
                <a:moveTo>
                  <a:pt x="7519" y="14826"/>
                </a:moveTo>
                <a:cubicBezTo>
                  <a:pt x="7633" y="14861"/>
                  <a:pt x="7739" y="14932"/>
                  <a:pt x="7818" y="15002"/>
                </a:cubicBezTo>
                <a:cubicBezTo>
                  <a:pt x="7924" y="15046"/>
                  <a:pt x="8038" y="15117"/>
                  <a:pt x="8144" y="15187"/>
                </a:cubicBezTo>
                <a:lnTo>
                  <a:pt x="8144" y="17247"/>
                </a:lnTo>
                <a:lnTo>
                  <a:pt x="8144" y="19078"/>
                </a:lnTo>
                <a:cubicBezTo>
                  <a:pt x="8109" y="19043"/>
                  <a:pt x="8073" y="19043"/>
                  <a:pt x="8038" y="19008"/>
                </a:cubicBezTo>
                <a:cubicBezTo>
                  <a:pt x="7853" y="18929"/>
                  <a:pt x="7704" y="18858"/>
                  <a:pt x="7519" y="18788"/>
                </a:cubicBezTo>
                <a:lnTo>
                  <a:pt x="7519" y="17133"/>
                </a:lnTo>
                <a:lnTo>
                  <a:pt x="7519" y="14826"/>
                </a:lnTo>
                <a:close/>
                <a:moveTo>
                  <a:pt x="14597" y="15627"/>
                </a:moveTo>
                <a:cubicBezTo>
                  <a:pt x="14747" y="15706"/>
                  <a:pt x="14932" y="15777"/>
                  <a:pt x="15081" y="15847"/>
                </a:cubicBezTo>
                <a:cubicBezTo>
                  <a:pt x="15152" y="16472"/>
                  <a:pt x="15222" y="17133"/>
                  <a:pt x="15257" y="17758"/>
                </a:cubicBezTo>
                <a:cubicBezTo>
                  <a:pt x="15301" y="18233"/>
                  <a:pt x="15257" y="18744"/>
                  <a:pt x="15257" y="19228"/>
                </a:cubicBezTo>
                <a:cubicBezTo>
                  <a:pt x="15081" y="19149"/>
                  <a:pt x="14896" y="19043"/>
                  <a:pt x="14747" y="18964"/>
                </a:cubicBezTo>
                <a:lnTo>
                  <a:pt x="14712" y="18964"/>
                </a:lnTo>
                <a:cubicBezTo>
                  <a:pt x="14747" y="18304"/>
                  <a:pt x="14782" y="17643"/>
                  <a:pt x="14747" y="16948"/>
                </a:cubicBezTo>
                <a:cubicBezTo>
                  <a:pt x="14712" y="16508"/>
                  <a:pt x="14641" y="16067"/>
                  <a:pt x="14597" y="15627"/>
                </a:cubicBezTo>
                <a:close/>
                <a:moveTo>
                  <a:pt x="29238" y="16543"/>
                </a:moveTo>
                <a:cubicBezTo>
                  <a:pt x="29564" y="16807"/>
                  <a:pt x="29898" y="17062"/>
                  <a:pt x="30154" y="17388"/>
                </a:cubicBezTo>
                <a:cubicBezTo>
                  <a:pt x="30083" y="17502"/>
                  <a:pt x="29969" y="17643"/>
                  <a:pt x="29898" y="17758"/>
                </a:cubicBezTo>
                <a:cubicBezTo>
                  <a:pt x="29564" y="18268"/>
                  <a:pt x="29203" y="18788"/>
                  <a:pt x="28868" y="19334"/>
                </a:cubicBezTo>
                <a:cubicBezTo>
                  <a:pt x="28613" y="19078"/>
                  <a:pt x="28322" y="18858"/>
                  <a:pt x="28023" y="18638"/>
                </a:cubicBezTo>
                <a:cubicBezTo>
                  <a:pt x="28358" y="18048"/>
                  <a:pt x="28727" y="17423"/>
                  <a:pt x="29053" y="16877"/>
                </a:cubicBezTo>
                <a:cubicBezTo>
                  <a:pt x="29124" y="16763"/>
                  <a:pt x="29203" y="16657"/>
                  <a:pt x="29238" y="16543"/>
                </a:cubicBezTo>
                <a:close/>
                <a:moveTo>
                  <a:pt x="8214" y="15222"/>
                </a:moveTo>
                <a:cubicBezTo>
                  <a:pt x="8434" y="15337"/>
                  <a:pt x="8619" y="15442"/>
                  <a:pt x="8839" y="15557"/>
                </a:cubicBezTo>
                <a:lnTo>
                  <a:pt x="8839" y="17828"/>
                </a:lnTo>
                <a:lnTo>
                  <a:pt x="8839" y="19369"/>
                </a:lnTo>
                <a:cubicBezTo>
                  <a:pt x="8619" y="19298"/>
                  <a:pt x="8399" y="19184"/>
                  <a:pt x="8214" y="19078"/>
                </a:cubicBezTo>
                <a:cubicBezTo>
                  <a:pt x="8179" y="18453"/>
                  <a:pt x="8179" y="17863"/>
                  <a:pt x="8179" y="17247"/>
                </a:cubicBezTo>
                <a:cubicBezTo>
                  <a:pt x="8214" y="16543"/>
                  <a:pt x="8214" y="15883"/>
                  <a:pt x="8214" y="15222"/>
                </a:cubicBezTo>
                <a:close/>
                <a:moveTo>
                  <a:pt x="19659" y="16402"/>
                </a:moveTo>
                <a:cubicBezTo>
                  <a:pt x="19923" y="16543"/>
                  <a:pt x="20214" y="16692"/>
                  <a:pt x="20469" y="16877"/>
                </a:cubicBezTo>
                <a:cubicBezTo>
                  <a:pt x="20469" y="17538"/>
                  <a:pt x="20505" y="18163"/>
                  <a:pt x="20540" y="18823"/>
                </a:cubicBezTo>
                <a:cubicBezTo>
                  <a:pt x="20584" y="19043"/>
                  <a:pt x="20584" y="19263"/>
                  <a:pt x="20584" y="19448"/>
                </a:cubicBezTo>
                <a:cubicBezTo>
                  <a:pt x="20320" y="19334"/>
                  <a:pt x="20064" y="19184"/>
                  <a:pt x="19809" y="19043"/>
                </a:cubicBezTo>
                <a:cubicBezTo>
                  <a:pt x="19809" y="18929"/>
                  <a:pt x="19774" y="18788"/>
                  <a:pt x="19774" y="18673"/>
                </a:cubicBezTo>
                <a:cubicBezTo>
                  <a:pt x="19739" y="17943"/>
                  <a:pt x="19703" y="17168"/>
                  <a:pt x="19659" y="16402"/>
                </a:cubicBezTo>
                <a:close/>
                <a:moveTo>
                  <a:pt x="24836" y="16807"/>
                </a:moveTo>
                <a:cubicBezTo>
                  <a:pt x="24942" y="16877"/>
                  <a:pt x="25056" y="16913"/>
                  <a:pt x="25162" y="16983"/>
                </a:cubicBezTo>
                <a:cubicBezTo>
                  <a:pt x="25347" y="17133"/>
                  <a:pt x="25567" y="17247"/>
                  <a:pt x="25787" y="17353"/>
                </a:cubicBezTo>
                <a:cubicBezTo>
                  <a:pt x="25532" y="18048"/>
                  <a:pt x="25276" y="18744"/>
                  <a:pt x="25091" y="19483"/>
                </a:cubicBezTo>
                <a:cubicBezTo>
                  <a:pt x="24836" y="19298"/>
                  <a:pt x="24581" y="19149"/>
                  <a:pt x="24325" y="18964"/>
                </a:cubicBezTo>
                <a:lnTo>
                  <a:pt x="24281" y="18964"/>
                </a:lnTo>
                <a:cubicBezTo>
                  <a:pt x="24431" y="18233"/>
                  <a:pt x="24616" y="17502"/>
                  <a:pt x="24836" y="16807"/>
                </a:cubicBezTo>
                <a:close/>
                <a:moveTo>
                  <a:pt x="15117" y="15883"/>
                </a:moveTo>
                <a:lnTo>
                  <a:pt x="15117" y="15883"/>
                </a:lnTo>
                <a:cubicBezTo>
                  <a:pt x="15222" y="15962"/>
                  <a:pt x="15337" y="16032"/>
                  <a:pt x="15407" y="16103"/>
                </a:cubicBezTo>
                <a:cubicBezTo>
                  <a:pt x="15442" y="16147"/>
                  <a:pt x="15521" y="16147"/>
                  <a:pt x="15557" y="16182"/>
                </a:cubicBezTo>
                <a:lnTo>
                  <a:pt x="15557" y="16367"/>
                </a:lnTo>
                <a:cubicBezTo>
                  <a:pt x="15662" y="17027"/>
                  <a:pt x="15742" y="17687"/>
                  <a:pt x="15777" y="18348"/>
                </a:cubicBezTo>
                <a:cubicBezTo>
                  <a:pt x="15812" y="18744"/>
                  <a:pt x="15812" y="19184"/>
                  <a:pt x="15777" y="19589"/>
                </a:cubicBezTo>
                <a:cubicBezTo>
                  <a:pt x="15698" y="19519"/>
                  <a:pt x="15627" y="19483"/>
                  <a:pt x="15557" y="19448"/>
                </a:cubicBezTo>
                <a:cubicBezTo>
                  <a:pt x="15477" y="19369"/>
                  <a:pt x="15407" y="19334"/>
                  <a:pt x="15301" y="19263"/>
                </a:cubicBezTo>
                <a:cubicBezTo>
                  <a:pt x="15337" y="18788"/>
                  <a:pt x="15337" y="18268"/>
                  <a:pt x="15301" y="17758"/>
                </a:cubicBezTo>
                <a:cubicBezTo>
                  <a:pt x="15257" y="17133"/>
                  <a:pt x="15187" y="16508"/>
                  <a:pt x="15117" y="15883"/>
                </a:cubicBezTo>
                <a:close/>
                <a:moveTo>
                  <a:pt x="8919" y="15592"/>
                </a:moveTo>
                <a:lnTo>
                  <a:pt x="9579" y="15927"/>
                </a:lnTo>
                <a:lnTo>
                  <a:pt x="9579" y="18013"/>
                </a:lnTo>
                <a:lnTo>
                  <a:pt x="9579" y="19703"/>
                </a:lnTo>
                <a:cubicBezTo>
                  <a:pt x="9359" y="19589"/>
                  <a:pt x="9139" y="19519"/>
                  <a:pt x="8919" y="19404"/>
                </a:cubicBezTo>
                <a:lnTo>
                  <a:pt x="8919" y="17828"/>
                </a:lnTo>
                <a:lnTo>
                  <a:pt x="8919" y="15592"/>
                </a:lnTo>
                <a:close/>
                <a:moveTo>
                  <a:pt x="30189" y="17423"/>
                </a:moveTo>
                <a:cubicBezTo>
                  <a:pt x="30339" y="17573"/>
                  <a:pt x="30444" y="17723"/>
                  <a:pt x="30559" y="17863"/>
                </a:cubicBezTo>
                <a:cubicBezTo>
                  <a:pt x="30523" y="17907"/>
                  <a:pt x="30488" y="17943"/>
                  <a:pt x="30444" y="18013"/>
                </a:cubicBezTo>
                <a:cubicBezTo>
                  <a:pt x="30083" y="18603"/>
                  <a:pt x="29713" y="19184"/>
                  <a:pt x="29344" y="19774"/>
                </a:cubicBezTo>
                <a:cubicBezTo>
                  <a:pt x="29203" y="19624"/>
                  <a:pt x="29053" y="19483"/>
                  <a:pt x="28904" y="19369"/>
                </a:cubicBezTo>
                <a:cubicBezTo>
                  <a:pt x="29238" y="18823"/>
                  <a:pt x="29608" y="18304"/>
                  <a:pt x="29934" y="17793"/>
                </a:cubicBezTo>
                <a:cubicBezTo>
                  <a:pt x="30048" y="17687"/>
                  <a:pt x="30118" y="17538"/>
                  <a:pt x="30189" y="17423"/>
                </a:cubicBezTo>
                <a:close/>
                <a:moveTo>
                  <a:pt x="31369" y="18488"/>
                </a:moveTo>
                <a:lnTo>
                  <a:pt x="31369" y="18488"/>
                </a:lnTo>
                <a:cubicBezTo>
                  <a:pt x="31254" y="18893"/>
                  <a:pt x="31184" y="19334"/>
                  <a:pt x="31104" y="19774"/>
                </a:cubicBezTo>
                <a:lnTo>
                  <a:pt x="31104" y="19228"/>
                </a:lnTo>
                <a:cubicBezTo>
                  <a:pt x="31104" y="19149"/>
                  <a:pt x="31149" y="19043"/>
                  <a:pt x="31184" y="18964"/>
                </a:cubicBezTo>
                <a:cubicBezTo>
                  <a:pt x="31219" y="18823"/>
                  <a:pt x="31289" y="18638"/>
                  <a:pt x="31369" y="18488"/>
                </a:cubicBezTo>
                <a:close/>
                <a:moveTo>
                  <a:pt x="660" y="15187"/>
                </a:moveTo>
                <a:cubicBezTo>
                  <a:pt x="881" y="15266"/>
                  <a:pt x="1101" y="15337"/>
                  <a:pt x="1321" y="15407"/>
                </a:cubicBezTo>
                <a:cubicBezTo>
                  <a:pt x="1321" y="16877"/>
                  <a:pt x="1321" y="18348"/>
                  <a:pt x="1356" y="19809"/>
                </a:cubicBezTo>
                <a:cubicBezTo>
                  <a:pt x="1136" y="19739"/>
                  <a:pt x="916" y="19668"/>
                  <a:pt x="696" y="19589"/>
                </a:cubicBezTo>
                <a:cubicBezTo>
                  <a:pt x="660" y="18128"/>
                  <a:pt x="660" y="16657"/>
                  <a:pt x="660" y="15187"/>
                </a:cubicBezTo>
                <a:close/>
                <a:moveTo>
                  <a:pt x="20540" y="16877"/>
                </a:moveTo>
                <a:lnTo>
                  <a:pt x="20540" y="16877"/>
                </a:lnTo>
                <a:cubicBezTo>
                  <a:pt x="20839" y="17062"/>
                  <a:pt x="21130" y="17203"/>
                  <a:pt x="21420" y="17388"/>
                </a:cubicBezTo>
                <a:cubicBezTo>
                  <a:pt x="21385" y="17943"/>
                  <a:pt x="21385" y="18488"/>
                  <a:pt x="21385" y="19043"/>
                </a:cubicBezTo>
                <a:cubicBezTo>
                  <a:pt x="21385" y="19298"/>
                  <a:pt x="21385" y="19589"/>
                  <a:pt x="21420" y="19888"/>
                </a:cubicBezTo>
                <a:cubicBezTo>
                  <a:pt x="21385" y="19888"/>
                  <a:pt x="21350" y="19844"/>
                  <a:pt x="21350" y="19844"/>
                </a:cubicBezTo>
                <a:cubicBezTo>
                  <a:pt x="21130" y="19739"/>
                  <a:pt x="20874" y="19624"/>
                  <a:pt x="20654" y="19483"/>
                </a:cubicBezTo>
                <a:cubicBezTo>
                  <a:pt x="20619" y="19263"/>
                  <a:pt x="20619" y="19043"/>
                  <a:pt x="20619" y="18823"/>
                </a:cubicBezTo>
                <a:cubicBezTo>
                  <a:pt x="20584" y="18198"/>
                  <a:pt x="20540" y="17538"/>
                  <a:pt x="20540" y="16877"/>
                </a:cubicBezTo>
                <a:close/>
                <a:moveTo>
                  <a:pt x="9614" y="15962"/>
                </a:moveTo>
                <a:cubicBezTo>
                  <a:pt x="9834" y="16067"/>
                  <a:pt x="10054" y="16147"/>
                  <a:pt x="10274" y="16252"/>
                </a:cubicBezTo>
                <a:lnTo>
                  <a:pt x="10274" y="18603"/>
                </a:lnTo>
                <a:cubicBezTo>
                  <a:pt x="10274" y="19043"/>
                  <a:pt x="10274" y="19519"/>
                  <a:pt x="10310" y="19994"/>
                </a:cubicBezTo>
                <a:cubicBezTo>
                  <a:pt x="10089" y="19888"/>
                  <a:pt x="9834" y="19809"/>
                  <a:pt x="9614" y="19703"/>
                </a:cubicBezTo>
                <a:lnTo>
                  <a:pt x="9614" y="18013"/>
                </a:lnTo>
                <a:lnTo>
                  <a:pt x="9614" y="15962"/>
                </a:lnTo>
                <a:close/>
                <a:moveTo>
                  <a:pt x="15627" y="16252"/>
                </a:moveTo>
                <a:cubicBezTo>
                  <a:pt x="15777" y="16367"/>
                  <a:pt x="15962" y="16508"/>
                  <a:pt x="16138" y="16622"/>
                </a:cubicBezTo>
                <a:cubicBezTo>
                  <a:pt x="16138" y="16657"/>
                  <a:pt x="16182" y="16657"/>
                  <a:pt x="16182" y="16657"/>
                </a:cubicBezTo>
                <a:cubicBezTo>
                  <a:pt x="16182" y="16728"/>
                  <a:pt x="16217" y="16763"/>
                  <a:pt x="16217" y="16807"/>
                </a:cubicBezTo>
                <a:cubicBezTo>
                  <a:pt x="16287" y="17353"/>
                  <a:pt x="16358" y="17907"/>
                  <a:pt x="16402" y="18488"/>
                </a:cubicBezTo>
                <a:cubicBezTo>
                  <a:pt x="16437" y="18964"/>
                  <a:pt x="16437" y="19483"/>
                  <a:pt x="16437" y="19994"/>
                </a:cubicBezTo>
                <a:cubicBezTo>
                  <a:pt x="16217" y="19888"/>
                  <a:pt x="16032" y="19739"/>
                  <a:pt x="15847" y="19624"/>
                </a:cubicBezTo>
                <a:cubicBezTo>
                  <a:pt x="15847" y="19184"/>
                  <a:pt x="15882" y="18788"/>
                  <a:pt x="15847" y="18348"/>
                </a:cubicBezTo>
                <a:cubicBezTo>
                  <a:pt x="15812" y="17687"/>
                  <a:pt x="15698" y="16983"/>
                  <a:pt x="15627" y="16323"/>
                </a:cubicBezTo>
                <a:lnTo>
                  <a:pt x="15627" y="16252"/>
                </a:lnTo>
                <a:close/>
                <a:moveTo>
                  <a:pt x="25822" y="17388"/>
                </a:moveTo>
                <a:cubicBezTo>
                  <a:pt x="25972" y="17467"/>
                  <a:pt x="26121" y="17538"/>
                  <a:pt x="26227" y="17608"/>
                </a:cubicBezTo>
                <a:cubicBezTo>
                  <a:pt x="26447" y="17758"/>
                  <a:pt x="26667" y="17863"/>
                  <a:pt x="26887" y="17978"/>
                </a:cubicBezTo>
                <a:cubicBezTo>
                  <a:pt x="26562" y="18673"/>
                  <a:pt x="26262" y="19369"/>
                  <a:pt x="26042" y="20064"/>
                </a:cubicBezTo>
                <a:cubicBezTo>
                  <a:pt x="25752" y="19888"/>
                  <a:pt x="25461" y="19703"/>
                  <a:pt x="25162" y="19483"/>
                </a:cubicBezTo>
                <a:cubicBezTo>
                  <a:pt x="25347" y="18788"/>
                  <a:pt x="25567" y="18083"/>
                  <a:pt x="25822" y="17388"/>
                </a:cubicBezTo>
                <a:close/>
                <a:moveTo>
                  <a:pt x="1356" y="15442"/>
                </a:moveTo>
                <a:cubicBezTo>
                  <a:pt x="1576" y="15522"/>
                  <a:pt x="1796" y="15627"/>
                  <a:pt x="2016" y="15742"/>
                </a:cubicBezTo>
                <a:cubicBezTo>
                  <a:pt x="2051" y="17168"/>
                  <a:pt x="2051" y="18638"/>
                  <a:pt x="2095" y="20108"/>
                </a:cubicBezTo>
                <a:cubicBezTo>
                  <a:pt x="1831" y="19994"/>
                  <a:pt x="1611" y="19924"/>
                  <a:pt x="1391" y="19844"/>
                </a:cubicBezTo>
                <a:cubicBezTo>
                  <a:pt x="1391" y="18383"/>
                  <a:pt x="1356" y="16913"/>
                  <a:pt x="1356" y="15442"/>
                </a:cubicBezTo>
                <a:close/>
                <a:moveTo>
                  <a:pt x="30594" y="17943"/>
                </a:moveTo>
                <a:cubicBezTo>
                  <a:pt x="30664" y="18048"/>
                  <a:pt x="30744" y="18198"/>
                  <a:pt x="30779" y="18304"/>
                </a:cubicBezTo>
                <a:cubicBezTo>
                  <a:pt x="30409" y="18964"/>
                  <a:pt x="30048" y="19589"/>
                  <a:pt x="29713" y="20249"/>
                </a:cubicBezTo>
                <a:cubicBezTo>
                  <a:pt x="29608" y="20108"/>
                  <a:pt x="29493" y="19959"/>
                  <a:pt x="29388" y="19844"/>
                </a:cubicBezTo>
                <a:cubicBezTo>
                  <a:pt x="29749" y="19228"/>
                  <a:pt x="30118" y="18638"/>
                  <a:pt x="30523" y="18013"/>
                </a:cubicBezTo>
                <a:cubicBezTo>
                  <a:pt x="30523" y="18013"/>
                  <a:pt x="30559" y="17978"/>
                  <a:pt x="30594" y="17943"/>
                </a:cubicBezTo>
                <a:close/>
                <a:moveTo>
                  <a:pt x="10310" y="16287"/>
                </a:moveTo>
                <a:lnTo>
                  <a:pt x="10310" y="16287"/>
                </a:lnTo>
                <a:cubicBezTo>
                  <a:pt x="10530" y="16402"/>
                  <a:pt x="10750" y="16508"/>
                  <a:pt x="10970" y="16587"/>
                </a:cubicBezTo>
                <a:cubicBezTo>
                  <a:pt x="10970" y="17467"/>
                  <a:pt x="11005" y="18304"/>
                  <a:pt x="11005" y="19149"/>
                </a:cubicBezTo>
                <a:cubicBezTo>
                  <a:pt x="11005" y="19519"/>
                  <a:pt x="11005" y="19924"/>
                  <a:pt x="11040" y="20284"/>
                </a:cubicBezTo>
                <a:cubicBezTo>
                  <a:pt x="10820" y="20214"/>
                  <a:pt x="10565" y="20108"/>
                  <a:pt x="10345" y="20029"/>
                </a:cubicBezTo>
                <a:lnTo>
                  <a:pt x="10345" y="18603"/>
                </a:lnTo>
                <a:cubicBezTo>
                  <a:pt x="10345" y="17828"/>
                  <a:pt x="10310" y="17062"/>
                  <a:pt x="10310" y="16287"/>
                </a:cubicBezTo>
                <a:close/>
                <a:moveTo>
                  <a:pt x="21464" y="17423"/>
                </a:moveTo>
                <a:cubicBezTo>
                  <a:pt x="21535" y="17467"/>
                  <a:pt x="21570" y="17467"/>
                  <a:pt x="21640" y="17502"/>
                </a:cubicBezTo>
                <a:cubicBezTo>
                  <a:pt x="21860" y="17643"/>
                  <a:pt x="22124" y="17758"/>
                  <a:pt x="22345" y="17907"/>
                </a:cubicBezTo>
                <a:cubicBezTo>
                  <a:pt x="22301" y="18488"/>
                  <a:pt x="22265" y="19043"/>
                  <a:pt x="22265" y="19589"/>
                </a:cubicBezTo>
                <a:cubicBezTo>
                  <a:pt x="22265" y="19844"/>
                  <a:pt x="22230" y="20064"/>
                  <a:pt x="22230" y="20328"/>
                </a:cubicBezTo>
                <a:cubicBezTo>
                  <a:pt x="21975" y="20179"/>
                  <a:pt x="21719" y="20029"/>
                  <a:pt x="21464" y="19924"/>
                </a:cubicBezTo>
                <a:lnTo>
                  <a:pt x="21464" y="19008"/>
                </a:lnTo>
                <a:cubicBezTo>
                  <a:pt x="21420" y="18488"/>
                  <a:pt x="21464" y="17943"/>
                  <a:pt x="21464" y="17423"/>
                </a:cubicBezTo>
                <a:close/>
                <a:moveTo>
                  <a:pt x="2095" y="15742"/>
                </a:moveTo>
                <a:cubicBezTo>
                  <a:pt x="2316" y="15847"/>
                  <a:pt x="2492" y="15962"/>
                  <a:pt x="2712" y="16067"/>
                </a:cubicBezTo>
                <a:cubicBezTo>
                  <a:pt x="2712" y="17538"/>
                  <a:pt x="2756" y="18964"/>
                  <a:pt x="2791" y="20399"/>
                </a:cubicBezTo>
                <a:cubicBezTo>
                  <a:pt x="2571" y="20284"/>
                  <a:pt x="2351" y="20214"/>
                  <a:pt x="2131" y="20108"/>
                </a:cubicBezTo>
                <a:cubicBezTo>
                  <a:pt x="2131" y="18673"/>
                  <a:pt x="2095" y="17203"/>
                  <a:pt x="2095" y="15742"/>
                </a:cubicBezTo>
                <a:close/>
                <a:moveTo>
                  <a:pt x="16252" y="16728"/>
                </a:moveTo>
                <a:cubicBezTo>
                  <a:pt x="16472" y="16877"/>
                  <a:pt x="16692" y="17062"/>
                  <a:pt x="16913" y="17203"/>
                </a:cubicBezTo>
                <a:cubicBezTo>
                  <a:pt x="17018" y="17828"/>
                  <a:pt x="17133" y="18488"/>
                  <a:pt x="17168" y="19114"/>
                </a:cubicBezTo>
                <a:cubicBezTo>
                  <a:pt x="17203" y="19554"/>
                  <a:pt x="17168" y="19994"/>
                  <a:pt x="17168" y="20434"/>
                </a:cubicBezTo>
                <a:cubicBezTo>
                  <a:pt x="16913" y="20284"/>
                  <a:pt x="16692" y="20179"/>
                  <a:pt x="16472" y="20029"/>
                </a:cubicBezTo>
                <a:cubicBezTo>
                  <a:pt x="16508" y="19519"/>
                  <a:pt x="16508" y="19008"/>
                  <a:pt x="16472" y="18453"/>
                </a:cubicBezTo>
                <a:cubicBezTo>
                  <a:pt x="16402" y="17907"/>
                  <a:pt x="16323" y="17353"/>
                  <a:pt x="16252" y="16807"/>
                </a:cubicBezTo>
                <a:lnTo>
                  <a:pt x="16252" y="16728"/>
                </a:lnTo>
                <a:close/>
                <a:moveTo>
                  <a:pt x="11005" y="16622"/>
                </a:moveTo>
                <a:lnTo>
                  <a:pt x="11005" y="16622"/>
                </a:lnTo>
                <a:cubicBezTo>
                  <a:pt x="11120" y="16692"/>
                  <a:pt x="11225" y="16728"/>
                  <a:pt x="11340" y="16763"/>
                </a:cubicBezTo>
                <a:cubicBezTo>
                  <a:pt x="11480" y="16842"/>
                  <a:pt x="11595" y="16877"/>
                  <a:pt x="11701" y="16948"/>
                </a:cubicBezTo>
                <a:cubicBezTo>
                  <a:pt x="11701" y="17687"/>
                  <a:pt x="11736" y="18418"/>
                  <a:pt x="11736" y="19184"/>
                </a:cubicBezTo>
                <a:cubicBezTo>
                  <a:pt x="11780" y="19668"/>
                  <a:pt x="11780" y="20144"/>
                  <a:pt x="11815" y="20619"/>
                </a:cubicBezTo>
                <a:cubicBezTo>
                  <a:pt x="11560" y="20505"/>
                  <a:pt x="11340" y="20434"/>
                  <a:pt x="11075" y="20328"/>
                </a:cubicBezTo>
                <a:lnTo>
                  <a:pt x="11075" y="19149"/>
                </a:lnTo>
                <a:cubicBezTo>
                  <a:pt x="11040" y="18304"/>
                  <a:pt x="11040" y="17467"/>
                  <a:pt x="11005" y="16622"/>
                </a:cubicBezTo>
                <a:close/>
                <a:moveTo>
                  <a:pt x="30814" y="18383"/>
                </a:moveTo>
                <a:cubicBezTo>
                  <a:pt x="30849" y="18453"/>
                  <a:pt x="30884" y="18524"/>
                  <a:pt x="30884" y="18603"/>
                </a:cubicBezTo>
                <a:cubicBezTo>
                  <a:pt x="30928" y="18638"/>
                  <a:pt x="30928" y="18638"/>
                  <a:pt x="30928" y="18673"/>
                </a:cubicBezTo>
                <a:cubicBezTo>
                  <a:pt x="30594" y="19334"/>
                  <a:pt x="30268" y="19994"/>
                  <a:pt x="29969" y="20654"/>
                </a:cubicBezTo>
                <a:cubicBezTo>
                  <a:pt x="29934" y="20584"/>
                  <a:pt x="29898" y="20505"/>
                  <a:pt x="29863" y="20434"/>
                </a:cubicBezTo>
                <a:cubicBezTo>
                  <a:pt x="29828" y="20399"/>
                  <a:pt x="29784" y="20364"/>
                  <a:pt x="29749" y="20284"/>
                </a:cubicBezTo>
                <a:cubicBezTo>
                  <a:pt x="30083" y="19624"/>
                  <a:pt x="30444" y="19008"/>
                  <a:pt x="30814" y="18383"/>
                </a:cubicBezTo>
                <a:close/>
                <a:moveTo>
                  <a:pt x="31914" y="17133"/>
                </a:moveTo>
                <a:lnTo>
                  <a:pt x="31914" y="17133"/>
                </a:lnTo>
                <a:cubicBezTo>
                  <a:pt x="31879" y="17467"/>
                  <a:pt x="31730" y="17723"/>
                  <a:pt x="31624" y="17978"/>
                </a:cubicBezTo>
                <a:cubicBezTo>
                  <a:pt x="31509" y="18198"/>
                  <a:pt x="31404" y="18348"/>
                  <a:pt x="31474" y="18524"/>
                </a:cubicBezTo>
                <a:cubicBezTo>
                  <a:pt x="31509" y="18603"/>
                  <a:pt x="31589" y="18673"/>
                  <a:pt x="31694" y="18744"/>
                </a:cubicBezTo>
                <a:cubicBezTo>
                  <a:pt x="31545" y="19369"/>
                  <a:pt x="31474" y="19994"/>
                  <a:pt x="31439" y="20654"/>
                </a:cubicBezTo>
                <a:cubicBezTo>
                  <a:pt x="31219" y="20505"/>
                  <a:pt x="31149" y="20364"/>
                  <a:pt x="31104" y="20179"/>
                </a:cubicBezTo>
                <a:cubicBezTo>
                  <a:pt x="31219" y="19448"/>
                  <a:pt x="31325" y="18709"/>
                  <a:pt x="31509" y="18013"/>
                </a:cubicBezTo>
                <a:cubicBezTo>
                  <a:pt x="31589" y="17907"/>
                  <a:pt x="31624" y="17758"/>
                  <a:pt x="31694" y="17608"/>
                </a:cubicBezTo>
                <a:cubicBezTo>
                  <a:pt x="31765" y="17467"/>
                  <a:pt x="31844" y="17282"/>
                  <a:pt x="31914" y="17133"/>
                </a:cubicBezTo>
                <a:close/>
                <a:moveTo>
                  <a:pt x="26923" y="18013"/>
                </a:moveTo>
                <a:cubicBezTo>
                  <a:pt x="27257" y="18233"/>
                  <a:pt x="27627" y="18418"/>
                  <a:pt x="27953" y="18673"/>
                </a:cubicBezTo>
                <a:cubicBezTo>
                  <a:pt x="27583" y="19298"/>
                  <a:pt x="27257" y="19994"/>
                  <a:pt x="26923" y="20689"/>
                </a:cubicBezTo>
                <a:cubicBezTo>
                  <a:pt x="26667" y="20469"/>
                  <a:pt x="26377" y="20284"/>
                  <a:pt x="26086" y="20108"/>
                </a:cubicBezTo>
                <a:cubicBezTo>
                  <a:pt x="26342" y="19369"/>
                  <a:pt x="26597" y="18709"/>
                  <a:pt x="26923" y="18013"/>
                </a:cubicBezTo>
                <a:close/>
                <a:moveTo>
                  <a:pt x="2791" y="16103"/>
                </a:moveTo>
                <a:lnTo>
                  <a:pt x="2791" y="16103"/>
                </a:lnTo>
                <a:cubicBezTo>
                  <a:pt x="2976" y="16217"/>
                  <a:pt x="3196" y="16323"/>
                  <a:pt x="3416" y="16472"/>
                </a:cubicBezTo>
                <a:cubicBezTo>
                  <a:pt x="3451" y="17863"/>
                  <a:pt x="3486" y="19298"/>
                  <a:pt x="3486" y="20725"/>
                </a:cubicBezTo>
                <a:cubicBezTo>
                  <a:pt x="3266" y="20619"/>
                  <a:pt x="3046" y="20549"/>
                  <a:pt x="2826" y="20434"/>
                </a:cubicBezTo>
                <a:cubicBezTo>
                  <a:pt x="2826" y="19008"/>
                  <a:pt x="2791" y="17538"/>
                  <a:pt x="2791" y="16103"/>
                </a:cubicBezTo>
                <a:close/>
                <a:moveTo>
                  <a:pt x="22415" y="17943"/>
                </a:moveTo>
                <a:cubicBezTo>
                  <a:pt x="22706" y="18128"/>
                  <a:pt x="23005" y="18268"/>
                  <a:pt x="23295" y="18453"/>
                </a:cubicBezTo>
                <a:cubicBezTo>
                  <a:pt x="23225" y="19078"/>
                  <a:pt x="23146" y="19703"/>
                  <a:pt x="23110" y="20328"/>
                </a:cubicBezTo>
                <a:cubicBezTo>
                  <a:pt x="23110" y="20469"/>
                  <a:pt x="23075" y="20619"/>
                  <a:pt x="23075" y="20769"/>
                </a:cubicBezTo>
                <a:cubicBezTo>
                  <a:pt x="22820" y="20619"/>
                  <a:pt x="22565" y="20505"/>
                  <a:pt x="22301" y="20364"/>
                </a:cubicBezTo>
                <a:lnTo>
                  <a:pt x="22301" y="19624"/>
                </a:lnTo>
                <a:cubicBezTo>
                  <a:pt x="22345" y="19043"/>
                  <a:pt x="22380" y="18488"/>
                  <a:pt x="22415" y="17943"/>
                </a:cubicBezTo>
                <a:close/>
                <a:moveTo>
                  <a:pt x="16983" y="17282"/>
                </a:moveTo>
                <a:lnTo>
                  <a:pt x="16983" y="17282"/>
                </a:lnTo>
                <a:cubicBezTo>
                  <a:pt x="17203" y="17423"/>
                  <a:pt x="17423" y="17573"/>
                  <a:pt x="17643" y="17723"/>
                </a:cubicBezTo>
                <a:cubicBezTo>
                  <a:pt x="17722" y="18198"/>
                  <a:pt x="17793" y="18709"/>
                  <a:pt x="17828" y="19184"/>
                </a:cubicBezTo>
                <a:cubicBezTo>
                  <a:pt x="17899" y="19739"/>
                  <a:pt x="17863" y="20284"/>
                  <a:pt x="17863" y="20804"/>
                </a:cubicBezTo>
                <a:lnTo>
                  <a:pt x="17203" y="20469"/>
                </a:lnTo>
                <a:cubicBezTo>
                  <a:pt x="17238" y="20029"/>
                  <a:pt x="17238" y="19554"/>
                  <a:pt x="17203" y="19114"/>
                </a:cubicBezTo>
                <a:cubicBezTo>
                  <a:pt x="17168" y="18488"/>
                  <a:pt x="17097" y="17863"/>
                  <a:pt x="16983" y="17282"/>
                </a:cubicBezTo>
                <a:close/>
                <a:moveTo>
                  <a:pt x="11780" y="16983"/>
                </a:moveTo>
                <a:lnTo>
                  <a:pt x="11780" y="16983"/>
                </a:lnTo>
                <a:cubicBezTo>
                  <a:pt x="11850" y="17027"/>
                  <a:pt x="11956" y="17062"/>
                  <a:pt x="12070" y="17133"/>
                </a:cubicBezTo>
                <a:cubicBezTo>
                  <a:pt x="12220" y="17168"/>
                  <a:pt x="12326" y="17247"/>
                  <a:pt x="12396" y="17282"/>
                </a:cubicBezTo>
                <a:cubicBezTo>
                  <a:pt x="12440" y="18083"/>
                  <a:pt x="12440" y="18893"/>
                  <a:pt x="12475" y="19703"/>
                </a:cubicBezTo>
                <a:cubicBezTo>
                  <a:pt x="12475" y="20108"/>
                  <a:pt x="12511" y="20505"/>
                  <a:pt x="12511" y="20910"/>
                </a:cubicBezTo>
                <a:cubicBezTo>
                  <a:pt x="12290" y="20839"/>
                  <a:pt x="12070" y="20725"/>
                  <a:pt x="11850" y="20654"/>
                </a:cubicBezTo>
                <a:cubicBezTo>
                  <a:pt x="11850" y="20144"/>
                  <a:pt x="11815" y="19668"/>
                  <a:pt x="11815" y="19149"/>
                </a:cubicBezTo>
                <a:cubicBezTo>
                  <a:pt x="11780" y="18453"/>
                  <a:pt x="11780" y="17723"/>
                  <a:pt x="11780" y="16983"/>
                </a:cubicBezTo>
                <a:close/>
                <a:moveTo>
                  <a:pt x="31730" y="18788"/>
                </a:moveTo>
                <a:cubicBezTo>
                  <a:pt x="31879" y="18858"/>
                  <a:pt x="32099" y="18929"/>
                  <a:pt x="32390" y="19043"/>
                </a:cubicBezTo>
                <a:cubicBezTo>
                  <a:pt x="32284" y="19483"/>
                  <a:pt x="32205" y="19924"/>
                  <a:pt x="32170" y="20434"/>
                </a:cubicBezTo>
                <a:cubicBezTo>
                  <a:pt x="32135" y="20619"/>
                  <a:pt x="32135" y="20804"/>
                  <a:pt x="32135" y="20989"/>
                </a:cubicBezTo>
                <a:cubicBezTo>
                  <a:pt x="31844" y="20874"/>
                  <a:pt x="31659" y="20769"/>
                  <a:pt x="31509" y="20689"/>
                </a:cubicBezTo>
                <a:cubicBezTo>
                  <a:pt x="31545" y="20029"/>
                  <a:pt x="31624" y="19404"/>
                  <a:pt x="31730" y="18788"/>
                </a:cubicBezTo>
                <a:close/>
                <a:moveTo>
                  <a:pt x="3486" y="16472"/>
                </a:moveTo>
                <a:lnTo>
                  <a:pt x="3486" y="16472"/>
                </a:lnTo>
                <a:cubicBezTo>
                  <a:pt x="3707" y="16622"/>
                  <a:pt x="3927" y="16728"/>
                  <a:pt x="4112" y="16877"/>
                </a:cubicBezTo>
                <a:cubicBezTo>
                  <a:pt x="4147" y="18268"/>
                  <a:pt x="4182" y="19703"/>
                  <a:pt x="4217" y="21094"/>
                </a:cubicBezTo>
                <a:lnTo>
                  <a:pt x="3557" y="20769"/>
                </a:lnTo>
                <a:cubicBezTo>
                  <a:pt x="3522" y="19334"/>
                  <a:pt x="3486" y="17907"/>
                  <a:pt x="3486" y="16472"/>
                </a:cubicBezTo>
                <a:close/>
                <a:moveTo>
                  <a:pt x="17678" y="17793"/>
                </a:moveTo>
                <a:cubicBezTo>
                  <a:pt x="17863" y="17907"/>
                  <a:pt x="18048" y="18013"/>
                  <a:pt x="18233" y="18163"/>
                </a:cubicBezTo>
                <a:cubicBezTo>
                  <a:pt x="18304" y="19114"/>
                  <a:pt x="18383" y="20108"/>
                  <a:pt x="18418" y="21094"/>
                </a:cubicBezTo>
                <a:cubicBezTo>
                  <a:pt x="18268" y="21024"/>
                  <a:pt x="18083" y="20945"/>
                  <a:pt x="17899" y="20839"/>
                </a:cubicBezTo>
                <a:cubicBezTo>
                  <a:pt x="17943" y="20284"/>
                  <a:pt x="17943" y="19739"/>
                  <a:pt x="17863" y="19149"/>
                </a:cubicBezTo>
                <a:cubicBezTo>
                  <a:pt x="17828" y="18709"/>
                  <a:pt x="17758" y="18233"/>
                  <a:pt x="17678" y="17793"/>
                </a:cubicBezTo>
                <a:close/>
                <a:moveTo>
                  <a:pt x="30964" y="18744"/>
                </a:moveTo>
                <a:cubicBezTo>
                  <a:pt x="30964" y="18858"/>
                  <a:pt x="30999" y="18929"/>
                  <a:pt x="30999" y="19008"/>
                </a:cubicBezTo>
                <a:cubicBezTo>
                  <a:pt x="30708" y="19703"/>
                  <a:pt x="30444" y="20399"/>
                  <a:pt x="30189" y="21094"/>
                </a:cubicBezTo>
                <a:cubicBezTo>
                  <a:pt x="30154" y="20989"/>
                  <a:pt x="30083" y="20839"/>
                  <a:pt x="30004" y="20725"/>
                </a:cubicBezTo>
                <a:cubicBezTo>
                  <a:pt x="30303" y="20029"/>
                  <a:pt x="30629" y="19404"/>
                  <a:pt x="30964" y="18744"/>
                </a:cubicBezTo>
                <a:close/>
                <a:moveTo>
                  <a:pt x="12475" y="17318"/>
                </a:moveTo>
                <a:lnTo>
                  <a:pt x="12475" y="17318"/>
                </a:lnTo>
                <a:cubicBezTo>
                  <a:pt x="12731" y="17467"/>
                  <a:pt x="12880" y="17538"/>
                  <a:pt x="12951" y="17643"/>
                </a:cubicBezTo>
                <a:cubicBezTo>
                  <a:pt x="12986" y="18418"/>
                  <a:pt x="12986" y="19228"/>
                  <a:pt x="13021" y="20029"/>
                </a:cubicBezTo>
                <a:cubicBezTo>
                  <a:pt x="13021" y="20399"/>
                  <a:pt x="13056" y="20769"/>
                  <a:pt x="13056" y="21165"/>
                </a:cubicBezTo>
                <a:cubicBezTo>
                  <a:pt x="12916" y="21094"/>
                  <a:pt x="12731" y="21024"/>
                  <a:pt x="12581" y="20945"/>
                </a:cubicBezTo>
                <a:cubicBezTo>
                  <a:pt x="12546" y="20549"/>
                  <a:pt x="12546" y="20108"/>
                  <a:pt x="12511" y="19703"/>
                </a:cubicBezTo>
                <a:cubicBezTo>
                  <a:pt x="12511" y="18893"/>
                  <a:pt x="12475" y="18128"/>
                  <a:pt x="12475" y="17318"/>
                </a:cubicBezTo>
                <a:close/>
                <a:moveTo>
                  <a:pt x="13021" y="17723"/>
                </a:moveTo>
                <a:cubicBezTo>
                  <a:pt x="13056" y="17758"/>
                  <a:pt x="13056" y="17793"/>
                  <a:pt x="13100" y="17828"/>
                </a:cubicBezTo>
                <a:cubicBezTo>
                  <a:pt x="13136" y="17863"/>
                  <a:pt x="13206" y="17907"/>
                  <a:pt x="13241" y="17978"/>
                </a:cubicBezTo>
                <a:lnTo>
                  <a:pt x="13241" y="19994"/>
                </a:lnTo>
                <a:lnTo>
                  <a:pt x="13241" y="21244"/>
                </a:lnTo>
                <a:cubicBezTo>
                  <a:pt x="13206" y="21209"/>
                  <a:pt x="13171" y="21209"/>
                  <a:pt x="13136" y="21165"/>
                </a:cubicBezTo>
                <a:cubicBezTo>
                  <a:pt x="13100" y="20804"/>
                  <a:pt x="13100" y="20399"/>
                  <a:pt x="13056" y="20029"/>
                </a:cubicBezTo>
                <a:cubicBezTo>
                  <a:pt x="13056" y="19263"/>
                  <a:pt x="13021" y="18488"/>
                  <a:pt x="13021" y="17723"/>
                </a:cubicBezTo>
                <a:close/>
                <a:moveTo>
                  <a:pt x="23366" y="18488"/>
                </a:moveTo>
                <a:cubicBezTo>
                  <a:pt x="23665" y="18638"/>
                  <a:pt x="23956" y="18823"/>
                  <a:pt x="24246" y="19008"/>
                </a:cubicBezTo>
                <a:cubicBezTo>
                  <a:pt x="24141" y="19483"/>
                  <a:pt x="24061" y="19959"/>
                  <a:pt x="23991" y="20434"/>
                </a:cubicBezTo>
                <a:cubicBezTo>
                  <a:pt x="23956" y="20689"/>
                  <a:pt x="23920" y="20989"/>
                  <a:pt x="23885" y="21244"/>
                </a:cubicBezTo>
                <a:cubicBezTo>
                  <a:pt x="23841" y="21209"/>
                  <a:pt x="23771" y="21165"/>
                  <a:pt x="23700" y="21130"/>
                </a:cubicBezTo>
                <a:cubicBezTo>
                  <a:pt x="23515" y="21024"/>
                  <a:pt x="23331" y="20910"/>
                  <a:pt x="23146" y="20804"/>
                </a:cubicBezTo>
                <a:lnTo>
                  <a:pt x="23146" y="20328"/>
                </a:lnTo>
                <a:cubicBezTo>
                  <a:pt x="23181" y="19703"/>
                  <a:pt x="23260" y="19078"/>
                  <a:pt x="23366" y="18488"/>
                </a:cubicBezTo>
                <a:close/>
                <a:moveTo>
                  <a:pt x="27988" y="18673"/>
                </a:moveTo>
                <a:cubicBezTo>
                  <a:pt x="28287" y="18893"/>
                  <a:pt x="28578" y="19114"/>
                  <a:pt x="28833" y="19369"/>
                </a:cubicBezTo>
                <a:cubicBezTo>
                  <a:pt x="28463" y="19994"/>
                  <a:pt x="28102" y="20619"/>
                  <a:pt x="27768" y="21315"/>
                </a:cubicBezTo>
                <a:cubicBezTo>
                  <a:pt x="27512" y="21094"/>
                  <a:pt x="27257" y="20910"/>
                  <a:pt x="27002" y="20725"/>
                </a:cubicBezTo>
                <a:cubicBezTo>
                  <a:pt x="27292" y="20029"/>
                  <a:pt x="27627" y="19334"/>
                  <a:pt x="27988" y="18673"/>
                </a:cubicBezTo>
                <a:close/>
                <a:moveTo>
                  <a:pt x="4182" y="16913"/>
                </a:moveTo>
                <a:cubicBezTo>
                  <a:pt x="4402" y="17027"/>
                  <a:pt x="4587" y="17133"/>
                  <a:pt x="4807" y="17282"/>
                </a:cubicBezTo>
                <a:cubicBezTo>
                  <a:pt x="4842" y="18672"/>
                  <a:pt x="4877" y="20063"/>
                  <a:pt x="4913" y="21462"/>
                </a:cubicBezTo>
                <a:lnTo>
                  <a:pt x="4913" y="21462"/>
                </a:lnTo>
                <a:cubicBezTo>
                  <a:pt x="4911" y="21429"/>
                  <a:pt x="4878" y="21429"/>
                  <a:pt x="4878" y="21429"/>
                </a:cubicBezTo>
                <a:cubicBezTo>
                  <a:pt x="4657" y="21315"/>
                  <a:pt x="4473" y="21209"/>
                  <a:pt x="4296" y="21130"/>
                </a:cubicBezTo>
                <a:cubicBezTo>
                  <a:pt x="4252" y="19703"/>
                  <a:pt x="4217" y="18304"/>
                  <a:pt x="4182" y="16913"/>
                </a:cubicBezTo>
                <a:close/>
                <a:moveTo>
                  <a:pt x="18304" y="18198"/>
                </a:moveTo>
                <a:lnTo>
                  <a:pt x="18304" y="18198"/>
                </a:lnTo>
                <a:cubicBezTo>
                  <a:pt x="18524" y="18348"/>
                  <a:pt x="18744" y="18488"/>
                  <a:pt x="18964" y="18638"/>
                </a:cubicBezTo>
                <a:lnTo>
                  <a:pt x="18999" y="18638"/>
                </a:lnTo>
                <a:cubicBezTo>
                  <a:pt x="19078" y="19078"/>
                  <a:pt x="19149" y="19519"/>
                  <a:pt x="19184" y="19959"/>
                </a:cubicBezTo>
                <a:cubicBezTo>
                  <a:pt x="19263" y="20469"/>
                  <a:pt x="19263" y="20989"/>
                  <a:pt x="19263" y="21499"/>
                </a:cubicBezTo>
                <a:cubicBezTo>
                  <a:pt x="18999" y="21385"/>
                  <a:pt x="18744" y="21279"/>
                  <a:pt x="18488" y="21130"/>
                </a:cubicBezTo>
                <a:cubicBezTo>
                  <a:pt x="18453" y="20144"/>
                  <a:pt x="18383" y="19149"/>
                  <a:pt x="18304" y="18198"/>
                </a:cubicBezTo>
                <a:close/>
                <a:moveTo>
                  <a:pt x="31034" y="19114"/>
                </a:moveTo>
                <a:lnTo>
                  <a:pt x="31034" y="19149"/>
                </a:lnTo>
                <a:cubicBezTo>
                  <a:pt x="31034" y="19184"/>
                  <a:pt x="30999" y="19228"/>
                  <a:pt x="30999" y="19263"/>
                </a:cubicBezTo>
                <a:cubicBezTo>
                  <a:pt x="30744" y="19994"/>
                  <a:pt x="30523" y="20769"/>
                  <a:pt x="30339" y="21499"/>
                </a:cubicBezTo>
                <a:cubicBezTo>
                  <a:pt x="30303" y="21429"/>
                  <a:pt x="30268" y="21315"/>
                  <a:pt x="30224" y="21244"/>
                </a:cubicBezTo>
                <a:lnTo>
                  <a:pt x="30224" y="21209"/>
                </a:lnTo>
                <a:cubicBezTo>
                  <a:pt x="30444" y="20505"/>
                  <a:pt x="30744" y="19809"/>
                  <a:pt x="31034" y="19114"/>
                </a:cubicBezTo>
                <a:close/>
                <a:moveTo>
                  <a:pt x="13320" y="18048"/>
                </a:moveTo>
                <a:cubicBezTo>
                  <a:pt x="13426" y="18163"/>
                  <a:pt x="13576" y="18304"/>
                  <a:pt x="13761" y="18488"/>
                </a:cubicBezTo>
                <a:cubicBezTo>
                  <a:pt x="13796" y="18488"/>
                  <a:pt x="13831" y="18524"/>
                  <a:pt x="13831" y="18524"/>
                </a:cubicBezTo>
                <a:cubicBezTo>
                  <a:pt x="13866" y="18964"/>
                  <a:pt x="13866" y="19369"/>
                  <a:pt x="13866" y="19809"/>
                </a:cubicBezTo>
                <a:lnTo>
                  <a:pt x="13866" y="20619"/>
                </a:lnTo>
                <a:cubicBezTo>
                  <a:pt x="13866" y="20910"/>
                  <a:pt x="13902" y="21244"/>
                  <a:pt x="13902" y="21535"/>
                </a:cubicBezTo>
                <a:cubicBezTo>
                  <a:pt x="13717" y="21429"/>
                  <a:pt x="13497" y="21350"/>
                  <a:pt x="13320" y="21279"/>
                </a:cubicBezTo>
                <a:lnTo>
                  <a:pt x="13320" y="19994"/>
                </a:lnTo>
                <a:lnTo>
                  <a:pt x="13320" y="18048"/>
                </a:lnTo>
                <a:close/>
                <a:moveTo>
                  <a:pt x="4878" y="17318"/>
                </a:moveTo>
                <a:lnTo>
                  <a:pt x="4878" y="17318"/>
                </a:lnTo>
                <a:cubicBezTo>
                  <a:pt x="5062" y="17423"/>
                  <a:pt x="5247" y="17538"/>
                  <a:pt x="5432" y="17643"/>
                </a:cubicBezTo>
                <a:cubicBezTo>
                  <a:pt x="5432" y="19008"/>
                  <a:pt x="5467" y="20364"/>
                  <a:pt x="5467" y="21720"/>
                </a:cubicBezTo>
                <a:cubicBezTo>
                  <a:pt x="5318" y="21649"/>
                  <a:pt x="5133" y="21570"/>
                  <a:pt x="4992" y="21464"/>
                </a:cubicBezTo>
                <a:cubicBezTo>
                  <a:pt x="4913" y="20108"/>
                  <a:pt x="4878" y="18709"/>
                  <a:pt x="4878" y="17318"/>
                </a:cubicBezTo>
                <a:close/>
                <a:moveTo>
                  <a:pt x="24281" y="19043"/>
                </a:moveTo>
                <a:cubicBezTo>
                  <a:pt x="24546" y="19184"/>
                  <a:pt x="24836" y="19369"/>
                  <a:pt x="25091" y="19519"/>
                </a:cubicBezTo>
                <a:cubicBezTo>
                  <a:pt x="24907" y="20214"/>
                  <a:pt x="24766" y="20910"/>
                  <a:pt x="24651" y="21649"/>
                </a:cubicBezTo>
                <a:lnTo>
                  <a:pt x="24651" y="21755"/>
                </a:lnTo>
                <a:cubicBezTo>
                  <a:pt x="24431" y="21570"/>
                  <a:pt x="24176" y="21429"/>
                  <a:pt x="23956" y="21279"/>
                </a:cubicBezTo>
                <a:cubicBezTo>
                  <a:pt x="23991" y="21024"/>
                  <a:pt x="24026" y="20725"/>
                  <a:pt x="24061" y="20434"/>
                </a:cubicBezTo>
                <a:cubicBezTo>
                  <a:pt x="24105" y="19959"/>
                  <a:pt x="24176" y="19483"/>
                  <a:pt x="24281" y="19043"/>
                </a:cubicBezTo>
                <a:close/>
                <a:moveTo>
                  <a:pt x="28868" y="19404"/>
                </a:moveTo>
                <a:cubicBezTo>
                  <a:pt x="29053" y="19554"/>
                  <a:pt x="29203" y="19703"/>
                  <a:pt x="29308" y="19844"/>
                </a:cubicBezTo>
                <a:cubicBezTo>
                  <a:pt x="28948" y="20469"/>
                  <a:pt x="28613" y="21094"/>
                  <a:pt x="28322" y="21790"/>
                </a:cubicBezTo>
                <a:cubicBezTo>
                  <a:pt x="28173" y="21649"/>
                  <a:pt x="27988" y="21499"/>
                  <a:pt x="27803" y="21350"/>
                </a:cubicBezTo>
                <a:cubicBezTo>
                  <a:pt x="28138" y="20654"/>
                  <a:pt x="28507" y="20029"/>
                  <a:pt x="28868" y="19404"/>
                </a:cubicBezTo>
                <a:close/>
                <a:moveTo>
                  <a:pt x="30884" y="19809"/>
                </a:moveTo>
                <a:cubicBezTo>
                  <a:pt x="30744" y="20469"/>
                  <a:pt x="30594" y="21130"/>
                  <a:pt x="30488" y="21790"/>
                </a:cubicBezTo>
                <a:cubicBezTo>
                  <a:pt x="30444" y="21755"/>
                  <a:pt x="30409" y="21684"/>
                  <a:pt x="30374" y="21605"/>
                </a:cubicBezTo>
                <a:cubicBezTo>
                  <a:pt x="30523" y="20989"/>
                  <a:pt x="30708" y="20399"/>
                  <a:pt x="30884" y="19809"/>
                </a:cubicBezTo>
                <a:close/>
                <a:moveTo>
                  <a:pt x="19078" y="18673"/>
                </a:moveTo>
                <a:cubicBezTo>
                  <a:pt x="19298" y="18823"/>
                  <a:pt x="19518" y="18929"/>
                  <a:pt x="19739" y="19078"/>
                </a:cubicBezTo>
                <a:cubicBezTo>
                  <a:pt x="19809" y="19994"/>
                  <a:pt x="19844" y="20910"/>
                  <a:pt x="19879" y="21825"/>
                </a:cubicBezTo>
                <a:cubicBezTo>
                  <a:pt x="19703" y="21720"/>
                  <a:pt x="19483" y="21649"/>
                  <a:pt x="19298" y="21535"/>
                </a:cubicBezTo>
                <a:cubicBezTo>
                  <a:pt x="19334" y="21024"/>
                  <a:pt x="19298" y="20505"/>
                  <a:pt x="19263" y="19959"/>
                </a:cubicBezTo>
                <a:cubicBezTo>
                  <a:pt x="19184" y="19519"/>
                  <a:pt x="19149" y="19114"/>
                  <a:pt x="19078" y="18673"/>
                </a:cubicBezTo>
                <a:close/>
                <a:moveTo>
                  <a:pt x="13902" y="18568"/>
                </a:moveTo>
                <a:cubicBezTo>
                  <a:pt x="14122" y="18744"/>
                  <a:pt x="14377" y="18858"/>
                  <a:pt x="14676" y="19008"/>
                </a:cubicBezTo>
                <a:lnTo>
                  <a:pt x="14676" y="19228"/>
                </a:lnTo>
                <a:cubicBezTo>
                  <a:pt x="14641" y="19809"/>
                  <a:pt x="14597" y="20434"/>
                  <a:pt x="14597" y="21059"/>
                </a:cubicBezTo>
                <a:cubicBezTo>
                  <a:pt x="14641" y="21350"/>
                  <a:pt x="14641" y="21605"/>
                  <a:pt x="14641" y="21904"/>
                </a:cubicBezTo>
                <a:cubicBezTo>
                  <a:pt x="14421" y="21790"/>
                  <a:pt x="14201" y="21684"/>
                  <a:pt x="13937" y="21570"/>
                </a:cubicBezTo>
                <a:lnTo>
                  <a:pt x="13937" y="20619"/>
                </a:lnTo>
                <a:lnTo>
                  <a:pt x="13902" y="19809"/>
                </a:lnTo>
                <a:lnTo>
                  <a:pt x="13902" y="18568"/>
                </a:lnTo>
                <a:close/>
                <a:moveTo>
                  <a:pt x="5503" y="17687"/>
                </a:moveTo>
                <a:lnTo>
                  <a:pt x="5503" y="17687"/>
                </a:lnTo>
                <a:cubicBezTo>
                  <a:pt x="5687" y="17828"/>
                  <a:pt x="5908" y="17943"/>
                  <a:pt x="6092" y="18048"/>
                </a:cubicBezTo>
                <a:cubicBezTo>
                  <a:pt x="6092" y="19369"/>
                  <a:pt x="6092" y="20725"/>
                  <a:pt x="6128" y="22045"/>
                </a:cubicBezTo>
                <a:cubicBezTo>
                  <a:pt x="5943" y="21975"/>
                  <a:pt x="5723" y="21869"/>
                  <a:pt x="5538" y="21755"/>
                </a:cubicBezTo>
                <a:cubicBezTo>
                  <a:pt x="5503" y="20399"/>
                  <a:pt x="5503" y="19043"/>
                  <a:pt x="5503" y="17687"/>
                </a:cubicBezTo>
                <a:close/>
                <a:moveTo>
                  <a:pt x="30779" y="20469"/>
                </a:moveTo>
                <a:cubicBezTo>
                  <a:pt x="30708" y="20989"/>
                  <a:pt x="30664" y="21535"/>
                  <a:pt x="30629" y="22045"/>
                </a:cubicBezTo>
                <a:cubicBezTo>
                  <a:pt x="30629" y="22010"/>
                  <a:pt x="30594" y="21975"/>
                  <a:pt x="30594" y="21975"/>
                </a:cubicBezTo>
                <a:cubicBezTo>
                  <a:pt x="30559" y="21940"/>
                  <a:pt x="30559" y="21904"/>
                  <a:pt x="30523" y="21904"/>
                </a:cubicBezTo>
                <a:cubicBezTo>
                  <a:pt x="30594" y="21429"/>
                  <a:pt x="30708" y="20945"/>
                  <a:pt x="30779" y="20469"/>
                </a:cubicBezTo>
                <a:close/>
                <a:moveTo>
                  <a:pt x="14712" y="19043"/>
                </a:moveTo>
                <a:cubicBezTo>
                  <a:pt x="14896" y="19114"/>
                  <a:pt x="15081" y="19228"/>
                  <a:pt x="15257" y="19298"/>
                </a:cubicBezTo>
                <a:cubicBezTo>
                  <a:pt x="15222" y="19448"/>
                  <a:pt x="15222" y="19554"/>
                  <a:pt x="15222" y="19703"/>
                </a:cubicBezTo>
                <a:cubicBezTo>
                  <a:pt x="15187" y="20249"/>
                  <a:pt x="15152" y="20804"/>
                  <a:pt x="15187" y="21315"/>
                </a:cubicBezTo>
                <a:lnTo>
                  <a:pt x="15187" y="22160"/>
                </a:lnTo>
                <a:cubicBezTo>
                  <a:pt x="15037" y="22089"/>
                  <a:pt x="14861" y="22010"/>
                  <a:pt x="14712" y="21904"/>
                </a:cubicBezTo>
                <a:cubicBezTo>
                  <a:pt x="14676" y="21649"/>
                  <a:pt x="14676" y="21350"/>
                  <a:pt x="14676" y="21059"/>
                </a:cubicBezTo>
                <a:cubicBezTo>
                  <a:pt x="14641" y="20434"/>
                  <a:pt x="14676" y="19809"/>
                  <a:pt x="14712" y="19228"/>
                </a:cubicBezTo>
                <a:lnTo>
                  <a:pt x="14712" y="19043"/>
                </a:lnTo>
                <a:close/>
                <a:moveTo>
                  <a:pt x="19809" y="19114"/>
                </a:moveTo>
                <a:lnTo>
                  <a:pt x="19809" y="19114"/>
                </a:lnTo>
                <a:cubicBezTo>
                  <a:pt x="20064" y="19263"/>
                  <a:pt x="20320" y="19404"/>
                  <a:pt x="20584" y="19519"/>
                </a:cubicBezTo>
                <a:cubicBezTo>
                  <a:pt x="20654" y="20434"/>
                  <a:pt x="20689" y="21315"/>
                  <a:pt x="20725" y="22230"/>
                </a:cubicBezTo>
                <a:cubicBezTo>
                  <a:pt x="20540" y="22124"/>
                  <a:pt x="20399" y="22045"/>
                  <a:pt x="20249" y="21975"/>
                </a:cubicBezTo>
                <a:cubicBezTo>
                  <a:pt x="20144" y="21940"/>
                  <a:pt x="20029" y="21904"/>
                  <a:pt x="19923" y="21825"/>
                </a:cubicBezTo>
                <a:cubicBezTo>
                  <a:pt x="19923" y="20910"/>
                  <a:pt x="19844" y="19994"/>
                  <a:pt x="19809" y="19114"/>
                </a:cubicBezTo>
                <a:close/>
                <a:moveTo>
                  <a:pt x="29344" y="19888"/>
                </a:moveTo>
                <a:cubicBezTo>
                  <a:pt x="29493" y="20029"/>
                  <a:pt x="29608" y="20144"/>
                  <a:pt x="29678" y="20284"/>
                </a:cubicBezTo>
                <a:cubicBezTo>
                  <a:pt x="29388" y="20910"/>
                  <a:pt x="29088" y="21570"/>
                  <a:pt x="28833" y="22230"/>
                </a:cubicBezTo>
                <a:cubicBezTo>
                  <a:pt x="28683" y="22089"/>
                  <a:pt x="28543" y="21940"/>
                  <a:pt x="28393" y="21825"/>
                </a:cubicBezTo>
                <a:cubicBezTo>
                  <a:pt x="28648" y="21165"/>
                  <a:pt x="29018" y="20505"/>
                  <a:pt x="29344" y="19888"/>
                </a:cubicBezTo>
                <a:close/>
                <a:moveTo>
                  <a:pt x="25127" y="19554"/>
                </a:moveTo>
                <a:cubicBezTo>
                  <a:pt x="25426" y="19739"/>
                  <a:pt x="25716" y="19924"/>
                  <a:pt x="26007" y="20108"/>
                </a:cubicBezTo>
                <a:cubicBezTo>
                  <a:pt x="25822" y="20689"/>
                  <a:pt x="25646" y="21279"/>
                  <a:pt x="25532" y="21904"/>
                </a:cubicBezTo>
                <a:cubicBezTo>
                  <a:pt x="25496" y="22010"/>
                  <a:pt x="25496" y="22160"/>
                  <a:pt x="25461" y="22265"/>
                </a:cubicBezTo>
                <a:cubicBezTo>
                  <a:pt x="25206" y="22124"/>
                  <a:pt x="24942" y="21940"/>
                  <a:pt x="24686" y="21755"/>
                </a:cubicBezTo>
                <a:cubicBezTo>
                  <a:pt x="24722" y="21720"/>
                  <a:pt x="24722" y="21684"/>
                  <a:pt x="24722" y="21649"/>
                </a:cubicBezTo>
                <a:cubicBezTo>
                  <a:pt x="24801" y="20945"/>
                  <a:pt x="24942" y="20249"/>
                  <a:pt x="25127" y="19554"/>
                </a:cubicBezTo>
                <a:close/>
                <a:moveTo>
                  <a:pt x="6163" y="18083"/>
                </a:moveTo>
                <a:cubicBezTo>
                  <a:pt x="6348" y="18198"/>
                  <a:pt x="6568" y="18304"/>
                  <a:pt x="6753" y="18418"/>
                </a:cubicBezTo>
                <a:cubicBezTo>
                  <a:pt x="6753" y="19739"/>
                  <a:pt x="6788" y="21059"/>
                  <a:pt x="6823" y="22380"/>
                </a:cubicBezTo>
                <a:cubicBezTo>
                  <a:pt x="6603" y="22265"/>
                  <a:pt x="6383" y="22195"/>
                  <a:pt x="6198" y="22089"/>
                </a:cubicBezTo>
                <a:cubicBezTo>
                  <a:pt x="6163" y="20769"/>
                  <a:pt x="6163" y="19404"/>
                  <a:pt x="6163" y="18083"/>
                </a:cubicBezTo>
                <a:close/>
                <a:moveTo>
                  <a:pt x="31069" y="19404"/>
                </a:moveTo>
                <a:cubicBezTo>
                  <a:pt x="31069" y="19554"/>
                  <a:pt x="31069" y="19703"/>
                  <a:pt x="31034" y="19809"/>
                </a:cubicBezTo>
                <a:cubicBezTo>
                  <a:pt x="31034" y="19959"/>
                  <a:pt x="31034" y="20064"/>
                  <a:pt x="31069" y="20179"/>
                </a:cubicBezTo>
                <a:cubicBezTo>
                  <a:pt x="30964" y="20910"/>
                  <a:pt x="30964" y="21649"/>
                  <a:pt x="30964" y="22380"/>
                </a:cubicBezTo>
                <a:cubicBezTo>
                  <a:pt x="30849" y="22309"/>
                  <a:pt x="30779" y="22230"/>
                  <a:pt x="30708" y="22124"/>
                </a:cubicBezTo>
                <a:cubicBezTo>
                  <a:pt x="30744" y="21279"/>
                  <a:pt x="30849" y="20434"/>
                  <a:pt x="30999" y="19624"/>
                </a:cubicBezTo>
                <a:cubicBezTo>
                  <a:pt x="30999" y="19554"/>
                  <a:pt x="31034" y="19483"/>
                  <a:pt x="31069" y="19404"/>
                </a:cubicBezTo>
                <a:close/>
                <a:moveTo>
                  <a:pt x="15301" y="19334"/>
                </a:moveTo>
                <a:cubicBezTo>
                  <a:pt x="15372" y="19369"/>
                  <a:pt x="15442" y="19448"/>
                  <a:pt x="15521" y="19483"/>
                </a:cubicBezTo>
                <a:cubicBezTo>
                  <a:pt x="15627" y="19554"/>
                  <a:pt x="15698" y="19589"/>
                  <a:pt x="15777" y="19624"/>
                </a:cubicBezTo>
                <a:cubicBezTo>
                  <a:pt x="15777" y="19844"/>
                  <a:pt x="15742" y="20029"/>
                  <a:pt x="15742" y="20249"/>
                </a:cubicBezTo>
                <a:cubicBezTo>
                  <a:pt x="15698" y="20804"/>
                  <a:pt x="15662" y="21350"/>
                  <a:pt x="15662" y="21940"/>
                </a:cubicBezTo>
                <a:lnTo>
                  <a:pt x="15662" y="22415"/>
                </a:lnTo>
                <a:cubicBezTo>
                  <a:pt x="15557" y="22345"/>
                  <a:pt x="15407" y="22265"/>
                  <a:pt x="15257" y="22195"/>
                </a:cubicBezTo>
                <a:cubicBezTo>
                  <a:pt x="15257" y="21904"/>
                  <a:pt x="15222" y="21605"/>
                  <a:pt x="15222" y="21315"/>
                </a:cubicBezTo>
                <a:cubicBezTo>
                  <a:pt x="15222" y="20804"/>
                  <a:pt x="15257" y="20249"/>
                  <a:pt x="15257" y="19703"/>
                </a:cubicBezTo>
                <a:cubicBezTo>
                  <a:pt x="15301" y="19589"/>
                  <a:pt x="15301" y="19448"/>
                  <a:pt x="15301" y="19334"/>
                </a:cubicBezTo>
                <a:close/>
                <a:moveTo>
                  <a:pt x="20654" y="19554"/>
                </a:moveTo>
                <a:cubicBezTo>
                  <a:pt x="20874" y="19668"/>
                  <a:pt x="21094" y="19774"/>
                  <a:pt x="21314" y="19924"/>
                </a:cubicBezTo>
                <a:cubicBezTo>
                  <a:pt x="21350" y="19924"/>
                  <a:pt x="21385" y="19924"/>
                  <a:pt x="21420" y="19959"/>
                </a:cubicBezTo>
                <a:lnTo>
                  <a:pt x="21420" y="21165"/>
                </a:lnTo>
                <a:lnTo>
                  <a:pt x="21420" y="22565"/>
                </a:lnTo>
                <a:lnTo>
                  <a:pt x="20760" y="22230"/>
                </a:lnTo>
                <a:cubicBezTo>
                  <a:pt x="20725" y="21350"/>
                  <a:pt x="20689" y="20469"/>
                  <a:pt x="20654" y="19554"/>
                </a:cubicBezTo>
                <a:close/>
                <a:moveTo>
                  <a:pt x="29713" y="20364"/>
                </a:moveTo>
                <a:cubicBezTo>
                  <a:pt x="29749" y="20399"/>
                  <a:pt x="29784" y="20434"/>
                  <a:pt x="29828" y="20469"/>
                </a:cubicBezTo>
                <a:cubicBezTo>
                  <a:pt x="29863" y="20549"/>
                  <a:pt x="29898" y="20619"/>
                  <a:pt x="29969" y="20725"/>
                </a:cubicBezTo>
                <a:cubicBezTo>
                  <a:pt x="29678" y="21350"/>
                  <a:pt x="29458" y="21975"/>
                  <a:pt x="29273" y="22635"/>
                </a:cubicBezTo>
                <a:cubicBezTo>
                  <a:pt x="29124" y="22529"/>
                  <a:pt x="29018" y="22415"/>
                  <a:pt x="28868" y="22309"/>
                </a:cubicBezTo>
                <a:lnTo>
                  <a:pt x="28868" y="22265"/>
                </a:lnTo>
                <a:cubicBezTo>
                  <a:pt x="29124" y="21605"/>
                  <a:pt x="29423" y="20989"/>
                  <a:pt x="29713" y="20364"/>
                </a:cubicBezTo>
                <a:close/>
                <a:moveTo>
                  <a:pt x="6823" y="18453"/>
                </a:moveTo>
                <a:lnTo>
                  <a:pt x="6823" y="18453"/>
                </a:lnTo>
                <a:cubicBezTo>
                  <a:pt x="7043" y="18568"/>
                  <a:pt x="7263" y="18673"/>
                  <a:pt x="7483" y="18823"/>
                </a:cubicBezTo>
                <a:cubicBezTo>
                  <a:pt x="7483" y="20108"/>
                  <a:pt x="7519" y="21429"/>
                  <a:pt x="7554" y="22706"/>
                </a:cubicBezTo>
                <a:cubicBezTo>
                  <a:pt x="7334" y="22600"/>
                  <a:pt x="7114" y="22529"/>
                  <a:pt x="6858" y="22415"/>
                </a:cubicBezTo>
                <a:cubicBezTo>
                  <a:pt x="6823" y="21094"/>
                  <a:pt x="6823" y="19774"/>
                  <a:pt x="6823" y="18453"/>
                </a:cubicBezTo>
                <a:close/>
                <a:moveTo>
                  <a:pt x="31104" y="20328"/>
                </a:moveTo>
                <a:cubicBezTo>
                  <a:pt x="31149" y="20469"/>
                  <a:pt x="31254" y="20584"/>
                  <a:pt x="31439" y="20689"/>
                </a:cubicBezTo>
                <a:cubicBezTo>
                  <a:pt x="31404" y="21350"/>
                  <a:pt x="31404" y="22045"/>
                  <a:pt x="31474" y="22706"/>
                </a:cubicBezTo>
                <a:cubicBezTo>
                  <a:pt x="31289" y="22635"/>
                  <a:pt x="31149" y="22529"/>
                  <a:pt x="31034" y="22450"/>
                </a:cubicBezTo>
                <a:cubicBezTo>
                  <a:pt x="30999" y="21755"/>
                  <a:pt x="31034" y="21024"/>
                  <a:pt x="31104" y="20328"/>
                </a:cubicBezTo>
                <a:close/>
                <a:moveTo>
                  <a:pt x="15812" y="19668"/>
                </a:moveTo>
                <a:cubicBezTo>
                  <a:pt x="16032" y="19809"/>
                  <a:pt x="16217" y="19924"/>
                  <a:pt x="16402" y="20064"/>
                </a:cubicBezTo>
                <a:lnTo>
                  <a:pt x="16402" y="20505"/>
                </a:lnTo>
                <a:cubicBezTo>
                  <a:pt x="16358" y="21024"/>
                  <a:pt x="16323" y="21535"/>
                  <a:pt x="16358" y="22045"/>
                </a:cubicBezTo>
                <a:lnTo>
                  <a:pt x="16358" y="22820"/>
                </a:lnTo>
                <a:cubicBezTo>
                  <a:pt x="16182" y="22706"/>
                  <a:pt x="15962" y="22600"/>
                  <a:pt x="15742" y="22450"/>
                </a:cubicBezTo>
                <a:lnTo>
                  <a:pt x="15742" y="21940"/>
                </a:lnTo>
                <a:cubicBezTo>
                  <a:pt x="15698" y="21350"/>
                  <a:pt x="15742" y="20804"/>
                  <a:pt x="15777" y="20249"/>
                </a:cubicBezTo>
                <a:cubicBezTo>
                  <a:pt x="15812" y="20064"/>
                  <a:pt x="15812" y="19888"/>
                  <a:pt x="15812" y="19668"/>
                </a:cubicBezTo>
                <a:close/>
                <a:moveTo>
                  <a:pt x="26086" y="20144"/>
                </a:moveTo>
                <a:cubicBezTo>
                  <a:pt x="26342" y="20364"/>
                  <a:pt x="26632" y="20549"/>
                  <a:pt x="26923" y="20725"/>
                </a:cubicBezTo>
                <a:cubicBezTo>
                  <a:pt x="26747" y="21209"/>
                  <a:pt x="26562" y="21720"/>
                  <a:pt x="26412" y="22195"/>
                </a:cubicBezTo>
                <a:cubicBezTo>
                  <a:pt x="26342" y="22415"/>
                  <a:pt x="26306" y="22600"/>
                  <a:pt x="26227" y="22820"/>
                </a:cubicBezTo>
                <a:cubicBezTo>
                  <a:pt x="26007" y="22635"/>
                  <a:pt x="25752" y="22485"/>
                  <a:pt x="25496" y="22309"/>
                </a:cubicBezTo>
                <a:cubicBezTo>
                  <a:pt x="25532" y="22160"/>
                  <a:pt x="25567" y="22045"/>
                  <a:pt x="25567" y="21904"/>
                </a:cubicBezTo>
                <a:cubicBezTo>
                  <a:pt x="25716" y="21315"/>
                  <a:pt x="25866" y="20725"/>
                  <a:pt x="26086" y="20144"/>
                </a:cubicBezTo>
                <a:close/>
                <a:moveTo>
                  <a:pt x="21464" y="19994"/>
                </a:moveTo>
                <a:cubicBezTo>
                  <a:pt x="21719" y="20108"/>
                  <a:pt x="21975" y="20249"/>
                  <a:pt x="22230" y="20399"/>
                </a:cubicBezTo>
                <a:cubicBezTo>
                  <a:pt x="22230" y="21209"/>
                  <a:pt x="22195" y="22089"/>
                  <a:pt x="22195" y="22926"/>
                </a:cubicBezTo>
                <a:cubicBezTo>
                  <a:pt x="21975" y="22820"/>
                  <a:pt x="21719" y="22706"/>
                  <a:pt x="21499" y="22600"/>
                </a:cubicBezTo>
                <a:lnTo>
                  <a:pt x="21499" y="21165"/>
                </a:lnTo>
                <a:cubicBezTo>
                  <a:pt x="21464" y="20769"/>
                  <a:pt x="21464" y="20364"/>
                  <a:pt x="21464" y="19994"/>
                </a:cubicBezTo>
                <a:close/>
                <a:moveTo>
                  <a:pt x="7519" y="18823"/>
                </a:moveTo>
                <a:lnTo>
                  <a:pt x="7519" y="18823"/>
                </a:lnTo>
                <a:cubicBezTo>
                  <a:pt x="7704" y="18893"/>
                  <a:pt x="7853" y="19008"/>
                  <a:pt x="7994" y="19078"/>
                </a:cubicBezTo>
                <a:cubicBezTo>
                  <a:pt x="8038" y="19078"/>
                  <a:pt x="8109" y="19114"/>
                  <a:pt x="8144" y="19114"/>
                </a:cubicBezTo>
                <a:cubicBezTo>
                  <a:pt x="8144" y="20399"/>
                  <a:pt x="8179" y="21684"/>
                  <a:pt x="8258" y="22970"/>
                </a:cubicBezTo>
                <a:cubicBezTo>
                  <a:pt x="8038" y="22890"/>
                  <a:pt x="7818" y="22820"/>
                  <a:pt x="7633" y="22750"/>
                </a:cubicBezTo>
                <a:cubicBezTo>
                  <a:pt x="7598" y="21429"/>
                  <a:pt x="7554" y="20144"/>
                  <a:pt x="7519" y="18823"/>
                </a:cubicBezTo>
                <a:close/>
                <a:moveTo>
                  <a:pt x="31509" y="20725"/>
                </a:moveTo>
                <a:cubicBezTo>
                  <a:pt x="31659" y="20839"/>
                  <a:pt x="31844" y="20945"/>
                  <a:pt x="32135" y="21024"/>
                </a:cubicBezTo>
                <a:cubicBezTo>
                  <a:pt x="32099" y="21684"/>
                  <a:pt x="32099" y="22345"/>
                  <a:pt x="32170" y="23005"/>
                </a:cubicBezTo>
                <a:cubicBezTo>
                  <a:pt x="32064" y="22970"/>
                  <a:pt x="31914" y="22890"/>
                  <a:pt x="31809" y="22855"/>
                </a:cubicBezTo>
                <a:cubicBezTo>
                  <a:pt x="31730" y="22820"/>
                  <a:pt x="31624" y="22785"/>
                  <a:pt x="31509" y="22706"/>
                </a:cubicBezTo>
                <a:cubicBezTo>
                  <a:pt x="31474" y="22089"/>
                  <a:pt x="31474" y="21385"/>
                  <a:pt x="31509" y="20725"/>
                </a:cubicBezTo>
                <a:close/>
                <a:moveTo>
                  <a:pt x="29969" y="20804"/>
                </a:moveTo>
                <a:cubicBezTo>
                  <a:pt x="30048" y="20910"/>
                  <a:pt x="30118" y="21059"/>
                  <a:pt x="30154" y="21209"/>
                </a:cubicBezTo>
                <a:cubicBezTo>
                  <a:pt x="29969" y="21790"/>
                  <a:pt x="29784" y="22415"/>
                  <a:pt x="29678" y="23040"/>
                </a:cubicBezTo>
                <a:cubicBezTo>
                  <a:pt x="29564" y="22926"/>
                  <a:pt x="29423" y="22820"/>
                  <a:pt x="29308" y="22706"/>
                </a:cubicBezTo>
                <a:lnTo>
                  <a:pt x="29308" y="22670"/>
                </a:lnTo>
                <a:cubicBezTo>
                  <a:pt x="29493" y="22045"/>
                  <a:pt x="29713" y="21385"/>
                  <a:pt x="29969" y="20804"/>
                </a:cubicBezTo>
                <a:close/>
                <a:moveTo>
                  <a:pt x="16472" y="20108"/>
                </a:moveTo>
                <a:cubicBezTo>
                  <a:pt x="16692" y="20214"/>
                  <a:pt x="16913" y="20364"/>
                  <a:pt x="17168" y="20505"/>
                </a:cubicBezTo>
                <a:cubicBezTo>
                  <a:pt x="17133" y="20619"/>
                  <a:pt x="17133" y="20725"/>
                  <a:pt x="17133" y="20839"/>
                </a:cubicBezTo>
                <a:cubicBezTo>
                  <a:pt x="17097" y="21279"/>
                  <a:pt x="17062" y="21720"/>
                  <a:pt x="17097" y="22160"/>
                </a:cubicBezTo>
                <a:lnTo>
                  <a:pt x="17097" y="23190"/>
                </a:lnTo>
                <a:cubicBezTo>
                  <a:pt x="16877" y="23075"/>
                  <a:pt x="16657" y="22970"/>
                  <a:pt x="16437" y="22820"/>
                </a:cubicBezTo>
                <a:cubicBezTo>
                  <a:pt x="16437" y="22565"/>
                  <a:pt x="16402" y="22309"/>
                  <a:pt x="16402" y="22045"/>
                </a:cubicBezTo>
                <a:cubicBezTo>
                  <a:pt x="16402" y="21535"/>
                  <a:pt x="16437" y="21024"/>
                  <a:pt x="16437" y="20505"/>
                </a:cubicBezTo>
                <a:cubicBezTo>
                  <a:pt x="16472" y="20399"/>
                  <a:pt x="16472" y="20249"/>
                  <a:pt x="16472" y="20108"/>
                </a:cubicBezTo>
                <a:close/>
                <a:moveTo>
                  <a:pt x="8214" y="19149"/>
                </a:moveTo>
                <a:cubicBezTo>
                  <a:pt x="8399" y="19263"/>
                  <a:pt x="8619" y="19334"/>
                  <a:pt x="8839" y="19448"/>
                </a:cubicBezTo>
                <a:cubicBezTo>
                  <a:pt x="8839" y="20689"/>
                  <a:pt x="8875" y="21975"/>
                  <a:pt x="8954" y="23225"/>
                </a:cubicBezTo>
                <a:cubicBezTo>
                  <a:pt x="8734" y="23146"/>
                  <a:pt x="8549" y="23075"/>
                  <a:pt x="8329" y="23005"/>
                </a:cubicBezTo>
                <a:lnTo>
                  <a:pt x="8293" y="23005"/>
                </a:lnTo>
                <a:cubicBezTo>
                  <a:pt x="8258" y="21720"/>
                  <a:pt x="8214" y="20434"/>
                  <a:pt x="8214" y="19149"/>
                </a:cubicBezTo>
                <a:close/>
                <a:moveTo>
                  <a:pt x="22301" y="20399"/>
                </a:moveTo>
                <a:cubicBezTo>
                  <a:pt x="22565" y="20549"/>
                  <a:pt x="22820" y="20689"/>
                  <a:pt x="23075" y="20839"/>
                </a:cubicBezTo>
                <a:cubicBezTo>
                  <a:pt x="23040" y="21684"/>
                  <a:pt x="23005" y="22485"/>
                  <a:pt x="22961" y="23331"/>
                </a:cubicBezTo>
                <a:cubicBezTo>
                  <a:pt x="22741" y="23225"/>
                  <a:pt x="22485" y="23111"/>
                  <a:pt x="22265" y="22970"/>
                </a:cubicBezTo>
                <a:cubicBezTo>
                  <a:pt x="22265" y="22124"/>
                  <a:pt x="22265" y="21244"/>
                  <a:pt x="22301" y="20399"/>
                </a:cubicBezTo>
                <a:close/>
                <a:moveTo>
                  <a:pt x="26967" y="20769"/>
                </a:moveTo>
                <a:cubicBezTo>
                  <a:pt x="27222" y="20989"/>
                  <a:pt x="27477" y="21165"/>
                  <a:pt x="27733" y="21350"/>
                </a:cubicBezTo>
                <a:cubicBezTo>
                  <a:pt x="27512" y="21869"/>
                  <a:pt x="27292" y="22415"/>
                  <a:pt x="27107" y="23005"/>
                </a:cubicBezTo>
                <a:cubicBezTo>
                  <a:pt x="27072" y="23111"/>
                  <a:pt x="27037" y="23225"/>
                  <a:pt x="27002" y="23331"/>
                </a:cubicBezTo>
                <a:cubicBezTo>
                  <a:pt x="26782" y="23146"/>
                  <a:pt x="26526" y="23005"/>
                  <a:pt x="26306" y="22855"/>
                </a:cubicBezTo>
                <a:cubicBezTo>
                  <a:pt x="26342" y="22635"/>
                  <a:pt x="26412" y="22415"/>
                  <a:pt x="26447" y="22230"/>
                </a:cubicBezTo>
                <a:cubicBezTo>
                  <a:pt x="26597" y="21720"/>
                  <a:pt x="26782" y="21244"/>
                  <a:pt x="26967" y="20769"/>
                </a:cubicBezTo>
                <a:close/>
                <a:moveTo>
                  <a:pt x="30189" y="21279"/>
                </a:moveTo>
                <a:cubicBezTo>
                  <a:pt x="30224" y="21385"/>
                  <a:pt x="30268" y="21499"/>
                  <a:pt x="30339" y="21605"/>
                </a:cubicBezTo>
                <a:cubicBezTo>
                  <a:pt x="30189" y="22195"/>
                  <a:pt x="30083" y="22785"/>
                  <a:pt x="30004" y="23366"/>
                </a:cubicBezTo>
                <a:lnTo>
                  <a:pt x="29713" y="23075"/>
                </a:lnTo>
                <a:cubicBezTo>
                  <a:pt x="29828" y="22485"/>
                  <a:pt x="30004" y="21869"/>
                  <a:pt x="30189" y="21279"/>
                </a:cubicBezTo>
                <a:close/>
                <a:moveTo>
                  <a:pt x="8919" y="19483"/>
                </a:moveTo>
                <a:lnTo>
                  <a:pt x="8919" y="19483"/>
                </a:lnTo>
                <a:cubicBezTo>
                  <a:pt x="9139" y="19554"/>
                  <a:pt x="9359" y="19668"/>
                  <a:pt x="9579" y="19739"/>
                </a:cubicBezTo>
                <a:cubicBezTo>
                  <a:pt x="9579" y="20989"/>
                  <a:pt x="9614" y="22195"/>
                  <a:pt x="9684" y="23445"/>
                </a:cubicBezTo>
                <a:cubicBezTo>
                  <a:pt x="9464" y="23366"/>
                  <a:pt x="9209" y="23295"/>
                  <a:pt x="8989" y="23225"/>
                </a:cubicBezTo>
                <a:cubicBezTo>
                  <a:pt x="8954" y="21975"/>
                  <a:pt x="8919" y="20725"/>
                  <a:pt x="8919" y="19483"/>
                </a:cubicBezTo>
                <a:close/>
                <a:moveTo>
                  <a:pt x="17203" y="20505"/>
                </a:moveTo>
                <a:cubicBezTo>
                  <a:pt x="17423" y="20654"/>
                  <a:pt x="17643" y="20769"/>
                  <a:pt x="17863" y="20874"/>
                </a:cubicBezTo>
                <a:cubicBezTo>
                  <a:pt x="17828" y="21024"/>
                  <a:pt x="17828" y="21130"/>
                  <a:pt x="17828" y="21279"/>
                </a:cubicBezTo>
                <a:cubicBezTo>
                  <a:pt x="17793" y="21755"/>
                  <a:pt x="17793" y="22230"/>
                  <a:pt x="17793" y="22706"/>
                </a:cubicBezTo>
                <a:cubicBezTo>
                  <a:pt x="17793" y="23005"/>
                  <a:pt x="17828" y="23260"/>
                  <a:pt x="17828" y="23551"/>
                </a:cubicBezTo>
                <a:lnTo>
                  <a:pt x="17168" y="23225"/>
                </a:lnTo>
                <a:cubicBezTo>
                  <a:pt x="17168" y="22855"/>
                  <a:pt x="17133" y="22529"/>
                  <a:pt x="17133" y="22160"/>
                </a:cubicBezTo>
                <a:cubicBezTo>
                  <a:pt x="17133" y="21720"/>
                  <a:pt x="17168" y="21279"/>
                  <a:pt x="17203" y="20839"/>
                </a:cubicBezTo>
                <a:lnTo>
                  <a:pt x="17203" y="20505"/>
                </a:lnTo>
                <a:close/>
                <a:moveTo>
                  <a:pt x="9614" y="19774"/>
                </a:moveTo>
                <a:lnTo>
                  <a:pt x="9614" y="19774"/>
                </a:lnTo>
                <a:cubicBezTo>
                  <a:pt x="9834" y="19888"/>
                  <a:pt x="10089" y="19959"/>
                  <a:pt x="10310" y="20064"/>
                </a:cubicBezTo>
                <a:cubicBezTo>
                  <a:pt x="10310" y="21244"/>
                  <a:pt x="10345" y="22450"/>
                  <a:pt x="10415" y="23630"/>
                </a:cubicBezTo>
                <a:cubicBezTo>
                  <a:pt x="10195" y="23551"/>
                  <a:pt x="9975" y="23516"/>
                  <a:pt x="9720" y="23445"/>
                </a:cubicBezTo>
                <a:cubicBezTo>
                  <a:pt x="9684" y="22230"/>
                  <a:pt x="9649" y="20989"/>
                  <a:pt x="9614" y="19774"/>
                </a:cubicBezTo>
                <a:close/>
                <a:moveTo>
                  <a:pt x="30374" y="21684"/>
                </a:moveTo>
                <a:cubicBezTo>
                  <a:pt x="30409" y="21755"/>
                  <a:pt x="30444" y="21825"/>
                  <a:pt x="30488" y="21904"/>
                </a:cubicBezTo>
                <a:cubicBezTo>
                  <a:pt x="30409" y="22485"/>
                  <a:pt x="30339" y="23075"/>
                  <a:pt x="30339" y="23665"/>
                </a:cubicBezTo>
                <a:cubicBezTo>
                  <a:pt x="30224" y="23551"/>
                  <a:pt x="30154" y="23480"/>
                  <a:pt x="30048" y="23410"/>
                </a:cubicBezTo>
                <a:cubicBezTo>
                  <a:pt x="30118" y="22820"/>
                  <a:pt x="30224" y="22265"/>
                  <a:pt x="30374" y="21684"/>
                </a:cubicBezTo>
                <a:close/>
                <a:moveTo>
                  <a:pt x="23146" y="20874"/>
                </a:moveTo>
                <a:cubicBezTo>
                  <a:pt x="23331" y="20989"/>
                  <a:pt x="23480" y="21094"/>
                  <a:pt x="23665" y="21209"/>
                </a:cubicBezTo>
                <a:cubicBezTo>
                  <a:pt x="23736" y="21244"/>
                  <a:pt x="23806" y="21279"/>
                  <a:pt x="23885" y="21315"/>
                </a:cubicBezTo>
                <a:cubicBezTo>
                  <a:pt x="23806" y="22124"/>
                  <a:pt x="23736" y="22926"/>
                  <a:pt x="23665" y="23736"/>
                </a:cubicBezTo>
                <a:cubicBezTo>
                  <a:pt x="23445" y="23630"/>
                  <a:pt x="23260" y="23516"/>
                  <a:pt x="23040" y="23366"/>
                </a:cubicBezTo>
                <a:cubicBezTo>
                  <a:pt x="23040" y="22529"/>
                  <a:pt x="23075" y="21684"/>
                  <a:pt x="23146" y="20874"/>
                </a:cubicBezTo>
                <a:close/>
                <a:moveTo>
                  <a:pt x="27768" y="21385"/>
                </a:moveTo>
                <a:cubicBezTo>
                  <a:pt x="27953" y="21535"/>
                  <a:pt x="28138" y="21684"/>
                  <a:pt x="28322" y="21825"/>
                </a:cubicBezTo>
                <a:cubicBezTo>
                  <a:pt x="28138" y="22265"/>
                  <a:pt x="27953" y="22706"/>
                  <a:pt x="27847" y="23146"/>
                </a:cubicBezTo>
                <a:cubicBezTo>
                  <a:pt x="27768" y="23366"/>
                  <a:pt x="27733" y="23551"/>
                  <a:pt x="27662" y="23771"/>
                </a:cubicBezTo>
                <a:cubicBezTo>
                  <a:pt x="27477" y="23665"/>
                  <a:pt x="27257" y="23516"/>
                  <a:pt x="27072" y="23366"/>
                </a:cubicBezTo>
                <a:cubicBezTo>
                  <a:pt x="27107" y="23260"/>
                  <a:pt x="27143" y="23111"/>
                  <a:pt x="27187" y="23005"/>
                </a:cubicBezTo>
                <a:cubicBezTo>
                  <a:pt x="27328" y="22450"/>
                  <a:pt x="27548" y="21904"/>
                  <a:pt x="27768" y="21385"/>
                </a:cubicBezTo>
                <a:close/>
                <a:moveTo>
                  <a:pt x="10345" y="20064"/>
                </a:moveTo>
                <a:lnTo>
                  <a:pt x="10345" y="20064"/>
                </a:lnTo>
                <a:cubicBezTo>
                  <a:pt x="10565" y="20179"/>
                  <a:pt x="10785" y="20249"/>
                  <a:pt x="11005" y="20364"/>
                </a:cubicBezTo>
                <a:lnTo>
                  <a:pt x="11040" y="20364"/>
                </a:lnTo>
                <a:cubicBezTo>
                  <a:pt x="11075" y="21499"/>
                  <a:pt x="11120" y="22670"/>
                  <a:pt x="11190" y="23806"/>
                </a:cubicBezTo>
                <a:cubicBezTo>
                  <a:pt x="10935" y="23771"/>
                  <a:pt x="10715" y="23700"/>
                  <a:pt x="10494" y="23630"/>
                </a:cubicBezTo>
                <a:cubicBezTo>
                  <a:pt x="10415" y="22450"/>
                  <a:pt x="10380" y="21279"/>
                  <a:pt x="10345" y="20064"/>
                </a:cubicBezTo>
                <a:close/>
                <a:moveTo>
                  <a:pt x="17899" y="20910"/>
                </a:moveTo>
                <a:cubicBezTo>
                  <a:pt x="18083" y="20989"/>
                  <a:pt x="18268" y="21094"/>
                  <a:pt x="18418" y="21165"/>
                </a:cubicBezTo>
                <a:cubicBezTo>
                  <a:pt x="18453" y="21720"/>
                  <a:pt x="18453" y="22265"/>
                  <a:pt x="18453" y="22820"/>
                </a:cubicBezTo>
                <a:cubicBezTo>
                  <a:pt x="18453" y="23190"/>
                  <a:pt x="18453" y="23516"/>
                  <a:pt x="18488" y="23885"/>
                </a:cubicBezTo>
                <a:cubicBezTo>
                  <a:pt x="18268" y="23771"/>
                  <a:pt x="18083" y="23665"/>
                  <a:pt x="17863" y="23586"/>
                </a:cubicBezTo>
                <a:lnTo>
                  <a:pt x="17863" y="22706"/>
                </a:lnTo>
                <a:cubicBezTo>
                  <a:pt x="17828" y="22230"/>
                  <a:pt x="17863" y="21755"/>
                  <a:pt x="17899" y="21279"/>
                </a:cubicBezTo>
                <a:lnTo>
                  <a:pt x="17899" y="20910"/>
                </a:lnTo>
                <a:close/>
                <a:moveTo>
                  <a:pt x="30523" y="21975"/>
                </a:moveTo>
                <a:lnTo>
                  <a:pt x="30559" y="22010"/>
                </a:lnTo>
                <a:cubicBezTo>
                  <a:pt x="30559" y="22045"/>
                  <a:pt x="30594" y="22089"/>
                  <a:pt x="30629" y="22124"/>
                </a:cubicBezTo>
                <a:cubicBezTo>
                  <a:pt x="30594" y="22750"/>
                  <a:pt x="30594" y="23331"/>
                  <a:pt x="30629" y="23920"/>
                </a:cubicBezTo>
                <a:cubicBezTo>
                  <a:pt x="30559" y="23850"/>
                  <a:pt x="30444" y="23771"/>
                  <a:pt x="30374" y="23700"/>
                </a:cubicBezTo>
                <a:cubicBezTo>
                  <a:pt x="30409" y="23111"/>
                  <a:pt x="30444" y="22565"/>
                  <a:pt x="30523" y="21975"/>
                </a:cubicBezTo>
                <a:close/>
                <a:moveTo>
                  <a:pt x="11075" y="20399"/>
                </a:moveTo>
                <a:lnTo>
                  <a:pt x="11075" y="20399"/>
                </a:lnTo>
                <a:cubicBezTo>
                  <a:pt x="11340" y="20469"/>
                  <a:pt x="11560" y="20584"/>
                  <a:pt x="11815" y="20689"/>
                </a:cubicBezTo>
                <a:cubicBezTo>
                  <a:pt x="11850" y="21790"/>
                  <a:pt x="11921" y="22926"/>
                  <a:pt x="12000" y="24070"/>
                </a:cubicBezTo>
                <a:cubicBezTo>
                  <a:pt x="11736" y="23956"/>
                  <a:pt x="11480" y="23920"/>
                  <a:pt x="11225" y="23850"/>
                </a:cubicBezTo>
                <a:cubicBezTo>
                  <a:pt x="11190" y="22670"/>
                  <a:pt x="11120" y="21535"/>
                  <a:pt x="11075" y="20399"/>
                </a:cubicBezTo>
                <a:close/>
                <a:moveTo>
                  <a:pt x="23956" y="21350"/>
                </a:moveTo>
                <a:cubicBezTo>
                  <a:pt x="24176" y="21499"/>
                  <a:pt x="24396" y="21649"/>
                  <a:pt x="24651" y="21790"/>
                </a:cubicBezTo>
                <a:cubicBezTo>
                  <a:pt x="24546" y="22600"/>
                  <a:pt x="24466" y="23410"/>
                  <a:pt x="24396" y="24176"/>
                </a:cubicBezTo>
                <a:cubicBezTo>
                  <a:pt x="24176" y="24070"/>
                  <a:pt x="23956" y="23920"/>
                  <a:pt x="23736" y="23771"/>
                </a:cubicBezTo>
                <a:cubicBezTo>
                  <a:pt x="23771" y="22970"/>
                  <a:pt x="23841" y="22160"/>
                  <a:pt x="23956" y="21350"/>
                </a:cubicBezTo>
                <a:close/>
                <a:moveTo>
                  <a:pt x="18488" y="21209"/>
                </a:moveTo>
                <a:cubicBezTo>
                  <a:pt x="18744" y="21315"/>
                  <a:pt x="18999" y="21464"/>
                  <a:pt x="19263" y="21570"/>
                </a:cubicBezTo>
                <a:cubicBezTo>
                  <a:pt x="19219" y="21755"/>
                  <a:pt x="19219" y="21904"/>
                  <a:pt x="19219" y="22089"/>
                </a:cubicBezTo>
                <a:cubicBezTo>
                  <a:pt x="19184" y="22529"/>
                  <a:pt x="19184" y="23005"/>
                  <a:pt x="19184" y="23480"/>
                </a:cubicBezTo>
                <a:cubicBezTo>
                  <a:pt x="19184" y="23700"/>
                  <a:pt x="19219" y="23956"/>
                  <a:pt x="19219" y="24211"/>
                </a:cubicBezTo>
                <a:cubicBezTo>
                  <a:pt x="18999" y="24105"/>
                  <a:pt x="18779" y="23991"/>
                  <a:pt x="18524" y="23885"/>
                </a:cubicBezTo>
                <a:lnTo>
                  <a:pt x="18524" y="22820"/>
                </a:lnTo>
                <a:cubicBezTo>
                  <a:pt x="18524" y="22265"/>
                  <a:pt x="18524" y="21755"/>
                  <a:pt x="18488" y="21209"/>
                </a:cubicBezTo>
                <a:close/>
                <a:moveTo>
                  <a:pt x="28358" y="21869"/>
                </a:moveTo>
                <a:cubicBezTo>
                  <a:pt x="28507" y="22010"/>
                  <a:pt x="28648" y="22160"/>
                  <a:pt x="28798" y="22309"/>
                </a:cubicBezTo>
                <a:cubicBezTo>
                  <a:pt x="28648" y="22785"/>
                  <a:pt x="28507" y="23295"/>
                  <a:pt x="28393" y="23806"/>
                </a:cubicBezTo>
                <a:cubicBezTo>
                  <a:pt x="28358" y="23920"/>
                  <a:pt x="28322" y="24070"/>
                  <a:pt x="28287" y="24211"/>
                </a:cubicBezTo>
                <a:cubicBezTo>
                  <a:pt x="28102" y="24070"/>
                  <a:pt x="27917" y="23956"/>
                  <a:pt x="27697" y="23806"/>
                </a:cubicBezTo>
                <a:cubicBezTo>
                  <a:pt x="27768" y="23586"/>
                  <a:pt x="27847" y="23366"/>
                  <a:pt x="27882" y="23146"/>
                </a:cubicBezTo>
                <a:cubicBezTo>
                  <a:pt x="28023" y="22706"/>
                  <a:pt x="28173" y="22309"/>
                  <a:pt x="28358" y="21869"/>
                </a:cubicBezTo>
                <a:close/>
                <a:moveTo>
                  <a:pt x="30664" y="22195"/>
                </a:moveTo>
                <a:lnTo>
                  <a:pt x="30664" y="22195"/>
                </a:lnTo>
                <a:cubicBezTo>
                  <a:pt x="30779" y="22309"/>
                  <a:pt x="30849" y="22380"/>
                  <a:pt x="30964" y="22450"/>
                </a:cubicBezTo>
                <a:cubicBezTo>
                  <a:pt x="30964" y="22970"/>
                  <a:pt x="30999" y="23480"/>
                  <a:pt x="31069" y="23956"/>
                </a:cubicBezTo>
                <a:cubicBezTo>
                  <a:pt x="31069" y="24070"/>
                  <a:pt x="31104" y="24141"/>
                  <a:pt x="31104" y="24246"/>
                </a:cubicBezTo>
                <a:cubicBezTo>
                  <a:pt x="30964" y="24141"/>
                  <a:pt x="30814" y="24070"/>
                  <a:pt x="30708" y="23956"/>
                </a:cubicBezTo>
                <a:cubicBezTo>
                  <a:pt x="30664" y="23366"/>
                  <a:pt x="30664" y="22785"/>
                  <a:pt x="30664" y="22195"/>
                </a:cubicBezTo>
                <a:close/>
                <a:moveTo>
                  <a:pt x="696" y="19668"/>
                </a:moveTo>
                <a:cubicBezTo>
                  <a:pt x="916" y="19739"/>
                  <a:pt x="1136" y="19809"/>
                  <a:pt x="1356" y="19888"/>
                </a:cubicBezTo>
                <a:cubicBezTo>
                  <a:pt x="1356" y="21350"/>
                  <a:pt x="1356" y="22820"/>
                  <a:pt x="1391" y="24290"/>
                </a:cubicBezTo>
                <a:cubicBezTo>
                  <a:pt x="1171" y="24211"/>
                  <a:pt x="951" y="24141"/>
                  <a:pt x="696" y="24070"/>
                </a:cubicBezTo>
                <a:lnTo>
                  <a:pt x="696" y="19668"/>
                </a:lnTo>
                <a:close/>
                <a:moveTo>
                  <a:pt x="11850" y="20689"/>
                </a:moveTo>
                <a:lnTo>
                  <a:pt x="11850" y="20689"/>
                </a:lnTo>
                <a:cubicBezTo>
                  <a:pt x="12070" y="20804"/>
                  <a:pt x="12290" y="20874"/>
                  <a:pt x="12546" y="20989"/>
                </a:cubicBezTo>
                <a:cubicBezTo>
                  <a:pt x="12581" y="22089"/>
                  <a:pt x="12660" y="23225"/>
                  <a:pt x="12731" y="24325"/>
                </a:cubicBezTo>
                <a:cubicBezTo>
                  <a:pt x="12616" y="24290"/>
                  <a:pt x="12546" y="24246"/>
                  <a:pt x="12440" y="24211"/>
                </a:cubicBezTo>
                <a:cubicBezTo>
                  <a:pt x="12290" y="24141"/>
                  <a:pt x="12176" y="24105"/>
                  <a:pt x="12035" y="24070"/>
                </a:cubicBezTo>
                <a:cubicBezTo>
                  <a:pt x="11956" y="22970"/>
                  <a:pt x="11921" y="21825"/>
                  <a:pt x="11850" y="20689"/>
                </a:cubicBezTo>
                <a:close/>
                <a:moveTo>
                  <a:pt x="19298" y="21605"/>
                </a:moveTo>
                <a:cubicBezTo>
                  <a:pt x="19483" y="21684"/>
                  <a:pt x="19703" y="21790"/>
                  <a:pt x="19879" y="21869"/>
                </a:cubicBezTo>
                <a:cubicBezTo>
                  <a:pt x="19879" y="22415"/>
                  <a:pt x="19923" y="23005"/>
                  <a:pt x="19923" y="23551"/>
                </a:cubicBezTo>
                <a:lnTo>
                  <a:pt x="19923" y="24510"/>
                </a:lnTo>
                <a:cubicBezTo>
                  <a:pt x="19809" y="24466"/>
                  <a:pt x="19659" y="24396"/>
                  <a:pt x="19554" y="24361"/>
                </a:cubicBezTo>
                <a:cubicBezTo>
                  <a:pt x="19439" y="24290"/>
                  <a:pt x="19369" y="24246"/>
                  <a:pt x="19263" y="24211"/>
                </a:cubicBezTo>
                <a:lnTo>
                  <a:pt x="19263" y="23480"/>
                </a:lnTo>
                <a:cubicBezTo>
                  <a:pt x="19263" y="23005"/>
                  <a:pt x="19263" y="22529"/>
                  <a:pt x="19298" y="22089"/>
                </a:cubicBezTo>
                <a:lnTo>
                  <a:pt x="19298" y="21605"/>
                </a:lnTo>
                <a:close/>
                <a:moveTo>
                  <a:pt x="1391" y="19888"/>
                </a:moveTo>
                <a:cubicBezTo>
                  <a:pt x="1611" y="19994"/>
                  <a:pt x="1831" y="20064"/>
                  <a:pt x="2095" y="20144"/>
                </a:cubicBezTo>
                <a:cubicBezTo>
                  <a:pt x="2095" y="21605"/>
                  <a:pt x="2131" y="23075"/>
                  <a:pt x="2131" y="24546"/>
                </a:cubicBezTo>
                <a:cubicBezTo>
                  <a:pt x="1911" y="24431"/>
                  <a:pt x="1690" y="24361"/>
                  <a:pt x="1470" y="24290"/>
                </a:cubicBezTo>
                <a:cubicBezTo>
                  <a:pt x="1435" y="22820"/>
                  <a:pt x="1435" y="21350"/>
                  <a:pt x="1391" y="19888"/>
                </a:cubicBezTo>
                <a:close/>
                <a:moveTo>
                  <a:pt x="12581" y="21024"/>
                </a:moveTo>
                <a:lnTo>
                  <a:pt x="12581" y="21024"/>
                </a:lnTo>
                <a:cubicBezTo>
                  <a:pt x="12766" y="21094"/>
                  <a:pt x="12916" y="21165"/>
                  <a:pt x="13056" y="21209"/>
                </a:cubicBezTo>
                <a:cubicBezTo>
                  <a:pt x="13136" y="22345"/>
                  <a:pt x="13206" y="23445"/>
                  <a:pt x="13276" y="24546"/>
                </a:cubicBezTo>
                <a:cubicBezTo>
                  <a:pt x="13100" y="24466"/>
                  <a:pt x="12951" y="24396"/>
                  <a:pt x="12801" y="24325"/>
                </a:cubicBezTo>
                <a:cubicBezTo>
                  <a:pt x="12731" y="23225"/>
                  <a:pt x="12660" y="22124"/>
                  <a:pt x="12581" y="21024"/>
                </a:cubicBezTo>
                <a:close/>
                <a:moveTo>
                  <a:pt x="13136" y="21244"/>
                </a:moveTo>
                <a:cubicBezTo>
                  <a:pt x="13171" y="21279"/>
                  <a:pt x="13206" y="21279"/>
                  <a:pt x="13241" y="21315"/>
                </a:cubicBezTo>
                <a:cubicBezTo>
                  <a:pt x="13276" y="22415"/>
                  <a:pt x="13320" y="23480"/>
                  <a:pt x="13391" y="24581"/>
                </a:cubicBezTo>
                <a:lnTo>
                  <a:pt x="13320" y="24581"/>
                </a:lnTo>
                <a:cubicBezTo>
                  <a:pt x="13241" y="23480"/>
                  <a:pt x="13171" y="22345"/>
                  <a:pt x="13136" y="21244"/>
                </a:cubicBezTo>
                <a:close/>
                <a:moveTo>
                  <a:pt x="24686" y="21825"/>
                </a:moveTo>
                <a:cubicBezTo>
                  <a:pt x="24942" y="22010"/>
                  <a:pt x="25206" y="22160"/>
                  <a:pt x="25461" y="22345"/>
                </a:cubicBezTo>
                <a:cubicBezTo>
                  <a:pt x="25311" y="23075"/>
                  <a:pt x="25206" y="23850"/>
                  <a:pt x="25091" y="24616"/>
                </a:cubicBezTo>
                <a:lnTo>
                  <a:pt x="25091" y="24581"/>
                </a:lnTo>
                <a:cubicBezTo>
                  <a:pt x="24871" y="24466"/>
                  <a:pt x="24651" y="24325"/>
                  <a:pt x="24466" y="24211"/>
                </a:cubicBezTo>
                <a:cubicBezTo>
                  <a:pt x="24502" y="23445"/>
                  <a:pt x="24616" y="22635"/>
                  <a:pt x="24686" y="21825"/>
                </a:cubicBezTo>
                <a:close/>
                <a:moveTo>
                  <a:pt x="28868" y="22345"/>
                </a:moveTo>
                <a:lnTo>
                  <a:pt x="29238" y="22706"/>
                </a:lnTo>
                <a:cubicBezTo>
                  <a:pt x="29088" y="23260"/>
                  <a:pt x="28948" y="23850"/>
                  <a:pt x="28868" y="24431"/>
                </a:cubicBezTo>
                <a:lnTo>
                  <a:pt x="28868" y="24616"/>
                </a:lnTo>
                <a:cubicBezTo>
                  <a:pt x="28683" y="24466"/>
                  <a:pt x="28507" y="24361"/>
                  <a:pt x="28358" y="24246"/>
                </a:cubicBezTo>
                <a:cubicBezTo>
                  <a:pt x="28358" y="24105"/>
                  <a:pt x="28393" y="23956"/>
                  <a:pt x="28428" y="23806"/>
                </a:cubicBezTo>
                <a:cubicBezTo>
                  <a:pt x="28543" y="23295"/>
                  <a:pt x="28683" y="22820"/>
                  <a:pt x="28868" y="22345"/>
                </a:cubicBezTo>
                <a:close/>
                <a:moveTo>
                  <a:pt x="31034" y="22529"/>
                </a:moveTo>
                <a:cubicBezTo>
                  <a:pt x="31149" y="22600"/>
                  <a:pt x="31289" y="22670"/>
                  <a:pt x="31474" y="22750"/>
                </a:cubicBezTo>
                <a:cubicBezTo>
                  <a:pt x="31474" y="23005"/>
                  <a:pt x="31509" y="23225"/>
                  <a:pt x="31509" y="23445"/>
                </a:cubicBezTo>
                <a:cubicBezTo>
                  <a:pt x="31589" y="23850"/>
                  <a:pt x="31624" y="24246"/>
                  <a:pt x="31730" y="24616"/>
                </a:cubicBezTo>
                <a:cubicBezTo>
                  <a:pt x="31509" y="24510"/>
                  <a:pt x="31325" y="24396"/>
                  <a:pt x="31184" y="24290"/>
                </a:cubicBezTo>
                <a:cubicBezTo>
                  <a:pt x="31069" y="23736"/>
                  <a:pt x="31034" y="23111"/>
                  <a:pt x="31034" y="22529"/>
                </a:cubicBezTo>
                <a:close/>
                <a:moveTo>
                  <a:pt x="2131" y="20179"/>
                </a:moveTo>
                <a:cubicBezTo>
                  <a:pt x="2351" y="20284"/>
                  <a:pt x="2571" y="20364"/>
                  <a:pt x="2791" y="20469"/>
                </a:cubicBezTo>
                <a:cubicBezTo>
                  <a:pt x="2791" y="21904"/>
                  <a:pt x="2826" y="23366"/>
                  <a:pt x="2861" y="24801"/>
                </a:cubicBezTo>
                <a:cubicBezTo>
                  <a:pt x="2641" y="24730"/>
                  <a:pt x="2421" y="24616"/>
                  <a:pt x="2201" y="24546"/>
                </a:cubicBezTo>
                <a:cubicBezTo>
                  <a:pt x="2166" y="23111"/>
                  <a:pt x="2166" y="21649"/>
                  <a:pt x="2131" y="20179"/>
                </a:cubicBezTo>
                <a:close/>
                <a:moveTo>
                  <a:pt x="19923" y="21904"/>
                </a:moveTo>
                <a:lnTo>
                  <a:pt x="19923" y="21904"/>
                </a:lnTo>
                <a:cubicBezTo>
                  <a:pt x="20029" y="21940"/>
                  <a:pt x="20100" y="22010"/>
                  <a:pt x="20214" y="22045"/>
                </a:cubicBezTo>
                <a:cubicBezTo>
                  <a:pt x="20399" y="22124"/>
                  <a:pt x="20540" y="22195"/>
                  <a:pt x="20725" y="22265"/>
                </a:cubicBezTo>
                <a:cubicBezTo>
                  <a:pt x="20725" y="22600"/>
                  <a:pt x="20725" y="22890"/>
                  <a:pt x="20760" y="23190"/>
                </a:cubicBezTo>
                <a:cubicBezTo>
                  <a:pt x="20760" y="23771"/>
                  <a:pt x="20804" y="24325"/>
                  <a:pt x="20839" y="24907"/>
                </a:cubicBezTo>
                <a:cubicBezTo>
                  <a:pt x="20540" y="24766"/>
                  <a:pt x="20249" y="24651"/>
                  <a:pt x="19994" y="24546"/>
                </a:cubicBezTo>
                <a:cubicBezTo>
                  <a:pt x="19994" y="24211"/>
                  <a:pt x="19959" y="23885"/>
                  <a:pt x="19959" y="23551"/>
                </a:cubicBezTo>
                <a:cubicBezTo>
                  <a:pt x="19959" y="23005"/>
                  <a:pt x="19959" y="22450"/>
                  <a:pt x="19923" y="21904"/>
                </a:cubicBezTo>
                <a:close/>
                <a:moveTo>
                  <a:pt x="13320" y="21315"/>
                </a:moveTo>
                <a:lnTo>
                  <a:pt x="13320" y="21315"/>
                </a:lnTo>
                <a:cubicBezTo>
                  <a:pt x="13497" y="21429"/>
                  <a:pt x="13717" y="21499"/>
                  <a:pt x="13902" y="21605"/>
                </a:cubicBezTo>
                <a:cubicBezTo>
                  <a:pt x="13937" y="22706"/>
                  <a:pt x="13981" y="23806"/>
                  <a:pt x="14086" y="24951"/>
                </a:cubicBezTo>
                <a:lnTo>
                  <a:pt x="13426" y="24616"/>
                </a:lnTo>
                <a:cubicBezTo>
                  <a:pt x="13356" y="23516"/>
                  <a:pt x="13320" y="22415"/>
                  <a:pt x="13320" y="21315"/>
                </a:cubicBezTo>
                <a:close/>
                <a:moveTo>
                  <a:pt x="29273" y="22750"/>
                </a:moveTo>
                <a:cubicBezTo>
                  <a:pt x="29423" y="22855"/>
                  <a:pt x="29529" y="23005"/>
                  <a:pt x="29643" y="23111"/>
                </a:cubicBezTo>
                <a:cubicBezTo>
                  <a:pt x="29529" y="23630"/>
                  <a:pt x="29458" y="24141"/>
                  <a:pt x="29423" y="24651"/>
                </a:cubicBezTo>
                <a:lnTo>
                  <a:pt x="29423" y="24951"/>
                </a:lnTo>
                <a:cubicBezTo>
                  <a:pt x="29238" y="24836"/>
                  <a:pt x="29088" y="24730"/>
                  <a:pt x="28904" y="24616"/>
                </a:cubicBezTo>
                <a:cubicBezTo>
                  <a:pt x="28904" y="24581"/>
                  <a:pt x="28948" y="24510"/>
                  <a:pt x="28948" y="24431"/>
                </a:cubicBezTo>
                <a:cubicBezTo>
                  <a:pt x="29018" y="23885"/>
                  <a:pt x="29124" y="23295"/>
                  <a:pt x="29273" y="22750"/>
                </a:cubicBezTo>
                <a:close/>
                <a:moveTo>
                  <a:pt x="25496" y="22380"/>
                </a:moveTo>
                <a:cubicBezTo>
                  <a:pt x="25752" y="22529"/>
                  <a:pt x="25972" y="22706"/>
                  <a:pt x="26227" y="22855"/>
                </a:cubicBezTo>
                <a:cubicBezTo>
                  <a:pt x="26042" y="23586"/>
                  <a:pt x="25901" y="24290"/>
                  <a:pt x="25787" y="25021"/>
                </a:cubicBezTo>
                <a:cubicBezTo>
                  <a:pt x="25567" y="24871"/>
                  <a:pt x="25382" y="24766"/>
                  <a:pt x="25162" y="24616"/>
                </a:cubicBezTo>
                <a:cubicBezTo>
                  <a:pt x="25241" y="23850"/>
                  <a:pt x="25347" y="23111"/>
                  <a:pt x="25496" y="22380"/>
                </a:cubicBezTo>
                <a:close/>
                <a:moveTo>
                  <a:pt x="31509" y="22785"/>
                </a:moveTo>
                <a:cubicBezTo>
                  <a:pt x="31624" y="22820"/>
                  <a:pt x="31694" y="22855"/>
                  <a:pt x="31809" y="22890"/>
                </a:cubicBezTo>
                <a:cubicBezTo>
                  <a:pt x="31914" y="22970"/>
                  <a:pt x="32029" y="23005"/>
                  <a:pt x="32170" y="23075"/>
                </a:cubicBezTo>
                <a:cubicBezTo>
                  <a:pt x="32170" y="23225"/>
                  <a:pt x="32205" y="23366"/>
                  <a:pt x="32205" y="23516"/>
                </a:cubicBezTo>
                <a:cubicBezTo>
                  <a:pt x="32284" y="24026"/>
                  <a:pt x="32355" y="24510"/>
                  <a:pt x="32469" y="25021"/>
                </a:cubicBezTo>
                <a:cubicBezTo>
                  <a:pt x="32205" y="24907"/>
                  <a:pt x="31985" y="24766"/>
                  <a:pt x="31765" y="24651"/>
                </a:cubicBezTo>
                <a:cubicBezTo>
                  <a:pt x="31659" y="24070"/>
                  <a:pt x="31589" y="23445"/>
                  <a:pt x="31509" y="22785"/>
                </a:cubicBezTo>
                <a:close/>
                <a:moveTo>
                  <a:pt x="2826" y="20505"/>
                </a:moveTo>
                <a:lnTo>
                  <a:pt x="2826" y="20505"/>
                </a:lnTo>
                <a:cubicBezTo>
                  <a:pt x="3046" y="20584"/>
                  <a:pt x="3266" y="20689"/>
                  <a:pt x="3522" y="20804"/>
                </a:cubicBezTo>
                <a:cubicBezTo>
                  <a:pt x="3522" y="22230"/>
                  <a:pt x="3557" y="23665"/>
                  <a:pt x="3592" y="25091"/>
                </a:cubicBezTo>
                <a:cubicBezTo>
                  <a:pt x="3372" y="24986"/>
                  <a:pt x="3152" y="24907"/>
                  <a:pt x="2932" y="24801"/>
                </a:cubicBezTo>
                <a:cubicBezTo>
                  <a:pt x="2897" y="23366"/>
                  <a:pt x="2861" y="21940"/>
                  <a:pt x="2826" y="20505"/>
                </a:cubicBezTo>
                <a:close/>
                <a:moveTo>
                  <a:pt x="20760" y="22309"/>
                </a:moveTo>
                <a:lnTo>
                  <a:pt x="21420" y="22635"/>
                </a:lnTo>
                <a:cubicBezTo>
                  <a:pt x="21464" y="23516"/>
                  <a:pt x="21464" y="24361"/>
                  <a:pt x="21499" y="25206"/>
                </a:cubicBezTo>
                <a:cubicBezTo>
                  <a:pt x="21279" y="25127"/>
                  <a:pt x="21094" y="25021"/>
                  <a:pt x="20874" y="24951"/>
                </a:cubicBezTo>
                <a:cubicBezTo>
                  <a:pt x="20874" y="24361"/>
                  <a:pt x="20839" y="23771"/>
                  <a:pt x="20804" y="23190"/>
                </a:cubicBezTo>
                <a:cubicBezTo>
                  <a:pt x="20804" y="22890"/>
                  <a:pt x="20804" y="22600"/>
                  <a:pt x="20760" y="22309"/>
                </a:cubicBezTo>
                <a:close/>
                <a:moveTo>
                  <a:pt x="29713" y="23146"/>
                </a:moveTo>
                <a:cubicBezTo>
                  <a:pt x="29784" y="23260"/>
                  <a:pt x="29898" y="23331"/>
                  <a:pt x="30004" y="23445"/>
                </a:cubicBezTo>
                <a:cubicBezTo>
                  <a:pt x="29934" y="23920"/>
                  <a:pt x="29898" y="24396"/>
                  <a:pt x="29898" y="24871"/>
                </a:cubicBezTo>
                <a:lnTo>
                  <a:pt x="29898" y="25276"/>
                </a:lnTo>
                <a:cubicBezTo>
                  <a:pt x="29749" y="25171"/>
                  <a:pt x="29608" y="25091"/>
                  <a:pt x="29458" y="24986"/>
                </a:cubicBezTo>
                <a:cubicBezTo>
                  <a:pt x="29458" y="24871"/>
                  <a:pt x="29493" y="24766"/>
                  <a:pt x="29493" y="24651"/>
                </a:cubicBezTo>
                <a:cubicBezTo>
                  <a:pt x="29529" y="24141"/>
                  <a:pt x="29608" y="23665"/>
                  <a:pt x="29713" y="23146"/>
                </a:cubicBezTo>
                <a:close/>
                <a:moveTo>
                  <a:pt x="13937" y="21605"/>
                </a:moveTo>
                <a:lnTo>
                  <a:pt x="13937" y="21605"/>
                </a:lnTo>
                <a:cubicBezTo>
                  <a:pt x="14201" y="21720"/>
                  <a:pt x="14421" y="21825"/>
                  <a:pt x="14641" y="21940"/>
                </a:cubicBezTo>
                <a:cubicBezTo>
                  <a:pt x="14712" y="23075"/>
                  <a:pt x="14782" y="24211"/>
                  <a:pt x="14861" y="25347"/>
                </a:cubicBezTo>
                <a:cubicBezTo>
                  <a:pt x="14747" y="25312"/>
                  <a:pt x="14641" y="25241"/>
                  <a:pt x="14527" y="25171"/>
                </a:cubicBezTo>
                <a:cubicBezTo>
                  <a:pt x="14421" y="25091"/>
                  <a:pt x="14271" y="25056"/>
                  <a:pt x="14122" y="24986"/>
                </a:cubicBezTo>
                <a:cubicBezTo>
                  <a:pt x="14051" y="23850"/>
                  <a:pt x="13981" y="22750"/>
                  <a:pt x="13937" y="21605"/>
                </a:cubicBezTo>
                <a:close/>
                <a:moveTo>
                  <a:pt x="3557" y="20839"/>
                </a:moveTo>
                <a:lnTo>
                  <a:pt x="4217" y="21165"/>
                </a:lnTo>
                <a:cubicBezTo>
                  <a:pt x="4252" y="22565"/>
                  <a:pt x="4296" y="23991"/>
                  <a:pt x="4367" y="25391"/>
                </a:cubicBezTo>
                <a:cubicBezTo>
                  <a:pt x="4112" y="25312"/>
                  <a:pt x="3891" y="25206"/>
                  <a:pt x="3671" y="25127"/>
                </a:cubicBezTo>
                <a:cubicBezTo>
                  <a:pt x="3636" y="23665"/>
                  <a:pt x="3592" y="22230"/>
                  <a:pt x="3557" y="20839"/>
                </a:cubicBezTo>
                <a:close/>
                <a:moveTo>
                  <a:pt x="26262" y="22890"/>
                </a:moveTo>
                <a:cubicBezTo>
                  <a:pt x="26526" y="23040"/>
                  <a:pt x="26747" y="23225"/>
                  <a:pt x="26967" y="23366"/>
                </a:cubicBezTo>
                <a:cubicBezTo>
                  <a:pt x="26967" y="23366"/>
                  <a:pt x="27002" y="23366"/>
                  <a:pt x="27002" y="23410"/>
                </a:cubicBezTo>
                <a:cubicBezTo>
                  <a:pt x="26817" y="24070"/>
                  <a:pt x="26667" y="24766"/>
                  <a:pt x="26526" y="25461"/>
                </a:cubicBezTo>
                <a:cubicBezTo>
                  <a:pt x="26306" y="25312"/>
                  <a:pt x="26086" y="25171"/>
                  <a:pt x="25866" y="25056"/>
                </a:cubicBezTo>
                <a:cubicBezTo>
                  <a:pt x="25972" y="24325"/>
                  <a:pt x="26086" y="23586"/>
                  <a:pt x="26262" y="22890"/>
                </a:cubicBezTo>
                <a:close/>
                <a:moveTo>
                  <a:pt x="21499" y="22670"/>
                </a:moveTo>
                <a:lnTo>
                  <a:pt x="21499" y="22670"/>
                </a:lnTo>
                <a:cubicBezTo>
                  <a:pt x="21719" y="22785"/>
                  <a:pt x="21975" y="22890"/>
                  <a:pt x="22195" y="23005"/>
                </a:cubicBezTo>
                <a:lnTo>
                  <a:pt x="22195" y="25567"/>
                </a:lnTo>
                <a:cubicBezTo>
                  <a:pt x="21975" y="25461"/>
                  <a:pt x="21790" y="25347"/>
                  <a:pt x="21570" y="25241"/>
                </a:cubicBezTo>
                <a:cubicBezTo>
                  <a:pt x="21535" y="24396"/>
                  <a:pt x="21499" y="23516"/>
                  <a:pt x="21499" y="22670"/>
                </a:cubicBezTo>
                <a:close/>
                <a:moveTo>
                  <a:pt x="30048" y="23480"/>
                </a:moveTo>
                <a:cubicBezTo>
                  <a:pt x="30154" y="23551"/>
                  <a:pt x="30224" y="23630"/>
                  <a:pt x="30339" y="23736"/>
                </a:cubicBezTo>
                <a:cubicBezTo>
                  <a:pt x="30303" y="24361"/>
                  <a:pt x="30339" y="24986"/>
                  <a:pt x="30374" y="25567"/>
                </a:cubicBezTo>
                <a:cubicBezTo>
                  <a:pt x="30224" y="25461"/>
                  <a:pt x="30083" y="25391"/>
                  <a:pt x="29934" y="25276"/>
                </a:cubicBezTo>
                <a:lnTo>
                  <a:pt x="29934" y="24871"/>
                </a:lnTo>
                <a:cubicBezTo>
                  <a:pt x="29969" y="24396"/>
                  <a:pt x="29969" y="23956"/>
                  <a:pt x="30048" y="23480"/>
                </a:cubicBezTo>
                <a:close/>
                <a:moveTo>
                  <a:pt x="14712" y="21975"/>
                </a:moveTo>
                <a:cubicBezTo>
                  <a:pt x="14861" y="22045"/>
                  <a:pt x="15037" y="22160"/>
                  <a:pt x="15187" y="22230"/>
                </a:cubicBezTo>
                <a:cubicBezTo>
                  <a:pt x="15257" y="23366"/>
                  <a:pt x="15337" y="24510"/>
                  <a:pt x="15442" y="25646"/>
                </a:cubicBezTo>
                <a:cubicBezTo>
                  <a:pt x="15257" y="25567"/>
                  <a:pt x="15081" y="25461"/>
                  <a:pt x="14932" y="25391"/>
                </a:cubicBezTo>
                <a:cubicBezTo>
                  <a:pt x="14817" y="24246"/>
                  <a:pt x="14747" y="23111"/>
                  <a:pt x="14712" y="21975"/>
                </a:cubicBezTo>
                <a:close/>
                <a:moveTo>
                  <a:pt x="4296" y="21165"/>
                </a:moveTo>
                <a:cubicBezTo>
                  <a:pt x="4473" y="21279"/>
                  <a:pt x="4657" y="21385"/>
                  <a:pt x="4842" y="21464"/>
                </a:cubicBezTo>
                <a:cubicBezTo>
                  <a:pt x="4878" y="21499"/>
                  <a:pt x="4878" y="21499"/>
                  <a:pt x="4913" y="21499"/>
                </a:cubicBezTo>
                <a:cubicBezTo>
                  <a:pt x="4957" y="22890"/>
                  <a:pt x="5027" y="24290"/>
                  <a:pt x="5062" y="25681"/>
                </a:cubicBezTo>
                <a:cubicBezTo>
                  <a:pt x="4913" y="25646"/>
                  <a:pt x="4772" y="25567"/>
                  <a:pt x="4622" y="25496"/>
                </a:cubicBezTo>
                <a:cubicBezTo>
                  <a:pt x="4552" y="25461"/>
                  <a:pt x="4473" y="25461"/>
                  <a:pt x="4402" y="25426"/>
                </a:cubicBezTo>
                <a:cubicBezTo>
                  <a:pt x="4367" y="23991"/>
                  <a:pt x="4332" y="22600"/>
                  <a:pt x="4296" y="21165"/>
                </a:cubicBezTo>
                <a:close/>
                <a:moveTo>
                  <a:pt x="15257" y="22265"/>
                </a:moveTo>
                <a:cubicBezTo>
                  <a:pt x="15407" y="22345"/>
                  <a:pt x="15557" y="22415"/>
                  <a:pt x="15698" y="22485"/>
                </a:cubicBezTo>
                <a:cubicBezTo>
                  <a:pt x="15742" y="23630"/>
                  <a:pt x="15812" y="24730"/>
                  <a:pt x="15918" y="25866"/>
                </a:cubicBezTo>
                <a:cubicBezTo>
                  <a:pt x="15847" y="25831"/>
                  <a:pt x="15777" y="25787"/>
                  <a:pt x="15698" y="25752"/>
                </a:cubicBezTo>
                <a:cubicBezTo>
                  <a:pt x="15627" y="25752"/>
                  <a:pt x="15557" y="25716"/>
                  <a:pt x="15477" y="25681"/>
                </a:cubicBezTo>
                <a:cubicBezTo>
                  <a:pt x="15372" y="24546"/>
                  <a:pt x="15301" y="23410"/>
                  <a:pt x="15257" y="22265"/>
                </a:cubicBezTo>
                <a:close/>
                <a:moveTo>
                  <a:pt x="27037" y="23445"/>
                </a:moveTo>
                <a:cubicBezTo>
                  <a:pt x="27257" y="23551"/>
                  <a:pt x="27442" y="23700"/>
                  <a:pt x="27662" y="23850"/>
                </a:cubicBezTo>
                <a:cubicBezTo>
                  <a:pt x="27477" y="24510"/>
                  <a:pt x="27328" y="25171"/>
                  <a:pt x="27222" y="25866"/>
                </a:cubicBezTo>
                <a:cubicBezTo>
                  <a:pt x="27037" y="25752"/>
                  <a:pt x="26817" y="25611"/>
                  <a:pt x="26597" y="25496"/>
                </a:cubicBezTo>
                <a:cubicBezTo>
                  <a:pt x="26703" y="24801"/>
                  <a:pt x="26852" y="24105"/>
                  <a:pt x="27037" y="23445"/>
                </a:cubicBezTo>
                <a:close/>
                <a:moveTo>
                  <a:pt x="30374" y="23771"/>
                </a:moveTo>
                <a:lnTo>
                  <a:pt x="30374" y="23771"/>
                </a:lnTo>
                <a:cubicBezTo>
                  <a:pt x="30444" y="23850"/>
                  <a:pt x="30559" y="23920"/>
                  <a:pt x="30629" y="23991"/>
                </a:cubicBezTo>
                <a:cubicBezTo>
                  <a:pt x="30664" y="24581"/>
                  <a:pt x="30779" y="25206"/>
                  <a:pt x="30884" y="25752"/>
                </a:cubicBezTo>
                <a:lnTo>
                  <a:pt x="30884" y="25866"/>
                </a:lnTo>
                <a:cubicBezTo>
                  <a:pt x="30744" y="25787"/>
                  <a:pt x="30594" y="25681"/>
                  <a:pt x="30444" y="25611"/>
                </a:cubicBezTo>
                <a:lnTo>
                  <a:pt x="30444" y="25567"/>
                </a:lnTo>
                <a:cubicBezTo>
                  <a:pt x="30374" y="24986"/>
                  <a:pt x="30374" y="24361"/>
                  <a:pt x="30374" y="23771"/>
                </a:cubicBezTo>
                <a:close/>
                <a:moveTo>
                  <a:pt x="4992" y="21535"/>
                </a:moveTo>
                <a:cubicBezTo>
                  <a:pt x="5133" y="21605"/>
                  <a:pt x="5318" y="21720"/>
                  <a:pt x="5467" y="21790"/>
                </a:cubicBezTo>
                <a:cubicBezTo>
                  <a:pt x="5503" y="23146"/>
                  <a:pt x="5538" y="24546"/>
                  <a:pt x="5617" y="25901"/>
                </a:cubicBezTo>
                <a:cubicBezTo>
                  <a:pt x="5432" y="25831"/>
                  <a:pt x="5282" y="25787"/>
                  <a:pt x="5133" y="25716"/>
                </a:cubicBezTo>
                <a:cubicBezTo>
                  <a:pt x="5062" y="24325"/>
                  <a:pt x="5027" y="22926"/>
                  <a:pt x="4992" y="21535"/>
                </a:cubicBezTo>
                <a:close/>
                <a:moveTo>
                  <a:pt x="22265" y="23040"/>
                </a:moveTo>
                <a:cubicBezTo>
                  <a:pt x="22485" y="23146"/>
                  <a:pt x="22741" y="23295"/>
                  <a:pt x="22961" y="23410"/>
                </a:cubicBezTo>
                <a:cubicBezTo>
                  <a:pt x="22926" y="24246"/>
                  <a:pt x="22926" y="25056"/>
                  <a:pt x="22926" y="25901"/>
                </a:cubicBezTo>
                <a:lnTo>
                  <a:pt x="22265" y="25567"/>
                </a:lnTo>
                <a:cubicBezTo>
                  <a:pt x="22230" y="24730"/>
                  <a:pt x="22230" y="23885"/>
                  <a:pt x="22265" y="23040"/>
                </a:cubicBezTo>
                <a:close/>
                <a:moveTo>
                  <a:pt x="15742" y="22529"/>
                </a:moveTo>
                <a:lnTo>
                  <a:pt x="15742" y="22529"/>
                </a:lnTo>
                <a:cubicBezTo>
                  <a:pt x="15962" y="22635"/>
                  <a:pt x="16182" y="22750"/>
                  <a:pt x="16358" y="22855"/>
                </a:cubicBezTo>
                <a:cubicBezTo>
                  <a:pt x="16437" y="23956"/>
                  <a:pt x="16508" y="25056"/>
                  <a:pt x="16578" y="26157"/>
                </a:cubicBezTo>
                <a:cubicBezTo>
                  <a:pt x="16402" y="26086"/>
                  <a:pt x="16182" y="25972"/>
                  <a:pt x="15962" y="25901"/>
                </a:cubicBezTo>
                <a:cubicBezTo>
                  <a:pt x="15847" y="24766"/>
                  <a:pt x="15777" y="23665"/>
                  <a:pt x="15742" y="22529"/>
                </a:cubicBezTo>
                <a:close/>
                <a:moveTo>
                  <a:pt x="5538" y="21825"/>
                </a:moveTo>
                <a:cubicBezTo>
                  <a:pt x="5723" y="21940"/>
                  <a:pt x="5943" y="22010"/>
                  <a:pt x="6128" y="22124"/>
                </a:cubicBezTo>
                <a:cubicBezTo>
                  <a:pt x="6163" y="23480"/>
                  <a:pt x="6198" y="24836"/>
                  <a:pt x="6277" y="26192"/>
                </a:cubicBezTo>
                <a:cubicBezTo>
                  <a:pt x="6057" y="26086"/>
                  <a:pt x="5872" y="26007"/>
                  <a:pt x="5652" y="25937"/>
                </a:cubicBezTo>
                <a:cubicBezTo>
                  <a:pt x="5617" y="24581"/>
                  <a:pt x="5573" y="23190"/>
                  <a:pt x="5538" y="21825"/>
                </a:cubicBezTo>
                <a:close/>
                <a:moveTo>
                  <a:pt x="30708" y="24026"/>
                </a:moveTo>
                <a:lnTo>
                  <a:pt x="30708" y="24026"/>
                </a:lnTo>
                <a:cubicBezTo>
                  <a:pt x="30849" y="24141"/>
                  <a:pt x="30964" y="24246"/>
                  <a:pt x="31104" y="24325"/>
                </a:cubicBezTo>
                <a:cubicBezTo>
                  <a:pt x="31184" y="24871"/>
                  <a:pt x="31289" y="25391"/>
                  <a:pt x="31439" y="25866"/>
                </a:cubicBezTo>
                <a:cubicBezTo>
                  <a:pt x="31474" y="25972"/>
                  <a:pt x="31474" y="26086"/>
                  <a:pt x="31509" y="26192"/>
                </a:cubicBezTo>
                <a:cubicBezTo>
                  <a:pt x="31325" y="26121"/>
                  <a:pt x="31149" y="26007"/>
                  <a:pt x="30964" y="25901"/>
                </a:cubicBezTo>
                <a:cubicBezTo>
                  <a:pt x="30964" y="25866"/>
                  <a:pt x="30964" y="25787"/>
                  <a:pt x="30928" y="25752"/>
                </a:cubicBezTo>
                <a:cubicBezTo>
                  <a:pt x="30814" y="25206"/>
                  <a:pt x="30744" y="24616"/>
                  <a:pt x="30708" y="24026"/>
                </a:cubicBezTo>
                <a:close/>
                <a:moveTo>
                  <a:pt x="23005" y="23445"/>
                </a:moveTo>
                <a:cubicBezTo>
                  <a:pt x="23225" y="23551"/>
                  <a:pt x="23445" y="23700"/>
                  <a:pt x="23665" y="23806"/>
                </a:cubicBezTo>
                <a:cubicBezTo>
                  <a:pt x="23621" y="24616"/>
                  <a:pt x="23586" y="25426"/>
                  <a:pt x="23586" y="26271"/>
                </a:cubicBezTo>
                <a:cubicBezTo>
                  <a:pt x="23515" y="26227"/>
                  <a:pt x="23445" y="26192"/>
                  <a:pt x="23366" y="26157"/>
                </a:cubicBezTo>
                <a:cubicBezTo>
                  <a:pt x="23225" y="26086"/>
                  <a:pt x="23110" y="26007"/>
                  <a:pt x="22961" y="25937"/>
                </a:cubicBezTo>
                <a:cubicBezTo>
                  <a:pt x="22961" y="25091"/>
                  <a:pt x="23005" y="24246"/>
                  <a:pt x="23005" y="23445"/>
                </a:cubicBezTo>
                <a:close/>
                <a:moveTo>
                  <a:pt x="27697" y="23885"/>
                </a:moveTo>
                <a:cubicBezTo>
                  <a:pt x="27882" y="23991"/>
                  <a:pt x="28102" y="24141"/>
                  <a:pt x="28287" y="24290"/>
                </a:cubicBezTo>
                <a:cubicBezTo>
                  <a:pt x="28138" y="24951"/>
                  <a:pt x="28023" y="25611"/>
                  <a:pt x="27953" y="26271"/>
                </a:cubicBezTo>
                <a:cubicBezTo>
                  <a:pt x="27733" y="26157"/>
                  <a:pt x="27512" y="26007"/>
                  <a:pt x="27292" y="25901"/>
                </a:cubicBezTo>
                <a:cubicBezTo>
                  <a:pt x="27407" y="25206"/>
                  <a:pt x="27512" y="24546"/>
                  <a:pt x="27697" y="23885"/>
                </a:cubicBezTo>
                <a:close/>
                <a:moveTo>
                  <a:pt x="6198" y="22160"/>
                </a:moveTo>
                <a:cubicBezTo>
                  <a:pt x="6383" y="22230"/>
                  <a:pt x="6603" y="22345"/>
                  <a:pt x="6823" y="22450"/>
                </a:cubicBezTo>
                <a:cubicBezTo>
                  <a:pt x="6858" y="23771"/>
                  <a:pt x="6894" y="25091"/>
                  <a:pt x="6973" y="26447"/>
                </a:cubicBezTo>
                <a:cubicBezTo>
                  <a:pt x="6753" y="26377"/>
                  <a:pt x="6533" y="26271"/>
                  <a:pt x="6348" y="26192"/>
                </a:cubicBezTo>
                <a:cubicBezTo>
                  <a:pt x="6277" y="24836"/>
                  <a:pt x="6233" y="23480"/>
                  <a:pt x="6198" y="22160"/>
                </a:cubicBezTo>
                <a:close/>
                <a:moveTo>
                  <a:pt x="16437" y="22890"/>
                </a:moveTo>
                <a:lnTo>
                  <a:pt x="16437" y="22890"/>
                </a:lnTo>
                <a:cubicBezTo>
                  <a:pt x="16657" y="23040"/>
                  <a:pt x="16877" y="23146"/>
                  <a:pt x="17097" y="23260"/>
                </a:cubicBezTo>
                <a:cubicBezTo>
                  <a:pt x="17168" y="24325"/>
                  <a:pt x="17238" y="25391"/>
                  <a:pt x="17317" y="26447"/>
                </a:cubicBezTo>
                <a:cubicBezTo>
                  <a:pt x="17097" y="26377"/>
                  <a:pt x="16877" y="26271"/>
                  <a:pt x="16657" y="26192"/>
                </a:cubicBezTo>
                <a:cubicBezTo>
                  <a:pt x="16543" y="25091"/>
                  <a:pt x="16472" y="23991"/>
                  <a:pt x="16437" y="22890"/>
                </a:cubicBezTo>
                <a:close/>
                <a:moveTo>
                  <a:pt x="31184" y="24361"/>
                </a:moveTo>
                <a:cubicBezTo>
                  <a:pt x="31369" y="24466"/>
                  <a:pt x="31545" y="24581"/>
                  <a:pt x="31730" y="24686"/>
                </a:cubicBezTo>
                <a:cubicBezTo>
                  <a:pt x="31844" y="25206"/>
                  <a:pt x="31950" y="25681"/>
                  <a:pt x="32099" y="26121"/>
                </a:cubicBezTo>
                <a:cubicBezTo>
                  <a:pt x="32135" y="26271"/>
                  <a:pt x="32170" y="26377"/>
                  <a:pt x="32205" y="26491"/>
                </a:cubicBezTo>
                <a:cubicBezTo>
                  <a:pt x="32205" y="26526"/>
                  <a:pt x="32249" y="26562"/>
                  <a:pt x="32249" y="26562"/>
                </a:cubicBezTo>
                <a:cubicBezTo>
                  <a:pt x="32029" y="26491"/>
                  <a:pt x="31809" y="26342"/>
                  <a:pt x="31589" y="26227"/>
                </a:cubicBezTo>
                <a:lnTo>
                  <a:pt x="31589" y="26157"/>
                </a:lnTo>
                <a:cubicBezTo>
                  <a:pt x="31545" y="26086"/>
                  <a:pt x="31509" y="25972"/>
                  <a:pt x="31474" y="25866"/>
                </a:cubicBezTo>
                <a:cubicBezTo>
                  <a:pt x="31369" y="25391"/>
                  <a:pt x="31254" y="24871"/>
                  <a:pt x="31184" y="24361"/>
                </a:cubicBezTo>
                <a:close/>
                <a:moveTo>
                  <a:pt x="23736" y="23850"/>
                </a:moveTo>
                <a:cubicBezTo>
                  <a:pt x="23956" y="23991"/>
                  <a:pt x="24176" y="24105"/>
                  <a:pt x="24396" y="24246"/>
                </a:cubicBezTo>
                <a:cubicBezTo>
                  <a:pt x="24325" y="25056"/>
                  <a:pt x="24281" y="25831"/>
                  <a:pt x="24246" y="26597"/>
                </a:cubicBezTo>
                <a:cubicBezTo>
                  <a:pt x="24026" y="26491"/>
                  <a:pt x="23841" y="26377"/>
                  <a:pt x="23621" y="26306"/>
                </a:cubicBezTo>
                <a:cubicBezTo>
                  <a:pt x="23621" y="25461"/>
                  <a:pt x="23665" y="24651"/>
                  <a:pt x="23736" y="23850"/>
                </a:cubicBezTo>
                <a:close/>
                <a:moveTo>
                  <a:pt x="28322" y="24325"/>
                </a:moveTo>
                <a:cubicBezTo>
                  <a:pt x="28507" y="24431"/>
                  <a:pt x="28683" y="24546"/>
                  <a:pt x="28868" y="24651"/>
                </a:cubicBezTo>
                <a:cubicBezTo>
                  <a:pt x="28798" y="25056"/>
                  <a:pt x="28763" y="25426"/>
                  <a:pt x="28683" y="25831"/>
                </a:cubicBezTo>
                <a:cubicBezTo>
                  <a:pt x="28648" y="26086"/>
                  <a:pt x="28613" y="26377"/>
                  <a:pt x="28578" y="26632"/>
                </a:cubicBezTo>
                <a:cubicBezTo>
                  <a:pt x="28463" y="26597"/>
                  <a:pt x="28322" y="26526"/>
                  <a:pt x="28208" y="26447"/>
                </a:cubicBezTo>
                <a:cubicBezTo>
                  <a:pt x="28138" y="26412"/>
                  <a:pt x="28067" y="26342"/>
                  <a:pt x="27988" y="26306"/>
                </a:cubicBezTo>
                <a:lnTo>
                  <a:pt x="28322" y="24325"/>
                </a:lnTo>
                <a:close/>
                <a:moveTo>
                  <a:pt x="6858" y="22450"/>
                </a:moveTo>
                <a:lnTo>
                  <a:pt x="6858" y="22450"/>
                </a:lnTo>
                <a:cubicBezTo>
                  <a:pt x="7114" y="22565"/>
                  <a:pt x="7334" y="22670"/>
                  <a:pt x="7554" y="22785"/>
                </a:cubicBezTo>
                <a:cubicBezTo>
                  <a:pt x="7633" y="24105"/>
                  <a:pt x="7668" y="25391"/>
                  <a:pt x="7739" y="26711"/>
                </a:cubicBezTo>
                <a:cubicBezTo>
                  <a:pt x="7519" y="26632"/>
                  <a:pt x="7263" y="26562"/>
                  <a:pt x="7043" y="26447"/>
                </a:cubicBezTo>
                <a:cubicBezTo>
                  <a:pt x="6973" y="25127"/>
                  <a:pt x="6938" y="23806"/>
                  <a:pt x="6858" y="22450"/>
                </a:cubicBezTo>
                <a:close/>
                <a:moveTo>
                  <a:pt x="17168" y="23295"/>
                </a:moveTo>
                <a:lnTo>
                  <a:pt x="17828" y="23630"/>
                </a:lnTo>
                <a:cubicBezTo>
                  <a:pt x="17863" y="24651"/>
                  <a:pt x="17943" y="25681"/>
                  <a:pt x="18048" y="26711"/>
                </a:cubicBezTo>
                <a:cubicBezTo>
                  <a:pt x="17828" y="26632"/>
                  <a:pt x="17608" y="26562"/>
                  <a:pt x="17388" y="26491"/>
                </a:cubicBezTo>
                <a:cubicBezTo>
                  <a:pt x="17282" y="25426"/>
                  <a:pt x="17203" y="24361"/>
                  <a:pt x="17168" y="23295"/>
                </a:cubicBezTo>
                <a:close/>
                <a:moveTo>
                  <a:pt x="7633" y="22785"/>
                </a:moveTo>
                <a:lnTo>
                  <a:pt x="7633" y="22785"/>
                </a:lnTo>
                <a:cubicBezTo>
                  <a:pt x="7853" y="22890"/>
                  <a:pt x="8038" y="22970"/>
                  <a:pt x="8258" y="23040"/>
                </a:cubicBezTo>
                <a:cubicBezTo>
                  <a:pt x="8293" y="24325"/>
                  <a:pt x="8364" y="25611"/>
                  <a:pt x="8434" y="26931"/>
                </a:cubicBezTo>
                <a:cubicBezTo>
                  <a:pt x="8214" y="26852"/>
                  <a:pt x="8038" y="26782"/>
                  <a:pt x="7818" y="26747"/>
                </a:cubicBezTo>
                <a:cubicBezTo>
                  <a:pt x="7739" y="25426"/>
                  <a:pt x="7668" y="24105"/>
                  <a:pt x="7633" y="22785"/>
                </a:cubicBezTo>
                <a:close/>
                <a:moveTo>
                  <a:pt x="17899" y="23665"/>
                </a:moveTo>
                <a:lnTo>
                  <a:pt x="17899" y="23665"/>
                </a:lnTo>
                <a:cubicBezTo>
                  <a:pt x="18083" y="23736"/>
                  <a:pt x="18268" y="23850"/>
                  <a:pt x="18488" y="23920"/>
                </a:cubicBezTo>
                <a:cubicBezTo>
                  <a:pt x="18488" y="24907"/>
                  <a:pt x="18559" y="25901"/>
                  <a:pt x="18673" y="26931"/>
                </a:cubicBezTo>
                <a:cubicBezTo>
                  <a:pt x="18488" y="26852"/>
                  <a:pt x="18304" y="26782"/>
                  <a:pt x="18119" y="26747"/>
                </a:cubicBezTo>
                <a:cubicBezTo>
                  <a:pt x="18013" y="25716"/>
                  <a:pt x="17943" y="24686"/>
                  <a:pt x="17899" y="23665"/>
                </a:cubicBezTo>
                <a:close/>
                <a:moveTo>
                  <a:pt x="31809" y="24730"/>
                </a:moveTo>
                <a:lnTo>
                  <a:pt x="31809" y="24730"/>
                </a:lnTo>
                <a:cubicBezTo>
                  <a:pt x="31985" y="24836"/>
                  <a:pt x="32249" y="24951"/>
                  <a:pt x="32504" y="25056"/>
                </a:cubicBezTo>
                <a:cubicBezTo>
                  <a:pt x="32575" y="25567"/>
                  <a:pt x="32724" y="26007"/>
                  <a:pt x="32865" y="26491"/>
                </a:cubicBezTo>
                <a:cubicBezTo>
                  <a:pt x="32909" y="26597"/>
                  <a:pt x="32945" y="26747"/>
                  <a:pt x="33015" y="26852"/>
                </a:cubicBezTo>
                <a:lnTo>
                  <a:pt x="33015" y="26931"/>
                </a:lnTo>
                <a:cubicBezTo>
                  <a:pt x="32795" y="26852"/>
                  <a:pt x="32540" y="26747"/>
                  <a:pt x="32319" y="26597"/>
                </a:cubicBezTo>
                <a:cubicBezTo>
                  <a:pt x="32284" y="26562"/>
                  <a:pt x="32284" y="26526"/>
                  <a:pt x="32284" y="26491"/>
                </a:cubicBezTo>
                <a:cubicBezTo>
                  <a:pt x="32249" y="26377"/>
                  <a:pt x="32205" y="26227"/>
                  <a:pt x="32135" y="26121"/>
                </a:cubicBezTo>
                <a:cubicBezTo>
                  <a:pt x="32029" y="25681"/>
                  <a:pt x="31879" y="25206"/>
                  <a:pt x="31809" y="24730"/>
                </a:cubicBezTo>
                <a:close/>
                <a:moveTo>
                  <a:pt x="24466" y="24290"/>
                </a:moveTo>
                <a:cubicBezTo>
                  <a:pt x="24651" y="24396"/>
                  <a:pt x="24871" y="24510"/>
                  <a:pt x="25056" y="24651"/>
                </a:cubicBezTo>
                <a:lnTo>
                  <a:pt x="25091" y="24651"/>
                </a:lnTo>
                <a:cubicBezTo>
                  <a:pt x="25021" y="25426"/>
                  <a:pt x="24942" y="26157"/>
                  <a:pt x="24907" y="26967"/>
                </a:cubicBezTo>
                <a:cubicBezTo>
                  <a:pt x="24722" y="26852"/>
                  <a:pt x="24502" y="26747"/>
                  <a:pt x="24325" y="26632"/>
                </a:cubicBezTo>
                <a:cubicBezTo>
                  <a:pt x="24325" y="25866"/>
                  <a:pt x="24396" y="25056"/>
                  <a:pt x="24466" y="24290"/>
                </a:cubicBezTo>
                <a:close/>
                <a:moveTo>
                  <a:pt x="28904" y="24686"/>
                </a:moveTo>
                <a:cubicBezTo>
                  <a:pt x="29053" y="24801"/>
                  <a:pt x="29238" y="24907"/>
                  <a:pt x="29388" y="25021"/>
                </a:cubicBezTo>
                <a:cubicBezTo>
                  <a:pt x="29344" y="25716"/>
                  <a:pt x="29308" y="26377"/>
                  <a:pt x="29273" y="27037"/>
                </a:cubicBezTo>
                <a:cubicBezTo>
                  <a:pt x="29053" y="26931"/>
                  <a:pt x="28833" y="26817"/>
                  <a:pt x="28648" y="26667"/>
                </a:cubicBezTo>
                <a:cubicBezTo>
                  <a:pt x="28683" y="26412"/>
                  <a:pt x="28727" y="26121"/>
                  <a:pt x="28763" y="25831"/>
                </a:cubicBezTo>
                <a:cubicBezTo>
                  <a:pt x="28798" y="25461"/>
                  <a:pt x="28868" y="25091"/>
                  <a:pt x="28904" y="24686"/>
                </a:cubicBezTo>
                <a:close/>
                <a:moveTo>
                  <a:pt x="8329" y="23075"/>
                </a:moveTo>
                <a:cubicBezTo>
                  <a:pt x="8514" y="23146"/>
                  <a:pt x="8734" y="23225"/>
                  <a:pt x="8954" y="23295"/>
                </a:cubicBezTo>
                <a:cubicBezTo>
                  <a:pt x="8989" y="24546"/>
                  <a:pt x="9059" y="25831"/>
                  <a:pt x="9139" y="27072"/>
                </a:cubicBezTo>
                <a:cubicBezTo>
                  <a:pt x="8954" y="27037"/>
                  <a:pt x="8734" y="27002"/>
                  <a:pt x="8549" y="26931"/>
                </a:cubicBezTo>
                <a:lnTo>
                  <a:pt x="8514" y="26931"/>
                </a:lnTo>
                <a:cubicBezTo>
                  <a:pt x="8434" y="25646"/>
                  <a:pt x="8364" y="24361"/>
                  <a:pt x="8293" y="23075"/>
                </a:cubicBezTo>
                <a:close/>
                <a:moveTo>
                  <a:pt x="18524" y="23956"/>
                </a:moveTo>
                <a:lnTo>
                  <a:pt x="18524" y="23956"/>
                </a:lnTo>
                <a:cubicBezTo>
                  <a:pt x="18779" y="24070"/>
                  <a:pt x="18999" y="24176"/>
                  <a:pt x="19219" y="24246"/>
                </a:cubicBezTo>
                <a:cubicBezTo>
                  <a:pt x="19263" y="25241"/>
                  <a:pt x="19334" y="26192"/>
                  <a:pt x="19439" y="27187"/>
                </a:cubicBezTo>
                <a:cubicBezTo>
                  <a:pt x="19184" y="27072"/>
                  <a:pt x="18964" y="27002"/>
                  <a:pt x="18744" y="26931"/>
                </a:cubicBezTo>
                <a:cubicBezTo>
                  <a:pt x="18638" y="25937"/>
                  <a:pt x="18559" y="24951"/>
                  <a:pt x="18524" y="23956"/>
                </a:cubicBezTo>
                <a:close/>
                <a:moveTo>
                  <a:pt x="8989" y="23295"/>
                </a:moveTo>
                <a:lnTo>
                  <a:pt x="8989" y="23295"/>
                </a:lnTo>
                <a:cubicBezTo>
                  <a:pt x="9209" y="23366"/>
                  <a:pt x="9464" y="23445"/>
                  <a:pt x="9684" y="23480"/>
                </a:cubicBezTo>
                <a:cubicBezTo>
                  <a:pt x="9720" y="24730"/>
                  <a:pt x="9799" y="25972"/>
                  <a:pt x="9905" y="27222"/>
                </a:cubicBezTo>
                <a:cubicBezTo>
                  <a:pt x="9684" y="27187"/>
                  <a:pt x="9429" y="27152"/>
                  <a:pt x="9209" y="27108"/>
                </a:cubicBezTo>
                <a:cubicBezTo>
                  <a:pt x="9139" y="25831"/>
                  <a:pt x="9059" y="24581"/>
                  <a:pt x="8989" y="23295"/>
                </a:cubicBezTo>
                <a:close/>
                <a:moveTo>
                  <a:pt x="25162" y="24686"/>
                </a:moveTo>
                <a:cubicBezTo>
                  <a:pt x="25347" y="24836"/>
                  <a:pt x="25567" y="24951"/>
                  <a:pt x="25787" y="25056"/>
                </a:cubicBezTo>
                <a:cubicBezTo>
                  <a:pt x="25681" y="25831"/>
                  <a:pt x="25602" y="26562"/>
                  <a:pt x="25567" y="27292"/>
                </a:cubicBezTo>
                <a:cubicBezTo>
                  <a:pt x="25347" y="27187"/>
                  <a:pt x="25162" y="27072"/>
                  <a:pt x="24986" y="27002"/>
                </a:cubicBezTo>
                <a:cubicBezTo>
                  <a:pt x="25021" y="26192"/>
                  <a:pt x="25056" y="25461"/>
                  <a:pt x="25162" y="24686"/>
                </a:cubicBezTo>
                <a:close/>
                <a:moveTo>
                  <a:pt x="29458" y="25056"/>
                </a:moveTo>
                <a:cubicBezTo>
                  <a:pt x="29608" y="25127"/>
                  <a:pt x="29749" y="25241"/>
                  <a:pt x="29898" y="25312"/>
                </a:cubicBezTo>
                <a:cubicBezTo>
                  <a:pt x="29898" y="25681"/>
                  <a:pt x="29863" y="26051"/>
                  <a:pt x="29863" y="26412"/>
                </a:cubicBezTo>
                <a:lnTo>
                  <a:pt x="29863" y="27328"/>
                </a:lnTo>
                <a:cubicBezTo>
                  <a:pt x="29678" y="27222"/>
                  <a:pt x="29493" y="27152"/>
                  <a:pt x="29308" y="27037"/>
                </a:cubicBezTo>
                <a:cubicBezTo>
                  <a:pt x="29344" y="26412"/>
                  <a:pt x="29423" y="25752"/>
                  <a:pt x="29458" y="25056"/>
                </a:cubicBezTo>
                <a:close/>
                <a:moveTo>
                  <a:pt x="9720" y="23516"/>
                </a:moveTo>
                <a:lnTo>
                  <a:pt x="9720" y="23516"/>
                </a:lnTo>
                <a:cubicBezTo>
                  <a:pt x="9975" y="23551"/>
                  <a:pt x="10195" y="23630"/>
                  <a:pt x="10415" y="23700"/>
                </a:cubicBezTo>
                <a:cubicBezTo>
                  <a:pt x="10494" y="24907"/>
                  <a:pt x="10565" y="26121"/>
                  <a:pt x="10679" y="27372"/>
                </a:cubicBezTo>
                <a:cubicBezTo>
                  <a:pt x="10415" y="27328"/>
                  <a:pt x="10195" y="27292"/>
                  <a:pt x="9940" y="27257"/>
                </a:cubicBezTo>
                <a:cubicBezTo>
                  <a:pt x="9869" y="26007"/>
                  <a:pt x="9799" y="24766"/>
                  <a:pt x="9720" y="23516"/>
                </a:cubicBezTo>
                <a:close/>
                <a:moveTo>
                  <a:pt x="19298" y="24290"/>
                </a:moveTo>
                <a:lnTo>
                  <a:pt x="19298" y="24290"/>
                </a:lnTo>
                <a:cubicBezTo>
                  <a:pt x="19369" y="24325"/>
                  <a:pt x="19439" y="24361"/>
                  <a:pt x="19518" y="24396"/>
                </a:cubicBezTo>
                <a:cubicBezTo>
                  <a:pt x="19659" y="24466"/>
                  <a:pt x="19809" y="24510"/>
                  <a:pt x="19923" y="24581"/>
                </a:cubicBezTo>
                <a:cubicBezTo>
                  <a:pt x="19959" y="25496"/>
                  <a:pt x="20029" y="26447"/>
                  <a:pt x="20100" y="27407"/>
                </a:cubicBezTo>
                <a:cubicBezTo>
                  <a:pt x="19923" y="27328"/>
                  <a:pt x="19703" y="27257"/>
                  <a:pt x="19483" y="27187"/>
                </a:cubicBezTo>
                <a:cubicBezTo>
                  <a:pt x="19404" y="26227"/>
                  <a:pt x="19334" y="25241"/>
                  <a:pt x="19298" y="24290"/>
                </a:cubicBezTo>
                <a:close/>
                <a:moveTo>
                  <a:pt x="10494" y="23700"/>
                </a:moveTo>
                <a:cubicBezTo>
                  <a:pt x="10715" y="23771"/>
                  <a:pt x="10935" y="23806"/>
                  <a:pt x="11190" y="23885"/>
                </a:cubicBezTo>
                <a:cubicBezTo>
                  <a:pt x="11260" y="25091"/>
                  <a:pt x="11340" y="26271"/>
                  <a:pt x="11445" y="27477"/>
                </a:cubicBezTo>
                <a:cubicBezTo>
                  <a:pt x="11190" y="27442"/>
                  <a:pt x="10970" y="27407"/>
                  <a:pt x="10715" y="27372"/>
                </a:cubicBezTo>
                <a:cubicBezTo>
                  <a:pt x="10635" y="26157"/>
                  <a:pt x="10530" y="24907"/>
                  <a:pt x="10494" y="23700"/>
                </a:cubicBezTo>
                <a:close/>
                <a:moveTo>
                  <a:pt x="11225" y="23885"/>
                </a:moveTo>
                <a:lnTo>
                  <a:pt x="11225" y="23885"/>
                </a:lnTo>
                <a:cubicBezTo>
                  <a:pt x="11480" y="23956"/>
                  <a:pt x="11736" y="24026"/>
                  <a:pt x="12000" y="24105"/>
                </a:cubicBezTo>
                <a:cubicBezTo>
                  <a:pt x="12070" y="25276"/>
                  <a:pt x="12176" y="26447"/>
                  <a:pt x="12290" y="27627"/>
                </a:cubicBezTo>
                <a:cubicBezTo>
                  <a:pt x="12035" y="27592"/>
                  <a:pt x="11780" y="27512"/>
                  <a:pt x="11480" y="27477"/>
                </a:cubicBezTo>
                <a:cubicBezTo>
                  <a:pt x="11410" y="26306"/>
                  <a:pt x="11296" y="25091"/>
                  <a:pt x="11225" y="23885"/>
                </a:cubicBezTo>
                <a:close/>
                <a:moveTo>
                  <a:pt x="29934" y="25347"/>
                </a:moveTo>
                <a:cubicBezTo>
                  <a:pt x="30083" y="25461"/>
                  <a:pt x="30224" y="25532"/>
                  <a:pt x="30409" y="25646"/>
                </a:cubicBezTo>
                <a:cubicBezTo>
                  <a:pt x="30409" y="25752"/>
                  <a:pt x="30409" y="25866"/>
                  <a:pt x="30444" y="25972"/>
                </a:cubicBezTo>
                <a:cubicBezTo>
                  <a:pt x="30523" y="26667"/>
                  <a:pt x="30559" y="27037"/>
                  <a:pt x="30559" y="27627"/>
                </a:cubicBezTo>
                <a:cubicBezTo>
                  <a:pt x="30339" y="27548"/>
                  <a:pt x="30118" y="27442"/>
                  <a:pt x="29934" y="27328"/>
                </a:cubicBezTo>
                <a:lnTo>
                  <a:pt x="29934" y="26412"/>
                </a:lnTo>
                <a:lnTo>
                  <a:pt x="29934" y="25347"/>
                </a:lnTo>
                <a:close/>
                <a:moveTo>
                  <a:pt x="25822" y="25091"/>
                </a:moveTo>
                <a:cubicBezTo>
                  <a:pt x="26086" y="25241"/>
                  <a:pt x="26306" y="25391"/>
                  <a:pt x="26526" y="25496"/>
                </a:cubicBezTo>
                <a:cubicBezTo>
                  <a:pt x="26412" y="26227"/>
                  <a:pt x="26342" y="26967"/>
                  <a:pt x="26262" y="27662"/>
                </a:cubicBezTo>
                <a:lnTo>
                  <a:pt x="25602" y="27328"/>
                </a:lnTo>
                <a:cubicBezTo>
                  <a:pt x="25646" y="26597"/>
                  <a:pt x="25716" y="25831"/>
                  <a:pt x="25822" y="25091"/>
                </a:cubicBezTo>
                <a:close/>
                <a:moveTo>
                  <a:pt x="19994" y="24581"/>
                </a:moveTo>
                <a:lnTo>
                  <a:pt x="19994" y="24581"/>
                </a:lnTo>
                <a:cubicBezTo>
                  <a:pt x="20284" y="24730"/>
                  <a:pt x="20540" y="24836"/>
                  <a:pt x="20839" y="24986"/>
                </a:cubicBezTo>
                <a:cubicBezTo>
                  <a:pt x="20874" y="25866"/>
                  <a:pt x="20910" y="26782"/>
                  <a:pt x="20980" y="27697"/>
                </a:cubicBezTo>
                <a:cubicBezTo>
                  <a:pt x="20689" y="27592"/>
                  <a:pt x="20434" y="27512"/>
                  <a:pt x="20179" y="27407"/>
                </a:cubicBezTo>
                <a:cubicBezTo>
                  <a:pt x="20064" y="26491"/>
                  <a:pt x="20029" y="25532"/>
                  <a:pt x="19994" y="24581"/>
                </a:cubicBezTo>
                <a:close/>
                <a:moveTo>
                  <a:pt x="12070" y="24141"/>
                </a:moveTo>
                <a:lnTo>
                  <a:pt x="12070" y="24141"/>
                </a:lnTo>
                <a:cubicBezTo>
                  <a:pt x="12176" y="24176"/>
                  <a:pt x="12290" y="24211"/>
                  <a:pt x="12396" y="24246"/>
                </a:cubicBezTo>
                <a:cubicBezTo>
                  <a:pt x="12511" y="24290"/>
                  <a:pt x="12616" y="24325"/>
                  <a:pt x="12731" y="24396"/>
                </a:cubicBezTo>
                <a:cubicBezTo>
                  <a:pt x="12836" y="25532"/>
                  <a:pt x="12916" y="26667"/>
                  <a:pt x="13056" y="27847"/>
                </a:cubicBezTo>
                <a:cubicBezTo>
                  <a:pt x="12916" y="27812"/>
                  <a:pt x="12801" y="27768"/>
                  <a:pt x="12660" y="27733"/>
                </a:cubicBezTo>
                <a:cubicBezTo>
                  <a:pt x="12546" y="27697"/>
                  <a:pt x="12440" y="27662"/>
                  <a:pt x="12326" y="27662"/>
                </a:cubicBezTo>
                <a:cubicBezTo>
                  <a:pt x="12220" y="26491"/>
                  <a:pt x="12141" y="25312"/>
                  <a:pt x="12070" y="24141"/>
                </a:cubicBezTo>
                <a:close/>
                <a:moveTo>
                  <a:pt x="30444" y="25681"/>
                </a:moveTo>
                <a:lnTo>
                  <a:pt x="30444" y="25681"/>
                </a:lnTo>
                <a:cubicBezTo>
                  <a:pt x="30594" y="25752"/>
                  <a:pt x="30779" y="25866"/>
                  <a:pt x="30928" y="25937"/>
                </a:cubicBezTo>
                <a:cubicBezTo>
                  <a:pt x="31034" y="26597"/>
                  <a:pt x="31104" y="27257"/>
                  <a:pt x="31104" y="27882"/>
                </a:cubicBezTo>
                <a:cubicBezTo>
                  <a:pt x="30928" y="27812"/>
                  <a:pt x="30779" y="27733"/>
                  <a:pt x="30594" y="27662"/>
                </a:cubicBezTo>
                <a:cubicBezTo>
                  <a:pt x="30629" y="27072"/>
                  <a:pt x="30559" y="26667"/>
                  <a:pt x="30488" y="25937"/>
                </a:cubicBezTo>
                <a:cubicBezTo>
                  <a:pt x="30488" y="25866"/>
                  <a:pt x="30488" y="25752"/>
                  <a:pt x="30444" y="25681"/>
                </a:cubicBezTo>
                <a:close/>
                <a:moveTo>
                  <a:pt x="20874" y="24986"/>
                </a:moveTo>
                <a:lnTo>
                  <a:pt x="20874" y="24986"/>
                </a:lnTo>
                <a:cubicBezTo>
                  <a:pt x="21094" y="25091"/>
                  <a:pt x="21279" y="25171"/>
                  <a:pt x="21499" y="25276"/>
                </a:cubicBezTo>
                <a:cubicBezTo>
                  <a:pt x="21535" y="26157"/>
                  <a:pt x="21570" y="27037"/>
                  <a:pt x="21640" y="27917"/>
                </a:cubicBezTo>
                <a:cubicBezTo>
                  <a:pt x="21420" y="27847"/>
                  <a:pt x="21244" y="27768"/>
                  <a:pt x="21024" y="27697"/>
                </a:cubicBezTo>
                <a:cubicBezTo>
                  <a:pt x="20980" y="26817"/>
                  <a:pt x="20910" y="25901"/>
                  <a:pt x="20874" y="24986"/>
                </a:cubicBezTo>
                <a:close/>
                <a:moveTo>
                  <a:pt x="12801" y="24396"/>
                </a:moveTo>
                <a:cubicBezTo>
                  <a:pt x="12951" y="24466"/>
                  <a:pt x="13136" y="24546"/>
                  <a:pt x="13276" y="24616"/>
                </a:cubicBezTo>
                <a:cubicBezTo>
                  <a:pt x="13356" y="25752"/>
                  <a:pt x="13461" y="26887"/>
                  <a:pt x="13576" y="27988"/>
                </a:cubicBezTo>
                <a:cubicBezTo>
                  <a:pt x="13391" y="27953"/>
                  <a:pt x="13241" y="27917"/>
                  <a:pt x="13100" y="27847"/>
                </a:cubicBezTo>
                <a:cubicBezTo>
                  <a:pt x="12986" y="26711"/>
                  <a:pt x="12880" y="25567"/>
                  <a:pt x="12801" y="24396"/>
                </a:cubicBezTo>
                <a:close/>
                <a:moveTo>
                  <a:pt x="13391" y="24651"/>
                </a:moveTo>
                <a:cubicBezTo>
                  <a:pt x="13426" y="25787"/>
                  <a:pt x="13541" y="26931"/>
                  <a:pt x="13646" y="28032"/>
                </a:cubicBezTo>
                <a:lnTo>
                  <a:pt x="13611" y="28032"/>
                </a:lnTo>
                <a:cubicBezTo>
                  <a:pt x="13497" y="26887"/>
                  <a:pt x="13426" y="25752"/>
                  <a:pt x="13320" y="24651"/>
                </a:cubicBezTo>
                <a:close/>
                <a:moveTo>
                  <a:pt x="26597" y="25532"/>
                </a:moveTo>
                <a:cubicBezTo>
                  <a:pt x="26782" y="25681"/>
                  <a:pt x="27002" y="25787"/>
                  <a:pt x="27222" y="25937"/>
                </a:cubicBezTo>
                <a:cubicBezTo>
                  <a:pt x="27107" y="26597"/>
                  <a:pt x="27037" y="27328"/>
                  <a:pt x="27002" y="28067"/>
                </a:cubicBezTo>
                <a:cubicBezTo>
                  <a:pt x="26782" y="27917"/>
                  <a:pt x="26562" y="27812"/>
                  <a:pt x="26342" y="27697"/>
                </a:cubicBezTo>
                <a:cubicBezTo>
                  <a:pt x="26377" y="26967"/>
                  <a:pt x="26447" y="26271"/>
                  <a:pt x="26597" y="25532"/>
                </a:cubicBezTo>
                <a:close/>
                <a:moveTo>
                  <a:pt x="21570" y="25312"/>
                </a:moveTo>
                <a:lnTo>
                  <a:pt x="21570" y="25312"/>
                </a:lnTo>
                <a:cubicBezTo>
                  <a:pt x="21790" y="25426"/>
                  <a:pt x="21975" y="25532"/>
                  <a:pt x="22195" y="25611"/>
                </a:cubicBezTo>
                <a:cubicBezTo>
                  <a:pt x="22230" y="26447"/>
                  <a:pt x="22265" y="27328"/>
                  <a:pt x="22301" y="28173"/>
                </a:cubicBezTo>
                <a:cubicBezTo>
                  <a:pt x="22080" y="28102"/>
                  <a:pt x="21904" y="28032"/>
                  <a:pt x="21684" y="27953"/>
                </a:cubicBezTo>
                <a:cubicBezTo>
                  <a:pt x="21640" y="27072"/>
                  <a:pt x="21570" y="26192"/>
                  <a:pt x="21570" y="25312"/>
                </a:cubicBezTo>
                <a:close/>
                <a:moveTo>
                  <a:pt x="30964" y="25972"/>
                </a:moveTo>
                <a:lnTo>
                  <a:pt x="30964" y="25972"/>
                </a:lnTo>
                <a:cubicBezTo>
                  <a:pt x="31184" y="26086"/>
                  <a:pt x="31369" y="26192"/>
                  <a:pt x="31545" y="26271"/>
                </a:cubicBezTo>
                <a:cubicBezTo>
                  <a:pt x="31730" y="27002"/>
                  <a:pt x="31879" y="27512"/>
                  <a:pt x="31950" y="28208"/>
                </a:cubicBezTo>
                <a:cubicBezTo>
                  <a:pt x="31694" y="28102"/>
                  <a:pt x="31439" y="27988"/>
                  <a:pt x="31184" y="27882"/>
                </a:cubicBezTo>
                <a:cubicBezTo>
                  <a:pt x="31149" y="27257"/>
                  <a:pt x="31104" y="26632"/>
                  <a:pt x="30964" y="25972"/>
                </a:cubicBezTo>
                <a:close/>
                <a:moveTo>
                  <a:pt x="13426" y="24686"/>
                </a:moveTo>
                <a:lnTo>
                  <a:pt x="14086" y="25021"/>
                </a:lnTo>
                <a:cubicBezTo>
                  <a:pt x="14157" y="26121"/>
                  <a:pt x="14271" y="27222"/>
                  <a:pt x="14377" y="28322"/>
                </a:cubicBezTo>
                <a:cubicBezTo>
                  <a:pt x="14157" y="28208"/>
                  <a:pt x="13937" y="28138"/>
                  <a:pt x="13717" y="28067"/>
                </a:cubicBezTo>
                <a:cubicBezTo>
                  <a:pt x="13576" y="26931"/>
                  <a:pt x="13497" y="25787"/>
                  <a:pt x="13426" y="24686"/>
                </a:cubicBezTo>
                <a:close/>
                <a:moveTo>
                  <a:pt x="22265" y="25646"/>
                </a:moveTo>
                <a:lnTo>
                  <a:pt x="22926" y="25972"/>
                </a:lnTo>
                <a:cubicBezTo>
                  <a:pt x="22926" y="26817"/>
                  <a:pt x="22926" y="27627"/>
                  <a:pt x="22961" y="28472"/>
                </a:cubicBezTo>
                <a:cubicBezTo>
                  <a:pt x="22741" y="28393"/>
                  <a:pt x="22565" y="28287"/>
                  <a:pt x="22345" y="28208"/>
                </a:cubicBezTo>
                <a:cubicBezTo>
                  <a:pt x="22301" y="27328"/>
                  <a:pt x="22265" y="26491"/>
                  <a:pt x="22265" y="25646"/>
                </a:cubicBezTo>
                <a:close/>
                <a:moveTo>
                  <a:pt x="27257" y="25972"/>
                </a:moveTo>
                <a:cubicBezTo>
                  <a:pt x="27477" y="26086"/>
                  <a:pt x="27697" y="26227"/>
                  <a:pt x="27917" y="26342"/>
                </a:cubicBezTo>
                <a:cubicBezTo>
                  <a:pt x="27847" y="27037"/>
                  <a:pt x="27768" y="27733"/>
                  <a:pt x="27733" y="28472"/>
                </a:cubicBezTo>
                <a:cubicBezTo>
                  <a:pt x="27512" y="28322"/>
                  <a:pt x="27257" y="28208"/>
                  <a:pt x="27037" y="28067"/>
                </a:cubicBezTo>
                <a:cubicBezTo>
                  <a:pt x="27072" y="27372"/>
                  <a:pt x="27187" y="26632"/>
                  <a:pt x="27257" y="25972"/>
                </a:cubicBezTo>
                <a:close/>
                <a:moveTo>
                  <a:pt x="31624" y="26306"/>
                </a:moveTo>
                <a:lnTo>
                  <a:pt x="31624" y="26306"/>
                </a:lnTo>
                <a:cubicBezTo>
                  <a:pt x="31844" y="26447"/>
                  <a:pt x="32029" y="26562"/>
                  <a:pt x="32249" y="26632"/>
                </a:cubicBezTo>
                <a:cubicBezTo>
                  <a:pt x="32469" y="27328"/>
                  <a:pt x="32610" y="27812"/>
                  <a:pt x="32689" y="28507"/>
                </a:cubicBezTo>
                <a:cubicBezTo>
                  <a:pt x="32469" y="28428"/>
                  <a:pt x="32205" y="28322"/>
                  <a:pt x="31985" y="28252"/>
                </a:cubicBezTo>
                <a:cubicBezTo>
                  <a:pt x="31914" y="27548"/>
                  <a:pt x="31809" y="27037"/>
                  <a:pt x="31624" y="26306"/>
                </a:cubicBezTo>
                <a:close/>
                <a:moveTo>
                  <a:pt x="14122" y="25021"/>
                </a:moveTo>
                <a:lnTo>
                  <a:pt x="14122" y="25021"/>
                </a:lnTo>
                <a:cubicBezTo>
                  <a:pt x="14271" y="25091"/>
                  <a:pt x="14377" y="25171"/>
                  <a:pt x="14527" y="25241"/>
                </a:cubicBezTo>
                <a:cubicBezTo>
                  <a:pt x="14641" y="25276"/>
                  <a:pt x="14747" y="25347"/>
                  <a:pt x="14861" y="25426"/>
                </a:cubicBezTo>
                <a:lnTo>
                  <a:pt x="15187" y="28613"/>
                </a:lnTo>
                <a:cubicBezTo>
                  <a:pt x="15081" y="28578"/>
                  <a:pt x="14932" y="28543"/>
                  <a:pt x="14817" y="28472"/>
                </a:cubicBezTo>
                <a:cubicBezTo>
                  <a:pt x="14676" y="28428"/>
                  <a:pt x="14562" y="28393"/>
                  <a:pt x="14456" y="28322"/>
                </a:cubicBezTo>
                <a:cubicBezTo>
                  <a:pt x="14307" y="27222"/>
                  <a:pt x="14236" y="26121"/>
                  <a:pt x="14122" y="25021"/>
                </a:cubicBezTo>
                <a:close/>
                <a:moveTo>
                  <a:pt x="696" y="24141"/>
                </a:moveTo>
                <a:lnTo>
                  <a:pt x="696" y="24141"/>
                </a:lnTo>
                <a:cubicBezTo>
                  <a:pt x="951" y="24211"/>
                  <a:pt x="1171" y="24290"/>
                  <a:pt x="1391" y="24325"/>
                </a:cubicBezTo>
                <a:cubicBezTo>
                  <a:pt x="1435" y="25787"/>
                  <a:pt x="1435" y="27257"/>
                  <a:pt x="1470" y="28727"/>
                </a:cubicBezTo>
                <a:cubicBezTo>
                  <a:pt x="1215" y="28692"/>
                  <a:pt x="995" y="28613"/>
                  <a:pt x="775" y="28578"/>
                </a:cubicBezTo>
                <a:cubicBezTo>
                  <a:pt x="731" y="27072"/>
                  <a:pt x="731" y="25611"/>
                  <a:pt x="696" y="24141"/>
                </a:cubicBezTo>
                <a:close/>
                <a:moveTo>
                  <a:pt x="22961" y="26007"/>
                </a:moveTo>
                <a:lnTo>
                  <a:pt x="22961" y="26007"/>
                </a:lnTo>
                <a:cubicBezTo>
                  <a:pt x="23075" y="26086"/>
                  <a:pt x="23225" y="26121"/>
                  <a:pt x="23331" y="26192"/>
                </a:cubicBezTo>
                <a:cubicBezTo>
                  <a:pt x="23401" y="26227"/>
                  <a:pt x="23480" y="26271"/>
                  <a:pt x="23586" y="26306"/>
                </a:cubicBezTo>
                <a:cubicBezTo>
                  <a:pt x="23551" y="27152"/>
                  <a:pt x="23586" y="27953"/>
                  <a:pt x="23586" y="28763"/>
                </a:cubicBezTo>
                <a:cubicBezTo>
                  <a:pt x="23401" y="28692"/>
                  <a:pt x="23225" y="28578"/>
                  <a:pt x="23040" y="28507"/>
                </a:cubicBezTo>
                <a:cubicBezTo>
                  <a:pt x="23005" y="27662"/>
                  <a:pt x="22961" y="26817"/>
                  <a:pt x="22961" y="26007"/>
                </a:cubicBezTo>
                <a:close/>
                <a:moveTo>
                  <a:pt x="27988" y="26377"/>
                </a:moveTo>
                <a:cubicBezTo>
                  <a:pt x="28067" y="26412"/>
                  <a:pt x="28138" y="26447"/>
                  <a:pt x="28173" y="26491"/>
                </a:cubicBezTo>
                <a:cubicBezTo>
                  <a:pt x="28322" y="26562"/>
                  <a:pt x="28428" y="26632"/>
                  <a:pt x="28578" y="26711"/>
                </a:cubicBezTo>
                <a:cubicBezTo>
                  <a:pt x="28463" y="27407"/>
                  <a:pt x="28393" y="28102"/>
                  <a:pt x="28358" y="28798"/>
                </a:cubicBezTo>
                <a:cubicBezTo>
                  <a:pt x="28173" y="28692"/>
                  <a:pt x="27988" y="28578"/>
                  <a:pt x="27803" y="28507"/>
                </a:cubicBezTo>
                <a:lnTo>
                  <a:pt x="27768" y="28472"/>
                </a:lnTo>
                <a:cubicBezTo>
                  <a:pt x="27847" y="27768"/>
                  <a:pt x="27882" y="27072"/>
                  <a:pt x="27988" y="26377"/>
                </a:cubicBezTo>
                <a:close/>
                <a:moveTo>
                  <a:pt x="32319" y="26667"/>
                </a:moveTo>
                <a:cubicBezTo>
                  <a:pt x="32575" y="26817"/>
                  <a:pt x="32795" y="26931"/>
                  <a:pt x="33050" y="27002"/>
                </a:cubicBezTo>
                <a:cubicBezTo>
                  <a:pt x="33270" y="27662"/>
                  <a:pt x="33420" y="28138"/>
                  <a:pt x="33490" y="28798"/>
                </a:cubicBezTo>
                <a:cubicBezTo>
                  <a:pt x="33305" y="28763"/>
                  <a:pt x="33165" y="28692"/>
                  <a:pt x="33015" y="28648"/>
                </a:cubicBezTo>
                <a:cubicBezTo>
                  <a:pt x="32945" y="28613"/>
                  <a:pt x="32830" y="28578"/>
                  <a:pt x="32760" y="28543"/>
                </a:cubicBezTo>
                <a:cubicBezTo>
                  <a:pt x="32689" y="27847"/>
                  <a:pt x="32540" y="27328"/>
                  <a:pt x="32319" y="26667"/>
                </a:cubicBezTo>
                <a:close/>
                <a:moveTo>
                  <a:pt x="14932" y="25461"/>
                </a:moveTo>
                <a:lnTo>
                  <a:pt x="14932" y="25461"/>
                </a:lnTo>
                <a:cubicBezTo>
                  <a:pt x="15117" y="25532"/>
                  <a:pt x="15257" y="25611"/>
                  <a:pt x="15442" y="25716"/>
                </a:cubicBezTo>
                <a:cubicBezTo>
                  <a:pt x="15521" y="26747"/>
                  <a:pt x="15627" y="27812"/>
                  <a:pt x="15777" y="28833"/>
                </a:cubicBezTo>
                <a:cubicBezTo>
                  <a:pt x="15592" y="28798"/>
                  <a:pt x="15442" y="28727"/>
                  <a:pt x="15257" y="28648"/>
                </a:cubicBezTo>
                <a:lnTo>
                  <a:pt x="14932" y="25461"/>
                </a:lnTo>
                <a:close/>
                <a:moveTo>
                  <a:pt x="1470" y="24361"/>
                </a:moveTo>
                <a:lnTo>
                  <a:pt x="1470" y="24361"/>
                </a:lnTo>
                <a:cubicBezTo>
                  <a:pt x="1690" y="24431"/>
                  <a:pt x="1911" y="24510"/>
                  <a:pt x="2131" y="24581"/>
                </a:cubicBezTo>
                <a:cubicBezTo>
                  <a:pt x="2166" y="26051"/>
                  <a:pt x="2201" y="27512"/>
                  <a:pt x="2236" y="28948"/>
                </a:cubicBezTo>
                <a:cubicBezTo>
                  <a:pt x="1981" y="28868"/>
                  <a:pt x="1761" y="28798"/>
                  <a:pt x="1506" y="28763"/>
                </a:cubicBezTo>
                <a:cubicBezTo>
                  <a:pt x="1506" y="27292"/>
                  <a:pt x="1470" y="25831"/>
                  <a:pt x="1470" y="24361"/>
                </a:cubicBezTo>
                <a:close/>
                <a:moveTo>
                  <a:pt x="15477" y="25716"/>
                </a:moveTo>
                <a:lnTo>
                  <a:pt x="15477" y="25716"/>
                </a:lnTo>
                <a:cubicBezTo>
                  <a:pt x="15557" y="25752"/>
                  <a:pt x="15627" y="25787"/>
                  <a:pt x="15662" y="25831"/>
                </a:cubicBezTo>
                <a:cubicBezTo>
                  <a:pt x="15742" y="25866"/>
                  <a:pt x="15847" y="25901"/>
                  <a:pt x="15918" y="25937"/>
                </a:cubicBezTo>
                <a:cubicBezTo>
                  <a:pt x="15997" y="26967"/>
                  <a:pt x="16103" y="27988"/>
                  <a:pt x="16252" y="29018"/>
                </a:cubicBezTo>
                <a:cubicBezTo>
                  <a:pt x="16182" y="28983"/>
                  <a:pt x="16103" y="28948"/>
                  <a:pt x="16032" y="28948"/>
                </a:cubicBezTo>
                <a:cubicBezTo>
                  <a:pt x="15962" y="28912"/>
                  <a:pt x="15882" y="28868"/>
                  <a:pt x="15847" y="28868"/>
                </a:cubicBezTo>
                <a:cubicBezTo>
                  <a:pt x="15698" y="27812"/>
                  <a:pt x="15592" y="26782"/>
                  <a:pt x="15477" y="25716"/>
                </a:cubicBezTo>
                <a:close/>
                <a:moveTo>
                  <a:pt x="23621" y="26342"/>
                </a:moveTo>
                <a:lnTo>
                  <a:pt x="23621" y="26342"/>
                </a:lnTo>
                <a:cubicBezTo>
                  <a:pt x="23841" y="26447"/>
                  <a:pt x="24026" y="26562"/>
                  <a:pt x="24246" y="26667"/>
                </a:cubicBezTo>
                <a:cubicBezTo>
                  <a:pt x="24211" y="27477"/>
                  <a:pt x="24211" y="28287"/>
                  <a:pt x="24211" y="29088"/>
                </a:cubicBezTo>
                <a:cubicBezTo>
                  <a:pt x="24141" y="29053"/>
                  <a:pt x="24105" y="29018"/>
                  <a:pt x="24026" y="28983"/>
                </a:cubicBezTo>
                <a:lnTo>
                  <a:pt x="23665" y="28798"/>
                </a:lnTo>
                <a:cubicBezTo>
                  <a:pt x="23621" y="27988"/>
                  <a:pt x="23621" y="27187"/>
                  <a:pt x="23621" y="26342"/>
                </a:cubicBezTo>
                <a:close/>
                <a:moveTo>
                  <a:pt x="2201" y="24616"/>
                </a:moveTo>
                <a:cubicBezTo>
                  <a:pt x="2421" y="24686"/>
                  <a:pt x="2641" y="24766"/>
                  <a:pt x="2861" y="24871"/>
                </a:cubicBezTo>
                <a:cubicBezTo>
                  <a:pt x="2897" y="26306"/>
                  <a:pt x="2932" y="27733"/>
                  <a:pt x="2976" y="29168"/>
                </a:cubicBezTo>
                <a:cubicBezTo>
                  <a:pt x="2756" y="29088"/>
                  <a:pt x="2536" y="29053"/>
                  <a:pt x="2272" y="28983"/>
                </a:cubicBezTo>
                <a:cubicBezTo>
                  <a:pt x="2236" y="27512"/>
                  <a:pt x="2236" y="26086"/>
                  <a:pt x="2201" y="24616"/>
                </a:cubicBezTo>
                <a:close/>
                <a:moveTo>
                  <a:pt x="28613" y="26747"/>
                </a:moveTo>
                <a:lnTo>
                  <a:pt x="29273" y="27072"/>
                </a:lnTo>
                <a:cubicBezTo>
                  <a:pt x="29238" y="27812"/>
                  <a:pt x="29203" y="28507"/>
                  <a:pt x="29203" y="29168"/>
                </a:cubicBezTo>
                <a:cubicBezTo>
                  <a:pt x="28948" y="29053"/>
                  <a:pt x="28683" y="28948"/>
                  <a:pt x="28428" y="28798"/>
                </a:cubicBezTo>
                <a:cubicBezTo>
                  <a:pt x="28463" y="28138"/>
                  <a:pt x="28543" y="27442"/>
                  <a:pt x="28613" y="26747"/>
                </a:cubicBezTo>
                <a:close/>
                <a:moveTo>
                  <a:pt x="15962" y="25972"/>
                </a:moveTo>
                <a:lnTo>
                  <a:pt x="15962" y="25972"/>
                </a:lnTo>
                <a:cubicBezTo>
                  <a:pt x="16182" y="26051"/>
                  <a:pt x="16402" y="26157"/>
                  <a:pt x="16622" y="26227"/>
                </a:cubicBezTo>
                <a:cubicBezTo>
                  <a:pt x="16692" y="27222"/>
                  <a:pt x="16798" y="28208"/>
                  <a:pt x="16948" y="29238"/>
                </a:cubicBezTo>
                <a:cubicBezTo>
                  <a:pt x="16728" y="29168"/>
                  <a:pt x="16508" y="29088"/>
                  <a:pt x="16323" y="29018"/>
                </a:cubicBezTo>
                <a:cubicBezTo>
                  <a:pt x="16182" y="27988"/>
                  <a:pt x="16067" y="26967"/>
                  <a:pt x="15962" y="25972"/>
                </a:cubicBezTo>
                <a:close/>
                <a:moveTo>
                  <a:pt x="2932" y="24871"/>
                </a:moveTo>
                <a:lnTo>
                  <a:pt x="2932" y="24871"/>
                </a:lnTo>
                <a:cubicBezTo>
                  <a:pt x="3152" y="24986"/>
                  <a:pt x="3372" y="25056"/>
                  <a:pt x="3636" y="25171"/>
                </a:cubicBezTo>
                <a:cubicBezTo>
                  <a:pt x="3671" y="26562"/>
                  <a:pt x="3707" y="27988"/>
                  <a:pt x="3742" y="29423"/>
                </a:cubicBezTo>
                <a:cubicBezTo>
                  <a:pt x="3522" y="29353"/>
                  <a:pt x="3266" y="29273"/>
                  <a:pt x="3046" y="29203"/>
                </a:cubicBezTo>
                <a:cubicBezTo>
                  <a:pt x="3011" y="27768"/>
                  <a:pt x="2976" y="26342"/>
                  <a:pt x="2932" y="24871"/>
                </a:cubicBezTo>
                <a:close/>
                <a:moveTo>
                  <a:pt x="24325" y="26711"/>
                </a:moveTo>
                <a:cubicBezTo>
                  <a:pt x="24502" y="26817"/>
                  <a:pt x="24686" y="26931"/>
                  <a:pt x="24907" y="27002"/>
                </a:cubicBezTo>
                <a:cubicBezTo>
                  <a:pt x="24871" y="27812"/>
                  <a:pt x="24836" y="28578"/>
                  <a:pt x="24836" y="29423"/>
                </a:cubicBezTo>
                <a:cubicBezTo>
                  <a:pt x="24651" y="29308"/>
                  <a:pt x="24466" y="29203"/>
                  <a:pt x="24281" y="29132"/>
                </a:cubicBezTo>
                <a:cubicBezTo>
                  <a:pt x="24246" y="28322"/>
                  <a:pt x="24281" y="27512"/>
                  <a:pt x="24325" y="26711"/>
                </a:cubicBezTo>
                <a:close/>
                <a:moveTo>
                  <a:pt x="16657" y="26271"/>
                </a:moveTo>
                <a:lnTo>
                  <a:pt x="16657" y="26271"/>
                </a:lnTo>
                <a:cubicBezTo>
                  <a:pt x="16877" y="26342"/>
                  <a:pt x="17097" y="26412"/>
                  <a:pt x="17353" y="26526"/>
                </a:cubicBezTo>
                <a:cubicBezTo>
                  <a:pt x="17423" y="27477"/>
                  <a:pt x="17573" y="28472"/>
                  <a:pt x="17722" y="29458"/>
                </a:cubicBezTo>
                <a:cubicBezTo>
                  <a:pt x="17458" y="29388"/>
                  <a:pt x="17238" y="29308"/>
                  <a:pt x="17018" y="29238"/>
                </a:cubicBezTo>
                <a:cubicBezTo>
                  <a:pt x="16877" y="28252"/>
                  <a:pt x="16763" y="27257"/>
                  <a:pt x="16657" y="26271"/>
                </a:cubicBezTo>
                <a:close/>
                <a:moveTo>
                  <a:pt x="29308" y="27108"/>
                </a:moveTo>
                <a:cubicBezTo>
                  <a:pt x="29493" y="27222"/>
                  <a:pt x="29678" y="27292"/>
                  <a:pt x="29863" y="27372"/>
                </a:cubicBezTo>
                <a:lnTo>
                  <a:pt x="29863" y="29458"/>
                </a:lnTo>
                <a:cubicBezTo>
                  <a:pt x="29678" y="29388"/>
                  <a:pt x="29458" y="29308"/>
                  <a:pt x="29238" y="29203"/>
                </a:cubicBezTo>
                <a:cubicBezTo>
                  <a:pt x="29273" y="28543"/>
                  <a:pt x="29273" y="27847"/>
                  <a:pt x="29308" y="27108"/>
                </a:cubicBezTo>
                <a:close/>
                <a:moveTo>
                  <a:pt x="17388" y="26526"/>
                </a:moveTo>
                <a:cubicBezTo>
                  <a:pt x="17608" y="26597"/>
                  <a:pt x="17828" y="26711"/>
                  <a:pt x="18048" y="26782"/>
                </a:cubicBezTo>
                <a:cubicBezTo>
                  <a:pt x="18163" y="27733"/>
                  <a:pt x="18268" y="28692"/>
                  <a:pt x="18418" y="29643"/>
                </a:cubicBezTo>
                <a:cubicBezTo>
                  <a:pt x="18198" y="29573"/>
                  <a:pt x="17978" y="29529"/>
                  <a:pt x="17758" y="29458"/>
                </a:cubicBezTo>
                <a:cubicBezTo>
                  <a:pt x="17608" y="28507"/>
                  <a:pt x="17502" y="27512"/>
                  <a:pt x="17388" y="26526"/>
                </a:cubicBezTo>
                <a:close/>
                <a:moveTo>
                  <a:pt x="3671" y="25171"/>
                </a:moveTo>
                <a:lnTo>
                  <a:pt x="3671" y="25171"/>
                </a:lnTo>
                <a:cubicBezTo>
                  <a:pt x="3891" y="25276"/>
                  <a:pt x="4112" y="25347"/>
                  <a:pt x="4367" y="25461"/>
                </a:cubicBezTo>
                <a:cubicBezTo>
                  <a:pt x="4402" y="26852"/>
                  <a:pt x="4437" y="28287"/>
                  <a:pt x="4517" y="29678"/>
                </a:cubicBezTo>
                <a:cubicBezTo>
                  <a:pt x="4402" y="29643"/>
                  <a:pt x="4332" y="29608"/>
                  <a:pt x="4252" y="29608"/>
                </a:cubicBezTo>
                <a:cubicBezTo>
                  <a:pt x="4112" y="29529"/>
                  <a:pt x="3962" y="29493"/>
                  <a:pt x="3812" y="29458"/>
                </a:cubicBezTo>
                <a:cubicBezTo>
                  <a:pt x="3742" y="28032"/>
                  <a:pt x="3707" y="26597"/>
                  <a:pt x="3671" y="25171"/>
                </a:cubicBezTo>
                <a:close/>
                <a:moveTo>
                  <a:pt x="29934" y="27407"/>
                </a:moveTo>
                <a:cubicBezTo>
                  <a:pt x="30118" y="27512"/>
                  <a:pt x="30339" y="27592"/>
                  <a:pt x="30559" y="27697"/>
                </a:cubicBezTo>
                <a:cubicBezTo>
                  <a:pt x="30523" y="27917"/>
                  <a:pt x="30523" y="28138"/>
                  <a:pt x="30488" y="28428"/>
                </a:cubicBezTo>
                <a:cubicBezTo>
                  <a:pt x="30488" y="28833"/>
                  <a:pt x="30444" y="29238"/>
                  <a:pt x="30444" y="29678"/>
                </a:cubicBezTo>
                <a:cubicBezTo>
                  <a:pt x="30268" y="29643"/>
                  <a:pt x="30083" y="29573"/>
                  <a:pt x="29934" y="29493"/>
                </a:cubicBezTo>
                <a:cubicBezTo>
                  <a:pt x="29898" y="28798"/>
                  <a:pt x="29898" y="28102"/>
                  <a:pt x="29934" y="27407"/>
                </a:cubicBezTo>
                <a:close/>
                <a:moveTo>
                  <a:pt x="24942" y="27037"/>
                </a:moveTo>
                <a:cubicBezTo>
                  <a:pt x="25162" y="27152"/>
                  <a:pt x="25347" y="27257"/>
                  <a:pt x="25532" y="27372"/>
                </a:cubicBezTo>
                <a:cubicBezTo>
                  <a:pt x="25496" y="28138"/>
                  <a:pt x="25461" y="28948"/>
                  <a:pt x="25461" y="29713"/>
                </a:cubicBezTo>
                <a:cubicBezTo>
                  <a:pt x="25276" y="29643"/>
                  <a:pt x="25091" y="29529"/>
                  <a:pt x="24907" y="29423"/>
                </a:cubicBezTo>
                <a:cubicBezTo>
                  <a:pt x="24907" y="28613"/>
                  <a:pt x="24907" y="27812"/>
                  <a:pt x="24942" y="27037"/>
                </a:cubicBezTo>
                <a:close/>
                <a:moveTo>
                  <a:pt x="18119" y="26782"/>
                </a:moveTo>
                <a:cubicBezTo>
                  <a:pt x="18304" y="26852"/>
                  <a:pt x="18488" y="26931"/>
                  <a:pt x="18673" y="26967"/>
                </a:cubicBezTo>
                <a:cubicBezTo>
                  <a:pt x="18779" y="27917"/>
                  <a:pt x="18893" y="28868"/>
                  <a:pt x="19043" y="29793"/>
                </a:cubicBezTo>
                <a:cubicBezTo>
                  <a:pt x="18858" y="29749"/>
                  <a:pt x="18673" y="29713"/>
                  <a:pt x="18488" y="29643"/>
                </a:cubicBezTo>
                <a:cubicBezTo>
                  <a:pt x="18339" y="28692"/>
                  <a:pt x="18233" y="27733"/>
                  <a:pt x="18119" y="26782"/>
                </a:cubicBezTo>
                <a:close/>
                <a:moveTo>
                  <a:pt x="4402" y="25461"/>
                </a:moveTo>
                <a:lnTo>
                  <a:pt x="4402" y="25461"/>
                </a:lnTo>
                <a:cubicBezTo>
                  <a:pt x="4473" y="25496"/>
                  <a:pt x="4552" y="25532"/>
                  <a:pt x="4622" y="25567"/>
                </a:cubicBezTo>
                <a:cubicBezTo>
                  <a:pt x="4772" y="25646"/>
                  <a:pt x="4913" y="25681"/>
                  <a:pt x="5062" y="25752"/>
                </a:cubicBezTo>
                <a:cubicBezTo>
                  <a:pt x="5133" y="27152"/>
                  <a:pt x="5177" y="28543"/>
                  <a:pt x="5247" y="29934"/>
                </a:cubicBezTo>
                <a:cubicBezTo>
                  <a:pt x="5027" y="29863"/>
                  <a:pt x="4807" y="29749"/>
                  <a:pt x="4552" y="29678"/>
                </a:cubicBezTo>
                <a:cubicBezTo>
                  <a:pt x="4517" y="28287"/>
                  <a:pt x="4437" y="26887"/>
                  <a:pt x="4402" y="25461"/>
                </a:cubicBezTo>
                <a:close/>
                <a:moveTo>
                  <a:pt x="30594" y="27733"/>
                </a:moveTo>
                <a:cubicBezTo>
                  <a:pt x="30779" y="27812"/>
                  <a:pt x="30964" y="27882"/>
                  <a:pt x="31104" y="27953"/>
                </a:cubicBezTo>
                <a:cubicBezTo>
                  <a:pt x="31149" y="28287"/>
                  <a:pt x="31149" y="28613"/>
                  <a:pt x="31149" y="28948"/>
                </a:cubicBezTo>
                <a:lnTo>
                  <a:pt x="31149" y="29969"/>
                </a:lnTo>
                <a:cubicBezTo>
                  <a:pt x="30928" y="29898"/>
                  <a:pt x="30708" y="29793"/>
                  <a:pt x="30488" y="29713"/>
                </a:cubicBezTo>
                <a:cubicBezTo>
                  <a:pt x="30488" y="29273"/>
                  <a:pt x="30523" y="28833"/>
                  <a:pt x="30559" y="28428"/>
                </a:cubicBezTo>
                <a:cubicBezTo>
                  <a:pt x="30594" y="28138"/>
                  <a:pt x="30594" y="27917"/>
                  <a:pt x="30594" y="27733"/>
                </a:cubicBezTo>
                <a:close/>
                <a:moveTo>
                  <a:pt x="18744" y="27002"/>
                </a:moveTo>
                <a:lnTo>
                  <a:pt x="18744" y="27002"/>
                </a:lnTo>
                <a:cubicBezTo>
                  <a:pt x="18964" y="27072"/>
                  <a:pt x="19184" y="27152"/>
                  <a:pt x="19404" y="27222"/>
                </a:cubicBezTo>
                <a:lnTo>
                  <a:pt x="19439" y="27222"/>
                </a:lnTo>
                <a:cubicBezTo>
                  <a:pt x="19554" y="28138"/>
                  <a:pt x="19659" y="29088"/>
                  <a:pt x="19809" y="30013"/>
                </a:cubicBezTo>
                <a:cubicBezTo>
                  <a:pt x="19589" y="29934"/>
                  <a:pt x="19334" y="29863"/>
                  <a:pt x="19114" y="29828"/>
                </a:cubicBezTo>
                <a:cubicBezTo>
                  <a:pt x="18964" y="28868"/>
                  <a:pt x="18823" y="27917"/>
                  <a:pt x="18744" y="27002"/>
                </a:cubicBezTo>
                <a:close/>
                <a:moveTo>
                  <a:pt x="25602" y="27372"/>
                </a:moveTo>
                <a:cubicBezTo>
                  <a:pt x="25822" y="27512"/>
                  <a:pt x="26042" y="27627"/>
                  <a:pt x="26262" y="27733"/>
                </a:cubicBezTo>
                <a:cubicBezTo>
                  <a:pt x="26192" y="28507"/>
                  <a:pt x="26157" y="29273"/>
                  <a:pt x="26157" y="30048"/>
                </a:cubicBezTo>
                <a:cubicBezTo>
                  <a:pt x="25972" y="29969"/>
                  <a:pt x="25752" y="29863"/>
                  <a:pt x="25532" y="29749"/>
                </a:cubicBezTo>
                <a:cubicBezTo>
                  <a:pt x="25532" y="28948"/>
                  <a:pt x="25567" y="28173"/>
                  <a:pt x="25602" y="27372"/>
                </a:cubicBezTo>
                <a:close/>
                <a:moveTo>
                  <a:pt x="5133" y="25787"/>
                </a:moveTo>
                <a:lnTo>
                  <a:pt x="5133" y="25787"/>
                </a:lnTo>
                <a:cubicBezTo>
                  <a:pt x="5282" y="25831"/>
                  <a:pt x="5432" y="25901"/>
                  <a:pt x="5617" y="25972"/>
                </a:cubicBezTo>
                <a:cubicBezTo>
                  <a:pt x="5652" y="27328"/>
                  <a:pt x="5723" y="28727"/>
                  <a:pt x="5793" y="30083"/>
                </a:cubicBezTo>
                <a:cubicBezTo>
                  <a:pt x="5652" y="30048"/>
                  <a:pt x="5467" y="29969"/>
                  <a:pt x="5318" y="29934"/>
                </a:cubicBezTo>
                <a:cubicBezTo>
                  <a:pt x="5247" y="28543"/>
                  <a:pt x="5177" y="27187"/>
                  <a:pt x="5133" y="25787"/>
                </a:cubicBezTo>
                <a:close/>
                <a:moveTo>
                  <a:pt x="19518" y="27257"/>
                </a:moveTo>
                <a:lnTo>
                  <a:pt x="19518" y="27257"/>
                </a:lnTo>
                <a:cubicBezTo>
                  <a:pt x="19703" y="27328"/>
                  <a:pt x="19923" y="27372"/>
                  <a:pt x="20100" y="27442"/>
                </a:cubicBezTo>
                <a:cubicBezTo>
                  <a:pt x="20214" y="28358"/>
                  <a:pt x="20320" y="29273"/>
                  <a:pt x="20469" y="30189"/>
                </a:cubicBezTo>
                <a:cubicBezTo>
                  <a:pt x="20284" y="30118"/>
                  <a:pt x="20064" y="30083"/>
                  <a:pt x="19879" y="30013"/>
                </a:cubicBezTo>
                <a:cubicBezTo>
                  <a:pt x="19739" y="29088"/>
                  <a:pt x="19589" y="28173"/>
                  <a:pt x="19518" y="27257"/>
                </a:cubicBezTo>
                <a:close/>
                <a:moveTo>
                  <a:pt x="31184" y="27953"/>
                </a:moveTo>
                <a:cubicBezTo>
                  <a:pt x="31439" y="28067"/>
                  <a:pt x="31694" y="28173"/>
                  <a:pt x="31950" y="28287"/>
                </a:cubicBezTo>
                <a:cubicBezTo>
                  <a:pt x="31950" y="28393"/>
                  <a:pt x="31950" y="28543"/>
                  <a:pt x="31985" y="28692"/>
                </a:cubicBezTo>
                <a:cubicBezTo>
                  <a:pt x="31985" y="29053"/>
                  <a:pt x="31985" y="29458"/>
                  <a:pt x="31950" y="29828"/>
                </a:cubicBezTo>
                <a:lnTo>
                  <a:pt x="31950" y="30268"/>
                </a:lnTo>
                <a:cubicBezTo>
                  <a:pt x="31765" y="30189"/>
                  <a:pt x="31545" y="30118"/>
                  <a:pt x="31369" y="30048"/>
                </a:cubicBezTo>
                <a:cubicBezTo>
                  <a:pt x="31325" y="30048"/>
                  <a:pt x="31254" y="30013"/>
                  <a:pt x="31219" y="30013"/>
                </a:cubicBezTo>
                <a:cubicBezTo>
                  <a:pt x="31219" y="29643"/>
                  <a:pt x="31219" y="29273"/>
                  <a:pt x="31184" y="28948"/>
                </a:cubicBezTo>
                <a:lnTo>
                  <a:pt x="31184" y="27953"/>
                </a:lnTo>
                <a:close/>
                <a:moveTo>
                  <a:pt x="5652" y="26007"/>
                </a:moveTo>
                <a:lnTo>
                  <a:pt x="5652" y="26007"/>
                </a:lnTo>
                <a:cubicBezTo>
                  <a:pt x="5872" y="26086"/>
                  <a:pt x="6057" y="26157"/>
                  <a:pt x="6277" y="26227"/>
                </a:cubicBezTo>
                <a:cubicBezTo>
                  <a:pt x="6348" y="27592"/>
                  <a:pt x="6418" y="28948"/>
                  <a:pt x="6497" y="30303"/>
                </a:cubicBezTo>
                <a:cubicBezTo>
                  <a:pt x="6277" y="30233"/>
                  <a:pt x="6057" y="30189"/>
                  <a:pt x="5872" y="30118"/>
                </a:cubicBezTo>
                <a:cubicBezTo>
                  <a:pt x="5793" y="28727"/>
                  <a:pt x="5723" y="27372"/>
                  <a:pt x="5652" y="26007"/>
                </a:cubicBezTo>
                <a:close/>
                <a:moveTo>
                  <a:pt x="20179" y="27477"/>
                </a:moveTo>
                <a:lnTo>
                  <a:pt x="20179" y="27477"/>
                </a:lnTo>
                <a:cubicBezTo>
                  <a:pt x="20434" y="27548"/>
                  <a:pt x="20725" y="27662"/>
                  <a:pt x="20980" y="27733"/>
                </a:cubicBezTo>
                <a:cubicBezTo>
                  <a:pt x="21024" y="28613"/>
                  <a:pt x="21130" y="29493"/>
                  <a:pt x="21244" y="30409"/>
                </a:cubicBezTo>
                <a:cubicBezTo>
                  <a:pt x="20980" y="30339"/>
                  <a:pt x="20760" y="30268"/>
                  <a:pt x="20540" y="30189"/>
                </a:cubicBezTo>
                <a:cubicBezTo>
                  <a:pt x="20399" y="29273"/>
                  <a:pt x="20249" y="28393"/>
                  <a:pt x="20179" y="27477"/>
                </a:cubicBezTo>
                <a:close/>
                <a:moveTo>
                  <a:pt x="26306" y="27768"/>
                </a:moveTo>
                <a:lnTo>
                  <a:pt x="26967" y="28102"/>
                </a:lnTo>
                <a:cubicBezTo>
                  <a:pt x="26923" y="28833"/>
                  <a:pt x="26887" y="29608"/>
                  <a:pt x="26887" y="30409"/>
                </a:cubicBezTo>
                <a:lnTo>
                  <a:pt x="26227" y="30083"/>
                </a:lnTo>
                <a:cubicBezTo>
                  <a:pt x="26227" y="29308"/>
                  <a:pt x="26262" y="28543"/>
                  <a:pt x="26306" y="27768"/>
                </a:cubicBezTo>
                <a:close/>
                <a:moveTo>
                  <a:pt x="6348" y="26271"/>
                </a:moveTo>
                <a:lnTo>
                  <a:pt x="6348" y="26271"/>
                </a:lnTo>
                <a:cubicBezTo>
                  <a:pt x="6568" y="26342"/>
                  <a:pt x="6753" y="26412"/>
                  <a:pt x="6973" y="26526"/>
                </a:cubicBezTo>
                <a:cubicBezTo>
                  <a:pt x="7043" y="27847"/>
                  <a:pt x="7158" y="29168"/>
                  <a:pt x="7228" y="30488"/>
                </a:cubicBezTo>
                <a:cubicBezTo>
                  <a:pt x="7008" y="30453"/>
                  <a:pt x="6788" y="30374"/>
                  <a:pt x="6568" y="30303"/>
                </a:cubicBezTo>
                <a:cubicBezTo>
                  <a:pt x="6453" y="28983"/>
                  <a:pt x="6383" y="27627"/>
                  <a:pt x="6348" y="26271"/>
                </a:cubicBezTo>
                <a:close/>
                <a:moveTo>
                  <a:pt x="31985" y="28287"/>
                </a:moveTo>
                <a:cubicBezTo>
                  <a:pt x="32249" y="28393"/>
                  <a:pt x="32469" y="28472"/>
                  <a:pt x="32689" y="28578"/>
                </a:cubicBezTo>
                <a:cubicBezTo>
                  <a:pt x="32724" y="28692"/>
                  <a:pt x="32724" y="28798"/>
                  <a:pt x="32724" y="28948"/>
                </a:cubicBezTo>
                <a:cubicBezTo>
                  <a:pt x="32760" y="29308"/>
                  <a:pt x="32724" y="29713"/>
                  <a:pt x="32689" y="30083"/>
                </a:cubicBezTo>
                <a:lnTo>
                  <a:pt x="32689" y="30559"/>
                </a:lnTo>
                <a:cubicBezTo>
                  <a:pt x="32469" y="30488"/>
                  <a:pt x="32205" y="30374"/>
                  <a:pt x="31985" y="30303"/>
                </a:cubicBezTo>
                <a:cubicBezTo>
                  <a:pt x="31985" y="30154"/>
                  <a:pt x="32029" y="29969"/>
                  <a:pt x="32029" y="29828"/>
                </a:cubicBezTo>
                <a:cubicBezTo>
                  <a:pt x="32029" y="29458"/>
                  <a:pt x="32064" y="29053"/>
                  <a:pt x="32029" y="28692"/>
                </a:cubicBezTo>
                <a:cubicBezTo>
                  <a:pt x="32029" y="28543"/>
                  <a:pt x="32029" y="28428"/>
                  <a:pt x="31985" y="28287"/>
                </a:cubicBezTo>
                <a:close/>
                <a:moveTo>
                  <a:pt x="21024" y="27768"/>
                </a:moveTo>
                <a:lnTo>
                  <a:pt x="21024" y="27768"/>
                </a:lnTo>
                <a:cubicBezTo>
                  <a:pt x="21244" y="27847"/>
                  <a:pt x="21420" y="27917"/>
                  <a:pt x="21640" y="27988"/>
                </a:cubicBezTo>
                <a:cubicBezTo>
                  <a:pt x="21684" y="28868"/>
                  <a:pt x="21755" y="29713"/>
                  <a:pt x="21860" y="30594"/>
                </a:cubicBezTo>
                <a:cubicBezTo>
                  <a:pt x="21684" y="30523"/>
                  <a:pt x="21499" y="30488"/>
                  <a:pt x="21279" y="30409"/>
                </a:cubicBezTo>
                <a:cubicBezTo>
                  <a:pt x="21165" y="29529"/>
                  <a:pt x="21094" y="28648"/>
                  <a:pt x="21024" y="27768"/>
                </a:cubicBezTo>
                <a:close/>
                <a:moveTo>
                  <a:pt x="7043" y="26526"/>
                </a:moveTo>
                <a:lnTo>
                  <a:pt x="7043" y="26526"/>
                </a:lnTo>
                <a:cubicBezTo>
                  <a:pt x="7263" y="26597"/>
                  <a:pt x="7519" y="26711"/>
                  <a:pt x="7774" y="26782"/>
                </a:cubicBezTo>
                <a:cubicBezTo>
                  <a:pt x="7853" y="28067"/>
                  <a:pt x="7924" y="29388"/>
                  <a:pt x="8038" y="30708"/>
                </a:cubicBezTo>
                <a:cubicBezTo>
                  <a:pt x="7774" y="30629"/>
                  <a:pt x="7519" y="30559"/>
                  <a:pt x="7299" y="30523"/>
                </a:cubicBezTo>
                <a:cubicBezTo>
                  <a:pt x="7193" y="29203"/>
                  <a:pt x="7114" y="27847"/>
                  <a:pt x="7043" y="26526"/>
                </a:cubicBezTo>
                <a:close/>
                <a:moveTo>
                  <a:pt x="27037" y="28138"/>
                </a:moveTo>
                <a:cubicBezTo>
                  <a:pt x="27257" y="28287"/>
                  <a:pt x="27512" y="28393"/>
                  <a:pt x="27733" y="28507"/>
                </a:cubicBezTo>
                <a:cubicBezTo>
                  <a:pt x="27697" y="29273"/>
                  <a:pt x="27662" y="30013"/>
                  <a:pt x="27697" y="30744"/>
                </a:cubicBezTo>
                <a:cubicBezTo>
                  <a:pt x="27442" y="30629"/>
                  <a:pt x="27187" y="30523"/>
                  <a:pt x="26967" y="30409"/>
                </a:cubicBezTo>
                <a:cubicBezTo>
                  <a:pt x="26967" y="29643"/>
                  <a:pt x="26967" y="28868"/>
                  <a:pt x="27037" y="28138"/>
                </a:cubicBezTo>
                <a:close/>
                <a:moveTo>
                  <a:pt x="7818" y="26782"/>
                </a:moveTo>
                <a:lnTo>
                  <a:pt x="7818" y="26782"/>
                </a:lnTo>
                <a:cubicBezTo>
                  <a:pt x="8038" y="26852"/>
                  <a:pt x="8258" y="26931"/>
                  <a:pt x="8434" y="26967"/>
                </a:cubicBezTo>
                <a:cubicBezTo>
                  <a:pt x="8549" y="28252"/>
                  <a:pt x="8619" y="29529"/>
                  <a:pt x="8734" y="30814"/>
                </a:cubicBezTo>
                <a:lnTo>
                  <a:pt x="8619" y="30814"/>
                </a:lnTo>
                <a:cubicBezTo>
                  <a:pt x="8434" y="30779"/>
                  <a:pt x="8258" y="30744"/>
                  <a:pt x="8073" y="30708"/>
                </a:cubicBezTo>
                <a:cubicBezTo>
                  <a:pt x="7994" y="29388"/>
                  <a:pt x="7888" y="28102"/>
                  <a:pt x="7818" y="26782"/>
                </a:cubicBezTo>
                <a:close/>
                <a:moveTo>
                  <a:pt x="21684" y="27988"/>
                </a:moveTo>
                <a:lnTo>
                  <a:pt x="21684" y="27988"/>
                </a:lnTo>
                <a:cubicBezTo>
                  <a:pt x="21904" y="28067"/>
                  <a:pt x="22080" y="28173"/>
                  <a:pt x="22301" y="28252"/>
                </a:cubicBezTo>
                <a:cubicBezTo>
                  <a:pt x="22345" y="29088"/>
                  <a:pt x="22415" y="29969"/>
                  <a:pt x="22521" y="30849"/>
                </a:cubicBezTo>
                <a:cubicBezTo>
                  <a:pt x="22301" y="30779"/>
                  <a:pt x="22124" y="30708"/>
                  <a:pt x="21940" y="30629"/>
                </a:cubicBezTo>
                <a:cubicBezTo>
                  <a:pt x="21825" y="29749"/>
                  <a:pt x="21755" y="28868"/>
                  <a:pt x="21684" y="27988"/>
                </a:cubicBezTo>
                <a:close/>
                <a:moveTo>
                  <a:pt x="8549" y="27002"/>
                </a:moveTo>
                <a:cubicBezTo>
                  <a:pt x="8734" y="27072"/>
                  <a:pt x="8954" y="27108"/>
                  <a:pt x="9174" y="27152"/>
                </a:cubicBezTo>
                <a:cubicBezTo>
                  <a:pt x="9244" y="28428"/>
                  <a:pt x="9359" y="29678"/>
                  <a:pt x="9464" y="30928"/>
                </a:cubicBezTo>
                <a:cubicBezTo>
                  <a:pt x="9244" y="30928"/>
                  <a:pt x="9024" y="30893"/>
                  <a:pt x="8804" y="30849"/>
                </a:cubicBezTo>
                <a:cubicBezTo>
                  <a:pt x="8698" y="29573"/>
                  <a:pt x="8584" y="28287"/>
                  <a:pt x="8514" y="27002"/>
                </a:cubicBezTo>
                <a:close/>
                <a:moveTo>
                  <a:pt x="9209" y="27152"/>
                </a:moveTo>
                <a:cubicBezTo>
                  <a:pt x="9429" y="27222"/>
                  <a:pt x="9684" y="27257"/>
                  <a:pt x="9905" y="27292"/>
                </a:cubicBezTo>
                <a:cubicBezTo>
                  <a:pt x="9975" y="28543"/>
                  <a:pt x="10089" y="29793"/>
                  <a:pt x="10239" y="31034"/>
                </a:cubicBezTo>
                <a:cubicBezTo>
                  <a:pt x="9975" y="30999"/>
                  <a:pt x="9755" y="30999"/>
                  <a:pt x="9535" y="30964"/>
                </a:cubicBezTo>
                <a:cubicBezTo>
                  <a:pt x="9394" y="29678"/>
                  <a:pt x="9315" y="28428"/>
                  <a:pt x="9209" y="27152"/>
                </a:cubicBezTo>
                <a:close/>
                <a:moveTo>
                  <a:pt x="27768" y="28543"/>
                </a:moveTo>
                <a:cubicBezTo>
                  <a:pt x="27988" y="28648"/>
                  <a:pt x="28173" y="28763"/>
                  <a:pt x="28358" y="28833"/>
                </a:cubicBezTo>
                <a:cubicBezTo>
                  <a:pt x="28358" y="29273"/>
                  <a:pt x="28322" y="29713"/>
                  <a:pt x="28358" y="30154"/>
                </a:cubicBezTo>
                <a:cubicBezTo>
                  <a:pt x="28358" y="30453"/>
                  <a:pt x="28393" y="30744"/>
                  <a:pt x="28393" y="31034"/>
                </a:cubicBezTo>
                <a:cubicBezTo>
                  <a:pt x="28322" y="30999"/>
                  <a:pt x="28243" y="30964"/>
                  <a:pt x="28138" y="30928"/>
                </a:cubicBezTo>
                <a:cubicBezTo>
                  <a:pt x="27988" y="30893"/>
                  <a:pt x="27882" y="30814"/>
                  <a:pt x="27733" y="30779"/>
                </a:cubicBezTo>
                <a:cubicBezTo>
                  <a:pt x="27733" y="30013"/>
                  <a:pt x="27733" y="29273"/>
                  <a:pt x="27768" y="28543"/>
                </a:cubicBezTo>
                <a:close/>
                <a:moveTo>
                  <a:pt x="22380" y="28287"/>
                </a:moveTo>
                <a:lnTo>
                  <a:pt x="22380" y="28287"/>
                </a:lnTo>
                <a:cubicBezTo>
                  <a:pt x="22565" y="28358"/>
                  <a:pt x="22785" y="28428"/>
                  <a:pt x="22961" y="28543"/>
                </a:cubicBezTo>
                <a:cubicBezTo>
                  <a:pt x="23005" y="29388"/>
                  <a:pt x="23075" y="30233"/>
                  <a:pt x="23146" y="31113"/>
                </a:cubicBezTo>
                <a:cubicBezTo>
                  <a:pt x="22961" y="30999"/>
                  <a:pt x="22741" y="30928"/>
                  <a:pt x="22565" y="30849"/>
                </a:cubicBezTo>
                <a:cubicBezTo>
                  <a:pt x="22485" y="30013"/>
                  <a:pt x="22415" y="29132"/>
                  <a:pt x="22380" y="28287"/>
                </a:cubicBezTo>
                <a:close/>
                <a:moveTo>
                  <a:pt x="9975" y="27292"/>
                </a:moveTo>
                <a:lnTo>
                  <a:pt x="9975" y="27292"/>
                </a:lnTo>
                <a:cubicBezTo>
                  <a:pt x="10195" y="27328"/>
                  <a:pt x="10415" y="27372"/>
                  <a:pt x="10635" y="27407"/>
                </a:cubicBezTo>
                <a:lnTo>
                  <a:pt x="10679" y="27407"/>
                </a:lnTo>
                <a:lnTo>
                  <a:pt x="11005" y="31149"/>
                </a:lnTo>
                <a:cubicBezTo>
                  <a:pt x="10785" y="31113"/>
                  <a:pt x="10530" y="31069"/>
                  <a:pt x="10274" y="31069"/>
                </a:cubicBezTo>
                <a:cubicBezTo>
                  <a:pt x="10160" y="29793"/>
                  <a:pt x="10054" y="28543"/>
                  <a:pt x="9975" y="27292"/>
                </a:cubicBezTo>
                <a:close/>
                <a:moveTo>
                  <a:pt x="10715" y="27407"/>
                </a:moveTo>
                <a:cubicBezTo>
                  <a:pt x="10970" y="27442"/>
                  <a:pt x="11190" y="27477"/>
                  <a:pt x="11445" y="27548"/>
                </a:cubicBezTo>
                <a:cubicBezTo>
                  <a:pt x="11560" y="28763"/>
                  <a:pt x="11665" y="30013"/>
                  <a:pt x="11815" y="31219"/>
                </a:cubicBezTo>
                <a:cubicBezTo>
                  <a:pt x="11560" y="31219"/>
                  <a:pt x="11296" y="31184"/>
                  <a:pt x="11075" y="31149"/>
                </a:cubicBezTo>
                <a:cubicBezTo>
                  <a:pt x="10935" y="29898"/>
                  <a:pt x="10820" y="28648"/>
                  <a:pt x="10715" y="27407"/>
                </a:cubicBezTo>
                <a:close/>
                <a:moveTo>
                  <a:pt x="11516" y="27548"/>
                </a:moveTo>
                <a:lnTo>
                  <a:pt x="11516" y="27548"/>
                </a:lnTo>
                <a:cubicBezTo>
                  <a:pt x="11780" y="27592"/>
                  <a:pt x="12035" y="27627"/>
                  <a:pt x="12290" y="27697"/>
                </a:cubicBezTo>
                <a:cubicBezTo>
                  <a:pt x="12396" y="28912"/>
                  <a:pt x="12511" y="30118"/>
                  <a:pt x="12660" y="31333"/>
                </a:cubicBezTo>
                <a:cubicBezTo>
                  <a:pt x="12581" y="31333"/>
                  <a:pt x="12546" y="31289"/>
                  <a:pt x="12511" y="31289"/>
                </a:cubicBezTo>
                <a:cubicBezTo>
                  <a:pt x="12290" y="31289"/>
                  <a:pt x="12070" y="31254"/>
                  <a:pt x="11850" y="31219"/>
                </a:cubicBezTo>
                <a:cubicBezTo>
                  <a:pt x="11736" y="30013"/>
                  <a:pt x="11595" y="28763"/>
                  <a:pt x="11516" y="27548"/>
                </a:cubicBezTo>
                <a:close/>
                <a:moveTo>
                  <a:pt x="28428" y="28868"/>
                </a:moveTo>
                <a:cubicBezTo>
                  <a:pt x="28683" y="29018"/>
                  <a:pt x="28948" y="29132"/>
                  <a:pt x="29203" y="29238"/>
                </a:cubicBezTo>
                <a:cubicBezTo>
                  <a:pt x="29203" y="29969"/>
                  <a:pt x="29203" y="30673"/>
                  <a:pt x="29238" y="31333"/>
                </a:cubicBezTo>
                <a:cubicBezTo>
                  <a:pt x="28983" y="31254"/>
                  <a:pt x="28727" y="31184"/>
                  <a:pt x="28463" y="31069"/>
                </a:cubicBezTo>
                <a:cubicBezTo>
                  <a:pt x="28428" y="30779"/>
                  <a:pt x="28428" y="30488"/>
                  <a:pt x="28393" y="30154"/>
                </a:cubicBezTo>
                <a:cubicBezTo>
                  <a:pt x="28393" y="29713"/>
                  <a:pt x="28393" y="29308"/>
                  <a:pt x="28428" y="28868"/>
                </a:cubicBezTo>
                <a:close/>
                <a:moveTo>
                  <a:pt x="23040" y="28543"/>
                </a:moveTo>
                <a:lnTo>
                  <a:pt x="23040" y="28543"/>
                </a:lnTo>
                <a:cubicBezTo>
                  <a:pt x="23225" y="28648"/>
                  <a:pt x="23401" y="28727"/>
                  <a:pt x="23586" y="28833"/>
                </a:cubicBezTo>
                <a:cubicBezTo>
                  <a:pt x="23621" y="29678"/>
                  <a:pt x="23700" y="30523"/>
                  <a:pt x="23771" y="31369"/>
                </a:cubicBezTo>
                <a:cubicBezTo>
                  <a:pt x="23586" y="31289"/>
                  <a:pt x="23366" y="31184"/>
                  <a:pt x="23181" y="31113"/>
                </a:cubicBezTo>
                <a:cubicBezTo>
                  <a:pt x="23110" y="30268"/>
                  <a:pt x="23075" y="29388"/>
                  <a:pt x="23040" y="28543"/>
                </a:cubicBezTo>
                <a:close/>
                <a:moveTo>
                  <a:pt x="12326" y="27697"/>
                </a:moveTo>
                <a:lnTo>
                  <a:pt x="12326" y="27697"/>
                </a:lnTo>
                <a:cubicBezTo>
                  <a:pt x="12440" y="27733"/>
                  <a:pt x="12546" y="27768"/>
                  <a:pt x="12660" y="27768"/>
                </a:cubicBezTo>
                <a:cubicBezTo>
                  <a:pt x="12766" y="27812"/>
                  <a:pt x="12916" y="27847"/>
                  <a:pt x="13056" y="27917"/>
                </a:cubicBezTo>
                <a:cubicBezTo>
                  <a:pt x="13171" y="29053"/>
                  <a:pt x="13276" y="30233"/>
                  <a:pt x="13426" y="31404"/>
                </a:cubicBezTo>
                <a:cubicBezTo>
                  <a:pt x="13171" y="31369"/>
                  <a:pt x="12951" y="31369"/>
                  <a:pt x="12695" y="31333"/>
                </a:cubicBezTo>
                <a:cubicBezTo>
                  <a:pt x="12581" y="30118"/>
                  <a:pt x="12440" y="28912"/>
                  <a:pt x="12326" y="27697"/>
                </a:cubicBezTo>
                <a:close/>
                <a:moveTo>
                  <a:pt x="13100" y="27917"/>
                </a:moveTo>
                <a:lnTo>
                  <a:pt x="13100" y="27917"/>
                </a:lnTo>
                <a:cubicBezTo>
                  <a:pt x="13241" y="27953"/>
                  <a:pt x="13426" y="28032"/>
                  <a:pt x="13576" y="28067"/>
                </a:cubicBezTo>
                <a:cubicBezTo>
                  <a:pt x="13681" y="29203"/>
                  <a:pt x="13796" y="30339"/>
                  <a:pt x="13937" y="31439"/>
                </a:cubicBezTo>
                <a:cubicBezTo>
                  <a:pt x="13796" y="31439"/>
                  <a:pt x="13646" y="31439"/>
                  <a:pt x="13461" y="31404"/>
                </a:cubicBezTo>
                <a:cubicBezTo>
                  <a:pt x="13356" y="30233"/>
                  <a:pt x="13206" y="29088"/>
                  <a:pt x="13100" y="27917"/>
                </a:cubicBezTo>
                <a:close/>
                <a:moveTo>
                  <a:pt x="13646" y="28102"/>
                </a:moveTo>
                <a:cubicBezTo>
                  <a:pt x="13761" y="29238"/>
                  <a:pt x="13902" y="30339"/>
                  <a:pt x="14051" y="31474"/>
                </a:cubicBezTo>
                <a:lnTo>
                  <a:pt x="13981" y="31474"/>
                </a:lnTo>
                <a:cubicBezTo>
                  <a:pt x="13866" y="30339"/>
                  <a:pt x="13717" y="29203"/>
                  <a:pt x="13611" y="28102"/>
                </a:cubicBezTo>
                <a:close/>
                <a:moveTo>
                  <a:pt x="13717" y="28138"/>
                </a:moveTo>
                <a:lnTo>
                  <a:pt x="13717" y="28138"/>
                </a:lnTo>
                <a:cubicBezTo>
                  <a:pt x="13937" y="28208"/>
                  <a:pt x="14157" y="28287"/>
                  <a:pt x="14377" y="28358"/>
                </a:cubicBezTo>
                <a:cubicBezTo>
                  <a:pt x="14527" y="29423"/>
                  <a:pt x="14641" y="30488"/>
                  <a:pt x="14782" y="31553"/>
                </a:cubicBezTo>
                <a:cubicBezTo>
                  <a:pt x="14562" y="31553"/>
                  <a:pt x="14342" y="31509"/>
                  <a:pt x="14086" y="31474"/>
                </a:cubicBezTo>
                <a:cubicBezTo>
                  <a:pt x="13937" y="30339"/>
                  <a:pt x="13831" y="29238"/>
                  <a:pt x="13717" y="28138"/>
                </a:cubicBezTo>
                <a:close/>
                <a:moveTo>
                  <a:pt x="29238" y="29273"/>
                </a:moveTo>
                <a:lnTo>
                  <a:pt x="29238" y="29273"/>
                </a:lnTo>
                <a:cubicBezTo>
                  <a:pt x="29458" y="29353"/>
                  <a:pt x="29678" y="29458"/>
                  <a:pt x="29863" y="29529"/>
                </a:cubicBezTo>
                <a:cubicBezTo>
                  <a:pt x="29898" y="30233"/>
                  <a:pt x="29898" y="30893"/>
                  <a:pt x="29969" y="31589"/>
                </a:cubicBezTo>
                <a:cubicBezTo>
                  <a:pt x="29749" y="31509"/>
                  <a:pt x="29529" y="31439"/>
                  <a:pt x="29308" y="31369"/>
                </a:cubicBezTo>
                <a:cubicBezTo>
                  <a:pt x="29273" y="30673"/>
                  <a:pt x="29238" y="29969"/>
                  <a:pt x="29238" y="29273"/>
                </a:cubicBezTo>
                <a:close/>
                <a:moveTo>
                  <a:pt x="14456" y="28393"/>
                </a:moveTo>
                <a:lnTo>
                  <a:pt x="14456" y="28393"/>
                </a:lnTo>
                <a:cubicBezTo>
                  <a:pt x="14562" y="28428"/>
                  <a:pt x="14676" y="28472"/>
                  <a:pt x="14782" y="28543"/>
                </a:cubicBezTo>
                <a:cubicBezTo>
                  <a:pt x="14932" y="28578"/>
                  <a:pt x="15081" y="28648"/>
                  <a:pt x="15222" y="28692"/>
                </a:cubicBezTo>
                <a:cubicBezTo>
                  <a:pt x="15337" y="29678"/>
                  <a:pt x="15442" y="30673"/>
                  <a:pt x="15592" y="31659"/>
                </a:cubicBezTo>
                <a:cubicBezTo>
                  <a:pt x="15372" y="31624"/>
                  <a:pt x="15117" y="31589"/>
                  <a:pt x="14861" y="31589"/>
                </a:cubicBezTo>
                <a:cubicBezTo>
                  <a:pt x="14712" y="30523"/>
                  <a:pt x="14562" y="29458"/>
                  <a:pt x="14456" y="28393"/>
                </a:cubicBezTo>
                <a:close/>
                <a:moveTo>
                  <a:pt x="23665" y="28868"/>
                </a:moveTo>
                <a:lnTo>
                  <a:pt x="23991" y="29053"/>
                </a:lnTo>
                <a:cubicBezTo>
                  <a:pt x="24061" y="29053"/>
                  <a:pt x="24141" y="29088"/>
                  <a:pt x="24211" y="29132"/>
                </a:cubicBezTo>
                <a:cubicBezTo>
                  <a:pt x="24211" y="29969"/>
                  <a:pt x="24246" y="30814"/>
                  <a:pt x="24281" y="31659"/>
                </a:cubicBezTo>
                <a:cubicBezTo>
                  <a:pt x="24141" y="31553"/>
                  <a:pt x="23991" y="31474"/>
                  <a:pt x="23806" y="31404"/>
                </a:cubicBezTo>
                <a:cubicBezTo>
                  <a:pt x="23736" y="30559"/>
                  <a:pt x="23700" y="29713"/>
                  <a:pt x="23665" y="28868"/>
                </a:cubicBezTo>
                <a:close/>
                <a:moveTo>
                  <a:pt x="15257" y="28727"/>
                </a:moveTo>
                <a:lnTo>
                  <a:pt x="15257" y="28727"/>
                </a:lnTo>
                <a:cubicBezTo>
                  <a:pt x="15442" y="28798"/>
                  <a:pt x="15627" y="28833"/>
                  <a:pt x="15777" y="28912"/>
                </a:cubicBezTo>
                <a:cubicBezTo>
                  <a:pt x="15918" y="29863"/>
                  <a:pt x="16032" y="30814"/>
                  <a:pt x="16182" y="31774"/>
                </a:cubicBezTo>
                <a:cubicBezTo>
                  <a:pt x="16032" y="31730"/>
                  <a:pt x="15847" y="31694"/>
                  <a:pt x="15662" y="31694"/>
                </a:cubicBezTo>
                <a:cubicBezTo>
                  <a:pt x="15521" y="30708"/>
                  <a:pt x="15372" y="29713"/>
                  <a:pt x="15257" y="28727"/>
                </a:cubicBezTo>
                <a:close/>
                <a:moveTo>
                  <a:pt x="29934" y="29573"/>
                </a:moveTo>
                <a:lnTo>
                  <a:pt x="29934" y="29573"/>
                </a:lnTo>
                <a:cubicBezTo>
                  <a:pt x="30083" y="29608"/>
                  <a:pt x="30268" y="29678"/>
                  <a:pt x="30444" y="29749"/>
                </a:cubicBezTo>
                <a:cubicBezTo>
                  <a:pt x="30409" y="30233"/>
                  <a:pt x="30444" y="30744"/>
                  <a:pt x="30523" y="31289"/>
                </a:cubicBezTo>
                <a:cubicBezTo>
                  <a:pt x="30523" y="31439"/>
                  <a:pt x="30559" y="31624"/>
                  <a:pt x="30559" y="31774"/>
                </a:cubicBezTo>
                <a:cubicBezTo>
                  <a:pt x="30374" y="31694"/>
                  <a:pt x="30224" y="31659"/>
                  <a:pt x="30048" y="31589"/>
                </a:cubicBezTo>
                <a:cubicBezTo>
                  <a:pt x="29969" y="30928"/>
                  <a:pt x="29934" y="30233"/>
                  <a:pt x="29934" y="29573"/>
                </a:cubicBezTo>
                <a:close/>
                <a:moveTo>
                  <a:pt x="15847" y="28948"/>
                </a:moveTo>
                <a:cubicBezTo>
                  <a:pt x="15882" y="28948"/>
                  <a:pt x="15962" y="28983"/>
                  <a:pt x="15997" y="28983"/>
                </a:cubicBezTo>
                <a:cubicBezTo>
                  <a:pt x="16103" y="29018"/>
                  <a:pt x="16182" y="29053"/>
                  <a:pt x="16252" y="29053"/>
                </a:cubicBezTo>
                <a:cubicBezTo>
                  <a:pt x="16402" y="30013"/>
                  <a:pt x="16508" y="30928"/>
                  <a:pt x="16657" y="31844"/>
                </a:cubicBezTo>
                <a:lnTo>
                  <a:pt x="16622" y="31844"/>
                </a:lnTo>
                <a:cubicBezTo>
                  <a:pt x="16472" y="31809"/>
                  <a:pt x="16358" y="31809"/>
                  <a:pt x="16252" y="31774"/>
                </a:cubicBezTo>
                <a:cubicBezTo>
                  <a:pt x="16103" y="30849"/>
                  <a:pt x="15962" y="29898"/>
                  <a:pt x="15847" y="28948"/>
                </a:cubicBezTo>
                <a:close/>
                <a:moveTo>
                  <a:pt x="24281" y="29168"/>
                </a:moveTo>
                <a:lnTo>
                  <a:pt x="24281" y="29168"/>
                </a:lnTo>
                <a:cubicBezTo>
                  <a:pt x="24466" y="29273"/>
                  <a:pt x="24651" y="29388"/>
                  <a:pt x="24836" y="29458"/>
                </a:cubicBezTo>
                <a:cubicBezTo>
                  <a:pt x="24871" y="30268"/>
                  <a:pt x="24871" y="31113"/>
                  <a:pt x="24942" y="31950"/>
                </a:cubicBezTo>
                <a:cubicBezTo>
                  <a:pt x="24722" y="31844"/>
                  <a:pt x="24546" y="31774"/>
                  <a:pt x="24361" y="31659"/>
                </a:cubicBezTo>
                <a:cubicBezTo>
                  <a:pt x="24325" y="30849"/>
                  <a:pt x="24281" y="30013"/>
                  <a:pt x="24281" y="29168"/>
                </a:cubicBezTo>
                <a:close/>
                <a:moveTo>
                  <a:pt x="16323" y="29088"/>
                </a:moveTo>
                <a:cubicBezTo>
                  <a:pt x="16543" y="29168"/>
                  <a:pt x="16728" y="29238"/>
                  <a:pt x="16948" y="29308"/>
                </a:cubicBezTo>
                <a:cubicBezTo>
                  <a:pt x="17097" y="30189"/>
                  <a:pt x="17203" y="31069"/>
                  <a:pt x="17388" y="31994"/>
                </a:cubicBezTo>
                <a:cubicBezTo>
                  <a:pt x="17168" y="31950"/>
                  <a:pt x="16948" y="31914"/>
                  <a:pt x="16728" y="31879"/>
                </a:cubicBezTo>
                <a:cubicBezTo>
                  <a:pt x="16578" y="30928"/>
                  <a:pt x="16437" y="30013"/>
                  <a:pt x="16323" y="29088"/>
                </a:cubicBezTo>
                <a:close/>
                <a:moveTo>
                  <a:pt x="30488" y="29793"/>
                </a:moveTo>
                <a:lnTo>
                  <a:pt x="30488" y="29793"/>
                </a:lnTo>
                <a:cubicBezTo>
                  <a:pt x="30708" y="29863"/>
                  <a:pt x="30928" y="29969"/>
                  <a:pt x="31184" y="30048"/>
                </a:cubicBezTo>
                <a:cubicBezTo>
                  <a:pt x="31184" y="30488"/>
                  <a:pt x="31219" y="30928"/>
                  <a:pt x="31254" y="31404"/>
                </a:cubicBezTo>
                <a:cubicBezTo>
                  <a:pt x="31289" y="31589"/>
                  <a:pt x="31325" y="31809"/>
                  <a:pt x="31369" y="31994"/>
                </a:cubicBezTo>
                <a:cubicBezTo>
                  <a:pt x="31149" y="31914"/>
                  <a:pt x="30928" y="31879"/>
                  <a:pt x="30744" y="31809"/>
                </a:cubicBezTo>
                <a:cubicBezTo>
                  <a:pt x="30708" y="31809"/>
                  <a:pt x="30664" y="31774"/>
                  <a:pt x="30629" y="31774"/>
                </a:cubicBezTo>
                <a:cubicBezTo>
                  <a:pt x="30594" y="31624"/>
                  <a:pt x="30594" y="31439"/>
                  <a:pt x="30559" y="31289"/>
                </a:cubicBezTo>
                <a:cubicBezTo>
                  <a:pt x="30488" y="30744"/>
                  <a:pt x="30488" y="30268"/>
                  <a:pt x="30488" y="29793"/>
                </a:cubicBezTo>
                <a:close/>
                <a:moveTo>
                  <a:pt x="17018" y="29308"/>
                </a:moveTo>
                <a:lnTo>
                  <a:pt x="17018" y="29308"/>
                </a:lnTo>
                <a:cubicBezTo>
                  <a:pt x="17238" y="29388"/>
                  <a:pt x="17458" y="29458"/>
                  <a:pt x="17722" y="29493"/>
                </a:cubicBezTo>
                <a:cubicBezTo>
                  <a:pt x="17828" y="30374"/>
                  <a:pt x="17978" y="31254"/>
                  <a:pt x="18119" y="32135"/>
                </a:cubicBezTo>
                <a:cubicBezTo>
                  <a:pt x="17943" y="32099"/>
                  <a:pt x="17758" y="32064"/>
                  <a:pt x="17573" y="32029"/>
                </a:cubicBezTo>
                <a:cubicBezTo>
                  <a:pt x="17538" y="32029"/>
                  <a:pt x="17502" y="32029"/>
                  <a:pt x="17423" y="31994"/>
                </a:cubicBezTo>
                <a:cubicBezTo>
                  <a:pt x="17282" y="31113"/>
                  <a:pt x="17133" y="30189"/>
                  <a:pt x="17018" y="29308"/>
                </a:cubicBezTo>
                <a:close/>
                <a:moveTo>
                  <a:pt x="24907" y="29493"/>
                </a:moveTo>
                <a:lnTo>
                  <a:pt x="24907" y="29493"/>
                </a:lnTo>
                <a:cubicBezTo>
                  <a:pt x="25091" y="29608"/>
                  <a:pt x="25276" y="29678"/>
                  <a:pt x="25461" y="29793"/>
                </a:cubicBezTo>
                <a:cubicBezTo>
                  <a:pt x="25496" y="30594"/>
                  <a:pt x="25496" y="31404"/>
                  <a:pt x="25567" y="32214"/>
                </a:cubicBezTo>
                <a:cubicBezTo>
                  <a:pt x="25347" y="32135"/>
                  <a:pt x="25162" y="32064"/>
                  <a:pt x="24986" y="31950"/>
                </a:cubicBezTo>
                <a:cubicBezTo>
                  <a:pt x="24942" y="31113"/>
                  <a:pt x="24907" y="30303"/>
                  <a:pt x="24907" y="29493"/>
                </a:cubicBezTo>
                <a:close/>
                <a:moveTo>
                  <a:pt x="31219" y="30083"/>
                </a:moveTo>
                <a:cubicBezTo>
                  <a:pt x="31254" y="30083"/>
                  <a:pt x="31289" y="30083"/>
                  <a:pt x="31369" y="30118"/>
                </a:cubicBezTo>
                <a:cubicBezTo>
                  <a:pt x="31545" y="30189"/>
                  <a:pt x="31730" y="30268"/>
                  <a:pt x="31950" y="30339"/>
                </a:cubicBezTo>
                <a:cubicBezTo>
                  <a:pt x="31950" y="30744"/>
                  <a:pt x="31950" y="31149"/>
                  <a:pt x="31985" y="31553"/>
                </a:cubicBezTo>
                <a:cubicBezTo>
                  <a:pt x="32029" y="31774"/>
                  <a:pt x="32099" y="31994"/>
                  <a:pt x="32135" y="32249"/>
                </a:cubicBezTo>
                <a:cubicBezTo>
                  <a:pt x="31914" y="32170"/>
                  <a:pt x="31659" y="32099"/>
                  <a:pt x="31439" y="32029"/>
                </a:cubicBezTo>
                <a:cubicBezTo>
                  <a:pt x="31404" y="31809"/>
                  <a:pt x="31369" y="31624"/>
                  <a:pt x="31325" y="31404"/>
                </a:cubicBezTo>
                <a:cubicBezTo>
                  <a:pt x="31254" y="30928"/>
                  <a:pt x="31254" y="30488"/>
                  <a:pt x="31219" y="30083"/>
                </a:cubicBezTo>
                <a:close/>
                <a:moveTo>
                  <a:pt x="17758" y="29529"/>
                </a:moveTo>
                <a:cubicBezTo>
                  <a:pt x="18013" y="29573"/>
                  <a:pt x="18233" y="29643"/>
                  <a:pt x="18453" y="29713"/>
                </a:cubicBezTo>
                <a:cubicBezTo>
                  <a:pt x="18559" y="30559"/>
                  <a:pt x="18709" y="31404"/>
                  <a:pt x="18893" y="32284"/>
                </a:cubicBezTo>
                <a:cubicBezTo>
                  <a:pt x="18673" y="32214"/>
                  <a:pt x="18418" y="32170"/>
                  <a:pt x="18198" y="32135"/>
                </a:cubicBezTo>
                <a:cubicBezTo>
                  <a:pt x="18048" y="31254"/>
                  <a:pt x="17899" y="30409"/>
                  <a:pt x="17758" y="29529"/>
                </a:cubicBezTo>
                <a:close/>
                <a:moveTo>
                  <a:pt x="18488" y="29713"/>
                </a:moveTo>
                <a:cubicBezTo>
                  <a:pt x="18673" y="29749"/>
                  <a:pt x="18858" y="29828"/>
                  <a:pt x="19043" y="29863"/>
                </a:cubicBezTo>
                <a:cubicBezTo>
                  <a:pt x="19184" y="30708"/>
                  <a:pt x="19334" y="31553"/>
                  <a:pt x="19518" y="32390"/>
                </a:cubicBezTo>
                <a:cubicBezTo>
                  <a:pt x="19334" y="32355"/>
                  <a:pt x="19149" y="32319"/>
                  <a:pt x="18964" y="32284"/>
                </a:cubicBezTo>
                <a:cubicBezTo>
                  <a:pt x="18779" y="31439"/>
                  <a:pt x="18638" y="30559"/>
                  <a:pt x="18488" y="29713"/>
                </a:cubicBezTo>
                <a:close/>
                <a:moveTo>
                  <a:pt x="25532" y="29828"/>
                </a:moveTo>
                <a:cubicBezTo>
                  <a:pt x="25752" y="29898"/>
                  <a:pt x="25972" y="30013"/>
                  <a:pt x="26157" y="30118"/>
                </a:cubicBezTo>
                <a:cubicBezTo>
                  <a:pt x="26157" y="30928"/>
                  <a:pt x="26192" y="31694"/>
                  <a:pt x="26227" y="32504"/>
                </a:cubicBezTo>
                <a:cubicBezTo>
                  <a:pt x="26007" y="32434"/>
                  <a:pt x="25822" y="32319"/>
                  <a:pt x="25602" y="32249"/>
                </a:cubicBezTo>
                <a:cubicBezTo>
                  <a:pt x="25567" y="31439"/>
                  <a:pt x="25532" y="30629"/>
                  <a:pt x="25532" y="29828"/>
                </a:cubicBezTo>
                <a:close/>
                <a:moveTo>
                  <a:pt x="31985" y="30374"/>
                </a:moveTo>
                <a:cubicBezTo>
                  <a:pt x="32205" y="30453"/>
                  <a:pt x="32469" y="30559"/>
                  <a:pt x="32689" y="30629"/>
                </a:cubicBezTo>
                <a:cubicBezTo>
                  <a:pt x="32645" y="30999"/>
                  <a:pt x="32689" y="31404"/>
                  <a:pt x="32724" y="31774"/>
                </a:cubicBezTo>
                <a:cubicBezTo>
                  <a:pt x="32760" y="32029"/>
                  <a:pt x="32830" y="32249"/>
                  <a:pt x="32865" y="32504"/>
                </a:cubicBezTo>
                <a:cubicBezTo>
                  <a:pt x="32645" y="32434"/>
                  <a:pt x="32425" y="32355"/>
                  <a:pt x="32205" y="32284"/>
                </a:cubicBezTo>
                <a:cubicBezTo>
                  <a:pt x="32135" y="32029"/>
                  <a:pt x="32099" y="31774"/>
                  <a:pt x="32064" y="31509"/>
                </a:cubicBezTo>
                <a:cubicBezTo>
                  <a:pt x="31985" y="31149"/>
                  <a:pt x="31985" y="30744"/>
                  <a:pt x="31985" y="30374"/>
                </a:cubicBezTo>
                <a:close/>
                <a:moveTo>
                  <a:pt x="19114" y="29863"/>
                </a:moveTo>
                <a:lnTo>
                  <a:pt x="19114" y="29863"/>
                </a:lnTo>
                <a:cubicBezTo>
                  <a:pt x="19369" y="29934"/>
                  <a:pt x="19589" y="30013"/>
                  <a:pt x="19844" y="30083"/>
                </a:cubicBezTo>
                <a:cubicBezTo>
                  <a:pt x="19994" y="30893"/>
                  <a:pt x="20144" y="31730"/>
                  <a:pt x="20320" y="32575"/>
                </a:cubicBezTo>
                <a:cubicBezTo>
                  <a:pt x="20064" y="32504"/>
                  <a:pt x="19809" y="32469"/>
                  <a:pt x="19554" y="32390"/>
                </a:cubicBezTo>
                <a:cubicBezTo>
                  <a:pt x="19404" y="31553"/>
                  <a:pt x="19263" y="30708"/>
                  <a:pt x="19114" y="29863"/>
                </a:cubicBezTo>
                <a:close/>
                <a:moveTo>
                  <a:pt x="19879" y="30083"/>
                </a:moveTo>
                <a:lnTo>
                  <a:pt x="19879" y="30083"/>
                </a:lnTo>
                <a:cubicBezTo>
                  <a:pt x="20100" y="30118"/>
                  <a:pt x="20284" y="30189"/>
                  <a:pt x="20469" y="30233"/>
                </a:cubicBezTo>
                <a:cubicBezTo>
                  <a:pt x="20619" y="31069"/>
                  <a:pt x="20760" y="31914"/>
                  <a:pt x="20910" y="32760"/>
                </a:cubicBezTo>
                <a:cubicBezTo>
                  <a:pt x="20725" y="32689"/>
                  <a:pt x="20540" y="32654"/>
                  <a:pt x="20364" y="32610"/>
                </a:cubicBezTo>
                <a:cubicBezTo>
                  <a:pt x="20179" y="31774"/>
                  <a:pt x="20029" y="30928"/>
                  <a:pt x="19879" y="30083"/>
                </a:cubicBezTo>
                <a:close/>
                <a:moveTo>
                  <a:pt x="32760" y="28578"/>
                </a:moveTo>
                <a:cubicBezTo>
                  <a:pt x="32830" y="28613"/>
                  <a:pt x="32909" y="28648"/>
                  <a:pt x="32980" y="28692"/>
                </a:cubicBezTo>
                <a:cubicBezTo>
                  <a:pt x="33165" y="28763"/>
                  <a:pt x="33305" y="28798"/>
                  <a:pt x="33490" y="28868"/>
                </a:cubicBezTo>
                <a:lnTo>
                  <a:pt x="33490" y="29273"/>
                </a:lnTo>
                <a:cubicBezTo>
                  <a:pt x="33490" y="29643"/>
                  <a:pt x="33455" y="30048"/>
                  <a:pt x="33420" y="30409"/>
                </a:cubicBezTo>
                <a:cubicBezTo>
                  <a:pt x="33385" y="30964"/>
                  <a:pt x="33349" y="31509"/>
                  <a:pt x="33420" y="32099"/>
                </a:cubicBezTo>
                <a:cubicBezTo>
                  <a:pt x="33455" y="32319"/>
                  <a:pt x="33490" y="32540"/>
                  <a:pt x="33526" y="32760"/>
                </a:cubicBezTo>
                <a:cubicBezTo>
                  <a:pt x="33349" y="32689"/>
                  <a:pt x="33165" y="32610"/>
                  <a:pt x="32945" y="32540"/>
                </a:cubicBezTo>
                <a:cubicBezTo>
                  <a:pt x="32865" y="32284"/>
                  <a:pt x="32830" y="32029"/>
                  <a:pt x="32795" y="31774"/>
                </a:cubicBezTo>
                <a:cubicBezTo>
                  <a:pt x="32724" y="31404"/>
                  <a:pt x="32724" y="31034"/>
                  <a:pt x="32724" y="30673"/>
                </a:cubicBezTo>
                <a:lnTo>
                  <a:pt x="32724" y="30673"/>
                </a:lnTo>
                <a:cubicBezTo>
                  <a:pt x="32945" y="30744"/>
                  <a:pt x="33129" y="30814"/>
                  <a:pt x="33349" y="30928"/>
                </a:cubicBezTo>
                <a:lnTo>
                  <a:pt x="33385" y="30849"/>
                </a:lnTo>
                <a:cubicBezTo>
                  <a:pt x="33165" y="30779"/>
                  <a:pt x="32945" y="30673"/>
                  <a:pt x="32724" y="30594"/>
                </a:cubicBezTo>
                <a:cubicBezTo>
                  <a:pt x="32760" y="30409"/>
                  <a:pt x="32760" y="30268"/>
                  <a:pt x="32760" y="30083"/>
                </a:cubicBezTo>
                <a:cubicBezTo>
                  <a:pt x="32795" y="29713"/>
                  <a:pt x="32795" y="29308"/>
                  <a:pt x="32795" y="28948"/>
                </a:cubicBezTo>
                <a:cubicBezTo>
                  <a:pt x="32760" y="28833"/>
                  <a:pt x="32760" y="28692"/>
                  <a:pt x="32760" y="28578"/>
                </a:cubicBezTo>
                <a:close/>
                <a:moveTo>
                  <a:pt x="26227" y="30154"/>
                </a:moveTo>
                <a:lnTo>
                  <a:pt x="26227" y="30154"/>
                </a:lnTo>
                <a:cubicBezTo>
                  <a:pt x="26447" y="30268"/>
                  <a:pt x="26667" y="30374"/>
                  <a:pt x="26887" y="30453"/>
                </a:cubicBezTo>
                <a:cubicBezTo>
                  <a:pt x="26923" y="31219"/>
                  <a:pt x="26923" y="31994"/>
                  <a:pt x="27002" y="32795"/>
                </a:cubicBezTo>
                <a:cubicBezTo>
                  <a:pt x="26747" y="32689"/>
                  <a:pt x="26526" y="32610"/>
                  <a:pt x="26306" y="32504"/>
                </a:cubicBezTo>
                <a:cubicBezTo>
                  <a:pt x="26227" y="31730"/>
                  <a:pt x="26227" y="30928"/>
                  <a:pt x="26227" y="30154"/>
                </a:cubicBezTo>
                <a:close/>
                <a:moveTo>
                  <a:pt x="20540" y="30268"/>
                </a:moveTo>
                <a:lnTo>
                  <a:pt x="20540" y="30268"/>
                </a:lnTo>
                <a:cubicBezTo>
                  <a:pt x="20760" y="30303"/>
                  <a:pt x="20980" y="30374"/>
                  <a:pt x="21244" y="30453"/>
                </a:cubicBezTo>
                <a:cubicBezTo>
                  <a:pt x="21350" y="31289"/>
                  <a:pt x="21464" y="32135"/>
                  <a:pt x="21640" y="32945"/>
                </a:cubicBezTo>
                <a:cubicBezTo>
                  <a:pt x="21420" y="32874"/>
                  <a:pt x="21200" y="32830"/>
                  <a:pt x="20980" y="32760"/>
                </a:cubicBezTo>
                <a:cubicBezTo>
                  <a:pt x="20839" y="31914"/>
                  <a:pt x="20654" y="31113"/>
                  <a:pt x="20540" y="30268"/>
                </a:cubicBezTo>
                <a:close/>
                <a:moveTo>
                  <a:pt x="26967" y="30488"/>
                </a:moveTo>
                <a:cubicBezTo>
                  <a:pt x="27187" y="30594"/>
                  <a:pt x="27442" y="30708"/>
                  <a:pt x="27697" y="30814"/>
                </a:cubicBezTo>
                <a:cubicBezTo>
                  <a:pt x="27697" y="31553"/>
                  <a:pt x="27733" y="32284"/>
                  <a:pt x="27803" y="33050"/>
                </a:cubicBezTo>
                <a:cubicBezTo>
                  <a:pt x="27548" y="32980"/>
                  <a:pt x="27292" y="32874"/>
                  <a:pt x="27037" y="32795"/>
                </a:cubicBezTo>
                <a:cubicBezTo>
                  <a:pt x="27002" y="32029"/>
                  <a:pt x="26967" y="31254"/>
                  <a:pt x="26967" y="30488"/>
                </a:cubicBezTo>
                <a:close/>
                <a:moveTo>
                  <a:pt x="775" y="28613"/>
                </a:moveTo>
                <a:cubicBezTo>
                  <a:pt x="995" y="28692"/>
                  <a:pt x="1215" y="28727"/>
                  <a:pt x="1470" y="28798"/>
                </a:cubicBezTo>
                <a:cubicBezTo>
                  <a:pt x="1470" y="30268"/>
                  <a:pt x="1506" y="31694"/>
                  <a:pt x="1541" y="33165"/>
                </a:cubicBezTo>
                <a:cubicBezTo>
                  <a:pt x="1285" y="33129"/>
                  <a:pt x="1065" y="33094"/>
                  <a:pt x="810" y="33015"/>
                </a:cubicBezTo>
                <a:cubicBezTo>
                  <a:pt x="775" y="31553"/>
                  <a:pt x="775" y="30083"/>
                  <a:pt x="775" y="28613"/>
                </a:cubicBezTo>
                <a:close/>
                <a:moveTo>
                  <a:pt x="21279" y="30488"/>
                </a:moveTo>
                <a:lnTo>
                  <a:pt x="21279" y="30488"/>
                </a:lnTo>
                <a:cubicBezTo>
                  <a:pt x="21499" y="30523"/>
                  <a:pt x="21684" y="30594"/>
                  <a:pt x="21860" y="30673"/>
                </a:cubicBezTo>
                <a:cubicBezTo>
                  <a:pt x="21975" y="31509"/>
                  <a:pt x="22124" y="32355"/>
                  <a:pt x="22265" y="33200"/>
                </a:cubicBezTo>
                <a:cubicBezTo>
                  <a:pt x="22080" y="33129"/>
                  <a:pt x="21860" y="33050"/>
                  <a:pt x="21684" y="32980"/>
                </a:cubicBezTo>
                <a:cubicBezTo>
                  <a:pt x="21535" y="32135"/>
                  <a:pt x="21385" y="31289"/>
                  <a:pt x="21279" y="30488"/>
                </a:cubicBezTo>
                <a:close/>
                <a:moveTo>
                  <a:pt x="27733" y="30814"/>
                </a:moveTo>
                <a:cubicBezTo>
                  <a:pt x="27882" y="30893"/>
                  <a:pt x="27988" y="30928"/>
                  <a:pt x="28138" y="30999"/>
                </a:cubicBezTo>
                <a:cubicBezTo>
                  <a:pt x="28208" y="31034"/>
                  <a:pt x="28322" y="31069"/>
                  <a:pt x="28393" y="31113"/>
                </a:cubicBezTo>
                <a:cubicBezTo>
                  <a:pt x="28463" y="31844"/>
                  <a:pt x="28543" y="32575"/>
                  <a:pt x="28648" y="33270"/>
                </a:cubicBezTo>
                <a:cubicBezTo>
                  <a:pt x="28543" y="33235"/>
                  <a:pt x="28428" y="33235"/>
                  <a:pt x="28322" y="33200"/>
                </a:cubicBezTo>
                <a:cubicBezTo>
                  <a:pt x="28173" y="33165"/>
                  <a:pt x="28023" y="33129"/>
                  <a:pt x="27882" y="33050"/>
                </a:cubicBezTo>
                <a:cubicBezTo>
                  <a:pt x="27803" y="32319"/>
                  <a:pt x="27768" y="31589"/>
                  <a:pt x="27733" y="30814"/>
                </a:cubicBezTo>
                <a:close/>
                <a:moveTo>
                  <a:pt x="1506" y="28798"/>
                </a:moveTo>
                <a:lnTo>
                  <a:pt x="1506" y="28798"/>
                </a:lnTo>
                <a:cubicBezTo>
                  <a:pt x="1761" y="28868"/>
                  <a:pt x="1981" y="28948"/>
                  <a:pt x="2236" y="29018"/>
                </a:cubicBezTo>
                <a:cubicBezTo>
                  <a:pt x="2272" y="30453"/>
                  <a:pt x="2316" y="31914"/>
                  <a:pt x="2316" y="33349"/>
                </a:cubicBezTo>
                <a:cubicBezTo>
                  <a:pt x="2095" y="33314"/>
                  <a:pt x="1831" y="33235"/>
                  <a:pt x="1576" y="33200"/>
                </a:cubicBezTo>
                <a:cubicBezTo>
                  <a:pt x="1576" y="31730"/>
                  <a:pt x="1541" y="30268"/>
                  <a:pt x="1506" y="28798"/>
                </a:cubicBezTo>
                <a:close/>
                <a:moveTo>
                  <a:pt x="21940" y="30708"/>
                </a:moveTo>
                <a:cubicBezTo>
                  <a:pt x="22124" y="30744"/>
                  <a:pt x="22345" y="30814"/>
                  <a:pt x="22521" y="30893"/>
                </a:cubicBezTo>
                <a:cubicBezTo>
                  <a:pt x="22600" y="31730"/>
                  <a:pt x="22706" y="32575"/>
                  <a:pt x="22855" y="33420"/>
                </a:cubicBezTo>
                <a:cubicBezTo>
                  <a:pt x="22670" y="33349"/>
                  <a:pt x="22485" y="33270"/>
                  <a:pt x="22301" y="33200"/>
                </a:cubicBezTo>
                <a:cubicBezTo>
                  <a:pt x="22160" y="32355"/>
                  <a:pt x="22045" y="31509"/>
                  <a:pt x="21940" y="30708"/>
                </a:cubicBezTo>
                <a:close/>
                <a:moveTo>
                  <a:pt x="28463" y="31149"/>
                </a:moveTo>
                <a:lnTo>
                  <a:pt x="28463" y="31149"/>
                </a:lnTo>
                <a:cubicBezTo>
                  <a:pt x="28727" y="31219"/>
                  <a:pt x="28983" y="31333"/>
                  <a:pt x="29238" y="31404"/>
                </a:cubicBezTo>
                <a:cubicBezTo>
                  <a:pt x="29308" y="32099"/>
                  <a:pt x="29388" y="32795"/>
                  <a:pt x="29493" y="33455"/>
                </a:cubicBezTo>
                <a:cubicBezTo>
                  <a:pt x="29203" y="33420"/>
                  <a:pt x="28948" y="33349"/>
                  <a:pt x="28683" y="33270"/>
                </a:cubicBezTo>
                <a:cubicBezTo>
                  <a:pt x="28613" y="32575"/>
                  <a:pt x="28507" y="31879"/>
                  <a:pt x="28463" y="31149"/>
                </a:cubicBezTo>
                <a:close/>
                <a:moveTo>
                  <a:pt x="2272" y="29018"/>
                </a:moveTo>
                <a:lnTo>
                  <a:pt x="2272" y="29018"/>
                </a:lnTo>
                <a:cubicBezTo>
                  <a:pt x="2536" y="29088"/>
                  <a:pt x="2756" y="29168"/>
                  <a:pt x="2976" y="29238"/>
                </a:cubicBezTo>
                <a:cubicBezTo>
                  <a:pt x="3011" y="30673"/>
                  <a:pt x="3046" y="32135"/>
                  <a:pt x="3117" y="33570"/>
                </a:cubicBezTo>
                <a:cubicBezTo>
                  <a:pt x="2861" y="33490"/>
                  <a:pt x="2641" y="33420"/>
                  <a:pt x="2386" y="33385"/>
                </a:cubicBezTo>
                <a:cubicBezTo>
                  <a:pt x="2351" y="31914"/>
                  <a:pt x="2316" y="30488"/>
                  <a:pt x="2272" y="29018"/>
                </a:cubicBezTo>
                <a:close/>
                <a:moveTo>
                  <a:pt x="29308" y="31439"/>
                </a:moveTo>
                <a:lnTo>
                  <a:pt x="29308" y="31439"/>
                </a:lnTo>
                <a:cubicBezTo>
                  <a:pt x="29529" y="31509"/>
                  <a:pt x="29749" y="31589"/>
                  <a:pt x="29969" y="31624"/>
                </a:cubicBezTo>
                <a:cubicBezTo>
                  <a:pt x="30048" y="32284"/>
                  <a:pt x="30118" y="32945"/>
                  <a:pt x="30268" y="33640"/>
                </a:cubicBezTo>
                <a:cubicBezTo>
                  <a:pt x="30004" y="33570"/>
                  <a:pt x="29784" y="33534"/>
                  <a:pt x="29529" y="33490"/>
                </a:cubicBezTo>
                <a:cubicBezTo>
                  <a:pt x="29423" y="32795"/>
                  <a:pt x="29344" y="32099"/>
                  <a:pt x="29308" y="31439"/>
                </a:cubicBezTo>
                <a:close/>
                <a:moveTo>
                  <a:pt x="22565" y="30928"/>
                </a:moveTo>
                <a:cubicBezTo>
                  <a:pt x="22785" y="30999"/>
                  <a:pt x="22961" y="31069"/>
                  <a:pt x="23146" y="31149"/>
                </a:cubicBezTo>
                <a:cubicBezTo>
                  <a:pt x="23225" y="31994"/>
                  <a:pt x="23331" y="32874"/>
                  <a:pt x="23445" y="33710"/>
                </a:cubicBezTo>
                <a:cubicBezTo>
                  <a:pt x="23295" y="33640"/>
                  <a:pt x="23110" y="33534"/>
                  <a:pt x="22926" y="33455"/>
                </a:cubicBezTo>
                <a:cubicBezTo>
                  <a:pt x="22785" y="32610"/>
                  <a:pt x="22670" y="31774"/>
                  <a:pt x="22565" y="30928"/>
                </a:cubicBezTo>
                <a:close/>
                <a:moveTo>
                  <a:pt x="3046" y="29273"/>
                </a:moveTo>
                <a:lnTo>
                  <a:pt x="3046" y="29273"/>
                </a:lnTo>
                <a:cubicBezTo>
                  <a:pt x="3266" y="29353"/>
                  <a:pt x="3522" y="29423"/>
                  <a:pt x="3742" y="29493"/>
                </a:cubicBezTo>
                <a:cubicBezTo>
                  <a:pt x="3777" y="30893"/>
                  <a:pt x="3856" y="32319"/>
                  <a:pt x="3891" y="33754"/>
                </a:cubicBezTo>
                <a:lnTo>
                  <a:pt x="3856" y="33754"/>
                </a:lnTo>
                <a:cubicBezTo>
                  <a:pt x="3636" y="33675"/>
                  <a:pt x="3372" y="33605"/>
                  <a:pt x="3152" y="33570"/>
                </a:cubicBezTo>
                <a:cubicBezTo>
                  <a:pt x="3117" y="32135"/>
                  <a:pt x="3081" y="30708"/>
                  <a:pt x="3046" y="29273"/>
                </a:cubicBezTo>
                <a:close/>
                <a:moveTo>
                  <a:pt x="30048" y="31659"/>
                </a:moveTo>
                <a:lnTo>
                  <a:pt x="30048" y="31659"/>
                </a:lnTo>
                <a:cubicBezTo>
                  <a:pt x="30224" y="31694"/>
                  <a:pt x="30409" y="31774"/>
                  <a:pt x="30559" y="31809"/>
                </a:cubicBezTo>
                <a:cubicBezTo>
                  <a:pt x="30664" y="32469"/>
                  <a:pt x="30814" y="33094"/>
                  <a:pt x="30999" y="33754"/>
                </a:cubicBezTo>
                <a:cubicBezTo>
                  <a:pt x="30849" y="33754"/>
                  <a:pt x="30708" y="33710"/>
                  <a:pt x="30559" y="33675"/>
                </a:cubicBezTo>
                <a:cubicBezTo>
                  <a:pt x="30488" y="33675"/>
                  <a:pt x="30374" y="33640"/>
                  <a:pt x="30303" y="33640"/>
                </a:cubicBezTo>
                <a:cubicBezTo>
                  <a:pt x="30189" y="32980"/>
                  <a:pt x="30118" y="32319"/>
                  <a:pt x="30048" y="31659"/>
                </a:cubicBezTo>
                <a:close/>
                <a:moveTo>
                  <a:pt x="3812" y="29493"/>
                </a:moveTo>
                <a:lnTo>
                  <a:pt x="3812" y="29493"/>
                </a:lnTo>
                <a:cubicBezTo>
                  <a:pt x="3962" y="29573"/>
                  <a:pt x="4076" y="29608"/>
                  <a:pt x="4217" y="29643"/>
                </a:cubicBezTo>
                <a:cubicBezTo>
                  <a:pt x="4332" y="29678"/>
                  <a:pt x="4402" y="29713"/>
                  <a:pt x="4517" y="29749"/>
                </a:cubicBezTo>
                <a:cubicBezTo>
                  <a:pt x="4552" y="31149"/>
                  <a:pt x="4622" y="32540"/>
                  <a:pt x="4693" y="33931"/>
                </a:cubicBezTo>
                <a:cubicBezTo>
                  <a:pt x="4437" y="33895"/>
                  <a:pt x="4182" y="33825"/>
                  <a:pt x="3962" y="33754"/>
                </a:cubicBezTo>
                <a:cubicBezTo>
                  <a:pt x="3891" y="32319"/>
                  <a:pt x="3856" y="30928"/>
                  <a:pt x="3812" y="29493"/>
                </a:cubicBezTo>
                <a:close/>
                <a:moveTo>
                  <a:pt x="30708" y="31844"/>
                </a:moveTo>
                <a:cubicBezTo>
                  <a:pt x="30928" y="31914"/>
                  <a:pt x="31149" y="31994"/>
                  <a:pt x="31369" y="32064"/>
                </a:cubicBezTo>
                <a:cubicBezTo>
                  <a:pt x="31474" y="32689"/>
                  <a:pt x="31659" y="33314"/>
                  <a:pt x="31879" y="33931"/>
                </a:cubicBezTo>
                <a:cubicBezTo>
                  <a:pt x="31589" y="33895"/>
                  <a:pt x="31325" y="33825"/>
                  <a:pt x="31034" y="33790"/>
                </a:cubicBezTo>
                <a:cubicBezTo>
                  <a:pt x="30849" y="33129"/>
                  <a:pt x="30744" y="32469"/>
                  <a:pt x="30629" y="31844"/>
                </a:cubicBezTo>
                <a:close/>
                <a:moveTo>
                  <a:pt x="23181" y="31184"/>
                </a:moveTo>
                <a:lnTo>
                  <a:pt x="23181" y="31184"/>
                </a:lnTo>
                <a:cubicBezTo>
                  <a:pt x="23401" y="31254"/>
                  <a:pt x="23586" y="31369"/>
                  <a:pt x="23771" y="31439"/>
                </a:cubicBezTo>
                <a:cubicBezTo>
                  <a:pt x="23841" y="32319"/>
                  <a:pt x="23920" y="33165"/>
                  <a:pt x="24061" y="34045"/>
                </a:cubicBezTo>
                <a:cubicBezTo>
                  <a:pt x="23991" y="34010"/>
                  <a:pt x="23920" y="33975"/>
                  <a:pt x="23885" y="33931"/>
                </a:cubicBezTo>
                <a:cubicBezTo>
                  <a:pt x="23771" y="33860"/>
                  <a:pt x="23621" y="33825"/>
                  <a:pt x="23515" y="33754"/>
                </a:cubicBezTo>
                <a:cubicBezTo>
                  <a:pt x="23401" y="32874"/>
                  <a:pt x="23295" y="32029"/>
                  <a:pt x="23181" y="31184"/>
                </a:cubicBezTo>
                <a:close/>
                <a:moveTo>
                  <a:pt x="4552" y="29749"/>
                </a:moveTo>
                <a:cubicBezTo>
                  <a:pt x="4807" y="29828"/>
                  <a:pt x="5027" y="29898"/>
                  <a:pt x="5247" y="29969"/>
                </a:cubicBezTo>
                <a:cubicBezTo>
                  <a:pt x="5318" y="31369"/>
                  <a:pt x="5397" y="32760"/>
                  <a:pt x="5467" y="34115"/>
                </a:cubicBezTo>
                <a:cubicBezTo>
                  <a:pt x="5212" y="34080"/>
                  <a:pt x="4992" y="34010"/>
                  <a:pt x="4737" y="33975"/>
                </a:cubicBezTo>
                <a:cubicBezTo>
                  <a:pt x="4693" y="32540"/>
                  <a:pt x="4622" y="31149"/>
                  <a:pt x="4552" y="29749"/>
                </a:cubicBezTo>
                <a:close/>
                <a:moveTo>
                  <a:pt x="31439" y="32064"/>
                </a:moveTo>
                <a:lnTo>
                  <a:pt x="31439" y="32064"/>
                </a:lnTo>
                <a:cubicBezTo>
                  <a:pt x="31659" y="32135"/>
                  <a:pt x="31914" y="32249"/>
                  <a:pt x="32170" y="32319"/>
                </a:cubicBezTo>
                <a:cubicBezTo>
                  <a:pt x="32284" y="32909"/>
                  <a:pt x="32504" y="33534"/>
                  <a:pt x="32760" y="34151"/>
                </a:cubicBezTo>
                <a:cubicBezTo>
                  <a:pt x="32469" y="34080"/>
                  <a:pt x="32205" y="34010"/>
                  <a:pt x="31950" y="33975"/>
                </a:cubicBezTo>
                <a:cubicBezTo>
                  <a:pt x="31730" y="33314"/>
                  <a:pt x="31545" y="32689"/>
                  <a:pt x="31439" y="32064"/>
                </a:cubicBezTo>
                <a:close/>
                <a:moveTo>
                  <a:pt x="5318" y="30013"/>
                </a:moveTo>
                <a:lnTo>
                  <a:pt x="5318" y="30013"/>
                </a:lnTo>
                <a:cubicBezTo>
                  <a:pt x="5467" y="30048"/>
                  <a:pt x="5652" y="30118"/>
                  <a:pt x="5793" y="30154"/>
                </a:cubicBezTo>
                <a:cubicBezTo>
                  <a:pt x="5872" y="31509"/>
                  <a:pt x="5978" y="32909"/>
                  <a:pt x="6057" y="34265"/>
                </a:cubicBezTo>
                <a:cubicBezTo>
                  <a:pt x="5872" y="34230"/>
                  <a:pt x="5687" y="34195"/>
                  <a:pt x="5503" y="34151"/>
                </a:cubicBezTo>
                <a:cubicBezTo>
                  <a:pt x="5432" y="32760"/>
                  <a:pt x="5353" y="31404"/>
                  <a:pt x="5318" y="30013"/>
                </a:cubicBezTo>
                <a:close/>
                <a:moveTo>
                  <a:pt x="23806" y="31474"/>
                </a:moveTo>
                <a:cubicBezTo>
                  <a:pt x="23991" y="31553"/>
                  <a:pt x="24141" y="31624"/>
                  <a:pt x="24281" y="31694"/>
                </a:cubicBezTo>
                <a:cubicBezTo>
                  <a:pt x="24361" y="32575"/>
                  <a:pt x="24431" y="33420"/>
                  <a:pt x="24502" y="34265"/>
                </a:cubicBezTo>
                <a:cubicBezTo>
                  <a:pt x="24396" y="34195"/>
                  <a:pt x="24246" y="34115"/>
                  <a:pt x="24105" y="34080"/>
                </a:cubicBezTo>
                <a:cubicBezTo>
                  <a:pt x="23991" y="33200"/>
                  <a:pt x="23885" y="32355"/>
                  <a:pt x="23806" y="31474"/>
                </a:cubicBezTo>
                <a:close/>
                <a:moveTo>
                  <a:pt x="5872" y="30154"/>
                </a:moveTo>
                <a:lnTo>
                  <a:pt x="5872" y="30154"/>
                </a:lnTo>
                <a:cubicBezTo>
                  <a:pt x="6092" y="30233"/>
                  <a:pt x="6277" y="30303"/>
                  <a:pt x="6497" y="30374"/>
                </a:cubicBezTo>
                <a:cubicBezTo>
                  <a:pt x="6603" y="31730"/>
                  <a:pt x="6674" y="33050"/>
                  <a:pt x="6788" y="34415"/>
                </a:cubicBezTo>
                <a:cubicBezTo>
                  <a:pt x="6568" y="34371"/>
                  <a:pt x="6348" y="34336"/>
                  <a:pt x="6128" y="34265"/>
                </a:cubicBezTo>
                <a:cubicBezTo>
                  <a:pt x="6013" y="32909"/>
                  <a:pt x="5943" y="31553"/>
                  <a:pt x="5872" y="30154"/>
                </a:cubicBezTo>
                <a:close/>
                <a:moveTo>
                  <a:pt x="32205" y="32319"/>
                </a:moveTo>
                <a:cubicBezTo>
                  <a:pt x="32425" y="32390"/>
                  <a:pt x="32689" y="32504"/>
                  <a:pt x="32909" y="32575"/>
                </a:cubicBezTo>
                <a:cubicBezTo>
                  <a:pt x="33050" y="33165"/>
                  <a:pt x="33270" y="33790"/>
                  <a:pt x="33526" y="34415"/>
                </a:cubicBezTo>
                <a:cubicBezTo>
                  <a:pt x="33305" y="34300"/>
                  <a:pt x="33050" y="34230"/>
                  <a:pt x="32795" y="34195"/>
                </a:cubicBezTo>
                <a:cubicBezTo>
                  <a:pt x="32575" y="33570"/>
                  <a:pt x="32355" y="32945"/>
                  <a:pt x="32205" y="32319"/>
                </a:cubicBezTo>
                <a:close/>
                <a:moveTo>
                  <a:pt x="24361" y="31730"/>
                </a:moveTo>
                <a:lnTo>
                  <a:pt x="24361" y="31730"/>
                </a:lnTo>
                <a:cubicBezTo>
                  <a:pt x="24546" y="31844"/>
                  <a:pt x="24722" y="31914"/>
                  <a:pt x="24942" y="31994"/>
                </a:cubicBezTo>
                <a:cubicBezTo>
                  <a:pt x="24986" y="32830"/>
                  <a:pt x="25056" y="33675"/>
                  <a:pt x="25127" y="34520"/>
                </a:cubicBezTo>
                <a:cubicBezTo>
                  <a:pt x="24942" y="34450"/>
                  <a:pt x="24766" y="34371"/>
                  <a:pt x="24581" y="34300"/>
                </a:cubicBezTo>
                <a:cubicBezTo>
                  <a:pt x="24466" y="33455"/>
                  <a:pt x="24396" y="32575"/>
                  <a:pt x="24361" y="31730"/>
                </a:cubicBezTo>
                <a:close/>
                <a:moveTo>
                  <a:pt x="6568" y="30374"/>
                </a:moveTo>
                <a:lnTo>
                  <a:pt x="6568" y="30374"/>
                </a:lnTo>
                <a:cubicBezTo>
                  <a:pt x="6788" y="30453"/>
                  <a:pt x="7008" y="30488"/>
                  <a:pt x="7228" y="30559"/>
                </a:cubicBezTo>
                <a:cubicBezTo>
                  <a:pt x="7334" y="31879"/>
                  <a:pt x="7448" y="33235"/>
                  <a:pt x="7554" y="34556"/>
                </a:cubicBezTo>
                <a:cubicBezTo>
                  <a:pt x="7299" y="34520"/>
                  <a:pt x="7078" y="34485"/>
                  <a:pt x="6858" y="34415"/>
                </a:cubicBezTo>
                <a:cubicBezTo>
                  <a:pt x="6753" y="33094"/>
                  <a:pt x="6638" y="31730"/>
                  <a:pt x="6568" y="30374"/>
                </a:cubicBezTo>
                <a:close/>
                <a:moveTo>
                  <a:pt x="32945" y="32610"/>
                </a:moveTo>
                <a:lnTo>
                  <a:pt x="32945" y="32610"/>
                </a:lnTo>
                <a:cubicBezTo>
                  <a:pt x="33165" y="32689"/>
                  <a:pt x="33349" y="32760"/>
                  <a:pt x="33570" y="32830"/>
                </a:cubicBezTo>
                <a:cubicBezTo>
                  <a:pt x="33710" y="33420"/>
                  <a:pt x="33895" y="34045"/>
                  <a:pt x="34186" y="34635"/>
                </a:cubicBezTo>
                <a:cubicBezTo>
                  <a:pt x="34010" y="34556"/>
                  <a:pt x="33825" y="34485"/>
                  <a:pt x="33605" y="34415"/>
                </a:cubicBezTo>
                <a:cubicBezTo>
                  <a:pt x="33349" y="33790"/>
                  <a:pt x="33129" y="33200"/>
                  <a:pt x="32945" y="32610"/>
                </a:cubicBezTo>
                <a:close/>
                <a:moveTo>
                  <a:pt x="7299" y="30559"/>
                </a:moveTo>
                <a:cubicBezTo>
                  <a:pt x="7554" y="30629"/>
                  <a:pt x="7774" y="30708"/>
                  <a:pt x="8038" y="30744"/>
                </a:cubicBezTo>
                <a:cubicBezTo>
                  <a:pt x="8144" y="32064"/>
                  <a:pt x="8258" y="33349"/>
                  <a:pt x="8364" y="34670"/>
                </a:cubicBezTo>
                <a:cubicBezTo>
                  <a:pt x="8109" y="34635"/>
                  <a:pt x="7853" y="34591"/>
                  <a:pt x="7598" y="34556"/>
                </a:cubicBezTo>
                <a:cubicBezTo>
                  <a:pt x="7483" y="33235"/>
                  <a:pt x="7378" y="31914"/>
                  <a:pt x="7299" y="30559"/>
                </a:cubicBezTo>
                <a:close/>
                <a:moveTo>
                  <a:pt x="8109" y="30744"/>
                </a:moveTo>
                <a:cubicBezTo>
                  <a:pt x="8258" y="30779"/>
                  <a:pt x="8434" y="30814"/>
                  <a:pt x="8584" y="30849"/>
                </a:cubicBezTo>
                <a:cubicBezTo>
                  <a:pt x="8654" y="30849"/>
                  <a:pt x="8698" y="30893"/>
                  <a:pt x="8734" y="30893"/>
                </a:cubicBezTo>
                <a:cubicBezTo>
                  <a:pt x="8839" y="32170"/>
                  <a:pt x="8989" y="33455"/>
                  <a:pt x="9095" y="34741"/>
                </a:cubicBezTo>
                <a:cubicBezTo>
                  <a:pt x="8989" y="34705"/>
                  <a:pt x="8839" y="34705"/>
                  <a:pt x="8734" y="34705"/>
                </a:cubicBezTo>
                <a:cubicBezTo>
                  <a:pt x="8619" y="34705"/>
                  <a:pt x="8514" y="34670"/>
                  <a:pt x="8399" y="34670"/>
                </a:cubicBezTo>
                <a:cubicBezTo>
                  <a:pt x="8293" y="33385"/>
                  <a:pt x="8179" y="32064"/>
                  <a:pt x="8109" y="30744"/>
                </a:cubicBezTo>
                <a:close/>
                <a:moveTo>
                  <a:pt x="24986" y="32029"/>
                </a:moveTo>
                <a:lnTo>
                  <a:pt x="24986" y="32029"/>
                </a:lnTo>
                <a:cubicBezTo>
                  <a:pt x="25162" y="32099"/>
                  <a:pt x="25382" y="32214"/>
                  <a:pt x="25567" y="32284"/>
                </a:cubicBezTo>
                <a:cubicBezTo>
                  <a:pt x="25602" y="33129"/>
                  <a:pt x="25681" y="33931"/>
                  <a:pt x="25752" y="34741"/>
                </a:cubicBezTo>
                <a:cubicBezTo>
                  <a:pt x="25567" y="34705"/>
                  <a:pt x="25382" y="34635"/>
                  <a:pt x="25206" y="34556"/>
                </a:cubicBezTo>
                <a:cubicBezTo>
                  <a:pt x="25127" y="33675"/>
                  <a:pt x="25056" y="32874"/>
                  <a:pt x="24986" y="32029"/>
                </a:cubicBezTo>
                <a:close/>
                <a:moveTo>
                  <a:pt x="8804" y="30893"/>
                </a:moveTo>
                <a:cubicBezTo>
                  <a:pt x="9024" y="30928"/>
                  <a:pt x="9244" y="30964"/>
                  <a:pt x="9464" y="30999"/>
                </a:cubicBezTo>
                <a:cubicBezTo>
                  <a:pt x="9579" y="32249"/>
                  <a:pt x="9720" y="33534"/>
                  <a:pt x="9834" y="34776"/>
                </a:cubicBezTo>
                <a:cubicBezTo>
                  <a:pt x="9614" y="34776"/>
                  <a:pt x="9394" y="34741"/>
                  <a:pt x="9174" y="34741"/>
                </a:cubicBezTo>
                <a:cubicBezTo>
                  <a:pt x="9024" y="33455"/>
                  <a:pt x="8919" y="32170"/>
                  <a:pt x="8804" y="30893"/>
                </a:cubicBezTo>
                <a:close/>
                <a:moveTo>
                  <a:pt x="9535" y="30999"/>
                </a:moveTo>
                <a:cubicBezTo>
                  <a:pt x="9755" y="31034"/>
                  <a:pt x="9975" y="31069"/>
                  <a:pt x="10239" y="31113"/>
                </a:cubicBezTo>
                <a:cubicBezTo>
                  <a:pt x="10345" y="32355"/>
                  <a:pt x="10494" y="33570"/>
                  <a:pt x="10635" y="34811"/>
                </a:cubicBezTo>
                <a:cubicBezTo>
                  <a:pt x="10380" y="34811"/>
                  <a:pt x="10160" y="34811"/>
                  <a:pt x="9905" y="34776"/>
                </a:cubicBezTo>
                <a:cubicBezTo>
                  <a:pt x="9755" y="33534"/>
                  <a:pt x="9649" y="32284"/>
                  <a:pt x="9535" y="30999"/>
                </a:cubicBezTo>
                <a:close/>
                <a:moveTo>
                  <a:pt x="10274" y="31113"/>
                </a:moveTo>
                <a:cubicBezTo>
                  <a:pt x="10530" y="31149"/>
                  <a:pt x="10785" y="31184"/>
                  <a:pt x="11005" y="31219"/>
                </a:cubicBezTo>
                <a:cubicBezTo>
                  <a:pt x="11155" y="32434"/>
                  <a:pt x="11296" y="33640"/>
                  <a:pt x="11445" y="34855"/>
                </a:cubicBezTo>
                <a:cubicBezTo>
                  <a:pt x="11190" y="34855"/>
                  <a:pt x="10935" y="34855"/>
                  <a:pt x="10679" y="34811"/>
                </a:cubicBezTo>
                <a:cubicBezTo>
                  <a:pt x="10530" y="33605"/>
                  <a:pt x="10415" y="32355"/>
                  <a:pt x="10274" y="31113"/>
                </a:cubicBezTo>
                <a:close/>
                <a:moveTo>
                  <a:pt x="11075" y="31219"/>
                </a:moveTo>
                <a:cubicBezTo>
                  <a:pt x="11340" y="31219"/>
                  <a:pt x="11560" y="31254"/>
                  <a:pt x="11815" y="31289"/>
                </a:cubicBezTo>
                <a:cubicBezTo>
                  <a:pt x="11921" y="32469"/>
                  <a:pt x="12070" y="33675"/>
                  <a:pt x="12220" y="34890"/>
                </a:cubicBezTo>
                <a:cubicBezTo>
                  <a:pt x="12000" y="34855"/>
                  <a:pt x="11736" y="34855"/>
                  <a:pt x="11480" y="34855"/>
                </a:cubicBezTo>
                <a:cubicBezTo>
                  <a:pt x="11340" y="33640"/>
                  <a:pt x="11190" y="32434"/>
                  <a:pt x="11075" y="31219"/>
                </a:cubicBezTo>
                <a:close/>
                <a:moveTo>
                  <a:pt x="11850" y="31289"/>
                </a:moveTo>
                <a:lnTo>
                  <a:pt x="11850" y="31289"/>
                </a:lnTo>
                <a:cubicBezTo>
                  <a:pt x="12070" y="31333"/>
                  <a:pt x="12290" y="31333"/>
                  <a:pt x="12475" y="31369"/>
                </a:cubicBezTo>
                <a:lnTo>
                  <a:pt x="12660" y="31369"/>
                </a:lnTo>
                <a:cubicBezTo>
                  <a:pt x="12766" y="32540"/>
                  <a:pt x="12916" y="33710"/>
                  <a:pt x="13056" y="34890"/>
                </a:cubicBezTo>
                <a:lnTo>
                  <a:pt x="12290" y="34890"/>
                </a:lnTo>
                <a:cubicBezTo>
                  <a:pt x="12141" y="33675"/>
                  <a:pt x="12000" y="32504"/>
                  <a:pt x="11850" y="31289"/>
                </a:cubicBezTo>
                <a:close/>
                <a:moveTo>
                  <a:pt x="12731" y="31369"/>
                </a:moveTo>
                <a:cubicBezTo>
                  <a:pt x="12951" y="31404"/>
                  <a:pt x="13206" y="31439"/>
                  <a:pt x="13426" y="31474"/>
                </a:cubicBezTo>
                <a:cubicBezTo>
                  <a:pt x="13576" y="32610"/>
                  <a:pt x="13717" y="33754"/>
                  <a:pt x="13866" y="34925"/>
                </a:cubicBezTo>
                <a:cubicBezTo>
                  <a:pt x="13611" y="34925"/>
                  <a:pt x="13391" y="34890"/>
                  <a:pt x="13136" y="34890"/>
                </a:cubicBezTo>
                <a:cubicBezTo>
                  <a:pt x="12986" y="33710"/>
                  <a:pt x="12836" y="32540"/>
                  <a:pt x="12731" y="31369"/>
                </a:cubicBezTo>
                <a:close/>
                <a:moveTo>
                  <a:pt x="13497" y="31474"/>
                </a:moveTo>
                <a:cubicBezTo>
                  <a:pt x="13646" y="31474"/>
                  <a:pt x="13796" y="31509"/>
                  <a:pt x="13937" y="31509"/>
                </a:cubicBezTo>
                <a:cubicBezTo>
                  <a:pt x="14051" y="32654"/>
                  <a:pt x="14201" y="33790"/>
                  <a:pt x="14342" y="34925"/>
                </a:cubicBezTo>
                <a:lnTo>
                  <a:pt x="13902" y="34925"/>
                </a:lnTo>
                <a:cubicBezTo>
                  <a:pt x="13761" y="33754"/>
                  <a:pt x="13611" y="32610"/>
                  <a:pt x="13497" y="31474"/>
                </a:cubicBezTo>
                <a:close/>
                <a:moveTo>
                  <a:pt x="14051" y="31509"/>
                </a:moveTo>
                <a:cubicBezTo>
                  <a:pt x="14201" y="32654"/>
                  <a:pt x="14377" y="33790"/>
                  <a:pt x="14527" y="34925"/>
                </a:cubicBezTo>
                <a:lnTo>
                  <a:pt x="14421" y="34925"/>
                </a:lnTo>
                <a:cubicBezTo>
                  <a:pt x="14271" y="33790"/>
                  <a:pt x="14122" y="32654"/>
                  <a:pt x="13981" y="31509"/>
                </a:cubicBezTo>
                <a:close/>
                <a:moveTo>
                  <a:pt x="25602" y="32319"/>
                </a:moveTo>
                <a:cubicBezTo>
                  <a:pt x="25822" y="32390"/>
                  <a:pt x="26007" y="32469"/>
                  <a:pt x="26227" y="32575"/>
                </a:cubicBezTo>
                <a:cubicBezTo>
                  <a:pt x="26262" y="33349"/>
                  <a:pt x="26342" y="34151"/>
                  <a:pt x="26412" y="34925"/>
                </a:cubicBezTo>
                <a:cubicBezTo>
                  <a:pt x="26227" y="34890"/>
                  <a:pt x="26007" y="34811"/>
                  <a:pt x="25822" y="34776"/>
                </a:cubicBezTo>
                <a:cubicBezTo>
                  <a:pt x="25752" y="33975"/>
                  <a:pt x="25681" y="33129"/>
                  <a:pt x="25602" y="32319"/>
                </a:cubicBezTo>
                <a:close/>
                <a:moveTo>
                  <a:pt x="14086" y="31553"/>
                </a:moveTo>
                <a:cubicBezTo>
                  <a:pt x="14342" y="31553"/>
                  <a:pt x="14562" y="31589"/>
                  <a:pt x="14817" y="31624"/>
                </a:cubicBezTo>
                <a:cubicBezTo>
                  <a:pt x="14967" y="32724"/>
                  <a:pt x="15152" y="33860"/>
                  <a:pt x="15337" y="34961"/>
                </a:cubicBezTo>
                <a:cubicBezTo>
                  <a:pt x="15081" y="34961"/>
                  <a:pt x="14861" y="34961"/>
                  <a:pt x="14597" y="34925"/>
                </a:cubicBezTo>
                <a:cubicBezTo>
                  <a:pt x="14421" y="33825"/>
                  <a:pt x="14271" y="32689"/>
                  <a:pt x="14086" y="31553"/>
                </a:cubicBezTo>
                <a:close/>
                <a:moveTo>
                  <a:pt x="14861" y="31624"/>
                </a:moveTo>
                <a:cubicBezTo>
                  <a:pt x="15117" y="31659"/>
                  <a:pt x="15372" y="31694"/>
                  <a:pt x="15627" y="31730"/>
                </a:cubicBezTo>
                <a:cubicBezTo>
                  <a:pt x="15777" y="32830"/>
                  <a:pt x="15962" y="33931"/>
                  <a:pt x="16138" y="35031"/>
                </a:cubicBezTo>
                <a:cubicBezTo>
                  <a:pt x="15882" y="34996"/>
                  <a:pt x="15627" y="34996"/>
                  <a:pt x="15372" y="34961"/>
                </a:cubicBezTo>
                <a:cubicBezTo>
                  <a:pt x="15187" y="33860"/>
                  <a:pt x="15002" y="32760"/>
                  <a:pt x="14861" y="31624"/>
                </a:cubicBezTo>
                <a:close/>
                <a:moveTo>
                  <a:pt x="15662" y="31730"/>
                </a:moveTo>
                <a:lnTo>
                  <a:pt x="15662" y="31730"/>
                </a:lnTo>
                <a:cubicBezTo>
                  <a:pt x="15847" y="31774"/>
                  <a:pt x="16032" y="31809"/>
                  <a:pt x="16217" y="31844"/>
                </a:cubicBezTo>
                <a:cubicBezTo>
                  <a:pt x="16358" y="32909"/>
                  <a:pt x="16543" y="34010"/>
                  <a:pt x="16763" y="35075"/>
                </a:cubicBezTo>
                <a:cubicBezTo>
                  <a:pt x="16578" y="35075"/>
                  <a:pt x="16402" y="35031"/>
                  <a:pt x="16217" y="35031"/>
                </a:cubicBezTo>
                <a:cubicBezTo>
                  <a:pt x="16032" y="33931"/>
                  <a:pt x="15847" y="32830"/>
                  <a:pt x="15662" y="31730"/>
                </a:cubicBezTo>
                <a:close/>
                <a:moveTo>
                  <a:pt x="26306" y="32575"/>
                </a:moveTo>
                <a:cubicBezTo>
                  <a:pt x="26526" y="32689"/>
                  <a:pt x="26747" y="32760"/>
                  <a:pt x="27002" y="32830"/>
                </a:cubicBezTo>
                <a:cubicBezTo>
                  <a:pt x="27037" y="33570"/>
                  <a:pt x="27107" y="34336"/>
                  <a:pt x="27222" y="35110"/>
                </a:cubicBezTo>
                <a:cubicBezTo>
                  <a:pt x="26967" y="35075"/>
                  <a:pt x="26703" y="34996"/>
                  <a:pt x="26482" y="34961"/>
                </a:cubicBezTo>
                <a:cubicBezTo>
                  <a:pt x="26412" y="34195"/>
                  <a:pt x="26342" y="33385"/>
                  <a:pt x="26306" y="32575"/>
                </a:cubicBezTo>
                <a:close/>
                <a:moveTo>
                  <a:pt x="16252" y="31844"/>
                </a:moveTo>
                <a:cubicBezTo>
                  <a:pt x="16358" y="31879"/>
                  <a:pt x="16472" y="31879"/>
                  <a:pt x="16578" y="31914"/>
                </a:cubicBezTo>
                <a:lnTo>
                  <a:pt x="16692" y="31914"/>
                </a:lnTo>
                <a:cubicBezTo>
                  <a:pt x="16842" y="32980"/>
                  <a:pt x="17062" y="34080"/>
                  <a:pt x="17282" y="35145"/>
                </a:cubicBezTo>
                <a:cubicBezTo>
                  <a:pt x="17203" y="35145"/>
                  <a:pt x="17168" y="35145"/>
                  <a:pt x="17097" y="35110"/>
                </a:cubicBezTo>
                <a:lnTo>
                  <a:pt x="16798" y="35110"/>
                </a:lnTo>
                <a:cubicBezTo>
                  <a:pt x="16622" y="34010"/>
                  <a:pt x="16437" y="32945"/>
                  <a:pt x="16252" y="31844"/>
                </a:cubicBezTo>
                <a:close/>
                <a:moveTo>
                  <a:pt x="16728" y="31914"/>
                </a:moveTo>
                <a:lnTo>
                  <a:pt x="16728" y="31914"/>
                </a:lnTo>
                <a:cubicBezTo>
                  <a:pt x="16948" y="31950"/>
                  <a:pt x="17168" y="32029"/>
                  <a:pt x="17388" y="32064"/>
                </a:cubicBezTo>
                <a:cubicBezTo>
                  <a:pt x="17573" y="33094"/>
                  <a:pt x="17758" y="34151"/>
                  <a:pt x="18013" y="35216"/>
                </a:cubicBezTo>
                <a:cubicBezTo>
                  <a:pt x="17793" y="35181"/>
                  <a:pt x="17538" y="35181"/>
                  <a:pt x="17317" y="35145"/>
                </a:cubicBezTo>
                <a:cubicBezTo>
                  <a:pt x="17097" y="34080"/>
                  <a:pt x="16913" y="33015"/>
                  <a:pt x="16728" y="31914"/>
                </a:cubicBezTo>
                <a:close/>
                <a:moveTo>
                  <a:pt x="17458" y="32064"/>
                </a:moveTo>
                <a:cubicBezTo>
                  <a:pt x="17502" y="32064"/>
                  <a:pt x="17538" y="32064"/>
                  <a:pt x="17573" y="32099"/>
                </a:cubicBezTo>
                <a:cubicBezTo>
                  <a:pt x="17758" y="32099"/>
                  <a:pt x="17978" y="32135"/>
                  <a:pt x="18163" y="32170"/>
                </a:cubicBezTo>
                <a:cubicBezTo>
                  <a:pt x="18339" y="33200"/>
                  <a:pt x="18559" y="34230"/>
                  <a:pt x="18779" y="35251"/>
                </a:cubicBezTo>
                <a:cubicBezTo>
                  <a:pt x="18524" y="35251"/>
                  <a:pt x="18304" y="35216"/>
                  <a:pt x="18048" y="35216"/>
                </a:cubicBezTo>
                <a:cubicBezTo>
                  <a:pt x="17828" y="34151"/>
                  <a:pt x="17643" y="33094"/>
                  <a:pt x="17458" y="32064"/>
                </a:cubicBezTo>
                <a:close/>
                <a:moveTo>
                  <a:pt x="27072" y="32874"/>
                </a:moveTo>
                <a:cubicBezTo>
                  <a:pt x="27292" y="32945"/>
                  <a:pt x="27548" y="33015"/>
                  <a:pt x="27803" y="33094"/>
                </a:cubicBezTo>
                <a:cubicBezTo>
                  <a:pt x="27882" y="33825"/>
                  <a:pt x="27953" y="34520"/>
                  <a:pt x="28067" y="35251"/>
                </a:cubicBezTo>
                <a:cubicBezTo>
                  <a:pt x="27803" y="35216"/>
                  <a:pt x="27548" y="35181"/>
                  <a:pt x="27257" y="35110"/>
                </a:cubicBezTo>
                <a:cubicBezTo>
                  <a:pt x="27187" y="34336"/>
                  <a:pt x="27107" y="33605"/>
                  <a:pt x="27072" y="32874"/>
                </a:cubicBezTo>
                <a:close/>
                <a:moveTo>
                  <a:pt x="18198" y="32214"/>
                </a:moveTo>
                <a:lnTo>
                  <a:pt x="18198" y="32214"/>
                </a:lnTo>
                <a:cubicBezTo>
                  <a:pt x="18453" y="32249"/>
                  <a:pt x="18673" y="32284"/>
                  <a:pt x="18893" y="32319"/>
                </a:cubicBezTo>
                <a:cubicBezTo>
                  <a:pt x="19078" y="33314"/>
                  <a:pt x="19298" y="34300"/>
                  <a:pt x="19518" y="35295"/>
                </a:cubicBezTo>
                <a:lnTo>
                  <a:pt x="19114" y="35295"/>
                </a:lnTo>
                <a:cubicBezTo>
                  <a:pt x="18999" y="35251"/>
                  <a:pt x="18929" y="35251"/>
                  <a:pt x="18823" y="35251"/>
                </a:cubicBezTo>
                <a:cubicBezTo>
                  <a:pt x="18603" y="34265"/>
                  <a:pt x="18418" y="33235"/>
                  <a:pt x="18198" y="32214"/>
                </a:cubicBezTo>
                <a:close/>
                <a:moveTo>
                  <a:pt x="18964" y="32355"/>
                </a:moveTo>
                <a:lnTo>
                  <a:pt x="18964" y="32355"/>
                </a:lnTo>
                <a:cubicBezTo>
                  <a:pt x="19149" y="32390"/>
                  <a:pt x="19334" y="32434"/>
                  <a:pt x="19518" y="32469"/>
                </a:cubicBezTo>
                <a:cubicBezTo>
                  <a:pt x="19739" y="33420"/>
                  <a:pt x="19923" y="34371"/>
                  <a:pt x="20179" y="35330"/>
                </a:cubicBezTo>
                <a:cubicBezTo>
                  <a:pt x="19994" y="35330"/>
                  <a:pt x="19774" y="35330"/>
                  <a:pt x="19589" y="35295"/>
                </a:cubicBezTo>
                <a:cubicBezTo>
                  <a:pt x="19369" y="34336"/>
                  <a:pt x="19149" y="33349"/>
                  <a:pt x="18964" y="32355"/>
                </a:cubicBezTo>
                <a:close/>
                <a:moveTo>
                  <a:pt x="27882" y="33129"/>
                </a:moveTo>
                <a:lnTo>
                  <a:pt x="27882" y="33129"/>
                </a:lnTo>
                <a:cubicBezTo>
                  <a:pt x="28023" y="33165"/>
                  <a:pt x="28173" y="33200"/>
                  <a:pt x="28322" y="33235"/>
                </a:cubicBezTo>
                <a:cubicBezTo>
                  <a:pt x="28428" y="33270"/>
                  <a:pt x="28543" y="33314"/>
                  <a:pt x="28648" y="33349"/>
                </a:cubicBezTo>
                <a:cubicBezTo>
                  <a:pt x="28727" y="34045"/>
                  <a:pt x="28868" y="34705"/>
                  <a:pt x="28983" y="35366"/>
                </a:cubicBezTo>
                <a:cubicBezTo>
                  <a:pt x="28727" y="35330"/>
                  <a:pt x="28428" y="35295"/>
                  <a:pt x="28138" y="35251"/>
                </a:cubicBezTo>
                <a:cubicBezTo>
                  <a:pt x="28023" y="34556"/>
                  <a:pt x="27917" y="33825"/>
                  <a:pt x="27882" y="33129"/>
                </a:cubicBezTo>
                <a:close/>
                <a:moveTo>
                  <a:pt x="19589" y="32469"/>
                </a:moveTo>
                <a:cubicBezTo>
                  <a:pt x="19844" y="32540"/>
                  <a:pt x="20064" y="32575"/>
                  <a:pt x="20320" y="32654"/>
                </a:cubicBezTo>
                <a:cubicBezTo>
                  <a:pt x="20505" y="33570"/>
                  <a:pt x="20725" y="34485"/>
                  <a:pt x="20945" y="35436"/>
                </a:cubicBezTo>
                <a:cubicBezTo>
                  <a:pt x="20725" y="35401"/>
                  <a:pt x="20469" y="35366"/>
                  <a:pt x="20249" y="35366"/>
                </a:cubicBezTo>
                <a:cubicBezTo>
                  <a:pt x="19994" y="34415"/>
                  <a:pt x="19774" y="33420"/>
                  <a:pt x="19589" y="32469"/>
                </a:cubicBezTo>
                <a:close/>
                <a:moveTo>
                  <a:pt x="28683" y="33349"/>
                </a:moveTo>
                <a:lnTo>
                  <a:pt x="28683" y="33349"/>
                </a:lnTo>
                <a:cubicBezTo>
                  <a:pt x="28983" y="33420"/>
                  <a:pt x="29238" y="33455"/>
                  <a:pt x="29493" y="33534"/>
                </a:cubicBezTo>
                <a:cubicBezTo>
                  <a:pt x="29608" y="34151"/>
                  <a:pt x="29713" y="34811"/>
                  <a:pt x="29898" y="35471"/>
                </a:cubicBezTo>
                <a:cubicBezTo>
                  <a:pt x="29608" y="35436"/>
                  <a:pt x="29344" y="35401"/>
                  <a:pt x="29053" y="35366"/>
                </a:cubicBezTo>
                <a:cubicBezTo>
                  <a:pt x="28904" y="34705"/>
                  <a:pt x="28798" y="34045"/>
                  <a:pt x="28683" y="33349"/>
                </a:cubicBezTo>
                <a:close/>
                <a:moveTo>
                  <a:pt x="20399" y="32654"/>
                </a:moveTo>
                <a:cubicBezTo>
                  <a:pt x="20584" y="32689"/>
                  <a:pt x="20760" y="32760"/>
                  <a:pt x="20945" y="32795"/>
                </a:cubicBezTo>
                <a:cubicBezTo>
                  <a:pt x="21130" y="33710"/>
                  <a:pt x="21314" y="34635"/>
                  <a:pt x="21535" y="35515"/>
                </a:cubicBezTo>
                <a:cubicBezTo>
                  <a:pt x="21385" y="35471"/>
                  <a:pt x="21200" y="35436"/>
                  <a:pt x="21024" y="35436"/>
                </a:cubicBezTo>
                <a:cubicBezTo>
                  <a:pt x="20804" y="34520"/>
                  <a:pt x="20584" y="33570"/>
                  <a:pt x="20399" y="32654"/>
                </a:cubicBezTo>
                <a:close/>
                <a:moveTo>
                  <a:pt x="29564" y="33534"/>
                </a:moveTo>
                <a:lnTo>
                  <a:pt x="29564" y="33534"/>
                </a:lnTo>
                <a:cubicBezTo>
                  <a:pt x="29784" y="33605"/>
                  <a:pt x="30048" y="33640"/>
                  <a:pt x="30268" y="33675"/>
                </a:cubicBezTo>
                <a:cubicBezTo>
                  <a:pt x="30374" y="34300"/>
                  <a:pt x="30559" y="34925"/>
                  <a:pt x="30744" y="35550"/>
                </a:cubicBezTo>
                <a:cubicBezTo>
                  <a:pt x="30594" y="35515"/>
                  <a:pt x="30409" y="35515"/>
                  <a:pt x="30268" y="35515"/>
                </a:cubicBezTo>
                <a:cubicBezTo>
                  <a:pt x="30154" y="35471"/>
                  <a:pt x="30083" y="35471"/>
                  <a:pt x="29969" y="35471"/>
                </a:cubicBezTo>
                <a:cubicBezTo>
                  <a:pt x="29784" y="34811"/>
                  <a:pt x="29643" y="34195"/>
                  <a:pt x="29564" y="33534"/>
                </a:cubicBezTo>
                <a:close/>
                <a:moveTo>
                  <a:pt x="30339" y="33675"/>
                </a:moveTo>
                <a:cubicBezTo>
                  <a:pt x="30409" y="33710"/>
                  <a:pt x="30444" y="33710"/>
                  <a:pt x="30523" y="33754"/>
                </a:cubicBezTo>
                <a:cubicBezTo>
                  <a:pt x="30664" y="33754"/>
                  <a:pt x="30849" y="33790"/>
                  <a:pt x="30999" y="33825"/>
                </a:cubicBezTo>
                <a:cubicBezTo>
                  <a:pt x="31184" y="34415"/>
                  <a:pt x="31369" y="34996"/>
                  <a:pt x="31624" y="35621"/>
                </a:cubicBezTo>
                <a:cubicBezTo>
                  <a:pt x="31325" y="35586"/>
                  <a:pt x="31069" y="35586"/>
                  <a:pt x="30779" y="35550"/>
                </a:cubicBezTo>
                <a:cubicBezTo>
                  <a:pt x="30594" y="34925"/>
                  <a:pt x="30444" y="34300"/>
                  <a:pt x="30339" y="33675"/>
                </a:cubicBezTo>
                <a:close/>
                <a:moveTo>
                  <a:pt x="20980" y="32830"/>
                </a:moveTo>
                <a:lnTo>
                  <a:pt x="20980" y="32830"/>
                </a:lnTo>
                <a:cubicBezTo>
                  <a:pt x="21200" y="32874"/>
                  <a:pt x="21420" y="32945"/>
                  <a:pt x="21640" y="33015"/>
                </a:cubicBezTo>
                <a:cubicBezTo>
                  <a:pt x="21719" y="33420"/>
                  <a:pt x="21790" y="33790"/>
                  <a:pt x="21904" y="34195"/>
                </a:cubicBezTo>
                <a:cubicBezTo>
                  <a:pt x="22010" y="34670"/>
                  <a:pt x="22124" y="35181"/>
                  <a:pt x="22230" y="35656"/>
                </a:cubicBezTo>
                <a:cubicBezTo>
                  <a:pt x="22045" y="35621"/>
                  <a:pt x="21825" y="35550"/>
                  <a:pt x="21605" y="35515"/>
                </a:cubicBezTo>
                <a:cubicBezTo>
                  <a:pt x="21385" y="34635"/>
                  <a:pt x="21200" y="33710"/>
                  <a:pt x="20980" y="32830"/>
                </a:cubicBezTo>
                <a:close/>
                <a:moveTo>
                  <a:pt x="31069" y="33825"/>
                </a:moveTo>
                <a:lnTo>
                  <a:pt x="31069" y="33825"/>
                </a:lnTo>
                <a:cubicBezTo>
                  <a:pt x="31325" y="33895"/>
                  <a:pt x="31624" y="33931"/>
                  <a:pt x="31879" y="34010"/>
                </a:cubicBezTo>
                <a:cubicBezTo>
                  <a:pt x="32099" y="34591"/>
                  <a:pt x="32355" y="35181"/>
                  <a:pt x="32645" y="35771"/>
                </a:cubicBezTo>
                <a:cubicBezTo>
                  <a:pt x="32319" y="35735"/>
                  <a:pt x="31985" y="35656"/>
                  <a:pt x="31659" y="35621"/>
                </a:cubicBezTo>
                <a:cubicBezTo>
                  <a:pt x="31439" y="35031"/>
                  <a:pt x="31219" y="34415"/>
                  <a:pt x="31069" y="33825"/>
                </a:cubicBezTo>
                <a:close/>
                <a:moveTo>
                  <a:pt x="21719" y="33050"/>
                </a:moveTo>
                <a:cubicBezTo>
                  <a:pt x="21904" y="33094"/>
                  <a:pt x="22080" y="33165"/>
                  <a:pt x="22265" y="33235"/>
                </a:cubicBezTo>
                <a:cubicBezTo>
                  <a:pt x="22345" y="33640"/>
                  <a:pt x="22415" y="34010"/>
                  <a:pt x="22485" y="34415"/>
                </a:cubicBezTo>
                <a:lnTo>
                  <a:pt x="22820" y="35841"/>
                </a:lnTo>
                <a:cubicBezTo>
                  <a:pt x="22670" y="35771"/>
                  <a:pt x="22485" y="35735"/>
                  <a:pt x="22301" y="35691"/>
                </a:cubicBezTo>
                <a:cubicBezTo>
                  <a:pt x="22195" y="35181"/>
                  <a:pt x="22045" y="34670"/>
                  <a:pt x="21940" y="34151"/>
                </a:cubicBezTo>
                <a:cubicBezTo>
                  <a:pt x="21860" y="33790"/>
                  <a:pt x="21790" y="33420"/>
                  <a:pt x="21719" y="33050"/>
                </a:cubicBezTo>
                <a:close/>
                <a:moveTo>
                  <a:pt x="31950" y="34010"/>
                </a:moveTo>
                <a:cubicBezTo>
                  <a:pt x="32249" y="34080"/>
                  <a:pt x="32504" y="34151"/>
                  <a:pt x="32760" y="34230"/>
                </a:cubicBezTo>
                <a:cubicBezTo>
                  <a:pt x="33015" y="34776"/>
                  <a:pt x="33270" y="35366"/>
                  <a:pt x="33605" y="35955"/>
                </a:cubicBezTo>
                <a:cubicBezTo>
                  <a:pt x="33305" y="35876"/>
                  <a:pt x="33015" y="35806"/>
                  <a:pt x="32689" y="35771"/>
                </a:cubicBezTo>
                <a:cubicBezTo>
                  <a:pt x="32390" y="35181"/>
                  <a:pt x="32170" y="34591"/>
                  <a:pt x="31950" y="34010"/>
                </a:cubicBezTo>
                <a:close/>
                <a:moveTo>
                  <a:pt x="22345" y="33270"/>
                </a:moveTo>
                <a:lnTo>
                  <a:pt x="22345" y="33270"/>
                </a:lnTo>
                <a:cubicBezTo>
                  <a:pt x="22521" y="33349"/>
                  <a:pt x="22706" y="33420"/>
                  <a:pt x="22890" y="33490"/>
                </a:cubicBezTo>
                <a:cubicBezTo>
                  <a:pt x="22926" y="33895"/>
                  <a:pt x="23005" y="34300"/>
                  <a:pt x="23110" y="34670"/>
                </a:cubicBezTo>
                <a:cubicBezTo>
                  <a:pt x="23181" y="35145"/>
                  <a:pt x="23295" y="35621"/>
                  <a:pt x="23401" y="36061"/>
                </a:cubicBezTo>
                <a:cubicBezTo>
                  <a:pt x="23225" y="35991"/>
                  <a:pt x="23075" y="35911"/>
                  <a:pt x="22890" y="35876"/>
                </a:cubicBezTo>
                <a:cubicBezTo>
                  <a:pt x="22785" y="35366"/>
                  <a:pt x="22670" y="34890"/>
                  <a:pt x="22565" y="34371"/>
                </a:cubicBezTo>
                <a:cubicBezTo>
                  <a:pt x="22485" y="34010"/>
                  <a:pt x="22415" y="33640"/>
                  <a:pt x="22345" y="33270"/>
                </a:cubicBezTo>
                <a:close/>
                <a:moveTo>
                  <a:pt x="32830" y="34230"/>
                </a:moveTo>
                <a:lnTo>
                  <a:pt x="32830" y="34230"/>
                </a:lnTo>
                <a:cubicBezTo>
                  <a:pt x="33085" y="34300"/>
                  <a:pt x="33349" y="34371"/>
                  <a:pt x="33570" y="34485"/>
                </a:cubicBezTo>
                <a:cubicBezTo>
                  <a:pt x="33825" y="35031"/>
                  <a:pt x="34115" y="35586"/>
                  <a:pt x="34485" y="36176"/>
                </a:cubicBezTo>
                <a:cubicBezTo>
                  <a:pt x="34230" y="36096"/>
                  <a:pt x="33966" y="36026"/>
                  <a:pt x="33675" y="35955"/>
                </a:cubicBezTo>
                <a:cubicBezTo>
                  <a:pt x="33349" y="35366"/>
                  <a:pt x="33085" y="34811"/>
                  <a:pt x="32830" y="34230"/>
                </a:cubicBezTo>
                <a:close/>
                <a:moveTo>
                  <a:pt x="22926" y="33534"/>
                </a:moveTo>
                <a:lnTo>
                  <a:pt x="22926" y="33534"/>
                </a:lnTo>
                <a:cubicBezTo>
                  <a:pt x="23110" y="33605"/>
                  <a:pt x="23295" y="33675"/>
                  <a:pt x="23480" y="33790"/>
                </a:cubicBezTo>
                <a:cubicBezTo>
                  <a:pt x="23515" y="34195"/>
                  <a:pt x="23586" y="34591"/>
                  <a:pt x="23665" y="34996"/>
                </a:cubicBezTo>
                <a:cubicBezTo>
                  <a:pt x="23771" y="35436"/>
                  <a:pt x="23841" y="35876"/>
                  <a:pt x="23920" y="36316"/>
                </a:cubicBezTo>
                <a:cubicBezTo>
                  <a:pt x="23771" y="36246"/>
                  <a:pt x="23621" y="36176"/>
                  <a:pt x="23445" y="36096"/>
                </a:cubicBezTo>
                <a:cubicBezTo>
                  <a:pt x="23366" y="35621"/>
                  <a:pt x="23260" y="35145"/>
                  <a:pt x="23146" y="34670"/>
                </a:cubicBezTo>
                <a:cubicBezTo>
                  <a:pt x="23075" y="34300"/>
                  <a:pt x="23005" y="33895"/>
                  <a:pt x="22926" y="33534"/>
                </a:cubicBezTo>
                <a:close/>
                <a:moveTo>
                  <a:pt x="33640" y="34485"/>
                </a:moveTo>
                <a:cubicBezTo>
                  <a:pt x="33825" y="34556"/>
                  <a:pt x="34045" y="34635"/>
                  <a:pt x="34230" y="34705"/>
                </a:cubicBezTo>
                <a:cubicBezTo>
                  <a:pt x="34485" y="35251"/>
                  <a:pt x="34811" y="35806"/>
                  <a:pt x="35181" y="36396"/>
                </a:cubicBezTo>
                <a:cubicBezTo>
                  <a:pt x="34996" y="36316"/>
                  <a:pt x="34776" y="36246"/>
                  <a:pt x="34591" y="36176"/>
                </a:cubicBezTo>
                <a:cubicBezTo>
                  <a:pt x="34230" y="35621"/>
                  <a:pt x="33895" y="35031"/>
                  <a:pt x="33640" y="34485"/>
                </a:cubicBezTo>
                <a:close/>
                <a:moveTo>
                  <a:pt x="23515" y="33825"/>
                </a:moveTo>
                <a:cubicBezTo>
                  <a:pt x="23621" y="33860"/>
                  <a:pt x="23736" y="33931"/>
                  <a:pt x="23841" y="33975"/>
                </a:cubicBezTo>
                <a:cubicBezTo>
                  <a:pt x="23920" y="34010"/>
                  <a:pt x="23991" y="34080"/>
                  <a:pt x="24061" y="34115"/>
                </a:cubicBezTo>
                <a:cubicBezTo>
                  <a:pt x="24105" y="34520"/>
                  <a:pt x="24176" y="34925"/>
                  <a:pt x="24246" y="35330"/>
                </a:cubicBezTo>
                <a:cubicBezTo>
                  <a:pt x="24325" y="35735"/>
                  <a:pt x="24396" y="36176"/>
                  <a:pt x="24466" y="36616"/>
                </a:cubicBezTo>
                <a:cubicBezTo>
                  <a:pt x="24281" y="36501"/>
                  <a:pt x="24141" y="36431"/>
                  <a:pt x="23991" y="36352"/>
                </a:cubicBezTo>
                <a:cubicBezTo>
                  <a:pt x="23885" y="35911"/>
                  <a:pt x="23806" y="35471"/>
                  <a:pt x="23736" y="34996"/>
                </a:cubicBezTo>
                <a:cubicBezTo>
                  <a:pt x="23665" y="34591"/>
                  <a:pt x="23586" y="34230"/>
                  <a:pt x="23515" y="33825"/>
                </a:cubicBezTo>
                <a:close/>
                <a:moveTo>
                  <a:pt x="24141" y="34115"/>
                </a:moveTo>
                <a:lnTo>
                  <a:pt x="24141" y="34115"/>
                </a:lnTo>
                <a:cubicBezTo>
                  <a:pt x="24246" y="34195"/>
                  <a:pt x="24396" y="34265"/>
                  <a:pt x="24546" y="34336"/>
                </a:cubicBezTo>
                <a:cubicBezTo>
                  <a:pt x="24581" y="34776"/>
                  <a:pt x="24651" y="35251"/>
                  <a:pt x="24686" y="35691"/>
                </a:cubicBezTo>
                <a:cubicBezTo>
                  <a:pt x="24766" y="36061"/>
                  <a:pt x="24801" y="36431"/>
                  <a:pt x="24871" y="36836"/>
                </a:cubicBezTo>
                <a:cubicBezTo>
                  <a:pt x="24766" y="36757"/>
                  <a:pt x="24651" y="36721"/>
                  <a:pt x="24546" y="36651"/>
                </a:cubicBezTo>
                <a:cubicBezTo>
                  <a:pt x="24431" y="36211"/>
                  <a:pt x="24361" y="35735"/>
                  <a:pt x="24281" y="35330"/>
                </a:cubicBezTo>
                <a:cubicBezTo>
                  <a:pt x="24246" y="34925"/>
                  <a:pt x="24176" y="34520"/>
                  <a:pt x="24141" y="34115"/>
                </a:cubicBezTo>
                <a:close/>
                <a:moveTo>
                  <a:pt x="24581" y="34371"/>
                </a:moveTo>
                <a:cubicBezTo>
                  <a:pt x="24766" y="34450"/>
                  <a:pt x="24942" y="34520"/>
                  <a:pt x="25162" y="34591"/>
                </a:cubicBezTo>
                <a:cubicBezTo>
                  <a:pt x="25162" y="34855"/>
                  <a:pt x="25206" y="35110"/>
                  <a:pt x="25241" y="35366"/>
                </a:cubicBezTo>
                <a:cubicBezTo>
                  <a:pt x="25276" y="35550"/>
                  <a:pt x="25276" y="35735"/>
                  <a:pt x="25311" y="35911"/>
                </a:cubicBezTo>
                <a:cubicBezTo>
                  <a:pt x="25347" y="36316"/>
                  <a:pt x="25426" y="36686"/>
                  <a:pt x="25461" y="37091"/>
                </a:cubicBezTo>
                <a:cubicBezTo>
                  <a:pt x="25276" y="37012"/>
                  <a:pt x="25091" y="36941"/>
                  <a:pt x="24907" y="36871"/>
                </a:cubicBezTo>
                <a:cubicBezTo>
                  <a:pt x="24871" y="36466"/>
                  <a:pt x="24801" y="36061"/>
                  <a:pt x="24766" y="35691"/>
                </a:cubicBezTo>
                <a:cubicBezTo>
                  <a:pt x="24686" y="35251"/>
                  <a:pt x="24651" y="34811"/>
                  <a:pt x="24581" y="34371"/>
                </a:cubicBezTo>
                <a:close/>
                <a:moveTo>
                  <a:pt x="25206" y="34635"/>
                </a:moveTo>
                <a:lnTo>
                  <a:pt x="25206" y="34635"/>
                </a:lnTo>
                <a:cubicBezTo>
                  <a:pt x="25382" y="34670"/>
                  <a:pt x="25567" y="34741"/>
                  <a:pt x="25752" y="34811"/>
                </a:cubicBezTo>
                <a:cubicBezTo>
                  <a:pt x="25822" y="35251"/>
                  <a:pt x="25866" y="35691"/>
                  <a:pt x="25901" y="36132"/>
                </a:cubicBezTo>
                <a:cubicBezTo>
                  <a:pt x="25937" y="36501"/>
                  <a:pt x="26007" y="36906"/>
                  <a:pt x="26042" y="37311"/>
                </a:cubicBezTo>
                <a:cubicBezTo>
                  <a:pt x="25866" y="37232"/>
                  <a:pt x="25681" y="37197"/>
                  <a:pt x="25532" y="37126"/>
                </a:cubicBezTo>
                <a:cubicBezTo>
                  <a:pt x="25461" y="36721"/>
                  <a:pt x="25426" y="36316"/>
                  <a:pt x="25347" y="35911"/>
                </a:cubicBezTo>
                <a:cubicBezTo>
                  <a:pt x="25347" y="35735"/>
                  <a:pt x="25311" y="35550"/>
                  <a:pt x="25276" y="35330"/>
                </a:cubicBezTo>
                <a:cubicBezTo>
                  <a:pt x="25276" y="35110"/>
                  <a:pt x="25241" y="34855"/>
                  <a:pt x="25206" y="34635"/>
                </a:cubicBezTo>
                <a:close/>
                <a:moveTo>
                  <a:pt x="25822" y="34811"/>
                </a:moveTo>
                <a:cubicBezTo>
                  <a:pt x="26007" y="34890"/>
                  <a:pt x="26227" y="34925"/>
                  <a:pt x="26412" y="34996"/>
                </a:cubicBezTo>
                <a:cubicBezTo>
                  <a:pt x="26447" y="35436"/>
                  <a:pt x="26526" y="35876"/>
                  <a:pt x="26562" y="36316"/>
                </a:cubicBezTo>
                <a:cubicBezTo>
                  <a:pt x="26597" y="36686"/>
                  <a:pt x="26632" y="37091"/>
                  <a:pt x="26703" y="37452"/>
                </a:cubicBezTo>
                <a:cubicBezTo>
                  <a:pt x="26482" y="37417"/>
                  <a:pt x="26306" y="37382"/>
                  <a:pt x="26121" y="37311"/>
                </a:cubicBezTo>
                <a:cubicBezTo>
                  <a:pt x="26042" y="36906"/>
                  <a:pt x="26007" y="36501"/>
                  <a:pt x="25972" y="36132"/>
                </a:cubicBezTo>
                <a:cubicBezTo>
                  <a:pt x="25901" y="35691"/>
                  <a:pt x="25866" y="35251"/>
                  <a:pt x="25822" y="34811"/>
                </a:cubicBezTo>
                <a:close/>
                <a:moveTo>
                  <a:pt x="31694" y="35691"/>
                </a:moveTo>
                <a:cubicBezTo>
                  <a:pt x="32029" y="35735"/>
                  <a:pt x="32355" y="35771"/>
                  <a:pt x="32645" y="35841"/>
                </a:cubicBezTo>
                <a:cubicBezTo>
                  <a:pt x="32830" y="36132"/>
                  <a:pt x="32980" y="36466"/>
                  <a:pt x="33165" y="36757"/>
                </a:cubicBezTo>
                <a:cubicBezTo>
                  <a:pt x="33305" y="37056"/>
                  <a:pt x="33455" y="37311"/>
                  <a:pt x="33605" y="37567"/>
                </a:cubicBezTo>
                <a:lnTo>
                  <a:pt x="32540" y="37567"/>
                </a:lnTo>
                <a:cubicBezTo>
                  <a:pt x="32390" y="37311"/>
                  <a:pt x="32284" y="37056"/>
                  <a:pt x="32170" y="36792"/>
                </a:cubicBezTo>
                <a:cubicBezTo>
                  <a:pt x="31985" y="36431"/>
                  <a:pt x="31844" y="36061"/>
                  <a:pt x="31694" y="35691"/>
                </a:cubicBezTo>
                <a:close/>
                <a:moveTo>
                  <a:pt x="810" y="33094"/>
                </a:moveTo>
                <a:lnTo>
                  <a:pt x="810" y="33094"/>
                </a:lnTo>
                <a:cubicBezTo>
                  <a:pt x="1065" y="33129"/>
                  <a:pt x="1285" y="33200"/>
                  <a:pt x="1541" y="33235"/>
                </a:cubicBezTo>
                <a:cubicBezTo>
                  <a:pt x="1576" y="34705"/>
                  <a:pt x="1576" y="36132"/>
                  <a:pt x="1611" y="37602"/>
                </a:cubicBezTo>
                <a:cubicBezTo>
                  <a:pt x="1356" y="37567"/>
                  <a:pt x="1101" y="37531"/>
                  <a:pt x="881" y="37496"/>
                </a:cubicBezTo>
                <a:cubicBezTo>
                  <a:pt x="845" y="36026"/>
                  <a:pt x="810" y="34556"/>
                  <a:pt x="810" y="33094"/>
                </a:cubicBezTo>
                <a:close/>
                <a:moveTo>
                  <a:pt x="26482" y="34996"/>
                </a:moveTo>
                <a:cubicBezTo>
                  <a:pt x="26703" y="35075"/>
                  <a:pt x="26967" y="35110"/>
                  <a:pt x="27222" y="35181"/>
                </a:cubicBezTo>
                <a:cubicBezTo>
                  <a:pt x="27257" y="35586"/>
                  <a:pt x="27328" y="36026"/>
                  <a:pt x="27407" y="36466"/>
                </a:cubicBezTo>
                <a:cubicBezTo>
                  <a:pt x="27442" y="36836"/>
                  <a:pt x="27512" y="37232"/>
                  <a:pt x="27583" y="37602"/>
                </a:cubicBezTo>
                <a:cubicBezTo>
                  <a:pt x="27292" y="37567"/>
                  <a:pt x="27037" y="37531"/>
                  <a:pt x="26747" y="37496"/>
                </a:cubicBezTo>
                <a:cubicBezTo>
                  <a:pt x="26703" y="37091"/>
                  <a:pt x="26667" y="36686"/>
                  <a:pt x="26597" y="36316"/>
                </a:cubicBezTo>
                <a:cubicBezTo>
                  <a:pt x="26562" y="35876"/>
                  <a:pt x="26526" y="35436"/>
                  <a:pt x="26482" y="34996"/>
                </a:cubicBezTo>
                <a:close/>
                <a:moveTo>
                  <a:pt x="30814" y="35621"/>
                </a:moveTo>
                <a:cubicBezTo>
                  <a:pt x="31069" y="35621"/>
                  <a:pt x="31369" y="35656"/>
                  <a:pt x="31624" y="35691"/>
                </a:cubicBezTo>
                <a:cubicBezTo>
                  <a:pt x="31765" y="36061"/>
                  <a:pt x="31950" y="36431"/>
                  <a:pt x="32135" y="36836"/>
                </a:cubicBezTo>
                <a:cubicBezTo>
                  <a:pt x="32249" y="37091"/>
                  <a:pt x="32355" y="37311"/>
                  <a:pt x="32469" y="37567"/>
                </a:cubicBezTo>
                <a:cubicBezTo>
                  <a:pt x="32170" y="37602"/>
                  <a:pt x="31879" y="37602"/>
                  <a:pt x="31545" y="37602"/>
                </a:cubicBezTo>
                <a:cubicBezTo>
                  <a:pt x="31439" y="37346"/>
                  <a:pt x="31325" y="37056"/>
                  <a:pt x="31219" y="36757"/>
                </a:cubicBezTo>
                <a:cubicBezTo>
                  <a:pt x="31069" y="36352"/>
                  <a:pt x="30928" y="35991"/>
                  <a:pt x="30814" y="35621"/>
                </a:cubicBezTo>
                <a:close/>
                <a:moveTo>
                  <a:pt x="32724" y="35841"/>
                </a:moveTo>
                <a:cubicBezTo>
                  <a:pt x="33050" y="35876"/>
                  <a:pt x="33349" y="35955"/>
                  <a:pt x="33640" y="35991"/>
                </a:cubicBezTo>
                <a:cubicBezTo>
                  <a:pt x="33790" y="36281"/>
                  <a:pt x="33966" y="36537"/>
                  <a:pt x="34115" y="36792"/>
                </a:cubicBezTo>
                <a:cubicBezTo>
                  <a:pt x="34300" y="37091"/>
                  <a:pt x="34485" y="37346"/>
                  <a:pt x="34670" y="37637"/>
                </a:cubicBezTo>
                <a:cubicBezTo>
                  <a:pt x="34336" y="37602"/>
                  <a:pt x="34010" y="37567"/>
                  <a:pt x="33675" y="37567"/>
                </a:cubicBezTo>
                <a:cubicBezTo>
                  <a:pt x="33526" y="37311"/>
                  <a:pt x="33349" y="37012"/>
                  <a:pt x="33200" y="36721"/>
                </a:cubicBezTo>
                <a:cubicBezTo>
                  <a:pt x="33050" y="36431"/>
                  <a:pt x="32865" y="36132"/>
                  <a:pt x="32724" y="35841"/>
                </a:cubicBezTo>
                <a:close/>
                <a:moveTo>
                  <a:pt x="27292" y="35181"/>
                </a:moveTo>
                <a:cubicBezTo>
                  <a:pt x="27548" y="35216"/>
                  <a:pt x="27803" y="35295"/>
                  <a:pt x="28102" y="35330"/>
                </a:cubicBezTo>
                <a:cubicBezTo>
                  <a:pt x="28138" y="35735"/>
                  <a:pt x="28208" y="36132"/>
                  <a:pt x="28322" y="36537"/>
                </a:cubicBezTo>
                <a:cubicBezTo>
                  <a:pt x="28393" y="36941"/>
                  <a:pt x="28463" y="37311"/>
                  <a:pt x="28543" y="37672"/>
                </a:cubicBezTo>
                <a:cubicBezTo>
                  <a:pt x="28243" y="37672"/>
                  <a:pt x="27917" y="37637"/>
                  <a:pt x="27627" y="37602"/>
                </a:cubicBezTo>
                <a:cubicBezTo>
                  <a:pt x="27548" y="37232"/>
                  <a:pt x="27512" y="36836"/>
                  <a:pt x="27442" y="36466"/>
                </a:cubicBezTo>
                <a:cubicBezTo>
                  <a:pt x="27407" y="36026"/>
                  <a:pt x="27328" y="35586"/>
                  <a:pt x="27292" y="35181"/>
                </a:cubicBezTo>
                <a:close/>
                <a:moveTo>
                  <a:pt x="29053" y="35436"/>
                </a:moveTo>
                <a:lnTo>
                  <a:pt x="29053" y="35436"/>
                </a:lnTo>
                <a:cubicBezTo>
                  <a:pt x="29344" y="35471"/>
                  <a:pt x="29643" y="35515"/>
                  <a:pt x="29898" y="35515"/>
                </a:cubicBezTo>
                <a:cubicBezTo>
                  <a:pt x="30004" y="35876"/>
                  <a:pt x="30118" y="36281"/>
                  <a:pt x="30268" y="36651"/>
                </a:cubicBezTo>
                <a:cubicBezTo>
                  <a:pt x="30374" y="36977"/>
                  <a:pt x="30488" y="37346"/>
                  <a:pt x="30594" y="37672"/>
                </a:cubicBezTo>
                <a:lnTo>
                  <a:pt x="29643" y="37672"/>
                </a:lnTo>
                <a:cubicBezTo>
                  <a:pt x="29529" y="37311"/>
                  <a:pt x="29423" y="36941"/>
                  <a:pt x="29344" y="36572"/>
                </a:cubicBezTo>
                <a:cubicBezTo>
                  <a:pt x="29238" y="36211"/>
                  <a:pt x="29168" y="35806"/>
                  <a:pt x="29053" y="35436"/>
                </a:cubicBezTo>
                <a:close/>
                <a:moveTo>
                  <a:pt x="29969" y="35515"/>
                </a:moveTo>
                <a:lnTo>
                  <a:pt x="29969" y="35515"/>
                </a:lnTo>
                <a:cubicBezTo>
                  <a:pt x="30083" y="35550"/>
                  <a:pt x="30154" y="35550"/>
                  <a:pt x="30268" y="35550"/>
                </a:cubicBezTo>
                <a:cubicBezTo>
                  <a:pt x="30409" y="35586"/>
                  <a:pt x="30594" y="35586"/>
                  <a:pt x="30744" y="35586"/>
                </a:cubicBezTo>
                <a:cubicBezTo>
                  <a:pt x="30884" y="35991"/>
                  <a:pt x="30999" y="36396"/>
                  <a:pt x="31184" y="36757"/>
                </a:cubicBezTo>
                <a:cubicBezTo>
                  <a:pt x="31289" y="37056"/>
                  <a:pt x="31404" y="37346"/>
                  <a:pt x="31509" y="37602"/>
                </a:cubicBezTo>
                <a:cubicBezTo>
                  <a:pt x="31404" y="37637"/>
                  <a:pt x="31325" y="37637"/>
                  <a:pt x="31219" y="37637"/>
                </a:cubicBezTo>
                <a:cubicBezTo>
                  <a:pt x="31034" y="37637"/>
                  <a:pt x="30849" y="37637"/>
                  <a:pt x="30629" y="37672"/>
                </a:cubicBezTo>
                <a:cubicBezTo>
                  <a:pt x="30523" y="37311"/>
                  <a:pt x="30409" y="36977"/>
                  <a:pt x="30303" y="36651"/>
                </a:cubicBezTo>
                <a:cubicBezTo>
                  <a:pt x="30189" y="36281"/>
                  <a:pt x="30083" y="35876"/>
                  <a:pt x="29969" y="35515"/>
                </a:cubicBezTo>
                <a:close/>
                <a:moveTo>
                  <a:pt x="28138" y="35330"/>
                </a:moveTo>
                <a:cubicBezTo>
                  <a:pt x="28428" y="35366"/>
                  <a:pt x="28727" y="35401"/>
                  <a:pt x="29018" y="35436"/>
                </a:cubicBezTo>
                <a:cubicBezTo>
                  <a:pt x="29088" y="35806"/>
                  <a:pt x="29168" y="36211"/>
                  <a:pt x="29273" y="36572"/>
                </a:cubicBezTo>
                <a:cubicBezTo>
                  <a:pt x="29388" y="36977"/>
                  <a:pt x="29458" y="37346"/>
                  <a:pt x="29564" y="37672"/>
                </a:cubicBezTo>
                <a:cubicBezTo>
                  <a:pt x="29401" y="37694"/>
                  <a:pt x="29236" y="37705"/>
                  <a:pt x="29071" y="37705"/>
                </a:cubicBezTo>
                <a:cubicBezTo>
                  <a:pt x="28906" y="37705"/>
                  <a:pt x="28741" y="37694"/>
                  <a:pt x="28578" y="37672"/>
                </a:cubicBezTo>
                <a:cubicBezTo>
                  <a:pt x="28507" y="37311"/>
                  <a:pt x="28428" y="36906"/>
                  <a:pt x="28358" y="36537"/>
                </a:cubicBezTo>
                <a:cubicBezTo>
                  <a:pt x="28287" y="36132"/>
                  <a:pt x="28208" y="35735"/>
                  <a:pt x="28138" y="35330"/>
                </a:cubicBezTo>
                <a:close/>
                <a:moveTo>
                  <a:pt x="1611" y="33235"/>
                </a:moveTo>
                <a:lnTo>
                  <a:pt x="1611" y="33235"/>
                </a:lnTo>
                <a:cubicBezTo>
                  <a:pt x="1831" y="33314"/>
                  <a:pt x="2095" y="33349"/>
                  <a:pt x="2351" y="33420"/>
                </a:cubicBezTo>
                <a:cubicBezTo>
                  <a:pt x="2351" y="34855"/>
                  <a:pt x="2421" y="36316"/>
                  <a:pt x="2456" y="37751"/>
                </a:cubicBezTo>
                <a:cubicBezTo>
                  <a:pt x="2201" y="37716"/>
                  <a:pt x="1946" y="37672"/>
                  <a:pt x="1690" y="37637"/>
                </a:cubicBezTo>
                <a:cubicBezTo>
                  <a:pt x="1655" y="36176"/>
                  <a:pt x="1611" y="34705"/>
                  <a:pt x="1611" y="33235"/>
                </a:cubicBezTo>
                <a:close/>
                <a:moveTo>
                  <a:pt x="33710" y="36026"/>
                </a:moveTo>
                <a:lnTo>
                  <a:pt x="33710" y="36026"/>
                </a:lnTo>
                <a:cubicBezTo>
                  <a:pt x="34010" y="36096"/>
                  <a:pt x="34265" y="36132"/>
                  <a:pt x="34556" y="36246"/>
                </a:cubicBezTo>
                <a:cubicBezTo>
                  <a:pt x="34705" y="36466"/>
                  <a:pt x="34846" y="36686"/>
                  <a:pt x="35031" y="36941"/>
                </a:cubicBezTo>
                <a:cubicBezTo>
                  <a:pt x="35216" y="37197"/>
                  <a:pt x="35401" y="37496"/>
                  <a:pt x="35621" y="37751"/>
                </a:cubicBezTo>
                <a:cubicBezTo>
                  <a:pt x="35330" y="37716"/>
                  <a:pt x="35031" y="37672"/>
                  <a:pt x="34741" y="37637"/>
                </a:cubicBezTo>
                <a:cubicBezTo>
                  <a:pt x="34556" y="37346"/>
                  <a:pt x="34371" y="37056"/>
                  <a:pt x="34186" y="36757"/>
                </a:cubicBezTo>
                <a:cubicBezTo>
                  <a:pt x="34010" y="36501"/>
                  <a:pt x="33860" y="36281"/>
                  <a:pt x="33710" y="36026"/>
                </a:cubicBezTo>
                <a:close/>
                <a:moveTo>
                  <a:pt x="2386" y="33420"/>
                </a:moveTo>
                <a:lnTo>
                  <a:pt x="2386" y="33420"/>
                </a:lnTo>
                <a:cubicBezTo>
                  <a:pt x="2641" y="33490"/>
                  <a:pt x="2861" y="33570"/>
                  <a:pt x="3117" y="33605"/>
                </a:cubicBezTo>
                <a:cubicBezTo>
                  <a:pt x="3152" y="35031"/>
                  <a:pt x="3196" y="36466"/>
                  <a:pt x="3266" y="37892"/>
                </a:cubicBezTo>
                <a:cubicBezTo>
                  <a:pt x="3011" y="37857"/>
                  <a:pt x="2756" y="37822"/>
                  <a:pt x="2492" y="37751"/>
                </a:cubicBezTo>
                <a:cubicBezTo>
                  <a:pt x="2456" y="36316"/>
                  <a:pt x="2421" y="34890"/>
                  <a:pt x="2386" y="33420"/>
                </a:cubicBezTo>
                <a:close/>
                <a:moveTo>
                  <a:pt x="20249" y="35401"/>
                </a:moveTo>
                <a:cubicBezTo>
                  <a:pt x="20505" y="35436"/>
                  <a:pt x="20725" y="35436"/>
                  <a:pt x="20980" y="35471"/>
                </a:cubicBezTo>
                <a:cubicBezTo>
                  <a:pt x="21165" y="36281"/>
                  <a:pt x="21385" y="37091"/>
                  <a:pt x="21640" y="37892"/>
                </a:cubicBezTo>
                <a:cubicBezTo>
                  <a:pt x="21385" y="37892"/>
                  <a:pt x="21130" y="37892"/>
                  <a:pt x="20910" y="37936"/>
                </a:cubicBezTo>
                <a:lnTo>
                  <a:pt x="20249" y="35401"/>
                </a:lnTo>
                <a:close/>
                <a:moveTo>
                  <a:pt x="21059" y="35471"/>
                </a:moveTo>
                <a:cubicBezTo>
                  <a:pt x="21200" y="35515"/>
                  <a:pt x="21385" y="35550"/>
                  <a:pt x="21570" y="35586"/>
                </a:cubicBezTo>
                <a:cubicBezTo>
                  <a:pt x="21755" y="36352"/>
                  <a:pt x="21975" y="37162"/>
                  <a:pt x="22195" y="37936"/>
                </a:cubicBezTo>
                <a:cubicBezTo>
                  <a:pt x="22080" y="37936"/>
                  <a:pt x="21940" y="37892"/>
                  <a:pt x="21790" y="37892"/>
                </a:cubicBezTo>
                <a:lnTo>
                  <a:pt x="21684" y="37892"/>
                </a:lnTo>
                <a:cubicBezTo>
                  <a:pt x="21464" y="37091"/>
                  <a:pt x="21244" y="36281"/>
                  <a:pt x="21059" y="35471"/>
                </a:cubicBezTo>
                <a:close/>
                <a:moveTo>
                  <a:pt x="34626" y="36246"/>
                </a:moveTo>
                <a:lnTo>
                  <a:pt x="34626" y="36246"/>
                </a:lnTo>
                <a:cubicBezTo>
                  <a:pt x="34811" y="36316"/>
                  <a:pt x="35031" y="36396"/>
                  <a:pt x="35216" y="36466"/>
                </a:cubicBezTo>
                <a:cubicBezTo>
                  <a:pt x="35401" y="36721"/>
                  <a:pt x="35586" y="36977"/>
                  <a:pt x="35806" y="37276"/>
                </a:cubicBezTo>
                <a:lnTo>
                  <a:pt x="36061" y="37602"/>
                </a:lnTo>
                <a:cubicBezTo>
                  <a:pt x="36132" y="37716"/>
                  <a:pt x="36246" y="37822"/>
                  <a:pt x="36316" y="37936"/>
                </a:cubicBezTo>
                <a:cubicBezTo>
                  <a:pt x="36096" y="37857"/>
                  <a:pt x="35876" y="37822"/>
                  <a:pt x="35691" y="37787"/>
                </a:cubicBezTo>
                <a:cubicBezTo>
                  <a:pt x="35471" y="37496"/>
                  <a:pt x="35251" y="37197"/>
                  <a:pt x="35066" y="36906"/>
                </a:cubicBezTo>
                <a:cubicBezTo>
                  <a:pt x="34925" y="36686"/>
                  <a:pt x="34776" y="36466"/>
                  <a:pt x="34626" y="36246"/>
                </a:cubicBezTo>
                <a:close/>
                <a:moveTo>
                  <a:pt x="17317" y="35216"/>
                </a:moveTo>
                <a:cubicBezTo>
                  <a:pt x="17573" y="35216"/>
                  <a:pt x="17793" y="35251"/>
                  <a:pt x="18013" y="35251"/>
                </a:cubicBezTo>
                <a:cubicBezTo>
                  <a:pt x="18198" y="36176"/>
                  <a:pt x="18418" y="37091"/>
                  <a:pt x="18638" y="38007"/>
                </a:cubicBezTo>
                <a:lnTo>
                  <a:pt x="17899" y="38007"/>
                </a:lnTo>
                <a:cubicBezTo>
                  <a:pt x="17722" y="37056"/>
                  <a:pt x="17502" y="36132"/>
                  <a:pt x="17317" y="35216"/>
                </a:cubicBezTo>
                <a:close/>
                <a:moveTo>
                  <a:pt x="19589" y="35366"/>
                </a:moveTo>
                <a:cubicBezTo>
                  <a:pt x="19809" y="35366"/>
                  <a:pt x="19994" y="35401"/>
                  <a:pt x="20179" y="35401"/>
                </a:cubicBezTo>
                <a:lnTo>
                  <a:pt x="20839" y="37936"/>
                </a:lnTo>
                <a:cubicBezTo>
                  <a:pt x="20654" y="37936"/>
                  <a:pt x="20434" y="37972"/>
                  <a:pt x="20249" y="38007"/>
                </a:cubicBezTo>
                <a:lnTo>
                  <a:pt x="19589" y="35366"/>
                </a:lnTo>
                <a:close/>
                <a:moveTo>
                  <a:pt x="3152" y="33640"/>
                </a:moveTo>
                <a:lnTo>
                  <a:pt x="3152" y="33640"/>
                </a:lnTo>
                <a:cubicBezTo>
                  <a:pt x="3372" y="33675"/>
                  <a:pt x="3592" y="33754"/>
                  <a:pt x="3812" y="33790"/>
                </a:cubicBezTo>
                <a:cubicBezTo>
                  <a:pt x="3856" y="33790"/>
                  <a:pt x="3891" y="33790"/>
                  <a:pt x="3891" y="33825"/>
                </a:cubicBezTo>
                <a:cubicBezTo>
                  <a:pt x="3962" y="35216"/>
                  <a:pt x="3997" y="36616"/>
                  <a:pt x="4076" y="38042"/>
                </a:cubicBezTo>
                <a:cubicBezTo>
                  <a:pt x="3856" y="38007"/>
                  <a:pt x="3636" y="37972"/>
                  <a:pt x="3451" y="37936"/>
                </a:cubicBezTo>
                <a:cubicBezTo>
                  <a:pt x="3416" y="37936"/>
                  <a:pt x="3337" y="37936"/>
                  <a:pt x="3302" y="37892"/>
                </a:cubicBezTo>
                <a:cubicBezTo>
                  <a:pt x="3266" y="36501"/>
                  <a:pt x="3231" y="35075"/>
                  <a:pt x="3152" y="33640"/>
                </a:cubicBezTo>
                <a:close/>
                <a:moveTo>
                  <a:pt x="16842" y="35145"/>
                </a:moveTo>
                <a:cubicBezTo>
                  <a:pt x="16913" y="35145"/>
                  <a:pt x="17018" y="35181"/>
                  <a:pt x="17097" y="35181"/>
                </a:cubicBezTo>
                <a:lnTo>
                  <a:pt x="17282" y="35181"/>
                </a:lnTo>
                <a:cubicBezTo>
                  <a:pt x="17458" y="36132"/>
                  <a:pt x="17643" y="37056"/>
                  <a:pt x="17863" y="38007"/>
                </a:cubicBezTo>
                <a:lnTo>
                  <a:pt x="17828" y="38007"/>
                </a:lnTo>
                <a:cubicBezTo>
                  <a:pt x="17678" y="38007"/>
                  <a:pt x="17538" y="38042"/>
                  <a:pt x="17388" y="38042"/>
                </a:cubicBezTo>
                <a:cubicBezTo>
                  <a:pt x="17203" y="37091"/>
                  <a:pt x="16983" y="36132"/>
                  <a:pt x="16842" y="35145"/>
                </a:cubicBezTo>
                <a:close/>
                <a:moveTo>
                  <a:pt x="18048" y="35251"/>
                </a:moveTo>
                <a:lnTo>
                  <a:pt x="18048" y="35251"/>
                </a:lnTo>
                <a:cubicBezTo>
                  <a:pt x="18304" y="35295"/>
                  <a:pt x="18559" y="35295"/>
                  <a:pt x="18779" y="35330"/>
                </a:cubicBezTo>
                <a:cubicBezTo>
                  <a:pt x="18964" y="36246"/>
                  <a:pt x="19184" y="37162"/>
                  <a:pt x="19404" y="38042"/>
                </a:cubicBezTo>
                <a:lnTo>
                  <a:pt x="18673" y="38042"/>
                </a:lnTo>
                <a:cubicBezTo>
                  <a:pt x="18453" y="37091"/>
                  <a:pt x="18268" y="36176"/>
                  <a:pt x="18048" y="35251"/>
                </a:cubicBezTo>
                <a:close/>
                <a:moveTo>
                  <a:pt x="19114" y="35330"/>
                </a:moveTo>
                <a:cubicBezTo>
                  <a:pt x="19263" y="35330"/>
                  <a:pt x="19404" y="35366"/>
                  <a:pt x="19554" y="35366"/>
                </a:cubicBezTo>
                <a:cubicBezTo>
                  <a:pt x="19739" y="36246"/>
                  <a:pt x="19959" y="37126"/>
                  <a:pt x="20214" y="38007"/>
                </a:cubicBezTo>
                <a:cubicBezTo>
                  <a:pt x="20064" y="38007"/>
                  <a:pt x="19923" y="38042"/>
                  <a:pt x="19774" y="38042"/>
                </a:cubicBezTo>
                <a:lnTo>
                  <a:pt x="19483" y="38042"/>
                </a:lnTo>
                <a:cubicBezTo>
                  <a:pt x="19263" y="37162"/>
                  <a:pt x="19043" y="36246"/>
                  <a:pt x="18858" y="35330"/>
                </a:cubicBezTo>
                <a:close/>
                <a:moveTo>
                  <a:pt x="16217" y="35110"/>
                </a:moveTo>
                <a:cubicBezTo>
                  <a:pt x="16402" y="35110"/>
                  <a:pt x="16578" y="35110"/>
                  <a:pt x="16763" y="35145"/>
                </a:cubicBezTo>
                <a:cubicBezTo>
                  <a:pt x="16948" y="36132"/>
                  <a:pt x="17133" y="37091"/>
                  <a:pt x="17317" y="38042"/>
                </a:cubicBezTo>
                <a:cubicBezTo>
                  <a:pt x="17133" y="38042"/>
                  <a:pt x="16948" y="38077"/>
                  <a:pt x="16763" y="38077"/>
                </a:cubicBezTo>
                <a:cubicBezTo>
                  <a:pt x="16578" y="37091"/>
                  <a:pt x="16402" y="36096"/>
                  <a:pt x="16217" y="35110"/>
                </a:cubicBezTo>
                <a:close/>
                <a:moveTo>
                  <a:pt x="21640" y="35586"/>
                </a:moveTo>
                <a:lnTo>
                  <a:pt x="21640" y="35586"/>
                </a:lnTo>
                <a:cubicBezTo>
                  <a:pt x="21825" y="35621"/>
                  <a:pt x="22045" y="35656"/>
                  <a:pt x="22265" y="35735"/>
                </a:cubicBezTo>
                <a:cubicBezTo>
                  <a:pt x="22450" y="36537"/>
                  <a:pt x="22670" y="37311"/>
                  <a:pt x="22855" y="38077"/>
                </a:cubicBezTo>
                <a:cubicBezTo>
                  <a:pt x="22670" y="38042"/>
                  <a:pt x="22450" y="37972"/>
                  <a:pt x="22265" y="37972"/>
                </a:cubicBezTo>
                <a:cubicBezTo>
                  <a:pt x="22045" y="37162"/>
                  <a:pt x="21825" y="36396"/>
                  <a:pt x="21640" y="35586"/>
                </a:cubicBezTo>
                <a:close/>
                <a:moveTo>
                  <a:pt x="15407" y="35031"/>
                </a:moveTo>
                <a:cubicBezTo>
                  <a:pt x="15662" y="35031"/>
                  <a:pt x="15882" y="35075"/>
                  <a:pt x="16138" y="35075"/>
                </a:cubicBezTo>
                <a:cubicBezTo>
                  <a:pt x="16323" y="36096"/>
                  <a:pt x="16508" y="37091"/>
                  <a:pt x="16692" y="38077"/>
                </a:cubicBezTo>
                <a:cubicBezTo>
                  <a:pt x="16472" y="38112"/>
                  <a:pt x="16217" y="38156"/>
                  <a:pt x="15962" y="38156"/>
                </a:cubicBezTo>
                <a:cubicBezTo>
                  <a:pt x="15777" y="37126"/>
                  <a:pt x="15557" y="36061"/>
                  <a:pt x="15407" y="35031"/>
                </a:cubicBezTo>
                <a:close/>
                <a:moveTo>
                  <a:pt x="3962" y="33825"/>
                </a:moveTo>
                <a:cubicBezTo>
                  <a:pt x="4217" y="33895"/>
                  <a:pt x="4437" y="33931"/>
                  <a:pt x="4693" y="34010"/>
                </a:cubicBezTo>
                <a:cubicBezTo>
                  <a:pt x="4737" y="35401"/>
                  <a:pt x="4807" y="36792"/>
                  <a:pt x="4878" y="38192"/>
                </a:cubicBezTo>
                <a:cubicBezTo>
                  <a:pt x="4622" y="38156"/>
                  <a:pt x="4367" y="38112"/>
                  <a:pt x="4147" y="38042"/>
                </a:cubicBezTo>
                <a:cubicBezTo>
                  <a:pt x="4076" y="36651"/>
                  <a:pt x="3997" y="35216"/>
                  <a:pt x="3962" y="33825"/>
                </a:cubicBezTo>
                <a:close/>
                <a:moveTo>
                  <a:pt x="14597" y="34996"/>
                </a:moveTo>
                <a:cubicBezTo>
                  <a:pt x="14861" y="34996"/>
                  <a:pt x="15081" y="35031"/>
                  <a:pt x="15337" y="35031"/>
                </a:cubicBezTo>
                <a:cubicBezTo>
                  <a:pt x="15521" y="36061"/>
                  <a:pt x="15698" y="37126"/>
                  <a:pt x="15882" y="38156"/>
                </a:cubicBezTo>
                <a:cubicBezTo>
                  <a:pt x="15662" y="38192"/>
                  <a:pt x="15407" y="38227"/>
                  <a:pt x="15152" y="38227"/>
                </a:cubicBezTo>
                <a:cubicBezTo>
                  <a:pt x="14967" y="37162"/>
                  <a:pt x="14782" y="36061"/>
                  <a:pt x="14597" y="34996"/>
                </a:cubicBezTo>
                <a:close/>
                <a:moveTo>
                  <a:pt x="14562" y="34996"/>
                </a:moveTo>
                <a:cubicBezTo>
                  <a:pt x="14712" y="36061"/>
                  <a:pt x="14896" y="37162"/>
                  <a:pt x="15117" y="38227"/>
                </a:cubicBezTo>
                <a:cubicBezTo>
                  <a:pt x="15037" y="38262"/>
                  <a:pt x="14967" y="38262"/>
                  <a:pt x="14896" y="38262"/>
                </a:cubicBezTo>
                <a:cubicBezTo>
                  <a:pt x="14712" y="37162"/>
                  <a:pt x="14562" y="36096"/>
                  <a:pt x="14421" y="34996"/>
                </a:cubicBezTo>
                <a:close/>
                <a:moveTo>
                  <a:pt x="4737" y="34010"/>
                </a:moveTo>
                <a:lnTo>
                  <a:pt x="4737" y="34010"/>
                </a:lnTo>
                <a:cubicBezTo>
                  <a:pt x="4992" y="34080"/>
                  <a:pt x="5212" y="34115"/>
                  <a:pt x="5467" y="34195"/>
                </a:cubicBezTo>
                <a:cubicBezTo>
                  <a:pt x="5538" y="35586"/>
                  <a:pt x="5617" y="36941"/>
                  <a:pt x="5687" y="38297"/>
                </a:cubicBezTo>
                <a:cubicBezTo>
                  <a:pt x="5432" y="38262"/>
                  <a:pt x="5177" y="38227"/>
                  <a:pt x="4957" y="38192"/>
                </a:cubicBezTo>
                <a:cubicBezTo>
                  <a:pt x="4878" y="36792"/>
                  <a:pt x="4807" y="35401"/>
                  <a:pt x="4737" y="34010"/>
                </a:cubicBezTo>
                <a:close/>
                <a:moveTo>
                  <a:pt x="13937" y="34961"/>
                </a:moveTo>
                <a:cubicBezTo>
                  <a:pt x="14086" y="34961"/>
                  <a:pt x="14236" y="34996"/>
                  <a:pt x="14377" y="34996"/>
                </a:cubicBezTo>
                <a:cubicBezTo>
                  <a:pt x="14527" y="36096"/>
                  <a:pt x="14676" y="37162"/>
                  <a:pt x="14817" y="38262"/>
                </a:cubicBezTo>
                <a:lnTo>
                  <a:pt x="14712" y="38262"/>
                </a:lnTo>
                <a:cubicBezTo>
                  <a:pt x="14597" y="38297"/>
                  <a:pt x="14491" y="38297"/>
                  <a:pt x="14377" y="38297"/>
                </a:cubicBezTo>
                <a:cubicBezTo>
                  <a:pt x="14236" y="37197"/>
                  <a:pt x="14086" y="36096"/>
                  <a:pt x="13937" y="34961"/>
                </a:cubicBezTo>
                <a:close/>
                <a:moveTo>
                  <a:pt x="22301" y="35735"/>
                </a:moveTo>
                <a:cubicBezTo>
                  <a:pt x="22485" y="35806"/>
                  <a:pt x="22670" y="35841"/>
                  <a:pt x="22855" y="35911"/>
                </a:cubicBezTo>
                <a:cubicBezTo>
                  <a:pt x="23040" y="36721"/>
                  <a:pt x="23225" y="37531"/>
                  <a:pt x="23445" y="38297"/>
                </a:cubicBezTo>
                <a:cubicBezTo>
                  <a:pt x="23260" y="38227"/>
                  <a:pt x="23110" y="38156"/>
                  <a:pt x="22926" y="38112"/>
                </a:cubicBezTo>
                <a:cubicBezTo>
                  <a:pt x="22706" y="37346"/>
                  <a:pt x="22521" y="36537"/>
                  <a:pt x="22301" y="35735"/>
                </a:cubicBezTo>
                <a:close/>
                <a:moveTo>
                  <a:pt x="13866" y="34961"/>
                </a:moveTo>
                <a:cubicBezTo>
                  <a:pt x="14016" y="36096"/>
                  <a:pt x="14157" y="37197"/>
                  <a:pt x="14342" y="38297"/>
                </a:cubicBezTo>
                <a:cubicBezTo>
                  <a:pt x="14086" y="38333"/>
                  <a:pt x="13831" y="38377"/>
                  <a:pt x="13611" y="38377"/>
                </a:cubicBezTo>
                <a:cubicBezTo>
                  <a:pt x="13426" y="37232"/>
                  <a:pt x="13276" y="36096"/>
                  <a:pt x="13136" y="34961"/>
                </a:cubicBezTo>
                <a:close/>
                <a:moveTo>
                  <a:pt x="5503" y="34195"/>
                </a:moveTo>
                <a:cubicBezTo>
                  <a:pt x="5687" y="34230"/>
                  <a:pt x="5872" y="34300"/>
                  <a:pt x="6057" y="34336"/>
                </a:cubicBezTo>
                <a:cubicBezTo>
                  <a:pt x="6163" y="35691"/>
                  <a:pt x="6277" y="37056"/>
                  <a:pt x="6348" y="38412"/>
                </a:cubicBezTo>
                <a:cubicBezTo>
                  <a:pt x="6163" y="38377"/>
                  <a:pt x="5943" y="38377"/>
                  <a:pt x="5758" y="38333"/>
                </a:cubicBezTo>
                <a:cubicBezTo>
                  <a:pt x="5652" y="36941"/>
                  <a:pt x="5573" y="35586"/>
                  <a:pt x="5503" y="34195"/>
                </a:cubicBezTo>
                <a:close/>
                <a:moveTo>
                  <a:pt x="12660" y="34925"/>
                </a:moveTo>
                <a:cubicBezTo>
                  <a:pt x="12801" y="34961"/>
                  <a:pt x="12951" y="34961"/>
                  <a:pt x="13100" y="34961"/>
                </a:cubicBezTo>
                <a:cubicBezTo>
                  <a:pt x="13241" y="36096"/>
                  <a:pt x="13391" y="37232"/>
                  <a:pt x="13541" y="38412"/>
                </a:cubicBezTo>
                <a:cubicBezTo>
                  <a:pt x="13276" y="38412"/>
                  <a:pt x="13021" y="38447"/>
                  <a:pt x="12766" y="38482"/>
                </a:cubicBezTo>
                <a:cubicBezTo>
                  <a:pt x="12581" y="37311"/>
                  <a:pt x="12440" y="36096"/>
                  <a:pt x="12290" y="34925"/>
                </a:cubicBezTo>
                <a:close/>
                <a:moveTo>
                  <a:pt x="6128" y="34336"/>
                </a:moveTo>
                <a:cubicBezTo>
                  <a:pt x="6348" y="34371"/>
                  <a:pt x="6568" y="34450"/>
                  <a:pt x="6788" y="34485"/>
                </a:cubicBezTo>
                <a:cubicBezTo>
                  <a:pt x="6894" y="35806"/>
                  <a:pt x="7008" y="37162"/>
                  <a:pt x="7114" y="38517"/>
                </a:cubicBezTo>
                <a:cubicBezTo>
                  <a:pt x="6894" y="38482"/>
                  <a:pt x="6638" y="38447"/>
                  <a:pt x="6418" y="38412"/>
                </a:cubicBezTo>
                <a:cubicBezTo>
                  <a:pt x="6313" y="37056"/>
                  <a:pt x="6198" y="35691"/>
                  <a:pt x="6128" y="34336"/>
                </a:cubicBezTo>
                <a:close/>
                <a:moveTo>
                  <a:pt x="12220" y="34925"/>
                </a:moveTo>
                <a:cubicBezTo>
                  <a:pt x="12396" y="36096"/>
                  <a:pt x="12546" y="37311"/>
                  <a:pt x="12695" y="38482"/>
                </a:cubicBezTo>
                <a:cubicBezTo>
                  <a:pt x="12440" y="38482"/>
                  <a:pt x="12220" y="38517"/>
                  <a:pt x="11956" y="38517"/>
                </a:cubicBezTo>
                <a:cubicBezTo>
                  <a:pt x="11815" y="37346"/>
                  <a:pt x="11630" y="36132"/>
                  <a:pt x="11480" y="34925"/>
                </a:cubicBezTo>
                <a:close/>
                <a:moveTo>
                  <a:pt x="22926" y="35955"/>
                </a:moveTo>
                <a:cubicBezTo>
                  <a:pt x="23075" y="35991"/>
                  <a:pt x="23225" y="36061"/>
                  <a:pt x="23401" y="36132"/>
                </a:cubicBezTo>
                <a:cubicBezTo>
                  <a:pt x="23586" y="36977"/>
                  <a:pt x="23771" y="37787"/>
                  <a:pt x="23991" y="38553"/>
                </a:cubicBezTo>
                <a:cubicBezTo>
                  <a:pt x="23806" y="38482"/>
                  <a:pt x="23665" y="38412"/>
                  <a:pt x="23515" y="38333"/>
                </a:cubicBezTo>
                <a:cubicBezTo>
                  <a:pt x="23295" y="37531"/>
                  <a:pt x="23110" y="36757"/>
                  <a:pt x="22926" y="35955"/>
                </a:cubicBezTo>
                <a:close/>
                <a:moveTo>
                  <a:pt x="6858" y="34485"/>
                </a:moveTo>
                <a:lnTo>
                  <a:pt x="6858" y="34485"/>
                </a:lnTo>
                <a:cubicBezTo>
                  <a:pt x="7078" y="34520"/>
                  <a:pt x="7334" y="34556"/>
                  <a:pt x="7554" y="34591"/>
                </a:cubicBezTo>
                <a:cubicBezTo>
                  <a:pt x="7668" y="35955"/>
                  <a:pt x="7774" y="37276"/>
                  <a:pt x="7924" y="38597"/>
                </a:cubicBezTo>
                <a:cubicBezTo>
                  <a:pt x="7668" y="38553"/>
                  <a:pt x="7448" y="38553"/>
                  <a:pt x="7193" y="38517"/>
                </a:cubicBezTo>
                <a:cubicBezTo>
                  <a:pt x="7078" y="37162"/>
                  <a:pt x="6973" y="35841"/>
                  <a:pt x="6858" y="34485"/>
                </a:cubicBezTo>
                <a:close/>
                <a:moveTo>
                  <a:pt x="10679" y="34890"/>
                </a:moveTo>
                <a:cubicBezTo>
                  <a:pt x="10935" y="34890"/>
                  <a:pt x="11190" y="34890"/>
                  <a:pt x="11445" y="34925"/>
                </a:cubicBezTo>
                <a:cubicBezTo>
                  <a:pt x="11595" y="36132"/>
                  <a:pt x="11736" y="37346"/>
                  <a:pt x="11885" y="38517"/>
                </a:cubicBezTo>
                <a:cubicBezTo>
                  <a:pt x="11665" y="38553"/>
                  <a:pt x="11410" y="38553"/>
                  <a:pt x="11155" y="38597"/>
                </a:cubicBezTo>
                <a:cubicBezTo>
                  <a:pt x="10970" y="37346"/>
                  <a:pt x="10820" y="36132"/>
                  <a:pt x="10679" y="34890"/>
                </a:cubicBezTo>
                <a:close/>
                <a:moveTo>
                  <a:pt x="7633" y="34635"/>
                </a:moveTo>
                <a:lnTo>
                  <a:pt x="7633" y="34635"/>
                </a:lnTo>
                <a:cubicBezTo>
                  <a:pt x="7853" y="34670"/>
                  <a:pt x="8109" y="34705"/>
                  <a:pt x="8364" y="34705"/>
                </a:cubicBezTo>
                <a:cubicBezTo>
                  <a:pt x="8478" y="36026"/>
                  <a:pt x="8619" y="37311"/>
                  <a:pt x="8734" y="38632"/>
                </a:cubicBezTo>
                <a:cubicBezTo>
                  <a:pt x="8478" y="38632"/>
                  <a:pt x="8214" y="38597"/>
                  <a:pt x="7959" y="38597"/>
                </a:cubicBezTo>
                <a:lnTo>
                  <a:pt x="7633" y="34635"/>
                </a:lnTo>
                <a:close/>
                <a:moveTo>
                  <a:pt x="8734" y="34741"/>
                </a:moveTo>
                <a:cubicBezTo>
                  <a:pt x="8839" y="34776"/>
                  <a:pt x="8989" y="34776"/>
                  <a:pt x="9095" y="34776"/>
                </a:cubicBezTo>
                <a:cubicBezTo>
                  <a:pt x="9244" y="36061"/>
                  <a:pt x="9359" y="37346"/>
                  <a:pt x="9500" y="38632"/>
                </a:cubicBezTo>
                <a:lnTo>
                  <a:pt x="8804" y="38632"/>
                </a:lnTo>
                <a:cubicBezTo>
                  <a:pt x="8654" y="37346"/>
                  <a:pt x="8549" y="36026"/>
                  <a:pt x="8434" y="34741"/>
                </a:cubicBezTo>
                <a:close/>
                <a:moveTo>
                  <a:pt x="9174" y="34776"/>
                </a:moveTo>
                <a:lnTo>
                  <a:pt x="9174" y="34776"/>
                </a:lnTo>
                <a:cubicBezTo>
                  <a:pt x="9394" y="34811"/>
                  <a:pt x="9614" y="34811"/>
                  <a:pt x="9869" y="34855"/>
                </a:cubicBezTo>
                <a:cubicBezTo>
                  <a:pt x="9975" y="36096"/>
                  <a:pt x="10125" y="37346"/>
                  <a:pt x="10310" y="38632"/>
                </a:cubicBezTo>
                <a:lnTo>
                  <a:pt x="9579" y="38632"/>
                </a:lnTo>
                <a:cubicBezTo>
                  <a:pt x="9429" y="37346"/>
                  <a:pt x="9279" y="36061"/>
                  <a:pt x="9174" y="34776"/>
                </a:cubicBezTo>
                <a:close/>
                <a:moveTo>
                  <a:pt x="9905" y="34855"/>
                </a:moveTo>
                <a:cubicBezTo>
                  <a:pt x="10160" y="34855"/>
                  <a:pt x="10380" y="34890"/>
                  <a:pt x="10635" y="34890"/>
                </a:cubicBezTo>
                <a:cubicBezTo>
                  <a:pt x="10785" y="36132"/>
                  <a:pt x="10935" y="37346"/>
                  <a:pt x="11075" y="38597"/>
                </a:cubicBezTo>
                <a:cubicBezTo>
                  <a:pt x="10855" y="38597"/>
                  <a:pt x="10600" y="38597"/>
                  <a:pt x="10345" y="38632"/>
                </a:cubicBezTo>
                <a:cubicBezTo>
                  <a:pt x="10195" y="37346"/>
                  <a:pt x="10054" y="36096"/>
                  <a:pt x="9905" y="34855"/>
                </a:cubicBezTo>
                <a:close/>
                <a:moveTo>
                  <a:pt x="23480" y="36176"/>
                </a:moveTo>
                <a:cubicBezTo>
                  <a:pt x="23621" y="36211"/>
                  <a:pt x="23771" y="36316"/>
                  <a:pt x="23956" y="36396"/>
                </a:cubicBezTo>
                <a:cubicBezTo>
                  <a:pt x="24105" y="37232"/>
                  <a:pt x="24281" y="38042"/>
                  <a:pt x="24466" y="38852"/>
                </a:cubicBezTo>
                <a:cubicBezTo>
                  <a:pt x="24325" y="38773"/>
                  <a:pt x="24176" y="38667"/>
                  <a:pt x="24061" y="38597"/>
                </a:cubicBezTo>
                <a:cubicBezTo>
                  <a:pt x="23841" y="37822"/>
                  <a:pt x="23665" y="36977"/>
                  <a:pt x="23480" y="36176"/>
                </a:cubicBezTo>
                <a:close/>
                <a:moveTo>
                  <a:pt x="23991" y="36431"/>
                </a:moveTo>
                <a:lnTo>
                  <a:pt x="23991" y="36431"/>
                </a:lnTo>
                <a:cubicBezTo>
                  <a:pt x="24141" y="36501"/>
                  <a:pt x="24281" y="36572"/>
                  <a:pt x="24431" y="36651"/>
                </a:cubicBezTo>
                <a:cubicBezTo>
                  <a:pt x="24466" y="36651"/>
                  <a:pt x="24466" y="36686"/>
                  <a:pt x="24466" y="36686"/>
                </a:cubicBezTo>
                <a:cubicBezTo>
                  <a:pt x="24616" y="37496"/>
                  <a:pt x="24801" y="38333"/>
                  <a:pt x="24986" y="39178"/>
                </a:cubicBezTo>
                <a:cubicBezTo>
                  <a:pt x="24942" y="39142"/>
                  <a:pt x="24907" y="39107"/>
                  <a:pt x="24871" y="39107"/>
                </a:cubicBezTo>
                <a:cubicBezTo>
                  <a:pt x="24766" y="39037"/>
                  <a:pt x="24651" y="38958"/>
                  <a:pt x="24546" y="38887"/>
                </a:cubicBezTo>
                <a:cubicBezTo>
                  <a:pt x="24361" y="38112"/>
                  <a:pt x="24176" y="37276"/>
                  <a:pt x="23991" y="36431"/>
                </a:cubicBezTo>
                <a:close/>
                <a:moveTo>
                  <a:pt x="33710" y="37637"/>
                </a:moveTo>
                <a:cubicBezTo>
                  <a:pt x="34045" y="37637"/>
                  <a:pt x="34371" y="37637"/>
                  <a:pt x="34705" y="37672"/>
                </a:cubicBezTo>
                <a:cubicBezTo>
                  <a:pt x="35066" y="38227"/>
                  <a:pt x="35401" y="38773"/>
                  <a:pt x="35771" y="39292"/>
                </a:cubicBezTo>
                <a:cubicBezTo>
                  <a:pt x="35401" y="39292"/>
                  <a:pt x="35066" y="39327"/>
                  <a:pt x="34705" y="39327"/>
                </a:cubicBezTo>
                <a:cubicBezTo>
                  <a:pt x="34371" y="38773"/>
                  <a:pt x="34045" y="38192"/>
                  <a:pt x="33710" y="37637"/>
                </a:cubicBezTo>
                <a:close/>
                <a:moveTo>
                  <a:pt x="34776" y="37716"/>
                </a:moveTo>
                <a:cubicBezTo>
                  <a:pt x="35066" y="37716"/>
                  <a:pt x="35366" y="37787"/>
                  <a:pt x="35656" y="37822"/>
                </a:cubicBezTo>
                <a:cubicBezTo>
                  <a:pt x="36026" y="38333"/>
                  <a:pt x="36352" y="38852"/>
                  <a:pt x="36757" y="39327"/>
                </a:cubicBezTo>
                <a:cubicBezTo>
                  <a:pt x="36431" y="39292"/>
                  <a:pt x="36132" y="39292"/>
                  <a:pt x="35841" y="39292"/>
                </a:cubicBezTo>
                <a:cubicBezTo>
                  <a:pt x="35471" y="38773"/>
                  <a:pt x="35110" y="38227"/>
                  <a:pt x="34776" y="37716"/>
                </a:cubicBezTo>
                <a:close/>
                <a:moveTo>
                  <a:pt x="24546" y="36721"/>
                </a:moveTo>
                <a:lnTo>
                  <a:pt x="24546" y="36721"/>
                </a:lnTo>
                <a:cubicBezTo>
                  <a:pt x="24651" y="36792"/>
                  <a:pt x="24766" y="36836"/>
                  <a:pt x="24871" y="36906"/>
                </a:cubicBezTo>
                <a:cubicBezTo>
                  <a:pt x="24986" y="37716"/>
                  <a:pt x="25127" y="38517"/>
                  <a:pt x="25311" y="39363"/>
                </a:cubicBezTo>
                <a:cubicBezTo>
                  <a:pt x="25206" y="39327"/>
                  <a:pt x="25127" y="39257"/>
                  <a:pt x="25056" y="39213"/>
                </a:cubicBezTo>
                <a:cubicBezTo>
                  <a:pt x="24836" y="38377"/>
                  <a:pt x="24686" y="37531"/>
                  <a:pt x="24546" y="36721"/>
                </a:cubicBezTo>
                <a:close/>
                <a:moveTo>
                  <a:pt x="35727" y="37857"/>
                </a:moveTo>
                <a:lnTo>
                  <a:pt x="35727" y="37857"/>
                </a:lnTo>
                <a:cubicBezTo>
                  <a:pt x="35947" y="37892"/>
                  <a:pt x="36167" y="37936"/>
                  <a:pt x="36352" y="38007"/>
                </a:cubicBezTo>
                <a:cubicBezTo>
                  <a:pt x="36721" y="38482"/>
                  <a:pt x="37091" y="38958"/>
                  <a:pt x="37452" y="39433"/>
                </a:cubicBezTo>
                <a:cubicBezTo>
                  <a:pt x="37232" y="39398"/>
                  <a:pt x="37047" y="39363"/>
                  <a:pt x="36827" y="39363"/>
                </a:cubicBezTo>
                <a:cubicBezTo>
                  <a:pt x="36466" y="38852"/>
                  <a:pt x="36096" y="38333"/>
                  <a:pt x="35727" y="37857"/>
                </a:cubicBezTo>
                <a:close/>
                <a:moveTo>
                  <a:pt x="33273" y="37621"/>
                </a:moveTo>
                <a:cubicBezTo>
                  <a:pt x="33394" y="37621"/>
                  <a:pt x="33517" y="37625"/>
                  <a:pt x="33640" y="37637"/>
                </a:cubicBezTo>
                <a:cubicBezTo>
                  <a:pt x="33966" y="38192"/>
                  <a:pt x="34300" y="38773"/>
                  <a:pt x="34626" y="39363"/>
                </a:cubicBezTo>
                <a:cubicBezTo>
                  <a:pt x="34265" y="39363"/>
                  <a:pt x="33860" y="39433"/>
                  <a:pt x="33455" y="39477"/>
                </a:cubicBezTo>
                <a:cubicBezTo>
                  <a:pt x="33165" y="38887"/>
                  <a:pt x="32830" y="38262"/>
                  <a:pt x="32540" y="37637"/>
                </a:cubicBezTo>
                <a:cubicBezTo>
                  <a:pt x="32786" y="37637"/>
                  <a:pt x="33029" y="37621"/>
                  <a:pt x="33273" y="37621"/>
                </a:cubicBezTo>
                <a:close/>
                <a:moveTo>
                  <a:pt x="24942" y="36941"/>
                </a:moveTo>
                <a:lnTo>
                  <a:pt x="24942" y="36941"/>
                </a:lnTo>
                <a:cubicBezTo>
                  <a:pt x="25127" y="37012"/>
                  <a:pt x="25276" y="37091"/>
                  <a:pt x="25461" y="37162"/>
                </a:cubicBezTo>
                <a:cubicBezTo>
                  <a:pt x="25567" y="37972"/>
                  <a:pt x="25716" y="38817"/>
                  <a:pt x="25866" y="39618"/>
                </a:cubicBezTo>
                <a:cubicBezTo>
                  <a:pt x="25716" y="39547"/>
                  <a:pt x="25532" y="39477"/>
                  <a:pt x="25347" y="39398"/>
                </a:cubicBezTo>
                <a:cubicBezTo>
                  <a:pt x="25206" y="38553"/>
                  <a:pt x="25056" y="37751"/>
                  <a:pt x="24942" y="36941"/>
                </a:cubicBezTo>
                <a:close/>
                <a:moveTo>
                  <a:pt x="32504" y="37637"/>
                </a:moveTo>
                <a:cubicBezTo>
                  <a:pt x="32795" y="38262"/>
                  <a:pt x="33085" y="38887"/>
                  <a:pt x="33420" y="39512"/>
                </a:cubicBezTo>
                <a:cubicBezTo>
                  <a:pt x="33085" y="39547"/>
                  <a:pt x="32760" y="39583"/>
                  <a:pt x="32425" y="39653"/>
                </a:cubicBezTo>
                <a:cubicBezTo>
                  <a:pt x="32135" y="38993"/>
                  <a:pt x="31844" y="38333"/>
                  <a:pt x="31589" y="37672"/>
                </a:cubicBezTo>
                <a:cubicBezTo>
                  <a:pt x="31879" y="37637"/>
                  <a:pt x="32170" y="37637"/>
                  <a:pt x="32504" y="37637"/>
                </a:cubicBezTo>
                <a:close/>
                <a:moveTo>
                  <a:pt x="25532" y="37197"/>
                </a:moveTo>
                <a:lnTo>
                  <a:pt x="25532" y="37197"/>
                </a:lnTo>
                <a:cubicBezTo>
                  <a:pt x="25716" y="37232"/>
                  <a:pt x="25866" y="37311"/>
                  <a:pt x="26042" y="37346"/>
                </a:cubicBezTo>
                <a:cubicBezTo>
                  <a:pt x="26157" y="38192"/>
                  <a:pt x="26262" y="38993"/>
                  <a:pt x="26412" y="39803"/>
                </a:cubicBezTo>
                <a:cubicBezTo>
                  <a:pt x="26262" y="39768"/>
                  <a:pt x="26086" y="39697"/>
                  <a:pt x="25937" y="39653"/>
                </a:cubicBezTo>
                <a:cubicBezTo>
                  <a:pt x="25787" y="38817"/>
                  <a:pt x="25646" y="38007"/>
                  <a:pt x="25532" y="37197"/>
                </a:cubicBezTo>
                <a:close/>
                <a:moveTo>
                  <a:pt x="31509" y="37672"/>
                </a:moveTo>
                <a:cubicBezTo>
                  <a:pt x="31809" y="38333"/>
                  <a:pt x="32064" y="38993"/>
                  <a:pt x="32355" y="39653"/>
                </a:cubicBezTo>
                <a:cubicBezTo>
                  <a:pt x="32319" y="39653"/>
                  <a:pt x="32249" y="39697"/>
                  <a:pt x="32170" y="39697"/>
                </a:cubicBezTo>
                <a:cubicBezTo>
                  <a:pt x="31914" y="39732"/>
                  <a:pt x="31659" y="39768"/>
                  <a:pt x="31439" y="39803"/>
                </a:cubicBezTo>
                <a:cubicBezTo>
                  <a:pt x="31149" y="39142"/>
                  <a:pt x="30884" y="38412"/>
                  <a:pt x="30664" y="37716"/>
                </a:cubicBezTo>
                <a:cubicBezTo>
                  <a:pt x="30849" y="37716"/>
                  <a:pt x="31034" y="37716"/>
                  <a:pt x="31219" y="37672"/>
                </a:cubicBezTo>
                <a:close/>
                <a:moveTo>
                  <a:pt x="26121" y="37382"/>
                </a:moveTo>
                <a:cubicBezTo>
                  <a:pt x="26306" y="37417"/>
                  <a:pt x="26482" y="37496"/>
                  <a:pt x="26703" y="37531"/>
                </a:cubicBezTo>
                <a:cubicBezTo>
                  <a:pt x="26782" y="38333"/>
                  <a:pt x="26923" y="39142"/>
                  <a:pt x="27072" y="39952"/>
                </a:cubicBezTo>
                <a:cubicBezTo>
                  <a:pt x="26887" y="39917"/>
                  <a:pt x="26667" y="39873"/>
                  <a:pt x="26482" y="39838"/>
                </a:cubicBezTo>
                <a:cubicBezTo>
                  <a:pt x="26342" y="38993"/>
                  <a:pt x="26227" y="38192"/>
                  <a:pt x="26121" y="37382"/>
                </a:cubicBezTo>
                <a:close/>
                <a:moveTo>
                  <a:pt x="30594" y="37716"/>
                </a:moveTo>
                <a:cubicBezTo>
                  <a:pt x="30849" y="38447"/>
                  <a:pt x="31104" y="39142"/>
                  <a:pt x="31369" y="39803"/>
                </a:cubicBezTo>
                <a:cubicBezTo>
                  <a:pt x="30999" y="39873"/>
                  <a:pt x="30629" y="39917"/>
                  <a:pt x="30303" y="39952"/>
                </a:cubicBezTo>
                <a:cubicBezTo>
                  <a:pt x="30048" y="39257"/>
                  <a:pt x="29863" y="38517"/>
                  <a:pt x="29643" y="37751"/>
                </a:cubicBezTo>
                <a:cubicBezTo>
                  <a:pt x="29969" y="37751"/>
                  <a:pt x="30268" y="37751"/>
                  <a:pt x="30594" y="37716"/>
                </a:cubicBezTo>
                <a:close/>
                <a:moveTo>
                  <a:pt x="26747" y="37531"/>
                </a:moveTo>
                <a:cubicBezTo>
                  <a:pt x="27037" y="37602"/>
                  <a:pt x="27292" y="37637"/>
                  <a:pt x="27583" y="37672"/>
                </a:cubicBezTo>
                <a:cubicBezTo>
                  <a:pt x="27697" y="38482"/>
                  <a:pt x="27847" y="39292"/>
                  <a:pt x="28023" y="40058"/>
                </a:cubicBezTo>
                <a:cubicBezTo>
                  <a:pt x="27733" y="40058"/>
                  <a:pt x="27442" y="40023"/>
                  <a:pt x="27107" y="39988"/>
                </a:cubicBezTo>
                <a:cubicBezTo>
                  <a:pt x="26967" y="39178"/>
                  <a:pt x="26852" y="38333"/>
                  <a:pt x="26747" y="37531"/>
                </a:cubicBezTo>
                <a:close/>
                <a:moveTo>
                  <a:pt x="29564" y="37751"/>
                </a:moveTo>
                <a:cubicBezTo>
                  <a:pt x="29784" y="38517"/>
                  <a:pt x="30004" y="39257"/>
                  <a:pt x="30224" y="39988"/>
                </a:cubicBezTo>
                <a:cubicBezTo>
                  <a:pt x="29863" y="40023"/>
                  <a:pt x="29529" y="40058"/>
                  <a:pt x="29168" y="40058"/>
                </a:cubicBezTo>
                <a:cubicBezTo>
                  <a:pt x="28948" y="39292"/>
                  <a:pt x="28763" y="38517"/>
                  <a:pt x="28613" y="37751"/>
                </a:cubicBezTo>
                <a:close/>
                <a:moveTo>
                  <a:pt x="27627" y="37672"/>
                </a:moveTo>
                <a:lnTo>
                  <a:pt x="27627" y="37672"/>
                </a:lnTo>
                <a:cubicBezTo>
                  <a:pt x="27953" y="37716"/>
                  <a:pt x="28243" y="37716"/>
                  <a:pt x="28543" y="37751"/>
                </a:cubicBezTo>
                <a:cubicBezTo>
                  <a:pt x="28727" y="38517"/>
                  <a:pt x="28904" y="39327"/>
                  <a:pt x="29088" y="40058"/>
                </a:cubicBezTo>
                <a:cubicBezTo>
                  <a:pt x="28926" y="40076"/>
                  <a:pt x="28760" y="40084"/>
                  <a:pt x="28595" y="40084"/>
                </a:cubicBezTo>
                <a:cubicBezTo>
                  <a:pt x="28430" y="40084"/>
                  <a:pt x="28265" y="40076"/>
                  <a:pt x="28102" y="40058"/>
                </a:cubicBezTo>
                <a:cubicBezTo>
                  <a:pt x="27917" y="39292"/>
                  <a:pt x="27768" y="38482"/>
                  <a:pt x="27627" y="37672"/>
                </a:cubicBezTo>
                <a:close/>
                <a:moveTo>
                  <a:pt x="21790" y="37972"/>
                </a:moveTo>
                <a:cubicBezTo>
                  <a:pt x="21940" y="37972"/>
                  <a:pt x="22080" y="37972"/>
                  <a:pt x="22230" y="38007"/>
                </a:cubicBezTo>
                <a:cubicBezTo>
                  <a:pt x="22450" y="38887"/>
                  <a:pt x="22741" y="39768"/>
                  <a:pt x="23005" y="40613"/>
                </a:cubicBezTo>
                <a:lnTo>
                  <a:pt x="22485" y="40613"/>
                </a:lnTo>
                <a:cubicBezTo>
                  <a:pt x="22230" y="39732"/>
                  <a:pt x="21940" y="38852"/>
                  <a:pt x="21719" y="37972"/>
                </a:cubicBezTo>
                <a:close/>
                <a:moveTo>
                  <a:pt x="21394" y="37956"/>
                </a:moveTo>
                <a:cubicBezTo>
                  <a:pt x="21474" y="37956"/>
                  <a:pt x="21555" y="37960"/>
                  <a:pt x="21640" y="37972"/>
                </a:cubicBezTo>
                <a:cubicBezTo>
                  <a:pt x="21904" y="38852"/>
                  <a:pt x="22160" y="39732"/>
                  <a:pt x="22415" y="40613"/>
                </a:cubicBezTo>
                <a:lnTo>
                  <a:pt x="22380" y="40613"/>
                </a:lnTo>
                <a:cubicBezTo>
                  <a:pt x="22160" y="40648"/>
                  <a:pt x="21940" y="40648"/>
                  <a:pt x="21719" y="40683"/>
                </a:cubicBezTo>
                <a:cubicBezTo>
                  <a:pt x="21420" y="39768"/>
                  <a:pt x="21165" y="38887"/>
                  <a:pt x="20910" y="37972"/>
                </a:cubicBezTo>
                <a:cubicBezTo>
                  <a:pt x="21080" y="37972"/>
                  <a:pt x="21234" y="37956"/>
                  <a:pt x="21394" y="37956"/>
                </a:cubicBezTo>
                <a:close/>
                <a:moveTo>
                  <a:pt x="20874" y="37972"/>
                </a:moveTo>
                <a:cubicBezTo>
                  <a:pt x="21130" y="38887"/>
                  <a:pt x="21385" y="39803"/>
                  <a:pt x="21640" y="40683"/>
                </a:cubicBezTo>
                <a:cubicBezTo>
                  <a:pt x="21420" y="40683"/>
                  <a:pt x="21200" y="40718"/>
                  <a:pt x="21024" y="40718"/>
                </a:cubicBezTo>
                <a:cubicBezTo>
                  <a:pt x="20760" y="39838"/>
                  <a:pt x="20505" y="38958"/>
                  <a:pt x="20284" y="38042"/>
                </a:cubicBezTo>
                <a:cubicBezTo>
                  <a:pt x="20469" y="38007"/>
                  <a:pt x="20654" y="38007"/>
                  <a:pt x="20874" y="37972"/>
                </a:cubicBezTo>
                <a:close/>
                <a:moveTo>
                  <a:pt x="22265" y="38007"/>
                </a:moveTo>
                <a:cubicBezTo>
                  <a:pt x="22485" y="38042"/>
                  <a:pt x="22670" y="38077"/>
                  <a:pt x="22890" y="38156"/>
                </a:cubicBezTo>
                <a:cubicBezTo>
                  <a:pt x="23110" y="39037"/>
                  <a:pt x="23366" y="39917"/>
                  <a:pt x="23621" y="40754"/>
                </a:cubicBezTo>
                <a:cubicBezTo>
                  <a:pt x="23445" y="40683"/>
                  <a:pt x="23260" y="40648"/>
                  <a:pt x="23075" y="40648"/>
                </a:cubicBezTo>
                <a:cubicBezTo>
                  <a:pt x="22785" y="39768"/>
                  <a:pt x="22521" y="38887"/>
                  <a:pt x="22265" y="38007"/>
                </a:cubicBezTo>
                <a:close/>
                <a:moveTo>
                  <a:pt x="20214" y="38042"/>
                </a:moveTo>
                <a:cubicBezTo>
                  <a:pt x="20434" y="38958"/>
                  <a:pt x="20689" y="39873"/>
                  <a:pt x="20945" y="40754"/>
                </a:cubicBezTo>
                <a:cubicBezTo>
                  <a:pt x="20689" y="40754"/>
                  <a:pt x="20434" y="40798"/>
                  <a:pt x="20214" y="40833"/>
                </a:cubicBezTo>
                <a:cubicBezTo>
                  <a:pt x="19959" y="39952"/>
                  <a:pt x="19739" y="39037"/>
                  <a:pt x="19483" y="38112"/>
                </a:cubicBezTo>
                <a:cubicBezTo>
                  <a:pt x="19589" y="38112"/>
                  <a:pt x="19659" y="38112"/>
                  <a:pt x="19774" y="38077"/>
                </a:cubicBezTo>
                <a:cubicBezTo>
                  <a:pt x="19923" y="38077"/>
                  <a:pt x="20064" y="38077"/>
                  <a:pt x="20214" y="38042"/>
                </a:cubicBezTo>
                <a:close/>
                <a:moveTo>
                  <a:pt x="35876" y="39363"/>
                </a:moveTo>
                <a:cubicBezTo>
                  <a:pt x="36167" y="39363"/>
                  <a:pt x="36501" y="39363"/>
                  <a:pt x="36792" y="39398"/>
                </a:cubicBezTo>
                <a:cubicBezTo>
                  <a:pt x="37162" y="39917"/>
                  <a:pt x="37567" y="40428"/>
                  <a:pt x="37972" y="40903"/>
                </a:cubicBezTo>
                <a:cubicBezTo>
                  <a:pt x="37637" y="40868"/>
                  <a:pt x="37311" y="40868"/>
                  <a:pt x="36977" y="40868"/>
                </a:cubicBezTo>
                <a:cubicBezTo>
                  <a:pt x="36572" y="40393"/>
                  <a:pt x="36246" y="39873"/>
                  <a:pt x="35876" y="39363"/>
                </a:cubicBezTo>
                <a:close/>
                <a:moveTo>
                  <a:pt x="18709" y="38077"/>
                </a:moveTo>
                <a:lnTo>
                  <a:pt x="18709" y="38077"/>
                </a:lnTo>
                <a:cubicBezTo>
                  <a:pt x="18929" y="38112"/>
                  <a:pt x="19184" y="38112"/>
                  <a:pt x="19439" y="38112"/>
                </a:cubicBezTo>
                <a:cubicBezTo>
                  <a:pt x="19659" y="39037"/>
                  <a:pt x="19879" y="39952"/>
                  <a:pt x="20144" y="40833"/>
                </a:cubicBezTo>
                <a:cubicBezTo>
                  <a:pt x="19879" y="40868"/>
                  <a:pt x="19624" y="40903"/>
                  <a:pt x="19404" y="40938"/>
                </a:cubicBezTo>
                <a:cubicBezTo>
                  <a:pt x="19149" y="39988"/>
                  <a:pt x="18929" y="39037"/>
                  <a:pt x="18709" y="38077"/>
                </a:cubicBezTo>
                <a:close/>
                <a:moveTo>
                  <a:pt x="35806" y="39363"/>
                </a:moveTo>
                <a:cubicBezTo>
                  <a:pt x="36167" y="39873"/>
                  <a:pt x="36537" y="40393"/>
                  <a:pt x="36906" y="40868"/>
                </a:cubicBezTo>
                <a:cubicBezTo>
                  <a:pt x="36501" y="40868"/>
                  <a:pt x="36132" y="40903"/>
                  <a:pt x="35727" y="40938"/>
                </a:cubicBezTo>
                <a:cubicBezTo>
                  <a:pt x="35401" y="40428"/>
                  <a:pt x="35066" y="39917"/>
                  <a:pt x="34741" y="39398"/>
                </a:cubicBezTo>
                <a:cubicBezTo>
                  <a:pt x="35110" y="39363"/>
                  <a:pt x="35436" y="39363"/>
                  <a:pt x="35806" y="39363"/>
                </a:cubicBezTo>
                <a:close/>
                <a:moveTo>
                  <a:pt x="22961" y="38156"/>
                </a:moveTo>
                <a:lnTo>
                  <a:pt x="22961" y="38156"/>
                </a:lnTo>
                <a:cubicBezTo>
                  <a:pt x="23110" y="38227"/>
                  <a:pt x="23295" y="38297"/>
                  <a:pt x="23445" y="38377"/>
                </a:cubicBezTo>
                <a:cubicBezTo>
                  <a:pt x="23700" y="39257"/>
                  <a:pt x="23920" y="40093"/>
                  <a:pt x="24176" y="40974"/>
                </a:cubicBezTo>
                <a:cubicBezTo>
                  <a:pt x="24026" y="40868"/>
                  <a:pt x="23841" y="40833"/>
                  <a:pt x="23700" y="40754"/>
                </a:cubicBezTo>
                <a:cubicBezTo>
                  <a:pt x="23445" y="39917"/>
                  <a:pt x="23181" y="39072"/>
                  <a:pt x="22961" y="38156"/>
                </a:cubicBezTo>
                <a:close/>
                <a:moveTo>
                  <a:pt x="36871" y="39398"/>
                </a:moveTo>
                <a:lnTo>
                  <a:pt x="36871" y="39398"/>
                </a:lnTo>
                <a:cubicBezTo>
                  <a:pt x="37091" y="39433"/>
                  <a:pt x="37311" y="39477"/>
                  <a:pt x="37531" y="39512"/>
                </a:cubicBezTo>
                <a:cubicBezTo>
                  <a:pt x="37892" y="40023"/>
                  <a:pt x="38297" y="40533"/>
                  <a:pt x="38702" y="41018"/>
                </a:cubicBezTo>
                <a:cubicBezTo>
                  <a:pt x="38482" y="40974"/>
                  <a:pt x="38262" y="40938"/>
                  <a:pt x="38042" y="40903"/>
                </a:cubicBezTo>
                <a:cubicBezTo>
                  <a:pt x="37637" y="40428"/>
                  <a:pt x="37232" y="39917"/>
                  <a:pt x="36871" y="39398"/>
                </a:cubicBezTo>
                <a:close/>
                <a:moveTo>
                  <a:pt x="17943" y="38042"/>
                </a:moveTo>
                <a:cubicBezTo>
                  <a:pt x="18163" y="38042"/>
                  <a:pt x="18383" y="38077"/>
                  <a:pt x="18638" y="38077"/>
                </a:cubicBezTo>
                <a:cubicBezTo>
                  <a:pt x="18858" y="39037"/>
                  <a:pt x="19078" y="39988"/>
                  <a:pt x="19334" y="40938"/>
                </a:cubicBezTo>
                <a:cubicBezTo>
                  <a:pt x="19078" y="40974"/>
                  <a:pt x="18858" y="41018"/>
                  <a:pt x="18638" y="41053"/>
                </a:cubicBezTo>
                <a:cubicBezTo>
                  <a:pt x="18383" y="40058"/>
                  <a:pt x="18163" y="39072"/>
                  <a:pt x="17943" y="38042"/>
                </a:cubicBezTo>
                <a:close/>
                <a:moveTo>
                  <a:pt x="34670" y="39398"/>
                </a:moveTo>
                <a:cubicBezTo>
                  <a:pt x="34996" y="39917"/>
                  <a:pt x="35330" y="40428"/>
                  <a:pt x="35691" y="40938"/>
                </a:cubicBezTo>
                <a:cubicBezTo>
                  <a:pt x="35251" y="41018"/>
                  <a:pt x="34811" y="41053"/>
                  <a:pt x="34371" y="41123"/>
                </a:cubicBezTo>
                <a:cubicBezTo>
                  <a:pt x="34080" y="40613"/>
                  <a:pt x="33790" y="40093"/>
                  <a:pt x="33490" y="39547"/>
                </a:cubicBezTo>
                <a:cubicBezTo>
                  <a:pt x="33895" y="39477"/>
                  <a:pt x="34300" y="39433"/>
                  <a:pt x="34670" y="39398"/>
                </a:cubicBezTo>
                <a:close/>
                <a:moveTo>
                  <a:pt x="17863" y="38042"/>
                </a:moveTo>
                <a:cubicBezTo>
                  <a:pt x="18083" y="39072"/>
                  <a:pt x="18304" y="40058"/>
                  <a:pt x="18559" y="41088"/>
                </a:cubicBezTo>
                <a:lnTo>
                  <a:pt x="18418" y="41088"/>
                </a:lnTo>
                <a:cubicBezTo>
                  <a:pt x="18304" y="41123"/>
                  <a:pt x="18198" y="41123"/>
                  <a:pt x="18048" y="41159"/>
                </a:cubicBezTo>
                <a:cubicBezTo>
                  <a:pt x="17828" y="40173"/>
                  <a:pt x="17608" y="39142"/>
                  <a:pt x="17388" y="38077"/>
                </a:cubicBezTo>
                <a:lnTo>
                  <a:pt x="17828" y="38077"/>
                </a:lnTo>
                <a:cubicBezTo>
                  <a:pt x="17828" y="38042"/>
                  <a:pt x="17863" y="38042"/>
                  <a:pt x="17863" y="38042"/>
                </a:cubicBezTo>
                <a:close/>
                <a:moveTo>
                  <a:pt x="23515" y="38412"/>
                </a:moveTo>
                <a:lnTo>
                  <a:pt x="23515" y="38412"/>
                </a:lnTo>
                <a:cubicBezTo>
                  <a:pt x="23700" y="38482"/>
                  <a:pt x="23841" y="38553"/>
                  <a:pt x="23991" y="38632"/>
                </a:cubicBezTo>
                <a:cubicBezTo>
                  <a:pt x="24211" y="39547"/>
                  <a:pt x="24466" y="40393"/>
                  <a:pt x="24722" y="41238"/>
                </a:cubicBezTo>
                <a:cubicBezTo>
                  <a:pt x="24581" y="41159"/>
                  <a:pt x="24396" y="41053"/>
                  <a:pt x="24246" y="40974"/>
                </a:cubicBezTo>
                <a:cubicBezTo>
                  <a:pt x="23991" y="40137"/>
                  <a:pt x="23771" y="39292"/>
                  <a:pt x="23515" y="38412"/>
                </a:cubicBezTo>
                <a:close/>
                <a:moveTo>
                  <a:pt x="17353" y="38077"/>
                </a:moveTo>
                <a:cubicBezTo>
                  <a:pt x="17573" y="39142"/>
                  <a:pt x="17793" y="40173"/>
                  <a:pt x="18013" y="41159"/>
                </a:cubicBezTo>
                <a:cubicBezTo>
                  <a:pt x="17793" y="41194"/>
                  <a:pt x="17608" y="41238"/>
                  <a:pt x="17423" y="41273"/>
                </a:cubicBezTo>
                <a:cubicBezTo>
                  <a:pt x="17203" y="40243"/>
                  <a:pt x="16983" y="39178"/>
                  <a:pt x="16763" y="38156"/>
                </a:cubicBezTo>
                <a:cubicBezTo>
                  <a:pt x="16948" y="38112"/>
                  <a:pt x="17168" y="38112"/>
                  <a:pt x="17353" y="38077"/>
                </a:cubicBezTo>
                <a:close/>
                <a:moveTo>
                  <a:pt x="33420" y="39547"/>
                </a:moveTo>
                <a:cubicBezTo>
                  <a:pt x="33710" y="40093"/>
                  <a:pt x="34010" y="40613"/>
                  <a:pt x="34300" y="41159"/>
                </a:cubicBezTo>
                <a:cubicBezTo>
                  <a:pt x="33966" y="41194"/>
                  <a:pt x="33605" y="41273"/>
                  <a:pt x="33270" y="41343"/>
                </a:cubicBezTo>
                <a:cubicBezTo>
                  <a:pt x="32980" y="40833"/>
                  <a:pt x="32724" y="40278"/>
                  <a:pt x="32469" y="39697"/>
                </a:cubicBezTo>
                <a:cubicBezTo>
                  <a:pt x="32795" y="39653"/>
                  <a:pt x="33085" y="39583"/>
                  <a:pt x="33420" y="39547"/>
                </a:cubicBezTo>
                <a:close/>
                <a:moveTo>
                  <a:pt x="16728" y="38156"/>
                </a:moveTo>
                <a:cubicBezTo>
                  <a:pt x="16913" y="39213"/>
                  <a:pt x="17133" y="40243"/>
                  <a:pt x="17353" y="41273"/>
                </a:cubicBezTo>
                <a:cubicBezTo>
                  <a:pt x="17097" y="41343"/>
                  <a:pt x="16842" y="41379"/>
                  <a:pt x="16578" y="41414"/>
                </a:cubicBezTo>
                <a:cubicBezTo>
                  <a:pt x="16358" y="40357"/>
                  <a:pt x="16182" y="39292"/>
                  <a:pt x="15962" y="38227"/>
                </a:cubicBezTo>
                <a:cubicBezTo>
                  <a:pt x="16217" y="38192"/>
                  <a:pt x="16472" y="38156"/>
                  <a:pt x="16728" y="38156"/>
                </a:cubicBezTo>
                <a:close/>
                <a:moveTo>
                  <a:pt x="24061" y="38667"/>
                </a:moveTo>
                <a:lnTo>
                  <a:pt x="24061" y="38667"/>
                </a:lnTo>
                <a:cubicBezTo>
                  <a:pt x="24211" y="38737"/>
                  <a:pt x="24361" y="38852"/>
                  <a:pt x="24502" y="38922"/>
                </a:cubicBezTo>
                <a:cubicBezTo>
                  <a:pt x="24722" y="39838"/>
                  <a:pt x="24942" y="40683"/>
                  <a:pt x="25206" y="41493"/>
                </a:cubicBezTo>
                <a:lnTo>
                  <a:pt x="25127" y="41493"/>
                </a:lnTo>
                <a:cubicBezTo>
                  <a:pt x="25021" y="41414"/>
                  <a:pt x="24907" y="41343"/>
                  <a:pt x="24801" y="41273"/>
                </a:cubicBezTo>
                <a:cubicBezTo>
                  <a:pt x="24546" y="40428"/>
                  <a:pt x="24281" y="39583"/>
                  <a:pt x="24061" y="38667"/>
                </a:cubicBezTo>
                <a:close/>
                <a:moveTo>
                  <a:pt x="15918" y="38227"/>
                </a:moveTo>
                <a:cubicBezTo>
                  <a:pt x="16103" y="39292"/>
                  <a:pt x="16323" y="40357"/>
                  <a:pt x="16543" y="41458"/>
                </a:cubicBezTo>
                <a:cubicBezTo>
                  <a:pt x="16287" y="41493"/>
                  <a:pt x="16032" y="41528"/>
                  <a:pt x="15812" y="41599"/>
                </a:cubicBezTo>
                <a:cubicBezTo>
                  <a:pt x="15592" y="40498"/>
                  <a:pt x="15372" y="39398"/>
                  <a:pt x="15187" y="38297"/>
                </a:cubicBezTo>
                <a:cubicBezTo>
                  <a:pt x="15407" y="38262"/>
                  <a:pt x="15662" y="38227"/>
                  <a:pt x="15918" y="38227"/>
                </a:cubicBezTo>
                <a:close/>
                <a:moveTo>
                  <a:pt x="32390" y="39697"/>
                </a:moveTo>
                <a:cubicBezTo>
                  <a:pt x="32645" y="40278"/>
                  <a:pt x="32945" y="40833"/>
                  <a:pt x="33200" y="41379"/>
                </a:cubicBezTo>
                <a:cubicBezTo>
                  <a:pt x="32865" y="41458"/>
                  <a:pt x="32540" y="41528"/>
                  <a:pt x="32205" y="41599"/>
                </a:cubicBezTo>
                <a:cubicBezTo>
                  <a:pt x="31914" y="41018"/>
                  <a:pt x="31659" y="40463"/>
                  <a:pt x="31439" y="39873"/>
                </a:cubicBezTo>
                <a:cubicBezTo>
                  <a:pt x="31694" y="39838"/>
                  <a:pt x="31950" y="39768"/>
                  <a:pt x="32170" y="39732"/>
                </a:cubicBezTo>
                <a:cubicBezTo>
                  <a:pt x="32249" y="39732"/>
                  <a:pt x="32319" y="39732"/>
                  <a:pt x="32390" y="39697"/>
                </a:cubicBezTo>
                <a:close/>
                <a:moveTo>
                  <a:pt x="15117" y="38297"/>
                </a:moveTo>
                <a:cubicBezTo>
                  <a:pt x="15301" y="39398"/>
                  <a:pt x="15521" y="40498"/>
                  <a:pt x="15742" y="41599"/>
                </a:cubicBezTo>
                <a:cubicBezTo>
                  <a:pt x="15627" y="41599"/>
                  <a:pt x="15521" y="41634"/>
                  <a:pt x="15442" y="41634"/>
                </a:cubicBezTo>
                <a:cubicBezTo>
                  <a:pt x="15442" y="41634"/>
                  <a:pt x="15407" y="41634"/>
                  <a:pt x="15407" y="41678"/>
                </a:cubicBezTo>
                <a:cubicBezTo>
                  <a:pt x="15222" y="40533"/>
                  <a:pt x="15081" y="39433"/>
                  <a:pt x="14896" y="38333"/>
                </a:cubicBezTo>
                <a:cubicBezTo>
                  <a:pt x="14967" y="38297"/>
                  <a:pt x="15037" y="38297"/>
                  <a:pt x="15117" y="38297"/>
                </a:cubicBezTo>
                <a:close/>
                <a:moveTo>
                  <a:pt x="14861" y="38333"/>
                </a:moveTo>
                <a:cubicBezTo>
                  <a:pt x="15002" y="39433"/>
                  <a:pt x="15187" y="40578"/>
                  <a:pt x="15372" y="41678"/>
                </a:cubicBezTo>
                <a:cubicBezTo>
                  <a:pt x="15222" y="41713"/>
                  <a:pt x="15081" y="41713"/>
                  <a:pt x="14932" y="41748"/>
                </a:cubicBezTo>
                <a:cubicBezTo>
                  <a:pt x="14747" y="40613"/>
                  <a:pt x="14562" y="39477"/>
                  <a:pt x="14421" y="38377"/>
                </a:cubicBezTo>
                <a:cubicBezTo>
                  <a:pt x="14527" y="38377"/>
                  <a:pt x="14597" y="38333"/>
                  <a:pt x="14712" y="38333"/>
                </a:cubicBezTo>
                <a:close/>
                <a:moveTo>
                  <a:pt x="24581" y="38958"/>
                </a:moveTo>
                <a:cubicBezTo>
                  <a:pt x="24651" y="39037"/>
                  <a:pt x="24766" y="39072"/>
                  <a:pt x="24836" y="39142"/>
                </a:cubicBezTo>
                <a:cubicBezTo>
                  <a:pt x="24871" y="39178"/>
                  <a:pt x="24942" y="39213"/>
                  <a:pt x="24986" y="39257"/>
                </a:cubicBezTo>
                <a:cubicBezTo>
                  <a:pt x="25162" y="40058"/>
                  <a:pt x="25382" y="40903"/>
                  <a:pt x="25646" y="41784"/>
                </a:cubicBezTo>
                <a:cubicBezTo>
                  <a:pt x="25496" y="41713"/>
                  <a:pt x="25382" y="41634"/>
                  <a:pt x="25241" y="41564"/>
                </a:cubicBezTo>
                <a:cubicBezTo>
                  <a:pt x="25021" y="40718"/>
                  <a:pt x="24801" y="39873"/>
                  <a:pt x="24581" y="38958"/>
                </a:cubicBezTo>
                <a:close/>
                <a:moveTo>
                  <a:pt x="31404" y="39873"/>
                </a:moveTo>
                <a:cubicBezTo>
                  <a:pt x="31624" y="40463"/>
                  <a:pt x="31879" y="41053"/>
                  <a:pt x="32135" y="41599"/>
                </a:cubicBezTo>
                <a:cubicBezTo>
                  <a:pt x="32064" y="41599"/>
                  <a:pt x="32029" y="41634"/>
                  <a:pt x="31950" y="41634"/>
                </a:cubicBezTo>
                <a:cubicBezTo>
                  <a:pt x="31624" y="41713"/>
                  <a:pt x="31289" y="41784"/>
                  <a:pt x="30999" y="41854"/>
                </a:cubicBezTo>
                <a:cubicBezTo>
                  <a:pt x="30744" y="41273"/>
                  <a:pt x="30523" y="40648"/>
                  <a:pt x="30303" y="40023"/>
                </a:cubicBezTo>
                <a:cubicBezTo>
                  <a:pt x="30664" y="39988"/>
                  <a:pt x="31034" y="39917"/>
                  <a:pt x="31404" y="39873"/>
                </a:cubicBezTo>
                <a:close/>
                <a:moveTo>
                  <a:pt x="14342" y="38377"/>
                </a:moveTo>
                <a:cubicBezTo>
                  <a:pt x="14527" y="39512"/>
                  <a:pt x="14676" y="40613"/>
                  <a:pt x="14861" y="41748"/>
                </a:cubicBezTo>
                <a:cubicBezTo>
                  <a:pt x="14597" y="41819"/>
                  <a:pt x="14377" y="41854"/>
                  <a:pt x="14122" y="41898"/>
                </a:cubicBezTo>
                <a:cubicBezTo>
                  <a:pt x="13937" y="40754"/>
                  <a:pt x="13761" y="39618"/>
                  <a:pt x="13611" y="38447"/>
                </a:cubicBezTo>
                <a:cubicBezTo>
                  <a:pt x="13866" y="38412"/>
                  <a:pt x="14086" y="38412"/>
                  <a:pt x="14342" y="38377"/>
                </a:cubicBezTo>
                <a:close/>
                <a:moveTo>
                  <a:pt x="25056" y="39292"/>
                </a:moveTo>
                <a:cubicBezTo>
                  <a:pt x="25127" y="39327"/>
                  <a:pt x="25241" y="39398"/>
                  <a:pt x="25311" y="39433"/>
                </a:cubicBezTo>
                <a:cubicBezTo>
                  <a:pt x="25496" y="40243"/>
                  <a:pt x="25681" y="41088"/>
                  <a:pt x="25901" y="41898"/>
                </a:cubicBezTo>
                <a:cubicBezTo>
                  <a:pt x="25866" y="41898"/>
                  <a:pt x="25787" y="41854"/>
                  <a:pt x="25752" y="41819"/>
                </a:cubicBezTo>
                <a:lnTo>
                  <a:pt x="25716" y="41819"/>
                </a:lnTo>
                <a:cubicBezTo>
                  <a:pt x="25461" y="40974"/>
                  <a:pt x="25241" y="40137"/>
                  <a:pt x="25056" y="39292"/>
                </a:cubicBezTo>
                <a:close/>
                <a:moveTo>
                  <a:pt x="35" y="37452"/>
                </a:moveTo>
                <a:cubicBezTo>
                  <a:pt x="291" y="37496"/>
                  <a:pt x="555" y="37531"/>
                  <a:pt x="810" y="37567"/>
                </a:cubicBezTo>
                <a:cubicBezTo>
                  <a:pt x="845" y="39037"/>
                  <a:pt x="845" y="40498"/>
                  <a:pt x="881" y="41969"/>
                </a:cubicBezTo>
                <a:cubicBezTo>
                  <a:pt x="625" y="41933"/>
                  <a:pt x="335" y="41898"/>
                  <a:pt x="71" y="41898"/>
                </a:cubicBezTo>
                <a:cubicBezTo>
                  <a:pt x="71" y="40428"/>
                  <a:pt x="35" y="38922"/>
                  <a:pt x="35" y="37452"/>
                </a:cubicBezTo>
                <a:close/>
                <a:moveTo>
                  <a:pt x="881" y="37567"/>
                </a:moveTo>
                <a:lnTo>
                  <a:pt x="881" y="37567"/>
                </a:lnTo>
                <a:cubicBezTo>
                  <a:pt x="1101" y="37602"/>
                  <a:pt x="1356" y="37637"/>
                  <a:pt x="1611" y="37672"/>
                </a:cubicBezTo>
                <a:cubicBezTo>
                  <a:pt x="1655" y="39142"/>
                  <a:pt x="1690" y="40578"/>
                  <a:pt x="1726" y="42074"/>
                </a:cubicBezTo>
                <a:cubicBezTo>
                  <a:pt x="1470" y="42039"/>
                  <a:pt x="1215" y="42004"/>
                  <a:pt x="916" y="41969"/>
                </a:cubicBezTo>
                <a:cubicBezTo>
                  <a:pt x="916" y="40498"/>
                  <a:pt x="881" y="39037"/>
                  <a:pt x="881" y="37567"/>
                </a:cubicBezTo>
                <a:close/>
                <a:moveTo>
                  <a:pt x="13541" y="38447"/>
                </a:moveTo>
                <a:cubicBezTo>
                  <a:pt x="13717" y="39618"/>
                  <a:pt x="13866" y="40754"/>
                  <a:pt x="14051" y="41933"/>
                </a:cubicBezTo>
                <a:cubicBezTo>
                  <a:pt x="13796" y="41969"/>
                  <a:pt x="13541" y="42004"/>
                  <a:pt x="13276" y="42074"/>
                </a:cubicBezTo>
                <a:cubicBezTo>
                  <a:pt x="13100" y="40903"/>
                  <a:pt x="12916" y="39697"/>
                  <a:pt x="12766" y="38517"/>
                </a:cubicBezTo>
                <a:cubicBezTo>
                  <a:pt x="13021" y="38517"/>
                  <a:pt x="13276" y="38482"/>
                  <a:pt x="13541" y="38447"/>
                </a:cubicBezTo>
                <a:close/>
                <a:moveTo>
                  <a:pt x="30268" y="40023"/>
                </a:moveTo>
                <a:cubicBezTo>
                  <a:pt x="30444" y="40648"/>
                  <a:pt x="30664" y="41273"/>
                  <a:pt x="30928" y="41854"/>
                </a:cubicBezTo>
                <a:cubicBezTo>
                  <a:pt x="30594" y="41933"/>
                  <a:pt x="30268" y="42004"/>
                  <a:pt x="29934" y="42074"/>
                </a:cubicBezTo>
                <a:cubicBezTo>
                  <a:pt x="29898" y="42074"/>
                  <a:pt x="29863" y="42074"/>
                  <a:pt x="29784" y="42118"/>
                </a:cubicBezTo>
                <a:cubicBezTo>
                  <a:pt x="29564" y="41458"/>
                  <a:pt x="29344" y="40798"/>
                  <a:pt x="29168" y="40137"/>
                </a:cubicBezTo>
                <a:cubicBezTo>
                  <a:pt x="29529" y="40093"/>
                  <a:pt x="29898" y="40058"/>
                  <a:pt x="30268" y="40023"/>
                </a:cubicBezTo>
                <a:close/>
                <a:moveTo>
                  <a:pt x="1690" y="37672"/>
                </a:moveTo>
                <a:cubicBezTo>
                  <a:pt x="1946" y="37716"/>
                  <a:pt x="2201" y="37787"/>
                  <a:pt x="2456" y="37822"/>
                </a:cubicBezTo>
                <a:cubicBezTo>
                  <a:pt x="2492" y="39257"/>
                  <a:pt x="2536" y="40718"/>
                  <a:pt x="2571" y="42153"/>
                </a:cubicBezTo>
                <a:cubicBezTo>
                  <a:pt x="2316" y="42118"/>
                  <a:pt x="2051" y="42118"/>
                  <a:pt x="1796" y="42074"/>
                </a:cubicBezTo>
                <a:cubicBezTo>
                  <a:pt x="1761" y="40613"/>
                  <a:pt x="1726" y="39142"/>
                  <a:pt x="1690" y="37672"/>
                </a:cubicBezTo>
                <a:close/>
                <a:moveTo>
                  <a:pt x="25382" y="39477"/>
                </a:moveTo>
                <a:lnTo>
                  <a:pt x="25382" y="39477"/>
                </a:lnTo>
                <a:cubicBezTo>
                  <a:pt x="25532" y="39547"/>
                  <a:pt x="25716" y="39618"/>
                  <a:pt x="25901" y="39697"/>
                </a:cubicBezTo>
                <a:cubicBezTo>
                  <a:pt x="26042" y="40498"/>
                  <a:pt x="26227" y="41343"/>
                  <a:pt x="26447" y="42153"/>
                </a:cubicBezTo>
                <a:cubicBezTo>
                  <a:pt x="26306" y="42074"/>
                  <a:pt x="26121" y="42039"/>
                  <a:pt x="25972" y="41933"/>
                </a:cubicBezTo>
                <a:cubicBezTo>
                  <a:pt x="25752" y="41123"/>
                  <a:pt x="25532" y="40278"/>
                  <a:pt x="25382" y="39477"/>
                </a:cubicBezTo>
                <a:close/>
                <a:moveTo>
                  <a:pt x="12695" y="38517"/>
                </a:moveTo>
                <a:cubicBezTo>
                  <a:pt x="12880" y="39732"/>
                  <a:pt x="13056" y="40903"/>
                  <a:pt x="13206" y="42074"/>
                </a:cubicBezTo>
                <a:cubicBezTo>
                  <a:pt x="12951" y="42118"/>
                  <a:pt x="12731" y="42153"/>
                  <a:pt x="12475" y="42189"/>
                </a:cubicBezTo>
                <a:cubicBezTo>
                  <a:pt x="12290" y="41018"/>
                  <a:pt x="12141" y="39803"/>
                  <a:pt x="11956" y="38597"/>
                </a:cubicBezTo>
                <a:cubicBezTo>
                  <a:pt x="12220" y="38553"/>
                  <a:pt x="12475" y="38553"/>
                  <a:pt x="12695" y="38517"/>
                </a:cubicBezTo>
                <a:close/>
                <a:moveTo>
                  <a:pt x="2492" y="37822"/>
                </a:moveTo>
                <a:lnTo>
                  <a:pt x="2492" y="37822"/>
                </a:lnTo>
                <a:cubicBezTo>
                  <a:pt x="2756" y="37857"/>
                  <a:pt x="3011" y="37892"/>
                  <a:pt x="3266" y="37972"/>
                </a:cubicBezTo>
                <a:cubicBezTo>
                  <a:pt x="3302" y="39398"/>
                  <a:pt x="3372" y="40833"/>
                  <a:pt x="3416" y="42259"/>
                </a:cubicBezTo>
                <a:cubicBezTo>
                  <a:pt x="3196" y="42224"/>
                  <a:pt x="2932" y="42224"/>
                  <a:pt x="2712" y="42189"/>
                </a:cubicBezTo>
                <a:lnTo>
                  <a:pt x="2641" y="42189"/>
                </a:lnTo>
                <a:cubicBezTo>
                  <a:pt x="2571" y="40718"/>
                  <a:pt x="2536" y="39292"/>
                  <a:pt x="2492" y="37822"/>
                </a:cubicBezTo>
                <a:close/>
                <a:moveTo>
                  <a:pt x="25937" y="39697"/>
                </a:moveTo>
                <a:cubicBezTo>
                  <a:pt x="26121" y="39768"/>
                  <a:pt x="26262" y="39838"/>
                  <a:pt x="26447" y="39873"/>
                </a:cubicBezTo>
                <a:cubicBezTo>
                  <a:pt x="26597" y="40683"/>
                  <a:pt x="26782" y="41493"/>
                  <a:pt x="27002" y="42259"/>
                </a:cubicBezTo>
                <a:cubicBezTo>
                  <a:pt x="26817" y="42259"/>
                  <a:pt x="26667" y="42224"/>
                  <a:pt x="26526" y="42153"/>
                </a:cubicBezTo>
                <a:cubicBezTo>
                  <a:pt x="26306" y="41343"/>
                  <a:pt x="26121" y="40533"/>
                  <a:pt x="25937" y="39697"/>
                </a:cubicBezTo>
                <a:close/>
                <a:moveTo>
                  <a:pt x="29124" y="40137"/>
                </a:moveTo>
                <a:cubicBezTo>
                  <a:pt x="29308" y="40798"/>
                  <a:pt x="29493" y="41458"/>
                  <a:pt x="29749" y="42118"/>
                </a:cubicBezTo>
                <a:cubicBezTo>
                  <a:pt x="29388" y="42189"/>
                  <a:pt x="29018" y="42224"/>
                  <a:pt x="28683" y="42294"/>
                </a:cubicBezTo>
                <a:cubicBezTo>
                  <a:pt x="28463" y="41599"/>
                  <a:pt x="28243" y="40868"/>
                  <a:pt x="28102" y="40137"/>
                </a:cubicBezTo>
                <a:close/>
                <a:moveTo>
                  <a:pt x="11921" y="38597"/>
                </a:moveTo>
                <a:cubicBezTo>
                  <a:pt x="12070" y="39803"/>
                  <a:pt x="12255" y="41018"/>
                  <a:pt x="12396" y="42224"/>
                </a:cubicBezTo>
                <a:cubicBezTo>
                  <a:pt x="12141" y="42259"/>
                  <a:pt x="11885" y="42294"/>
                  <a:pt x="11630" y="42338"/>
                </a:cubicBezTo>
                <a:cubicBezTo>
                  <a:pt x="11480" y="41123"/>
                  <a:pt x="11296" y="39873"/>
                  <a:pt x="11155" y="38632"/>
                </a:cubicBezTo>
                <a:cubicBezTo>
                  <a:pt x="11410" y="38632"/>
                  <a:pt x="11665" y="38597"/>
                  <a:pt x="11921" y="38597"/>
                </a:cubicBezTo>
                <a:close/>
                <a:moveTo>
                  <a:pt x="26482" y="39873"/>
                </a:moveTo>
                <a:lnTo>
                  <a:pt x="26482" y="39873"/>
                </a:lnTo>
                <a:cubicBezTo>
                  <a:pt x="26703" y="39952"/>
                  <a:pt x="26887" y="39988"/>
                  <a:pt x="27072" y="40023"/>
                </a:cubicBezTo>
                <a:cubicBezTo>
                  <a:pt x="27222" y="40798"/>
                  <a:pt x="27407" y="41564"/>
                  <a:pt x="27627" y="42338"/>
                </a:cubicBezTo>
                <a:cubicBezTo>
                  <a:pt x="27442" y="42338"/>
                  <a:pt x="27257" y="42338"/>
                  <a:pt x="27037" y="42294"/>
                </a:cubicBezTo>
                <a:cubicBezTo>
                  <a:pt x="26817" y="41493"/>
                  <a:pt x="26667" y="40683"/>
                  <a:pt x="26482" y="39873"/>
                </a:cubicBezTo>
                <a:close/>
                <a:moveTo>
                  <a:pt x="27143" y="40023"/>
                </a:moveTo>
                <a:lnTo>
                  <a:pt x="27143" y="40023"/>
                </a:lnTo>
                <a:cubicBezTo>
                  <a:pt x="27442" y="40093"/>
                  <a:pt x="27733" y="40093"/>
                  <a:pt x="28023" y="40137"/>
                </a:cubicBezTo>
                <a:cubicBezTo>
                  <a:pt x="28208" y="40868"/>
                  <a:pt x="28393" y="41599"/>
                  <a:pt x="28613" y="42294"/>
                </a:cubicBezTo>
                <a:cubicBezTo>
                  <a:pt x="28322" y="42338"/>
                  <a:pt x="27988" y="42338"/>
                  <a:pt x="27697" y="42338"/>
                </a:cubicBezTo>
                <a:cubicBezTo>
                  <a:pt x="27477" y="41599"/>
                  <a:pt x="27292" y="40798"/>
                  <a:pt x="27143" y="40023"/>
                </a:cubicBezTo>
                <a:close/>
                <a:moveTo>
                  <a:pt x="3302" y="37972"/>
                </a:moveTo>
                <a:cubicBezTo>
                  <a:pt x="3337" y="37972"/>
                  <a:pt x="3372" y="37972"/>
                  <a:pt x="3416" y="38007"/>
                </a:cubicBezTo>
                <a:cubicBezTo>
                  <a:pt x="3636" y="38042"/>
                  <a:pt x="3856" y="38077"/>
                  <a:pt x="4076" y="38112"/>
                </a:cubicBezTo>
                <a:cubicBezTo>
                  <a:pt x="4147" y="39512"/>
                  <a:pt x="4182" y="40938"/>
                  <a:pt x="4252" y="42374"/>
                </a:cubicBezTo>
                <a:cubicBezTo>
                  <a:pt x="3997" y="42338"/>
                  <a:pt x="3742" y="42294"/>
                  <a:pt x="3486" y="42259"/>
                </a:cubicBezTo>
                <a:cubicBezTo>
                  <a:pt x="3416" y="40868"/>
                  <a:pt x="3372" y="39398"/>
                  <a:pt x="3302" y="37972"/>
                </a:cubicBezTo>
                <a:close/>
                <a:moveTo>
                  <a:pt x="4147" y="38112"/>
                </a:moveTo>
                <a:cubicBezTo>
                  <a:pt x="4367" y="38156"/>
                  <a:pt x="4622" y="38192"/>
                  <a:pt x="4878" y="38227"/>
                </a:cubicBezTo>
                <a:cubicBezTo>
                  <a:pt x="4957" y="39653"/>
                  <a:pt x="5027" y="41088"/>
                  <a:pt x="5098" y="42444"/>
                </a:cubicBezTo>
                <a:cubicBezTo>
                  <a:pt x="4842" y="42444"/>
                  <a:pt x="4587" y="42409"/>
                  <a:pt x="4332" y="42374"/>
                </a:cubicBezTo>
                <a:cubicBezTo>
                  <a:pt x="4252" y="40938"/>
                  <a:pt x="4182" y="39512"/>
                  <a:pt x="4147" y="38112"/>
                </a:cubicBezTo>
                <a:close/>
                <a:moveTo>
                  <a:pt x="11075" y="38632"/>
                </a:moveTo>
                <a:cubicBezTo>
                  <a:pt x="11260" y="39873"/>
                  <a:pt x="11410" y="41123"/>
                  <a:pt x="11595" y="42338"/>
                </a:cubicBezTo>
                <a:cubicBezTo>
                  <a:pt x="11340" y="42374"/>
                  <a:pt x="11075" y="42409"/>
                  <a:pt x="10820" y="42444"/>
                </a:cubicBezTo>
                <a:cubicBezTo>
                  <a:pt x="10679" y="41194"/>
                  <a:pt x="10494" y="39952"/>
                  <a:pt x="10345" y="38667"/>
                </a:cubicBezTo>
                <a:cubicBezTo>
                  <a:pt x="10600" y="38667"/>
                  <a:pt x="10855" y="38667"/>
                  <a:pt x="11075" y="38632"/>
                </a:cubicBezTo>
                <a:close/>
                <a:moveTo>
                  <a:pt x="4957" y="38262"/>
                </a:moveTo>
                <a:lnTo>
                  <a:pt x="4957" y="38262"/>
                </a:lnTo>
                <a:cubicBezTo>
                  <a:pt x="5212" y="38297"/>
                  <a:pt x="5432" y="38333"/>
                  <a:pt x="5687" y="38377"/>
                </a:cubicBezTo>
                <a:cubicBezTo>
                  <a:pt x="5758" y="39768"/>
                  <a:pt x="5872" y="41159"/>
                  <a:pt x="5943" y="42514"/>
                </a:cubicBezTo>
                <a:cubicBezTo>
                  <a:pt x="5687" y="42514"/>
                  <a:pt x="5432" y="42479"/>
                  <a:pt x="5177" y="42479"/>
                </a:cubicBezTo>
                <a:cubicBezTo>
                  <a:pt x="5098" y="41053"/>
                  <a:pt x="5027" y="39653"/>
                  <a:pt x="4957" y="38262"/>
                </a:cubicBezTo>
                <a:close/>
                <a:moveTo>
                  <a:pt x="10310" y="38667"/>
                </a:moveTo>
                <a:cubicBezTo>
                  <a:pt x="10459" y="39952"/>
                  <a:pt x="10600" y="41194"/>
                  <a:pt x="10785" y="42444"/>
                </a:cubicBezTo>
                <a:cubicBezTo>
                  <a:pt x="10530" y="42479"/>
                  <a:pt x="10274" y="42514"/>
                  <a:pt x="10019" y="42514"/>
                </a:cubicBezTo>
                <a:cubicBezTo>
                  <a:pt x="9869" y="41273"/>
                  <a:pt x="9720" y="39988"/>
                  <a:pt x="9579" y="38702"/>
                </a:cubicBezTo>
                <a:cubicBezTo>
                  <a:pt x="9834" y="38702"/>
                  <a:pt x="10054" y="38702"/>
                  <a:pt x="10310" y="38667"/>
                </a:cubicBezTo>
                <a:close/>
                <a:moveTo>
                  <a:pt x="37012" y="40938"/>
                </a:moveTo>
                <a:cubicBezTo>
                  <a:pt x="37346" y="40938"/>
                  <a:pt x="37672" y="40938"/>
                  <a:pt x="38007" y="40974"/>
                </a:cubicBezTo>
                <a:cubicBezTo>
                  <a:pt x="38447" y="41493"/>
                  <a:pt x="38887" y="42039"/>
                  <a:pt x="39327" y="42514"/>
                </a:cubicBezTo>
                <a:cubicBezTo>
                  <a:pt x="38993" y="42514"/>
                  <a:pt x="38632" y="42479"/>
                  <a:pt x="38262" y="42479"/>
                </a:cubicBezTo>
                <a:cubicBezTo>
                  <a:pt x="37822" y="42004"/>
                  <a:pt x="37417" y="41458"/>
                  <a:pt x="37012" y="40938"/>
                </a:cubicBezTo>
                <a:close/>
                <a:moveTo>
                  <a:pt x="5758" y="38377"/>
                </a:moveTo>
                <a:cubicBezTo>
                  <a:pt x="5943" y="38412"/>
                  <a:pt x="6163" y="38447"/>
                  <a:pt x="6383" y="38482"/>
                </a:cubicBezTo>
                <a:cubicBezTo>
                  <a:pt x="6453" y="39838"/>
                  <a:pt x="6603" y="41238"/>
                  <a:pt x="6718" y="42594"/>
                </a:cubicBezTo>
                <a:cubicBezTo>
                  <a:pt x="6453" y="42594"/>
                  <a:pt x="6233" y="42558"/>
                  <a:pt x="6013" y="42558"/>
                </a:cubicBezTo>
                <a:cubicBezTo>
                  <a:pt x="5908" y="41159"/>
                  <a:pt x="5837" y="39768"/>
                  <a:pt x="5758" y="38377"/>
                </a:cubicBezTo>
                <a:close/>
                <a:moveTo>
                  <a:pt x="9500" y="38702"/>
                </a:moveTo>
                <a:cubicBezTo>
                  <a:pt x="9649" y="39988"/>
                  <a:pt x="9799" y="41273"/>
                  <a:pt x="9975" y="42558"/>
                </a:cubicBezTo>
                <a:lnTo>
                  <a:pt x="9684" y="42558"/>
                </a:lnTo>
                <a:cubicBezTo>
                  <a:pt x="9500" y="42594"/>
                  <a:pt x="9359" y="42594"/>
                  <a:pt x="9209" y="42594"/>
                </a:cubicBezTo>
                <a:cubicBezTo>
                  <a:pt x="9059" y="41308"/>
                  <a:pt x="8954" y="39988"/>
                  <a:pt x="8804" y="38702"/>
                </a:cubicBezTo>
                <a:close/>
                <a:moveTo>
                  <a:pt x="36942" y="40938"/>
                </a:moveTo>
                <a:cubicBezTo>
                  <a:pt x="37346" y="41458"/>
                  <a:pt x="37751" y="42004"/>
                  <a:pt x="38192" y="42479"/>
                </a:cubicBezTo>
                <a:cubicBezTo>
                  <a:pt x="37787" y="42514"/>
                  <a:pt x="37382" y="42558"/>
                  <a:pt x="36977" y="42594"/>
                </a:cubicBezTo>
                <a:cubicBezTo>
                  <a:pt x="36537" y="42074"/>
                  <a:pt x="36132" y="41528"/>
                  <a:pt x="35771" y="41018"/>
                </a:cubicBezTo>
                <a:cubicBezTo>
                  <a:pt x="36167" y="40938"/>
                  <a:pt x="36537" y="40938"/>
                  <a:pt x="36942" y="40938"/>
                </a:cubicBezTo>
                <a:close/>
                <a:moveTo>
                  <a:pt x="6418" y="38482"/>
                </a:moveTo>
                <a:lnTo>
                  <a:pt x="6418" y="38482"/>
                </a:lnTo>
                <a:cubicBezTo>
                  <a:pt x="6674" y="38517"/>
                  <a:pt x="6894" y="38553"/>
                  <a:pt x="7158" y="38553"/>
                </a:cubicBezTo>
                <a:cubicBezTo>
                  <a:pt x="7263" y="39917"/>
                  <a:pt x="7378" y="41273"/>
                  <a:pt x="7519" y="42629"/>
                </a:cubicBezTo>
                <a:cubicBezTo>
                  <a:pt x="7263" y="42629"/>
                  <a:pt x="7008" y="42594"/>
                  <a:pt x="6753" y="42594"/>
                </a:cubicBezTo>
                <a:cubicBezTo>
                  <a:pt x="6638" y="41238"/>
                  <a:pt x="6533" y="39838"/>
                  <a:pt x="6418" y="38482"/>
                </a:cubicBezTo>
                <a:close/>
                <a:moveTo>
                  <a:pt x="7193" y="38553"/>
                </a:moveTo>
                <a:lnTo>
                  <a:pt x="7193" y="38553"/>
                </a:lnTo>
                <a:cubicBezTo>
                  <a:pt x="7448" y="38597"/>
                  <a:pt x="7668" y="38632"/>
                  <a:pt x="7924" y="38632"/>
                </a:cubicBezTo>
                <a:cubicBezTo>
                  <a:pt x="8038" y="39988"/>
                  <a:pt x="8179" y="41308"/>
                  <a:pt x="8329" y="42629"/>
                </a:cubicBezTo>
                <a:lnTo>
                  <a:pt x="7554" y="42629"/>
                </a:lnTo>
                <a:cubicBezTo>
                  <a:pt x="7448" y="41273"/>
                  <a:pt x="7299" y="39917"/>
                  <a:pt x="7193" y="38553"/>
                </a:cubicBezTo>
                <a:close/>
                <a:moveTo>
                  <a:pt x="7994" y="38632"/>
                </a:moveTo>
                <a:cubicBezTo>
                  <a:pt x="8214" y="38667"/>
                  <a:pt x="8478" y="38667"/>
                  <a:pt x="8734" y="38667"/>
                </a:cubicBezTo>
                <a:cubicBezTo>
                  <a:pt x="8875" y="39988"/>
                  <a:pt x="9024" y="41308"/>
                  <a:pt x="9174" y="42594"/>
                </a:cubicBezTo>
                <a:cubicBezTo>
                  <a:pt x="8875" y="42629"/>
                  <a:pt x="8619" y="42629"/>
                  <a:pt x="8364" y="42629"/>
                </a:cubicBezTo>
                <a:cubicBezTo>
                  <a:pt x="8258" y="41308"/>
                  <a:pt x="8109" y="39988"/>
                  <a:pt x="7994" y="38632"/>
                </a:cubicBezTo>
                <a:close/>
                <a:moveTo>
                  <a:pt x="35727" y="41018"/>
                </a:moveTo>
                <a:cubicBezTo>
                  <a:pt x="36096" y="41564"/>
                  <a:pt x="36466" y="42074"/>
                  <a:pt x="36906" y="42629"/>
                </a:cubicBezTo>
                <a:cubicBezTo>
                  <a:pt x="36431" y="42664"/>
                  <a:pt x="35991" y="42778"/>
                  <a:pt x="35506" y="42884"/>
                </a:cubicBezTo>
                <a:cubicBezTo>
                  <a:pt x="35110" y="42338"/>
                  <a:pt x="34741" y="41784"/>
                  <a:pt x="34406" y="41194"/>
                </a:cubicBezTo>
                <a:cubicBezTo>
                  <a:pt x="34846" y="41123"/>
                  <a:pt x="35286" y="41053"/>
                  <a:pt x="35727" y="41018"/>
                </a:cubicBezTo>
                <a:close/>
                <a:moveTo>
                  <a:pt x="34336" y="41194"/>
                </a:moveTo>
                <a:cubicBezTo>
                  <a:pt x="34705" y="41784"/>
                  <a:pt x="35066" y="42338"/>
                  <a:pt x="35471" y="42884"/>
                </a:cubicBezTo>
                <a:cubicBezTo>
                  <a:pt x="35110" y="42955"/>
                  <a:pt x="34741" y="43069"/>
                  <a:pt x="34371" y="43175"/>
                </a:cubicBezTo>
                <a:cubicBezTo>
                  <a:pt x="33966" y="42594"/>
                  <a:pt x="33640" y="42004"/>
                  <a:pt x="33305" y="41414"/>
                </a:cubicBezTo>
                <a:cubicBezTo>
                  <a:pt x="33640" y="41343"/>
                  <a:pt x="34010" y="41273"/>
                  <a:pt x="34336" y="41194"/>
                </a:cubicBezTo>
                <a:close/>
                <a:moveTo>
                  <a:pt x="22696" y="40668"/>
                </a:moveTo>
                <a:cubicBezTo>
                  <a:pt x="22809" y="40668"/>
                  <a:pt x="22917" y="40683"/>
                  <a:pt x="23040" y="40683"/>
                </a:cubicBezTo>
                <a:cubicBezTo>
                  <a:pt x="23295" y="41564"/>
                  <a:pt x="23586" y="42409"/>
                  <a:pt x="23885" y="43254"/>
                </a:cubicBezTo>
                <a:cubicBezTo>
                  <a:pt x="23700" y="43254"/>
                  <a:pt x="23515" y="43254"/>
                  <a:pt x="23331" y="43289"/>
                </a:cubicBezTo>
                <a:cubicBezTo>
                  <a:pt x="23075" y="42409"/>
                  <a:pt x="22785" y="41528"/>
                  <a:pt x="22521" y="40683"/>
                </a:cubicBezTo>
                <a:cubicBezTo>
                  <a:pt x="22582" y="40671"/>
                  <a:pt x="22640" y="40668"/>
                  <a:pt x="22696" y="40668"/>
                </a:cubicBezTo>
                <a:close/>
                <a:moveTo>
                  <a:pt x="23075" y="40683"/>
                </a:moveTo>
                <a:lnTo>
                  <a:pt x="23075" y="40683"/>
                </a:lnTo>
                <a:cubicBezTo>
                  <a:pt x="23295" y="40718"/>
                  <a:pt x="23480" y="40754"/>
                  <a:pt x="23621" y="40798"/>
                </a:cubicBezTo>
                <a:cubicBezTo>
                  <a:pt x="23885" y="41678"/>
                  <a:pt x="24176" y="42479"/>
                  <a:pt x="24431" y="43324"/>
                </a:cubicBezTo>
                <a:cubicBezTo>
                  <a:pt x="24281" y="43289"/>
                  <a:pt x="24105" y="43254"/>
                  <a:pt x="23920" y="43254"/>
                </a:cubicBezTo>
                <a:cubicBezTo>
                  <a:pt x="23621" y="42409"/>
                  <a:pt x="23366" y="41564"/>
                  <a:pt x="23075" y="40683"/>
                </a:cubicBezTo>
                <a:close/>
                <a:moveTo>
                  <a:pt x="22450" y="40683"/>
                </a:moveTo>
                <a:cubicBezTo>
                  <a:pt x="22706" y="41528"/>
                  <a:pt x="23005" y="42409"/>
                  <a:pt x="23295" y="43289"/>
                </a:cubicBezTo>
                <a:cubicBezTo>
                  <a:pt x="23040" y="43324"/>
                  <a:pt x="22820" y="43360"/>
                  <a:pt x="22565" y="43439"/>
                </a:cubicBezTo>
                <a:cubicBezTo>
                  <a:pt x="22265" y="42558"/>
                  <a:pt x="22010" y="41634"/>
                  <a:pt x="21719" y="40718"/>
                </a:cubicBezTo>
                <a:cubicBezTo>
                  <a:pt x="21940" y="40718"/>
                  <a:pt x="22160" y="40683"/>
                  <a:pt x="22380" y="40683"/>
                </a:cubicBezTo>
                <a:close/>
                <a:moveTo>
                  <a:pt x="33235" y="41414"/>
                </a:moveTo>
                <a:cubicBezTo>
                  <a:pt x="33570" y="42039"/>
                  <a:pt x="33931" y="42629"/>
                  <a:pt x="34300" y="43175"/>
                </a:cubicBezTo>
                <a:cubicBezTo>
                  <a:pt x="33931" y="43289"/>
                  <a:pt x="33605" y="43360"/>
                  <a:pt x="33235" y="43474"/>
                </a:cubicBezTo>
                <a:cubicBezTo>
                  <a:pt x="32865" y="42884"/>
                  <a:pt x="32540" y="42294"/>
                  <a:pt x="32205" y="41634"/>
                </a:cubicBezTo>
                <a:cubicBezTo>
                  <a:pt x="32575" y="41564"/>
                  <a:pt x="32909" y="41493"/>
                  <a:pt x="33235" y="41414"/>
                </a:cubicBezTo>
                <a:close/>
                <a:moveTo>
                  <a:pt x="23700" y="40833"/>
                </a:moveTo>
                <a:cubicBezTo>
                  <a:pt x="23885" y="40868"/>
                  <a:pt x="24026" y="40938"/>
                  <a:pt x="24211" y="41018"/>
                </a:cubicBezTo>
                <a:cubicBezTo>
                  <a:pt x="24466" y="41898"/>
                  <a:pt x="24722" y="42699"/>
                  <a:pt x="25021" y="43509"/>
                </a:cubicBezTo>
                <a:cubicBezTo>
                  <a:pt x="24836" y="43439"/>
                  <a:pt x="24686" y="43395"/>
                  <a:pt x="24502" y="43324"/>
                </a:cubicBezTo>
                <a:cubicBezTo>
                  <a:pt x="24211" y="42514"/>
                  <a:pt x="23956" y="41678"/>
                  <a:pt x="23700" y="40833"/>
                </a:cubicBezTo>
                <a:close/>
                <a:moveTo>
                  <a:pt x="21640" y="40718"/>
                </a:moveTo>
                <a:cubicBezTo>
                  <a:pt x="21940" y="41634"/>
                  <a:pt x="22230" y="42558"/>
                  <a:pt x="22521" y="43439"/>
                </a:cubicBezTo>
                <a:cubicBezTo>
                  <a:pt x="22265" y="43474"/>
                  <a:pt x="22045" y="43544"/>
                  <a:pt x="21825" y="43615"/>
                </a:cubicBezTo>
                <a:cubicBezTo>
                  <a:pt x="21570" y="42699"/>
                  <a:pt x="21279" y="41748"/>
                  <a:pt x="21024" y="40798"/>
                </a:cubicBezTo>
                <a:cubicBezTo>
                  <a:pt x="21244" y="40754"/>
                  <a:pt x="21464" y="40754"/>
                  <a:pt x="21640" y="40718"/>
                </a:cubicBezTo>
                <a:close/>
                <a:moveTo>
                  <a:pt x="24281" y="41053"/>
                </a:moveTo>
                <a:cubicBezTo>
                  <a:pt x="24431" y="41123"/>
                  <a:pt x="24581" y="41238"/>
                  <a:pt x="24722" y="41308"/>
                </a:cubicBezTo>
                <a:cubicBezTo>
                  <a:pt x="24986" y="42153"/>
                  <a:pt x="25276" y="42999"/>
                  <a:pt x="25532" y="43800"/>
                </a:cubicBezTo>
                <a:cubicBezTo>
                  <a:pt x="25382" y="43729"/>
                  <a:pt x="25241" y="43615"/>
                  <a:pt x="25091" y="43544"/>
                </a:cubicBezTo>
                <a:cubicBezTo>
                  <a:pt x="24801" y="42734"/>
                  <a:pt x="24546" y="41933"/>
                  <a:pt x="24281" y="41053"/>
                </a:cubicBezTo>
                <a:close/>
                <a:moveTo>
                  <a:pt x="20945" y="40798"/>
                </a:moveTo>
                <a:cubicBezTo>
                  <a:pt x="21244" y="41748"/>
                  <a:pt x="21499" y="42699"/>
                  <a:pt x="21790" y="43615"/>
                </a:cubicBezTo>
                <a:cubicBezTo>
                  <a:pt x="21535" y="43694"/>
                  <a:pt x="21279" y="43765"/>
                  <a:pt x="21024" y="43835"/>
                </a:cubicBezTo>
                <a:cubicBezTo>
                  <a:pt x="20760" y="42884"/>
                  <a:pt x="20469" y="41898"/>
                  <a:pt x="20214" y="40903"/>
                </a:cubicBezTo>
                <a:cubicBezTo>
                  <a:pt x="20469" y="40868"/>
                  <a:pt x="20689" y="40833"/>
                  <a:pt x="20945" y="40798"/>
                </a:cubicBezTo>
                <a:close/>
                <a:moveTo>
                  <a:pt x="32170" y="41678"/>
                </a:moveTo>
                <a:cubicBezTo>
                  <a:pt x="32469" y="42294"/>
                  <a:pt x="32795" y="42919"/>
                  <a:pt x="33165" y="43509"/>
                </a:cubicBezTo>
                <a:cubicBezTo>
                  <a:pt x="33050" y="43544"/>
                  <a:pt x="32909" y="43580"/>
                  <a:pt x="32795" y="43615"/>
                </a:cubicBezTo>
                <a:cubicBezTo>
                  <a:pt x="32504" y="43694"/>
                  <a:pt x="32249" y="43765"/>
                  <a:pt x="31950" y="43835"/>
                </a:cubicBezTo>
                <a:cubicBezTo>
                  <a:pt x="31624" y="43254"/>
                  <a:pt x="31289" y="42594"/>
                  <a:pt x="30999" y="41933"/>
                </a:cubicBezTo>
                <a:cubicBezTo>
                  <a:pt x="31325" y="41854"/>
                  <a:pt x="31624" y="41784"/>
                  <a:pt x="31950" y="41713"/>
                </a:cubicBezTo>
                <a:cubicBezTo>
                  <a:pt x="32029" y="41678"/>
                  <a:pt x="32099" y="41678"/>
                  <a:pt x="32170" y="41678"/>
                </a:cubicBezTo>
                <a:close/>
                <a:moveTo>
                  <a:pt x="38297" y="42558"/>
                </a:moveTo>
                <a:cubicBezTo>
                  <a:pt x="38667" y="42558"/>
                  <a:pt x="39028" y="42558"/>
                  <a:pt x="39398" y="42594"/>
                </a:cubicBezTo>
                <a:cubicBezTo>
                  <a:pt x="39803" y="43069"/>
                  <a:pt x="40243" y="43509"/>
                  <a:pt x="40718" y="43949"/>
                </a:cubicBezTo>
                <a:cubicBezTo>
                  <a:pt x="40313" y="43879"/>
                  <a:pt x="39952" y="43879"/>
                  <a:pt x="39547" y="43879"/>
                </a:cubicBezTo>
                <a:cubicBezTo>
                  <a:pt x="39107" y="43474"/>
                  <a:pt x="38702" y="42999"/>
                  <a:pt x="38297" y="42558"/>
                </a:cubicBezTo>
                <a:close/>
                <a:moveTo>
                  <a:pt x="38227" y="42558"/>
                </a:moveTo>
                <a:cubicBezTo>
                  <a:pt x="38632" y="43034"/>
                  <a:pt x="39028" y="43474"/>
                  <a:pt x="39468" y="43879"/>
                </a:cubicBezTo>
                <a:cubicBezTo>
                  <a:pt x="39028" y="43879"/>
                  <a:pt x="38588" y="43914"/>
                  <a:pt x="38148" y="43985"/>
                </a:cubicBezTo>
                <a:cubicBezTo>
                  <a:pt x="37751" y="43544"/>
                  <a:pt x="37382" y="43104"/>
                  <a:pt x="37012" y="42664"/>
                </a:cubicBezTo>
                <a:cubicBezTo>
                  <a:pt x="37417" y="42594"/>
                  <a:pt x="37822" y="42558"/>
                  <a:pt x="38227" y="42558"/>
                </a:cubicBezTo>
                <a:close/>
                <a:moveTo>
                  <a:pt x="24801" y="41343"/>
                </a:moveTo>
                <a:cubicBezTo>
                  <a:pt x="24907" y="41414"/>
                  <a:pt x="25021" y="41458"/>
                  <a:pt x="25091" y="41528"/>
                </a:cubicBezTo>
                <a:cubicBezTo>
                  <a:pt x="25127" y="41564"/>
                  <a:pt x="25162" y="41564"/>
                  <a:pt x="25206" y="41599"/>
                </a:cubicBezTo>
                <a:cubicBezTo>
                  <a:pt x="25461" y="42444"/>
                  <a:pt x="25716" y="43289"/>
                  <a:pt x="26007" y="44055"/>
                </a:cubicBezTo>
                <a:cubicBezTo>
                  <a:pt x="25901" y="44020"/>
                  <a:pt x="25822" y="43949"/>
                  <a:pt x="25716" y="43914"/>
                </a:cubicBezTo>
                <a:cubicBezTo>
                  <a:pt x="25681" y="43879"/>
                  <a:pt x="25646" y="43879"/>
                  <a:pt x="25602" y="43835"/>
                </a:cubicBezTo>
                <a:cubicBezTo>
                  <a:pt x="25347" y="43034"/>
                  <a:pt x="25056" y="42224"/>
                  <a:pt x="24801" y="41343"/>
                </a:cubicBezTo>
                <a:close/>
                <a:moveTo>
                  <a:pt x="20144" y="40903"/>
                </a:moveTo>
                <a:cubicBezTo>
                  <a:pt x="20434" y="41898"/>
                  <a:pt x="20689" y="42884"/>
                  <a:pt x="20980" y="43879"/>
                </a:cubicBezTo>
                <a:lnTo>
                  <a:pt x="20945" y="43879"/>
                </a:lnTo>
                <a:cubicBezTo>
                  <a:pt x="20689" y="43949"/>
                  <a:pt x="20469" y="44020"/>
                  <a:pt x="20214" y="44099"/>
                </a:cubicBezTo>
                <a:cubicBezTo>
                  <a:pt x="19959" y="43069"/>
                  <a:pt x="19659" y="42039"/>
                  <a:pt x="19404" y="41018"/>
                </a:cubicBezTo>
                <a:cubicBezTo>
                  <a:pt x="19659" y="40974"/>
                  <a:pt x="19879" y="40938"/>
                  <a:pt x="20144" y="40903"/>
                </a:cubicBezTo>
                <a:close/>
                <a:moveTo>
                  <a:pt x="30964" y="41933"/>
                </a:moveTo>
                <a:cubicBezTo>
                  <a:pt x="31219" y="42594"/>
                  <a:pt x="31545" y="43254"/>
                  <a:pt x="31914" y="43879"/>
                </a:cubicBezTo>
                <a:cubicBezTo>
                  <a:pt x="31589" y="43949"/>
                  <a:pt x="31289" y="44020"/>
                  <a:pt x="30964" y="44134"/>
                </a:cubicBezTo>
                <a:cubicBezTo>
                  <a:pt x="30884" y="44134"/>
                  <a:pt x="30814" y="44170"/>
                  <a:pt x="30744" y="44170"/>
                </a:cubicBezTo>
                <a:cubicBezTo>
                  <a:pt x="30374" y="43544"/>
                  <a:pt x="30083" y="42849"/>
                  <a:pt x="29828" y="42153"/>
                </a:cubicBezTo>
                <a:cubicBezTo>
                  <a:pt x="29863" y="42153"/>
                  <a:pt x="29898" y="42153"/>
                  <a:pt x="29969" y="42118"/>
                </a:cubicBezTo>
                <a:cubicBezTo>
                  <a:pt x="30303" y="42074"/>
                  <a:pt x="30629" y="42004"/>
                  <a:pt x="30964" y="41933"/>
                </a:cubicBezTo>
                <a:close/>
                <a:moveTo>
                  <a:pt x="36942" y="42664"/>
                </a:moveTo>
                <a:cubicBezTo>
                  <a:pt x="37311" y="43104"/>
                  <a:pt x="37672" y="43544"/>
                  <a:pt x="38077" y="43985"/>
                </a:cubicBezTo>
                <a:cubicBezTo>
                  <a:pt x="37602" y="44055"/>
                  <a:pt x="37091" y="44134"/>
                  <a:pt x="36607" y="44240"/>
                </a:cubicBezTo>
                <a:cubicBezTo>
                  <a:pt x="36246" y="43800"/>
                  <a:pt x="35876" y="43360"/>
                  <a:pt x="35550" y="42919"/>
                </a:cubicBezTo>
                <a:cubicBezTo>
                  <a:pt x="36026" y="42814"/>
                  <a:pt x="36466" y="42734"/>
                  <a:pt x="36942" y="42664"/>
                </a:cubicBezTo>
                <a:close/>
                <a:moveTo>
                  <a:pt x="19369" y="41018"/>
                </a:moveTo>
                <a:cubicBezTo>
                  <a:pt x="19624" y="42039"/>
                  <a:pt x="19879" y="43069"/>
                  <a:pt x="20179" y="44134"/>
                </a:cubicBezTo>
                <a:cubicBezTo>
                  <a:pt x="19923" y="44205"/>
                  <a:pt x="19659" y="44240"/>
                  <a:pt x="19404" y="44319"/>
                </a:cubicBezTo>
                <a:cubicBezTo>
                  <a:pt x="19149" y="43254"/>
                  <a:pt x="18893" y="42189"/>
                  <a:pt x="18638" y="41123"/>
                </a:cubicBezTo>
                <a:cubicBezTo>
                  <a:pt x="18858" y="41088"/>
                  <a:pt x="19114" y="41053"/>
                  <a:pt x="19369" y="41018"/>
                </a:cubicBezTo>
                <a:close/>
                <a:moveTo>
                  <a:pt x="25276" y="41634"/>
                </a:moveTo>
                <a:cubicBezTo>
                  <a:pt x="25382" y="41713"/>
                  <a:pt x="25532" y="41784"/>
                  <a:pt x="25646" y="41854"/>
                </a:cubicBezTo>
                <a:cubicBezTo>
                  <a:pt x="25901" y="42664"/>
                  <a:pt x="26157" y="43474"/>
                  <a:pt x="26447" y="44319"/>
                </a:cubicBezTo>
                <a:cubicBezTo>
                  <a:pt x="26412" y="44275"/>
                  <a:pt x="26377" y="44240"/>
                  <a:pt x="26306" y="44240"/>
                </a:cubicBezTo>
                <a:cubicBezTo>
                  <a:pt x="26227" y="44205"/>
                  <a:pt x="26157" y="44170"/>
                  <a:pt x="26086" y="44099"/>
                </a:cubicBezTo>
                <a:cubicBezTo>
                  <a:pt x="25787" y="43324"/>
                  <a:pt x="25532" y="42479"/>
                  <a:pt x="25276" y="41634"/>
                </a:cubicBezTo>
                <a:close/>
                <a:moveTo>
                  <a:pt x="25716" y="41898"/>
                </a:moveTo>
                <a:cubicBezTo>
                  <a:pt x="25787" y="41933"/>
                  <a:pt x="25866" y="41969"/>
                  <a:pt x="25901" y="41969"/>
                </a:cubicBezTo>
                <a:cubicBezTo>
                  <a:pt x="26157" y="42814"/>
                  <a:pt x="26412" y="43615"/>
                  <a:pt x="26703" y="44390"/>
                </a:cubicBezTo>
                <a:cubicBezTo>
                  <a:pt x="26632" y="44390"/>
                  <a:pt x="26597" y="44354"/>
                  <a:pt x="26526" y="44354"/>
                </a:cubicBezTo>
                <a:cubicBezTo>
                  <a:pt x="26227" y="43509"/>
                  <a:pt x="25972" y="42699"/>
                  <a:pt x="25716" y="41898"/>
                </a:cubicBezTo>
                <a:close/>
                <a:moveTo>
                  <a:pt x="18559" y="41123"/>
                </a:moveTo>
                <a:cubicBezTo>
                  <a:pt x="18823" y="42189"/>
                  <a:pt x="19078" y="43254"/>
                  <a:pt x="19369" y="44319"/>
                </a:cubicBezTo>
                <a:cubicBezTo>
                  <a:pt x="19219" y="44354"/>
                  <a:pt x="19114" y="44390"/>
                  <a:pt x="18964" y="44425"/>
                </a:cubicBezTo>
                <a:cubicBezTo>
                  <a:pt x="18929" y="44425"/>
                  <a:pt x="18858" y="44425"/>
                  <a:pt x="18823" y="44460"/>
                </a:cubicBezTo>
                <a:cubicBezTo>
                  <a:pt x="18559" y="43395"/>
                  <a:pt x="18304" y="42294"/>
                  <a:pt x="18083" y="41238"/>
                </a:cubicBezTo>
                <a:cubicBezTo>
                  <a:pt x="18198" y="41194"/>
                  <a:pt x="18304" y="41159"/>
                  <a:pt x="18418" y="41159"/>
                </a:cubicBezTo>
                <a:cubicBezTo>
                  <a:pt x="18488" y="41159"/>
                  <a:pt x="18524" y="41123"/>
                  <a:pt x="18559" y="41123"/>
                </a:cubicBezTo>
                <a:close/>
                <a:moveTo>
                  <a:pt x="29749" y="42153"/>
                </a:moveTo>
                <a:cubicBezTo>
                  <a:pt x="30048" y="42849"/>
                  <a:pt x="30339" y="43544"/>
                  <a:pt x="30664" y="44205"/>
                </a:cubicBezTo>
                <a:lnTo>
                  <a:pt x="30594" y="44205"/>
                </a:lnTo>
                <a:cubicBezTo>
                  <a:pt x="30268" y="44319"/>
                  <a:pt x="29898" y="44390"/>
                  <a:pt x="29564" y="44460"/>
                </a:cubicBezTo>
                <a:cubicBezTo>
                  <a:pt x="29238" y="43800"/>
                  <a:pt x="28948" y="43069"/>
                  <a:pt x="28683" y="42338"/>
                </a:cubicBezTo>
                <a:cubicBezTo>
                  <a:pt x="29053" y="42294"/>
                  <a:pt x="29388" y="42224"/>
                  <a:pt x="29749" y="42153"/>
                </a:cubicBezTo>
                <a:close/>
                <a:moveTo>
                  <a:pt x="35506" y="42919"/>
                </a:moveTo>
                <a:cubicBezTo>
                  <a:pt x="35841" y="43395"/>
                  <a:pt x="36167" y="43835"/>
                  <a:pt x="36537" y="44240"/>
                </a:cubicBezTo>
                <a:cubicBezTo>
                  <a:pt x="36167" y="44319"/>
                  <a:pt x="35771" y="44425"/>
                  <a:pt x="35401" y="44495"/>
                </a:cubicBezTo>
                <a:cubicBezTo>
                  <a:pt x="35031" y="44099"/>
                  <a:pt x="34705" y="43659"/>
                  <a:pt x="34406" y="43219"/>
                </a:cubicBezTo>
                <a:cubicBezTo>
                  <a:pt x="34776" y="43104"/>
                  <a:pt x="35146" y="43034"/>
                  <a:pt x="35506" y="42919"/>
                </a:cubicBezTo>
                <a:close/>
                <a:moveTo>
                  <a:pt x="18013" y="41238"/>
                </a:moveTo>
                <a:cubicBezTo>
                  <a:pt x="18268" y="42338"/>
                  <a:pt x="18524" y="43395"/>
                  <a:pt x="18779" y="44460"/>
                </a:cubicBezTo>
                <a:cubicBezTo>
                  <a:pt x="18559" y="44495"/>
                  <a:pt x="18339" y="44539"/>
                  <a:pt x="18119" y="44574"/>
                </a:cubicBezTo>
                <a:cubicBezTo>
                  <a:pt x="17899" y="43509"/>
                  <a:pt x="17643" y="42444"/>
                  <a:pt x="17423" y="41343"/>
                </a:cubicBezTo>
                <a:cubicBezTo>
                  <a:pt x="17608" y="41308"/>
                  <a:pt x="17828" y="41273"/>
                  <a:pt x="18013" y="41238"/>
                </a:cubicBezTo>
                <a:close/>
                <a:moveTo>
                  <a:pt x="25972" y="42004"/>
                </a:moveTo>
                <a:cubicBezTo>
                  <a:pt x="26157" y="42074"/>
                  <a:pt x="26306" y="42153"/>
                  <a:pt x="26447" y="42224"/>
                </a:cubicBezTo>
                <a:cubicBezTo>
                  <a:pt x="26703" y="42999"/>
                  <a:pt x="26967" y="43800"/>
                  <a:pt x="27257" y="44574"/>
                </a:cubicBezTo>
                <a:cubicBezTo>
                  <a:pt x="27107" y="44539"/>
                  <a:pt x="26923" y="44495"/>
                  <a:pt x="26782" y="44425"/>
                </a:cubicBezTo>
                <a:cubicBezTo>
                  <a:pt x="26482" y="43615"/>
                  <a:pt x="26192" y="42814"/>
                  <a:pt x="25972" y="42004"/>
                </a:cubicBezTo>
                <a:close/>
                <a:moveTo>
                  <a:pt x="26526" y="42224"/>
                </a:moveTo>
                <a:lnTo>
                  <a:pt x="26526" y="42224"/>
                </a:lnTo>
                <a:cubicBezTo>
                  <a:pt x="26703" y="42259"/>
                  <a:pt x="26852" y="42294"/>
                  <a:pt x="27002" y="42338"/>
                </a:cubicBezTo>
                <a:cubicBezTo>
                  <a:pt x="27222" y="43139"/>
                  <a:pt x="27477" y="43879"/>
                  <a:pt x="27803" y="44645"/>
                </a:cubicBezTo>
                <a:cubicBezTo>
                  <a:pt x="27662" y="44645"/>
                  <a:pt x="27512" y="44610"/>
                  <a:pt x="27328" y="44574"/>
                </a:cubicBezTo>
                <a:cubicBezTo>
                  <a:pt x="27037" y="43800"/>
                  <a:pt x="26747" y="43034"/>
                  <a:pt x="26526" y="42224"/>
                </a:cubicBezTo>
                <a:close/>
                <a:moveTo>
                  <a:pt x="27072" y="42338"/>
                </a:moveTo>
                <a:lnTo>
                  <a:pt x="27072" y="42338"/>
                </a:lnTo>
                <a:cubicBezTo>
                  <a:pt x="27257" y="42374"/>
                  <a:pt x="27442" y="42409"/>
                  <a:pt x="27662" y="42409"/>
                </a:cubicBezTo>
                <a:cubicBezTo>
                  <a:pt x="27882" y="43175"/>
                  <a:pt x="28138" y="43914"/>
                  <a:pt x="28463" y="44645"/>
                </a:cubicBezTo>
                <a:lnTo>
                  <a:pt x="27882" y="44645"/>
                </a:lnTo>
                <a:cubicBezTo>
                  <a:pt x="27548" y="43914"/>
                  <a:pt x="27292" y="43139"/>
                  <a:pt x="27072" y="42338"/>
                </a:cubicBezTo>
                <a:close/>
                <a:moveTo>
                  <a:pt x="28648" y="42338"/>
                </a:moveTo>
                <a:cubicBezTo>
                  <a:pt x="28868" y="43069"/>
                  <a:pt x="29168" y="43800"/>
                  <a:pt x="29493" y="44495"/>
                </a:cubicBezTo>
                <a:cubicBezTo>
                  <a:pt x="29168" y="44539"/>
                  <a:pt x="28868" y="44610"/>
                  <a:pt x="28543" y="44645"/>
                </a:cubicBezTo>
                <a:cubicBezTo>
                  <a:pt x="28208" y="43914"/>
                  <a:pt x="27917" y="43175"/>
                  <a:pt x="27697" y="42409"/>
                </a:cubicBezTo>
                <a:cubicBezTo>
                  <a:pt x="28023" y="42409"/>
                  <a:pt x="28322" y="42374"/>
                  <a:pt x="28648" y="42338"/>
                </a:cubicBezTo>
                <a:close/>
                <a:moveTo>
                  <a:pt x="17353" y="41343"/>
                </a:moveTo>
                <a:cubicBezTo>
                  <a:pt x="17608" y="42444"/>
                  <a:pt x="17828" y="43544"/>
                  <a:pt x="18083" y="44610"/>
                </a:cubicBezTo>
                <a:cubicBezTo>
                  <a:pt x="17828" y="44645"/>
                  <a:pt x="17573" y="44715"/>
                  <a:pt x="17317" y="44795"/>
                </a:cubicBezTo>
                <a:cubicBezTo>
                  <a:pt x="17062" y="43694"/>
                  <a:pt x="16842" y="42594"/>
                  <a:pt x="16622" y="41493"/>
                </a:cubicBezTo>
                <a:cubicBezTo>
                  <a:pt x="16877" y="41414"/>
                  <a:pt x="17097" y="41379"/>
                  <a:pt x="17353" y="41343"/>
                </a:cubicBezTo>
                <a:close/>
                <a:moveTo>
                  <a:pt x="34336" y="43219"/>
                </a:moveTo>
                <a:cubicBezTo>
                  <a:pt x="34670" y="43694"/>
                  <a:pt x="34996" y="44099"/>
                  <a:pt x="35330" y="44539"/>
                </a:cubicBezTo>
                <a:cubicBezTo>
                  <a:pt x="34961" y="44610"/>
                  <a:pt x="34591" y="44715"/>
                  <a:pt x="34186" y="44830"/>
                </a:cubicBezTo>
                <a:cubicBezTo>
                  <a:pt x="33860" y="44425"/>
                  <a:pt x="33570" y="43985"/>
                  <a:pt x="33270" y="43544"/>
                </a:cubicBezTo>
                <a:cubicBezTo>
                  <a:pt x="33640" y="43439"/>
                  <a:pt x="33966" y="43324"/>
                  <a:pt x="34336" y="43219"/>
                </a:cubicBezTo>
                <a:close/>
                <a:moveTo>
                  <a:pt x="16543" y="41493"/>
                </a:moveTo>
                <a:cubicBezTo>
                  <a:pt x="16763" y="42594"/>
                  <a:pt x="17018" y="43694"/>
                  <a:pt x="17238" y="44795"/>
                </a:cubicBezTo>
                <a:cubicBezTo>
                  <a:pt x="16983" y="44865"/>
                  <a:pt x="16728" y="44900"/>
                  <a:pt x="16472" y="44979"/>
                </a:cubicBezTo>
                <a:cubicBezTo>
                  <a:pt x="16252" y="43879"/>
                  <a:pt x="16032" y="42734"/>
                  <a:pt x="15812" y="41634"/>
                </a:cubicBezTo>
                <a:cubicBezTo>
                  <a:pt x="16067" y="41599"/>
                  <a:pt x="16287" y="41528"/>
                  <a:pt x="16543" y="41493"/>
                </a:cubicBezTo>
                <a:close/>
                <a:moveTo>
                  <a:pt x="39512" y="43949"/>
                </a:moveTo>
                <a:cubicBezTo>
                  <a:pt x="39873" y="44319"/>
                  <a:pt x="40278" y="44645"/>
                  <a:pt x="40683" y="44979"/>
                </a:cubicBezTo>
                <a:cubicBezTo>
                  <a:pt x="40208" y="44979"/>
                  <a:pt x="39732" y="45015"/>
                  <a:pt x="39248" y="45050"/>
                </a:cubicBezTo>
                <a:cubicBezTo>
                  <a:pt x="38887" y="44715"/>
                  <a:pt x="38517" y="44390"/>
                  <a:pt x="38192" y="44020"/>
                </a:cubicBezTo>
                <a:cubicBezTo>
                  <a:pt x="38632" y="43985"/>
                  <a:pt x="39072" y="43949"/>
                  <a:pt x="39512" y="43949"/>
                </a:cubicBezTo>
                <a:close/>
                <a:moveTo>
                  <a:pt x="39583" y="43949"/>
                </a:moveTo>
                <a:cubicBezTo>
                  <a:pt x="39988" y="43949"/>
                  <a:pt x="40393" y="43949"/>
                  <a:pt x="40789" y="43985"/>
                </a:cubicBezTo>
                <a:cubicBezTo>
                  <a:pt x="41159" y="44390"/>
                  <a:pt x="41599" y="44715"/>
                  <a:pt x="42004" y="45050"/>
                </a:cubicBezTo>
                <a:cubicBezTo>
                  <a:pt x="41599" y="45015"/>
                  <a:pt x="41194" y="44979"/>
                  <a:pt x="40754" y="44979"/>
                </a:cubicBezTo>
                <a:cubicBezTo>
                  <a:pt x="40349" y="44645"/>
                  <a:pt x="39988" y="44319"/>
                  <a:pt x="39583" y="43949"/>
                </a:cubicBezTo>
                <a:close/>
                <a:moveTo>
                  <a:pt x="15742" y="41634"/>
                </a:moveTo>
                <a:cubicBezTo>
                  <a:pt x="15962" y="42778"/>
                  <a:pt x="16182" y="43879"/>
                  <a:pt x="16437" y="44979"/>
                </a:cubicBezTo>
                <a:cubicBezTo>
                  <a:pt x="16287" y="45015"/>
                  <a:pt x="16138" y="45050"/>
                  <a:pt x="15997" y="45085"/>
                </a:cubicBezTo>
                <a:cubicBezTo>
                  <a:pt x="15812" y="43985"/>
                  <a:pt x="15627" y="42849"/>
                  <a:pt x="15442" y="41713"/>
                </a:cubicBezTo>
                <a:cubicBezTo>
                  <a:pt x="15557" y="41678"/>
                  <a:pt x="15662" y="41678"/>
                  <a:pt x="15742" y="41634"/>
                </a:cubicBezTo>
                <a:close/>
                <a:moveTo>
                  <a:pt x="33200" y="43544"/>
                </a:moveTo>
                <a:cubicBezTo>
                  <a:pt x="33490" y="43985"/>
                  <a:pt x="33825" y="44425"/>
                  <a:pt x="34151" y="44830"/>
                </a:cubicBezTo>
                <a:cubicBezTo>
                  <a:pt x="33966" y="44900"/>
                  <a:pt x="33746" y="44935"/>
                  <a:pt x="33570" y="45015"/>
                </a:cubicBezTo>
                <a:cubicBezTo>
                  <a:pt x="33349" y="45050"/>
                  <a:pt x="33085" y="45120"/>
                  <a:pt x="32865" y="45200"/>
                </a:cubicBezTo>
                <a:cubicBezTo>
                  <a:pt x="32540" y="44795"/>
                  <a:pt x="32249" y="44354"/>
                  <a:pt x="31985" y="43914"/>
                </a:cubicBezTo>
                <a:cubicBezTo>
                  <a:pt x="32249" y="43835"/>
                  <a:pt x="32540" y="43729"/>
                  <a:pt x="32795" y="43659"/>
                </a:cubicBezTo>
                <a:cubicBezTo>
                  <a:pt x="32945" y="43615"/>
                  <a:pt x="33085" y="43580"/>
                  <a:pt x="33200" y="43544"/>
                </a:cubicBezTo>
                <a:close/>
                <a:moveTo>
                  <a:pt x="38077" y="40974"/>
                </a:moveTo>
                <a:lnTo>
                  <a:pt x="38077" y="40974"/>
                </a:lnTo>
                <a:cubicBezTo>
                  <a:pt x="38297" y="41018"/>
                  <a:pt x="38517" y="41053"/>
                  <a:pt x="38738" y="41088"/>
                </a:cubicBezTo>
                <a:cubicBezTo>
                  <a:pt x="40023" y="42594"/>
                  <a:pt x="41343" y="44020"/>
                  <a:pt x="42849" y="45200"/>
                </a:cubicBezTo>
                <a:cubicBezTo>
                  <a:pt x="42594" y="45156"/>
                  <a:pt x="42374" y="45120"/>
                  <a:pt x="42109" y="45085"/>
                </a:cubicBezTo>
                <a:cubicBezTo>
                  <a:pt x="41713" y="44759"/>
                  <a:pt x="41273" y="44390"/>
                  <a:pt x="40868" y="44020"/>
                </a:cubicBezTo>
                <a:lnTo>
                  <a:pt x="40868" y="44020"/>
                </a:lnTo>
                <a:cubicBezTo>
                  <a:pt x="41053" y="44055"/>
                  <a:pt x="41229" y="44055"/>
                  <a:pt x="41414" y="44134"/>
                </a:cubicBezTo>
                <a:lnTo>
                  <a:pt x="41414" y="44055"/>
                </a:lnTo>
                <a:cubicBezTo>
                  <a:pt x="41229" y="44020"/>
                  <a:pt x="41009" y="43985"/>
                  <a:pt x="40789" y="43949"/>
                </a:cubicBezTo>
                <a:lnTo>
                  <a:pt x="39468" y="42629"/>
                </a:lnTo>
                <a:cubicBezTo>
                  <a:pt x="39688" y="42629"/>
                  <a:pt x="39873" y="42664"/>
                  <a:pt x="40058" y="42699"/>
                </a:cubicBezTo>
                <a:lnTo>
                  <a:pt x="40093" y="42664"/>
                </a:lnTo>
                <a:cubicBezTo>
                  <a:pt x="39873" y="42594"/>
                  <a:pt x="39653" y="42558"/>
                  <a:pt x="39433" y="42558"/>
                </a:cubicBezTo>
                <a:cubicBezTo>
                  <a:pt x="38958" y="42039"/>
                  <a:pt x="38517" y="41528"/>
                  <a:pt x="38077" y="40974"/>
                </a:cubicBezTo>
                <a:close/>
                <a:moveTo>
                  <a:pt x="15372" y="41713"/>
                </a:moveTo>
                <a:cubicBezTo>
                  <a:pt x="15557" y="42849"/>
                  <a:pt x="15742" y="43985"/>
                  <a:pt x="15962" y="45120"/>
                </a:cubicBezTo>
                <a:cubicBezTo>
                  <a:pt x="15777" y="45156"/>
                  <a:pt x="15627" y="45200"/>
                  <a:pt x="15477" y="45235"/>
                </a:cubicBezTo>
                <a:cubicBezTo>
                  <a:pt x="15301" y="44099"/>
                  <a:pt x="15117" y="42955"/>
                  <a:pt x="14932" y="41819"/>
                </a:cubicBezTo>
                <a:cubicBezTo>
                  <a:pt x="15081" y="41784"/>
                  <a:pt x="15222" y="41748"/>
                  <a:pt x="15372" y="41713"/>
                </a:cubicBezTo>
                <a:close/>
                <a:moveTo>
                  <a:pt x="38112" y="44020"/>
                </a:moveTo>
                <a:cubicBezTo>
                  <a:pt x="38447" y="44390"/>
                  <a:pt x="38808" y="44715"/>
                  <a:pt x="39178" y="45050"/>
                </a:cubicBezTo>
                <a:cubicBezTo>
                  <a:pt x="38667" y="45120"/>
                  <a:pt x="38148" y="45200"/>
                  <a:pt x="37672" y="45305"/>
                </a:cubicBezTo>
                <a:cubicBezTo>
                  <a:pt x="37311" y="44979"/>
                  <a:pt x="36977" y="44645"/>
                  <a:pt x="36651" y="44275"/>
                </a:cubicBezTo>
                <a:cubicBezTo>
                  <a:pt x="37162" y="44170"/>
                  <a:pt x="37637" y="44099"/>
                  <a:pt x="38112" y="44020"/>
                </a:cubicBezTo>
                <a:close/>
                <a:moveTo>
                  <a:pt x="14861" y="41819"/>
                </a:moveTo>
                <a:cubicBezTo>
                  <a:pt x="15037" y="42955"/>
                  <a:pt x="15222" y="44099"/>
                  <a:pt x="15442" y="45235"/>
                </a:cubicBezTo>
                <a:cubicBezTo>
                  <a:pt x="15257" y="45305"/>
                  <a:pt x="15081" y="45340"/>
                  <a:pt x="14896" y="45376"/>
                </a:cubicBezTo>
                <a:cubicBezTo>
                  <a:pt x="14817" y="45420"/>
                  <a:pt x="14747" y="45420"/>
                  <a:pt x="14641" y="45455"/>
                </a:cubicBezTo>
                <a:cubicBezTo>
                  <a:pt x="14491" y="44275"/>
                  <a:pt x="14307" y="43139"/>
                  <a:pt x="14122" y="41969"/>
                </a:cubicBezTo>
                <a:cubicBezTo>
                  <a:pt x="14377" y="41933"/>
                  <a:pt x="14641" y="41854"/>
                  <a:pt x="14861" y="41819"/>
                </a:cubicBezTo>
                <a:close/>
                <a:moveTo>
                  <a:pt x="31950" y="43914"/>
                </a:moveTo>
                <a:cubicBezTo>
                  <a:pt x="32205" y="44354"/>
                  <a:pt x="32504" y="44795"/>
                  <a:pt x="32795" y="45200"/>
                </a:cubicBezTo>
                <a:cubicBezTo>
                  <a:pt x="32645" y="45270"/>
                  <a:pt x="32469" y="45305"/>
                  <a:pt x="32319" y="45340"/>
                </a:cubicBezTo>
                <a:cubicBezTo>
                  <a:pt x="32064" y="45420"/>
                  <a:pt x="31844" y="45490"/>
                  <a:pt x="31589" y="45561"/>
                </a:cubicBezTo>
                <a:cubicBezTo>
                  <a:pt x="31289" y="45120"/>
                  <a:pt x="30999" y="44680"/>
                  <a:pt x="30779" y="44240"/>
                </a:cubicBezTo>
                <a:cubicBezTo>
                  <a:pt x="30849" y="44205"/>
                  <a:pt x="30928" y="44205"/>
                  <a:pt x="30999" y="44170"/>
                </a:cubicBezTo>
                <a:cubicBezTo>
                  <a:pt x="31289" y="44099"/>
                  <a:pt x="31624" y="44020"/>
                  <a:pt x="31950" y="43914"/>
                </a:cubicBezTo>
                <a:close/>
                <a:moveTo>
                  <a:pt x="36572" y="44275"/>
                </a:moveTo>
                <a:cubicBezTo>
                  <a:pt x="36906" y="44645"/>
                  <a:pt x="37232" y="44979"/>
                  <a:pt x="37602" y="45305"/>
                </a:cubicBezTo>
                <a:cubicBezTo>
                  <a:pt x="37197" y="45376"/>
                  <a:pt x="36792" y="45490"/>
                  <a:pt x="36431" y="45561"/>
                </a:cubicBezTo>
                <a:cubicBezTo>
                  <a:pt x="36061" y="45235"/>
                  <a:pt x="35727" y="44900"/>
                  <a:pt x="35436" y="44574"/>
                </a:cubicBezTo>
                <a:cubicBezTo>
                  <a:pt x="35841" y="44460"/>
                  <a:pt x="36211" y="44390"/>
                  <a:pt x="36572" y="44275"/>
                </a:cubicBezTo>
                <a:close/>
                <a:moveTo>
                  <a:pt x="14051" y="41969"/>
                </a:moveTo>
                <a:cubicBezTo>
                  <a:pt x="14236" y="43139"/>
                  <a:pt x="14421" y="44319"/>
                  <a:pt x="14597" y="45455"/>
                </a:cubicBezTo>
                <a:cubicBezTo>
                  <a:pt x="14342" y="45525"/>
                  <a:pt x="14086" y="45596"/>
                  <a:pt x="13831" y="45675"/>
                </a:cubicBezTo>
                <a:cubicBezTo>
                  <a:pt x="13646" y="44495"/>
                  <a:pt x="13461" y="43324"/>
                  <a:pt x="13276" y="42118"/>
                </a:cubicBezTo>
                <a:cubicBezTo>
                  <a:pt x="13541" y="42074"/>
                  <a:pt x="13796" y="42039"/>
                  <a:pt x="14051" y="41969"/>
                </a:cubicBezTo>
                <a:close/>
                <a:moveTo>
                  <a:pt x="24502" y="43395"/>
                </a:moveTo>
                <a:lnTo>
                  <a:pt x="24502" y="43395"/>
                </a:lnTo>
                <a:cubicBezTo>
                  <a:pt x="24686" y="43439"/>
                  <a:pt x="24871" y="43509"/>
                  <a:pt x="25021" y="43580"/>
                </a:cubicBezTo>
                <a:cubicBezTo>
                  <a:pt x="25276" y="44354"/>
                  <a:pt x="25567" y="45050"/>
                  <a:pt x="25822" y="45781"/>
                </a:cubicBezTo>
                <a:lnTo>
                  <a:pt x="25347" y="45781"/>
                </a:lnTo>
                <a:cubicBezTo>
                  <a:pt x="25056" y="45015"/>
                  <a:pt x="24801" y="44205"/>
                  <a:pt x="24502" y="43395"/>
                </a:cubicBezTo>
                <a:close/>
                <a:moveTo>
                  <a:pt x="23956" y="43289"/>
                </a:moveTo>
                <a:lnTo>
                  <a:pt x="23956" y="43289"/>
                </a:lnTo>
                <a:cubicBezTo>
                  <a:pt x="24141" y="43324"/>
                  <a:pt x="24281" y="43324"/>
                  <a:pt x="24466" y="43395"/>
                </a:cubicBezTo>
                <a:cubicBezTo>
                  <a:pt x="24722" y="44205"/>
                  <a:pt x="25021" y="45015"/>
                  <a:pt x="25311" y="45781"/>
                </a:cubicBezTo>
                <a:cubicBezTo>
                  <a:pt x="25127" y="45781"/>
                  <a:pt x="24986" y="45781"/>
                  <a:pt x="24836" y="45816"/>
                </a:cubicBezTo>
                <a:cubicBezTo>
                  <a:pt x="24546" y="44979"/>
                  <a:pt x="24246" y="44170"/>
                  <a:pt x="23956" y="43289"/>
                </a:cubicBezTo>
                <a:close/>
                <a:moveTo>
                  <a:pt x="25091" y="43615"/>
                </a:moveTo>
                <a:lnTo>
                  <a:pt x="25091" y="43615"/>
                </a:lnTo>
                <a:cubicBezTo>
                  <a:pt x="25276" y="43694"/>
                  <a:pt x="25426" y="43800"/>
                  <a:pt x="25567" y="43879"/>
                </a:cubicBezTo>
                <a:cubicBezTo>
                  <a:pt x="25787" y="44539"/>
                  <a:pt x="26042" y="45200"/>
                  <a:pt x="26306" y="45816"/>
                </a:cubicBezTo>
                <a:cubicBezTo>
                  <a:pt x="26157" y="45816"/>
                  <a:pt x="26042" y="45781"/>
                  <a:pt x="25901" y="45781"/>
                </a:cubicBezTo>
                <a:cubicBezTo>
                  <a:pt x="25602" y="45085"/>
                  <a:pt x="25347" y="44354"/>
                  <a:pt x="25091" y="43615"/>
                </a:cubicBezTo>
                <a:close/>
                <a:moveTo>
                  <a:pt x="13241" y="42118"/>
                </a:moveTo>
                <a:cubicBezTo>
                  <a:pt x="13391" y="43324"/>
                  <a:pt x="13576" y="44495"/>
                  <a:pt x="13761" y="45675"/>
                </a:cubicBezTo>
                <a:cubicBezTo>
                  <a:pt x="13497" y="45745"/>
                  <a:pt x="13241" y="45816"/>
                  <a:pt x="12986" y="45860"/>
                </a:cubicBezTo>
                <a:cubicBezTo>
                  <a:pt x="12801" y="44680"/>
                  <a:pt x="12660" y="43474"/>
                  <a:pt x="12475" y="42259"/>
                </a:cubicBezTo>
                <a:cubicBezTo>
                  <a:pt x="12731" y="42224"/>
                  <a:pt x="12986" y="42189"/>
                  <a:pt x="13241" y="42118"/>
                </a:cubicBezTo>
                <a:close/>
                <a:moveTo>
                  <a:pt x="25646" y="43914"/>
                </a:moveTo>
                <a:lnTo>
                  <a:pt x="25681" y="43949"/>
                </a:lnTo>
                <a:cubicBezTo>
                  <a:pt x="25787" y="44020"/>
                  <a:pt x="25937" y="44099"/>
                  <a:pt x="26042" y="44170"/>
                </a:cubicBezTo>
                <a:cubicBezTo>
                  <a:pt x="26262" y="44759"/>
                  <a:pt x="26482" y="45340"/>
                  <a:pt x="26747" y="45895"/>
                </a:cubicBezTo>
                <a:cubicBezTo>
                  <a:pt x="26597" y="45860"/>
                  <a:pt x="26482" y="45860"/>
                  <a:pt x="26377" y="45816"/>
                </a:cubicBezTo>
                <a:cubicBezTo>
                  <a:pt x="26121" y="45200"/>
                  <a:pt x="25866" y="44574"/>
                  <a:pt x="25646" y="43914"/>
                </a:cubicBezTo>
                <a:close/>
                <a:moveTo>
                  <a:pt x="30708" y="44240"/>
                </a:moveTo>
                <a:cubicBezTo>
                  <a:pt x="30964" y="44680"/>
                  <a:pt x="31219" y="45120"/>
                  <a:pt x="31509" y="45561"/>
                </a:cubicBezTo>
                <a:cubicBezTo>
                  <a:pt x="31509" y="45561"/>
                  <a:pt x="31474" y="45561"/>
                  <a:pt x="31439" y="45596"/>
                </a:cubicBezTo>
                <a:cubicBezTo>
                  <a:pt x="31104" y="45675"/>
                  <a:pt x="30744" y="45781"/>
                  <a:pt x="30374" y="45895"/>
                </a:cubicBezTo>
                <a:cubicBezTo>
                  <a:pt x="30083" y="45455"/>
                  <a:pt x="29828" y="44979"/>
                  <a:pt x="29564" y="44539"/>
                </a:cubicBezTo>
                <a:cubicBezTo>
                  <a:pt x="29934" y="44460"/>
                  <a:pt x="30268" y="44354"/>
                  <a:pt x="30629" y="44275"/>
                </a:cubicBezTo>
                <a:cubicBezTo>
                  <a:pt x="30629" y="44240"/>
                  <a:pt x="30664" y="44240"/>
                  <a:pt x="30708" y="44240"/>
                </a:cubicBezTo>
                <a:close/>
                <a:moveTo>
                  <a:pt x="35401" y="44574"/>
                </a:moveTo>
                <a:cubicBezTo>
                  <a:pt x="35691" y="44935"/>
                  <a:pt x="35991" y="45270"/>
                  <a:pt x="36352" y="45596"/>
                </a:cubicBezTo>
                <a:cubicBezTo>
                  <a:pt x="35947" y="45675"/>
                  <a:pt x="35586" y="45781"/>
                  <a:pt x="35181" y="45895"/>
                </a:cubicBezTo>
                <a:cubicBezTo>
                  <a:pt x="34846" y="45561"/>
                  <a:pt x="34520" y="45235"/>
                  <a:pt x="34230" y="44865"/>
                </a:cubicBezTo>
                <a:cubicBezTo>
                  <a:pt x="34626" y="44759"/>
                  <a:pt x="34996" y="44680"/>
                  <a:pt x="35401" y="44574"/>
                </a:cubicBezTo>
                <a:close/>
                <a:moveTo>
                  <a:pt x="23885" y="43289"/>
                </a:moveTo>
                <a:cubicBezTo>
                  <a:pt x="24176" y="44170"/>
                  <a:pt x="24466" y="45015"/>
                  <a:pt x="24766" y="45816"/>
                </a:cubicBezTo>
                <a:cubicBezTo>
                  <a:pt x="24581" y="45860"/>
                  <a:pt x="24431" y="45895"/>
                  <a:pt x="24246" y="45930"/>
                </a:cubicBezTo>
                <a:cubicBezTo>
                  <a:pt x="23956" y="45050"/>
                  <a:pt x="23665" y="44205"/>
                  <a:pt x="23366" y="43324"/>
                </a:cubicBezTo>
                <a:cubicBezTo>
                  <a:pt x="23551" y="43289"/>
                  <a:pt x="23736" y="43289"/>
                  <a:pt x="23885" y="43289"/>
                </a:cubicBezTo>
                <a:close/>
                <a:moveTo>
                  <a:pt x="26121" y="44205"/>
                </a:moveTo>
                <a:cubicBezTo>
                  <a:pt x="26192" y="44205"/>
                  <a:pt x="26227" y="44240"/>
                  <a:pt x="26262" y="44275"/>
                </a:cubicBezTo>
                <a:cubicBezTo>
                  <a:pt x="26342" y="44319"/>
                  <a:pt x="26412" y="44354"/>
                  <a:pt x="26482" y="44390"/>
                </a:cubicBezTo>
                <a:cubicBezTo>
                  <a:pt x="26703" y="44900"/>
                  <a:pt x="26923" y="45455"/>
                  <a:pt x="27143" y="46001"/>
                </a:cubicBezTo>
                <a:cubicBezTo>
                  <a:pt x="27037" y="45966"/>
                  <a:pt x="26923" y="45930"/>
                  <a:pt x="26782" y="45895"/>
                </a:cubicBezTo>
                <a:cubicBezTo>
                  <a:pt x="26562" y="45340"/>
                  <a:pt x="26342" y="44795"/>
                  <a:pt x="26121" y="44205"/>
                </a:cubicBezTo>
                <a:close/>
                <a:moveTo>
                  <a:pt x="12396" y="42259"/>
                </a:moveTo>
                <a:cubicBezTo>
                  <a:pt x="12581" y="43474"/>
                  <a:pt x="12766" y="44680"/>
                  <a:pt x="12951" y="45895"/>
                </a:cubicBezTo>
                <a:cubicBezTo>
                  <a:pt x="12695" y="45966"/>
                  <a:pt x="12440" y="46001"/>
                  <a:pt x="12141" y="46080"/>
                </a:cubicBezTo>
                <a:cubicBezTo>
                  <a:pt x="12000" y="44865"/>
                  <a:pt x="11815" y="43615"/>
                  <a:pt x="11665" y="42409"/>
                </a:cubicBezTo>
                <a:cubicBezTo>
                  <a:pt x="11921" y="42338"/>
                  <a:pt x="12176" y="42294"/>
                  <a:pt x="12396" y="42259"/>
                </a:cubicBezTo>
                <a:close/>
                <a:moveTo>
                  <a:pt x="26562" y="44425"/>
                </a:moveTo>
                <a:cubicBezTo>
                  <a:pt x="26632" y="44425"/>
                  <a:pt x="26667" y="44460"/>
                  <a:pt x="26747" y="44460"/>
                </a:cubicBezTo>
                <a:cubicBezTo>
                  <a:pt x="26923" y="45015"/>
                  <a:pt x="27187" y="45525"/>
                  <a:pt x="27407" y="46080"/>
                </a:cubicBezTo>
                <a:cubicBezTo>
                  <a:pt x="27363" y="46036"/>
                  <a:pt x="27292" y="46036"/>
                  <a:pt x="27222" y="46001"/>
                </a:cubicBezTo>
                <a:cubicBezTo>
                  <a:pt x="27002" y="45490"/>
                  <a:pt x="26782" y="44935"/>
                  <a:pt x="26562" y="44425"/>
                </a:cubicBezTo>
                <a:close/>
                <a:moveTo>
                  <a:pt x="23295" y="43324"/>
                </a:moveTo>
                <a:cubicBezTo>
                  <a:pt x="23586" y="44205"/>
                  <a:pt x="23885" y="45050"/>
                  <a:pt x="24176" y="45930"/>
                </a:cubicBezTo>
                <a:cubicBezTo>
                  <a:pt x="23920" y="45966"/>
                  <a:pt x="23700" y="46036"/>
                  <a:pt x="23445" y="46115"/>
                </a:cubicBezTo>
                <a:cubicBezTo>
                  <a:pt x="23146" y="45235"/>
                  <a:pt x="22855" y="44354"/>
                  <a:pt x="22600" y="43474"/>
                </a:cubicBezTo>
                <a:cubicBezTo>
                  <a:pt x="22820" y="43439"/>
                  <a:pt x="23075" y="43360"/>
                  <a:pt x="23295" y="43324"/>
                </a:cubicBezTo>
                <a:close/>
                <a:moveTo>
                  <a:pt x="29529" y="44539"/>
                </a:moveTo>
                <a:cubicBezTo>
                  <a:pt x="29749" y="45015"/>
                  <a:pt x="30004" y="45455"/>
                  <a:pt x="30303" y="45895"/>
                </a:cubicBezTo>
                <a:cubicBezTo>
                  <a:pt x="29969" y="45966"/>
                  <a:pt x="29643" y="46036"/>
                  <a:pt x="29308" y="46115"/>
                </a:cubicBezTo>
                <a:cubicBezTo>
                  <a:pt x="29018" y="45640"/>
                  <a:pt x="28798" y="45156"/>
                  <a:pt x="28578" y="44680"/>
                </a:cubicBezTo>
                <a:cubicBezTo>
                  <a:pt x="28868" y="44645"/>
                  <a:pt x="29203" y="44610"/>
                  <a:pt x="29529" y="44539"/>
                </a:cubicBezTo>
                <a:close/>
                <a:moveTo>
                  <a:pt x="26817" y="44495"/>
                </a:moveTo>
                <a:lnTo>
                  <a:pt x="26817" y="44495"/>
                </a:lnTo>
                <a:cubicBezTo>
                  <a:pt x="26967" y="44574"/>
                  <a:pt x="27143" y="44610"/>
                  <a:pt x="27292" y="44645"/>
                </a:cubicBezTo>
                <a:cubicBezTo>
                  <a:pt x="27512" y="45156"/>
                  <a:pt x="27733" y="45675"/>
                  <a:pt x="27988" y="46150"/>
                </a:cubicBezTo>
                <a:cubicBezTo>
                  <a:pt x="27847" y="46150"/>
                  <a:pt x="27662" y="46115"/>
                  <a:pt x="27477" y="46080"/>
                </a:cubicBezTo>
                <a:cubicBezTo>
                  <a:pt x="27222" y="45561"/>
                  <a:pt x="27002" y="45050"/>
                  <a:pt x="26817" y="44495"/>
                </a:cubicBezTo>
                <a:close/>
                <a:moveTo>
                  <a:pt x="28507" y="44680"/>
                </a:moveTo>
                <a:cubicBezTo>
                  <a:pt x="28727" y="45156"/>
                  <a:pt x="28983" y="45640"/>
                  <a:pt x="29238" y="46115"/>
                </a:cubicBezTo>
                <a:cubicBezTo>
                  <a:pt x="29053" y="46150"/>
                  <a:pt x="28833" y="46150"/>
                  <a:pt x="28613" y="46150"/>
                </a:cubicBezTo>
                <a:cubicBezTo>
                  <a:pt x="28358" y="45675"/>
                  <a:pt x="28102" y="45200"/>
                  <a:pt x="27917" y="44715"/>
                </a:cubicBezTo>
                <a:cubicBezTo>
                  <a:pt x="28102" y="44715"/>
                  <a:pt x="28287" y="44715"/>
                  <a:pt x="28507" y="44680"/>
                </a:cubicBezTo>
                <a:close/>
                <a:moveTo>
                  <a:pt x="40833" y="45050"/>
                </a:moveTo>
                <a:cubicBezTo>
                  <a:pt x="41273" y="45050"/>
                  <a:pt x="41669" y="45085"/>
                  <a:pt x="42109" y="45120"/>
                </a:cubicBezTo>
                <a:cubicBezTo>
                  <a:pt x="42189" y="45200"/>
                  <a:pt x="42259" y="45270"/>
                  <a:pt x="42330" y="45340"/>
                </a:cubicBezTo>
                <a:cubicBezTo>
                  <a:pt x="42699" y="45596"/>
                  <a:pt x="43034" y="45860"/>
                  <a:pt x="43395" y="46150"/>
                </a:cubicBezTo>
                <a:cubicBezTo>
                  <a:pt x="42990" y="46115"/>
                  <a:pt x="42550" y="46080"/>
                  <a:pt x="42109" y="46080"/>
                </a:cubicBezTo>
                <a:cubicBezTo>
                  <a:pt x="41784" y="45816"/>
                  <a:pt x="41449" y="45525"/>
                  <a:pt x="41159" y="45305"/>
                </a:cubicBezTo>
                <a:cubicBezTo>
                  <a:pt x="41053" y="45200"/>
                  <a:pt x="40939" y="45120"/>
                  <a:pt x="40833" y="45050"/>
                </a:cubicBezTo>
                <a:close/>
                <a:moveTo>
                  <a:pt x="27363" y="44645"/>
                </a:moveTo>
                <a:cubicBezTo>
                  <a:pt x="27512" y="44680"/>
                  <a:pt x="27662" y="44680"/>
                  <a:pt x="27847" y="44680"/>
                </a:cubicBezTo>
                <a:cubicBezTo>
                  <a:pt x="28067" y="45200"/>
                  <a:pt x="28287" y="45675"/>
                  <a:pt x="28578" y="46150"/>
                </a:cubicBezTo>
                <a:cubicBezTo>
                  <a:pt x="28485" y="46168"/>
                  <a:pt x="28402" y="46177"/>
                  <a:pt x="28319" y="46177"/>
                </a:cubicBezTo>
                <a:cubicBezTo>
                  <a:pt x="28237" y="46177"/>
                  <a:pt x="28155" y="46168"/>
                  <a:pt x="28067" y="46150"/>
                </a:cubicBezTo>
                <a:cubicBezTo>
                  <a:pt x="27803" y="45675"/>
                  <a:pt x="27583" y="45156"/>
                  <a:pt x="27363" y="44645"/>
                </a:cubicBezTo>
                <a:close/>
                <a:moveTo>
                  <a:pt x="40754" y="45050"/>
                </a:moveTo>
                <a:cubicBezTo>
                  <a:pt x="40868" y="45120"/>
                  <a:pt x="40974" y="45235"/>
                  <a:pt x="41123" y="45340"/>
                </a:cubicBezTo>
                <a:cubicBezTo>
                  <a:pt x="41414" y="45561"/>
                  <a:pt x="41713" y="45816"/>
                  <a:pt x="42039" y="46080"/>
                </a:cubicBezTo>
                <a:cubicBezTo>
                  <a:pt x="41528" y="46080"/>
                  <a:pt x="41053" y="46115"/>
                  <a:pt x="40534" y="46186"/>
                </a:cubicBezTo>
                <a:cubicBezTo>
                  <a:pt x="40349" y="46001"/>
                  <a:pt x="40173" y="45860"/>
                  <a:pt x="39988" y="45710"/>
                </a:cubicBezTo>
                <a:cubicBezTo>
                  <a:pt x="39732" y="45490"/>
                  <a:pt x="39512" y="45305"/>
                  <a:pt x="39292" y="45120"/>
                </a:cubicBezTo>
                <a:cubicBezTo>
                  <a:pt x="39768" y="45050"/>
                  <a:pt x="40243" y="45050"/>
                  <a:pt x="40754" y="45050"/>
                </a:cubicBezTo>
                <a:close/>
                <a:moveTo>
                  <a:pt x="11595" y="42409"/>
                </a:moveTo>
                <a:cubicBezTo>
                  <a:pt x="11780" y="43615"/>
                  <a:pt x="11921" y="44865"/>
                  <a:pt x="12106" y="46080"/>
                </a:cubicBezTo>
                <a:cubicBezTo>
                  <a:pt x="11850" y="46150"/>
                  <a:pt x="11595" y="46186"/>
                  <a:pt x="11340" y="46256"/>
                </a:cubicBezTo>
                <a:cubicBezTo>
                  <a:pt x="11296" y="46080"/>
                  <a:pt x="11296" y="45930"/>
                  <a:pt x="11260" y="45745"/>
                </a:cubicBezTo>
                <a:cubicBezTo>
                  <a:pt x="11120" y="44680"/>
                  <a:pt x="10970" y="43580"/>
                  <a:pt x="10820" y="42514"/>
                </a:cubicBezTo>
                <a:cubicBezTo>
                  <a:pt x="11075" y="42479"/>
                  <a:pt x="11340" y="42444"/>
                  <a:pt x="11595" y="42409"/>
                </a:cubicBezTo>
                <a:close/>
                <a:moveTo>
                  <a:pt x="34186" y="44900"/>
                </a:moveTo>
                <a:cubicBezTo>
                  <a:pt x="34485" y="45235"/>
                  <a:pt x="34776" y="45596"/>
                  <a:pt x="35110" y="45895"/>
                </a:cubicBezTo>
                <a:cubicBezTo>
                  <a:pt x="34670" y="46036"/>
                  <a:pt x="34265" y="46150"/>
                  <a:pt x="33825" y="46256"/>
                </a:cubicBezTo>
                <a:cubicBezTo>
                  <a:pt x="33490" y="45966"/>
                  <a:pt x="33200" y="45596"/>
                  <a:pt x="32909" y="45235"/>
                </a:cubicBezTo>
                <a:cubicBezTo>
                  <a:pt x="33129" y="45200"/>
                  <a:pt x="33349" y="45120"/>
                  <a:pt x="33605" y="45050"/>
                </a:cubicBezTo>
                <a:cubicBezTo>
                  <a:pt x="33790" y="45015"/>
                  <a:pt x="33966" y="44935"/>
                  <a:pt x="34186" y="44900"/>
                </a:cubicBezTo>
                <a:close/>
                <a:moveTo>
                  <a:pt x="42224" y="45156"/>
                </a:moveTo>
                <a:cubicBezTo>
                  <a:pt x="42444" y="45200"/>
                  <a:pt x="42664" y="45235"/>
                  <a:pt x="42919" y="45270"/>
                </a:cubicBezTo>
                <a:cubicBezTo>
                  <a:pt x="43069" y="45376"/>
                  <a:pt x="43175" y="45490"/>
                  <a:pt x="43324" y="45561"/>
                </a:cubicBezTo>
                <a:cubicBezTo>
                  <a:pt x="43615" y="45781"/>
                  <a:pt x="43949" y="46036"/>
                  <a:pt x="44275" y="46300"/>
                </a:cubicBezTo>
                <a:cubicBezTo>
                  <a:pt x="44020" y="46221"/>
                  <a:pt x="43765" y="46186"/>
                  <a:pt x="43509" y="46150"/>
                </a:cubicBezTo>
                <a:cubicBezTo>
                  <a:pt x="43139" y="45860"/>
                  <a:pt x="42770" y="45561"/>
                  <a:pt x="42374" y="45270"/>
                </a:cubicBezTo>
                <a:cubicBezTo>
                  <a:pt x="42330" y="45235"/>
                  <a:pt x="42259" y="45200"/>
                  <a:pt x="42224" y="45156"/>
                </a:cubicBezTo>
                <a:close/>
                <a:moveTo>
                  <a:pt x="22521" y="43474"/>
                </a:moveTo>
                <a:cubicBezTo>
                  <a:pt x="22820" y="44390"/>
                  <a:pt x="23110" y="45270"/>
                  <a:pt x="23401" y="46115"/>
                </a:cubicBezTo>
                <a:cubicBezTo>
                  <a:pt x="23146" y="46186"/>
                  <a:pt x="22926" y="46256"/>
                  <a:pt x="22670" y="46335"/>
                </a:cubicBezTo>
                <a:cubicBezTo>
                  <a:pt x="22415" y="45490"/>
                  <a:pt x="22124" y="44574"/>
                  <a:pt x="21860" y="43659"/>
                </a:cubicBezTo>
                <a:cubicBezTo>
                  <a:pt x="22080" y="43580"/>
                  <a:pt x="22301" y="43544"/>
                  <a:pt x="22521" y="43474"/>
                </a:cubicBezTo>
                <a:close/>
                <a:moveTo>
                  <a:pt x="10785" y="42514"/>
                </a:moveTo>
                <a:cubicBezTo>
                  <a:pt x="10935" y="43580"/>
                  <a:pt x="11075" y="44680"/>
                  <a:pt x="11190" y="45781"/>
                </a:cubicBezTo>
                <a:cubicBezTo>
                  <a:pt x="11225" y="45930"/>
                  <a:pt x="11260" y="46115"/>
                  <a:pt x="11260" y="46256"/>
                </a:cubicBezTo>
                <a:cubicBezTo>
                  <a:pt x="11005" y="46335"/>
                  <a:pt x="10750" y="46371"/>
                  <a:pt x="10494" y="46406"/>
                </a:cubicBezTo>
                <a:cubicBezTo>
                  <a:pt x="10345" y="45156"/>
                  <a:pt x="10160" y="43879"/>
                  <a:pt x="10019" y="42594"/>
                </a:cubicBezTo>
                <a:cubicBezTo>
                  <a:pt x="10274" y="42558"/>
                  <a:pt x="10530" y="42558"/>
                  <a:pt x="10785" y="42514"/>
                </a:cubicBezTo>
                <a:close/>
                <a:moveTo>
                  <a:pt x="39213" y="45120"/>
                </a:moveTo>
                <a:cubicBezTo>
                  <a:pt x="39433" y="45340"/>
                  <a:pt x="39688" y="45525"/>
                  <a:pt x="39952" y="45745"/>
                </a:cubicBezTo>
                <a:cubicBezTo>
                  <a:pt x="40129" y="45895"/>
                  <a:pt x="40278" y="46036"/>
                  <a:pt x="40463" y="46186"/>
                </a:cubicBezTo>
                <a:cubicBezTo>
                  <a:pt x="39952" y="46221"/>
                  <a:pt x="39433" y="46300"/>
                  <a:pt x="38958" y="46406"/>
                </a:cubicBezTo>
                <a:cubicBezTo>
                  <a:pt x="38667" y="46150"/>
                  <a:pt x="38412" y="45930"/>
                  <a:pt x="38112" y="45675"/>
                </a:cubicBezTo>
                <a:cubicBezTo>
                  <a:pt x="37972" y="45561"/>
                  <a:pt x="37857" y="45455"/>
                  <a:pt x="37707" y="45340"/>
                </a:cubicBezTo>
                <a:cubicBezTo>
                  <a:pt x="38227" y="45235"/>
                  <a:pt x="38702" y="45156"/>
                  <a:pt x="39213" y="45120"/>
                </a:cubicBezTo>
                <a:close/>
                <a:moveTo>
                  <a:pt x="71" y="41933"/>
                </a:moveTo>
                <a:lnTo>
                  <a:pt x="71" y="41933"/>
                </a:lnTo>
                <a:cubicBezTo>
                  <a:pt x="335" y="41969"/>
                  <a:pt x="625" y="42004"/>
                  <a:pt x="881" y="42004"/>
                </a:cubicBezTo>
                <a:cubicBezTo>
                  <a:pt x="881" y="43509"/>
                  <a:pt x="916" y="44979"/>
                  <a:pt x="951" y="46441"/>
                </a:cubicBezTo>
                <a:cubicBezTo>
                  <a:pt x="660" y="46406"/>
                  <a:pt x="405" y="46371"/>
                  <a:pt x="115" y="46371"/>
                </a:cubicBezTo>
                <a:cubicBezTo>
                  <a:pt x="115" y="44900"/>
                  <a:pt x="71" y="43439"/>
                  <a:pt x="71" y="41933"/>
                </a:cubicBezTo>
                <a:close/>
                <a:moveTo>
                  <a:pt x="916" y="42039"/>
                </a:moveTo>
                <a:cubicBezTo>
                  <a:pt x="1215" y="42039"/>
                  <a:pt x="1470" y="42074"/>
                  <a:pt x="1726" y="42118"/>
                </a:cubicBezTo>
                <a:cubicBezTo>
                  <a:pt x="1761" y="43580"/>
                  <a:pt x="1796" y="45015"/>
                  <a:pt x="1831" y="46476"/>
                </a:cubicBezTo>
                <a:lnTo>
                  <a:pt x="1796" y="46476"/>
                </a:lnTo>
                <a:cubicBezTo>
                  <a:pt x="1541" y="46476"/>
                  <a:pt x="1285" y="46441"/>
                  <a:pt x="995" y="46441"/>
                </a:cubicBezTo>
                <a:cubicBezTo>
                  <a:pt x="995" y="44979"/>
                  <a:pt x="951" y="43509"/>
                  <a:pt x="916" y="42039"/>
                </a:cubicBezTo>
                <a:close/>
                <a:moveTo>
                  <a:pt x="1796" y="42118"/>
                </a:moveTo>
                <a:lnTo>
                  <a:pt x="1796" y="42118"/>
                </a:lnTo>
                <a:cubicBezTo>
                  <a:pt x="2051" y="42153"/>
                  <a:pt x="2316" y="42189"/>
                  <a:pt x="2571" y="42224"/>
                </a:cubicBezTo>
                <a:cubicBezTo>
                  <a:pt x="2606" y="43694"/>
                  <a:pt x="2677" y="45120"/>
                  <a:pt x="2712" y="46555"/>
                </a:cubicBezTo>
                <a:cubicBezTo>
                  <a:pt x="2421" y="46555"/>
                  <a:pt x="2166" y="46520"/>
                  <a:pt x="1875" y="46520"/>
                </a:cubicBezTo>
                <a:cubicBezTo>
                  <a:pt x="1831" y="45050"/>
                  <a:pt x="1796" y="43580"/>
                  <a:pt x="1796" y="42118"/>
                </a:cubicBezTo>
                <a:close/>
                <a:moveTo>
                  <a:pt x="9975" y="42594"/>
                </a:moveTo>
                <a:cubicBezTo>
                  <a:pt x="10125" y="43879"/>
                  <a:pt x="10274" y="45156"/>
                  <a:pt x="10415" y="46441"/>
                </a:cubicBezTo>
                <a:cubicBezTo>
                  <a:pt x="10195" y="46476"/>
                  <a:pt x="10019" y="46520"/>
                  <a:pt x="9799" y="46520"/>
                </a:cubicBezTo>
                <a:cubicBezTo>
                  <a:pt x="9755" y="46555"/>
                  <a:pt x="9684" y="46555"/>
                  <a:pt x="9649" y="46555"/>
                </a:cubicBezTo>
                <a:cubicBezTo>
                  <a:pt x="9500" y="45270"/>
                  <a:pt x="9359" y="43949"/>
                  <a:pt x="9209" y="42664"/>
                </a:cubicBezTo>
                <a:cubicBezTo>
                  <a:pt x="9359" y="42664"/>
                  <a:pt x="9535" y="42629"/>
                  <a:pt x="9684" y="42629"/>
                </a:cubicBezTo>
                <a:cubicBezTo>
                  <a:pt x="9755" y="42629"/>
                  <a:pt x="9869" y="42594"/>
                  <a:pt x="9975" y="42594"/>
                </a:cubicBezTo>
                <a:close/>
                <a:moveTo>
                  <a:pt x="2712" y="42224"/>
                </a:moveTo>
                <a:cubicBezTo>
                  <a:pt x="2932" y="42259"/>
                  <a:pt x="3196" y="42294"/>
                  <a:pt x="3416" y="42338"/>
                </a:cubicBezTo>
                <a:cubicBezTo>
                  <a:pt x="3486" y="43765"/>
                  <a:pt x="3522" y="45200"/>
                  <a:pt x="3592" y="46626"/>
                </a:cubicBezTo>
                <a:cubicBezTo>
                  <a:pt x="3302" y="46626"/>
                  <a:pt x="3046" y="46591"/>
                  <a:pt x="2756" y="46555"/>
                </a:cubicBezTo>
                <a:cubicBezTo>
                  <a:pt x="2712" y="45120"/>
                  <a:pt x="2677" y="43694"/>
                  <a:pt x="2641" y="42224"/>
                </a:cubicBezTo>
                <a:close/>
                <a:moveTo>
                  <a:pt x="21790" y="43694"/>
                </a:moveTo>
                <a:cubicBezTo>
                  <a:pt x="22080" y="44610"/>
                  <a:pt x="22345" y="45490"/>
                  <a:pt x="22635" y="46371"/>
                </a:cubicBezTo>
                <a:cubicBezTo>
                  <a:pt x="22380" y="46441"/>
                  <a:pt x="22124" y="46555"/>
                  <a:pt x="21860" y="46626"/>
                </a:cubicBezTo>
                <a:cubicBezTo>
                  <a:pt x="21570" y="45745"/>
                  <a:pt x="21314" y="44830"/>
                  <a:pt x="21059" y="43914"/>
                </a:cubicBezTo>
                <a:cubicBezTo>
                  <a:pt x="21314" y="43835"/>
                  <a:pt x="21535" y="43765"/>
                  <a:pt x="21790" y="43694"/>
                </a:cubicBezTo>
                <a:close/>
                <a:moveTo>
                  <a:pt x="9174" y="42664"/>
                </a:moveTo>
                <a:cubicBezTo>
                  <a:pt x="9315" y="43949"/>
                  <a:pt x="9429" y="45270"/>
                  <a:pt x="9579" y="46555"/>
                </a:cubicBezTo>
                <a:cubicBezTo>
                  <a:pt x="9315" y="46591"/>
                  <a:pt x="9059" y="46626"/>
                  <a:pt x="8804" y="46661"/>
                </a:cubicBezTo>
                <a:lnTo>
                  <a:pt x="8804" y="46626"/>
                </a:lnTo>
                <a:cubicBezTo>
                  <a:pt x="8654" y="45305"/>
                  <a:pt x="8514" y="43985"/>
                  <a:pt x="8399" y="42699"/>
                </a:cubicBezTo>
                <a:cubicBezTo>
                  <a:pt x="8654" y="42664"/>
                  <a:pt x="8919" y="42664"/>
                  <a:pt x="9174" y="42664"/>
                </a:cubicBezTo>
                <a:close/>
                <a:moveTo>
                  <a:pt x="32830" y="45270"/>
                </a:moveTo>
                <a:cubicBezTo>
                  <a:pt x="33129" y="45640"/>
                  <a:pt x="33420" y="45966"/>
                  <a:pt x="33746" y="46300"/>
                </a:cubicBezTo>
                <a:cubicBezTo>
                  <a:pt x="33675" y="46335"/>
                  <a:pt x="33570" y="46371"/>
                  <a:pt x="33455" y="46371"/>
                </a:cubicBezTo>
                <a:cubicBezTo>
                  <a:pt x="33129" y="46476"/>
                  <a:pt x="32830" y="46591"/>
                  <a:pt x="32504" y="46661"/>
                </a:cubicBezTo>
                <a:cubicBezTo>
                  <a:pt x="32170" y="46335"/>
                  <a:pt x="31879" y="45966"/>
                  <a:pt x="31624" y="45596"/>
                </a:cubicBezTo>
                <a:cubicBezTo>
                  <a:pt x="31844" y="45525"/>
                  <a:pt x="32099" y="45455"/>
                  <a:pt x="32319" y="45420"/>
                </a:cubicBezTo>
                <a:cubicBezTo>
                  <a:pt x="32504" y="45340"/>
                  <a:pt x="32689" y="45305"/>
                  <a:pt x="32830" y="45270"/>
                </a:cubicBezTo>
                <a:close/>
                <a:moveTo>
                  <a:pt x="37637" y="45340"/>
                </a:moveTo>
                <a:cubicBezTo>
                  <a:pt x="37787" y="45490"/>
                  <a:pt x="37928" y="45596"/>
                  <a:pt x="38077" y="45710"/>
                </a:cubicBezTo>
                <a:cubicBezTo>
                  <a:pt x="38333" y="45930"/>
                  <a:pt x="38632" y="46186"/>
                  <a:pt x="38887" y="46406"/>
                </a:cubicBezTo>
                <a:cubicBezTo>
                  <a:pt x="38482" y="46476"/>
                  <a:pt x="38042" y="46555"/>
                  <a:pt x="37637" y="46661"/>
                </a:cubicBezTo>
                <a:cubicBezTo>
                  <a:pt x="37452" y="46441"/>
                  <a:pt x="37232" y="46256"/>
                  <a:pt x="37012" y="46080"/>
                </a:cubicBezTo>
                <a:cubicBezTo>
                  <a:pt x="36827" y="45930"/>
                  <a:pt x="36651" y="45781"/>
                  <a:pt x="36466" y="45596"/>
                </a:cubicBezTo>
                <a:cubicBezTo>
                  <a:pt x="36871" y="45525"/>
                  <a:pt x="37267" y="45420"/>
                  <a:pt x="37637" y="45340"/>
                </a:cubicBezTo>
                <a:close/>
                <a:moveTo>
                  <a:pt x="3486" y="42338"/>
                </a:moveTo>
                <a:lnTo>
                  <a:pt x="3486" y="42338"/>
                </a:lnTo>
                <a:cubicBezTo>
                  <a:pt x="3742" y="42374"/>
                  <a:pt x="3997" y="42409"/>
                  <a:pt x="4252" y="42444"/>
                </a:cubicBezTo>
                <a:cubicBezTo>
                  <a:pt x="4332" y="43835"/>
                  <a:pt x="4402" y="45270"/>
                  <a:pt x="4473" y="46696"/>
                </a:cubicBezTo>
                <a:cubicBezTo>
                  <a:pt x="4182" y="46661"/>
                  <a:pt x="3927" y="46661"/>
                  <a:pt x="3636" y="46626"/>
                </a:cubicBezTo>
                <a:cubicBezTo>
                  <a:pt x="3592" y="45200"/>
                  <a:pt x="3522" y="43765"/>
                  <a:pt x="3486" y="42338"/>
                </a:cubicBezTo>
                <a:close/>
                <a:moveTo>
                  <a:pt x="7554" y="42664"/>
                </a:moveTo>
                <a:lnTo>
                  <a:pt x="7554" y="42664"/>
                </a:lnTo>
                <a:cubicBezTo>
                  <a:pt x="7818" y="42699"/>
                  <a:pt x="8073" y="42699"/>
                  <a:pt x="8329" y="42699"/>
                </a:cubicBezTo>
                <a:cubicBezTo>
                  <a:pt x="8478" y="43985"/>
                  <a:pt x="8584" y="45305"/>
                  <a:pt x="8734" y="46626"/>
                </a:cubicBezTo>
                <a:lnTo>
                  <a:pt x="8734" y="46661"/>
                </a:lnTo>
                <a:cubicBezTo>
                  <a:pt x="8478" y="46696"/>
                  <a:pt x="8214" y="46696"/>
                  <a:pt x="7959" y="46696"/>
                </a:cubicBezTo>
                <a:cubicBezTo>
                  <a:pt x="7959" y="46520"/>
                  <a:pt x="7924" y="46335"/>
                  <a:pt x="7924" y="46150"/>
                </a:cubicBezTo>
                <a:cubicBezTo>
                  <a:pt x="7818" y="45015"/>
                  <a:pt x="7668" y="43835"/>
                  <a:pt x="7554" y="42664"/>
                </a:cubicBezTo>
                <a:close/>
                <a:moveTo>
                  <a:pt x="4332" y="42444"/>
                </a:moveTo>
                <a:cubicBezTo>
                  <a:pt x="4587" y="42479"/>
                  <a:pt x="4842" y="42479"/>
                  <a:pt x="5098" y="42514"/>
                </a:cubicBezTo>
                <a:cubicBezTo>
                  <a:pt x="5177" y="43949"/>
                  <a:pt x="5247" y="45340"/>
                  <a:pt x="5353" y="46740"/>
                </a:cubicBezTo>
                <a:cubicBezTo>
                  <a:pt x="5062" y="46696"/>
                  <a:pt x="4807" y="46696"/>
                  <a:pt x="4517" y="46696"/>
                </a:cubicBezTo>
                <a:cubicBezTo>
                  <a:pt x="4437" y="45270"/>
                  <a:pt x="4402" y="43835"/>
                  <a:pt x="4332" y="42444"/>
                </a:cubicBezTo>
                <a:close/>
                <a:moveTo>
                  <a:pt x="5177" y="42514"/>
                </a:moveTo>
                <a:lnTo>
                  <a:pt x="5177" y="42514"/>
                </a:lnTo>
                <a:cubicBezTo>
                  <a:pt x="5432" y="42558"/>
                  <a:pt x="5687" y="42558"/>
                  <a:pt x="5943" y="42594"/>
                </a:cubicBezTo>
                <a:cubicBezTo>
                  <a:pt x="6013" y="43985"/>
                  <a:pt x="6128" y="45376"/>
                  <a:pt x="6198" y="46740"/>
                </a:cubicBezTo>
                <a:lnTo>
                  <a:pt x="5397" y="46740"/>
                </a:lnTo>
                <a:cubicBezTo>
                  <a:pt x="5318" y="45305"/>
                  <a:pt x="5247" y="43914"/>
                  <a:pt x="5177" y="42514"/>
                </a:cubicBezTo>
                <a:close/>
                <a:moveTo>
                  <a:pt x="6013" y="42594"/>
                </a:moveTo>
                <a:lnTo>
                  <a:pt x="6013" y="42594"/>
                </a:lnTo>
                <a:cubicBezTo>
                  <a:pt x="6233" y="42629"/>
                  <a:pt x="6453" y="42629"/>
                  <a:pt x="6718" y="42629"/>
                </a:cubicBezTo>
                <a:cubicBezTo>
                  <a:pt x="6823" y="44020"/>
                  <a:pt x="6938" y="45376"/>
                  <a:pt x="7043" y="46740"/>
                </a:cubicBezTo>
                <a:lnTo>
                  <a:pt x="6277" y="46740"/>
                </a:lnTo>
                <a:cubicBezTo>
                  <a:pt x="6163" y="45376"/>
                  <a:pt x="6092" y="43985"/>
                  <a:pt x="6013" y="42594"/>
                </a:cubicBezTo>
                <a:close/>
                <a:moveTo>
                  <a:pt x="7519" y="42664"/>
                </a:moveTo>
                <a:cubicBezTo>
                  <a:pt x="7633" y="43835"/>
                  <a:pt x="7739" y="45015"/>
                  <a:pt x="7853" y="46150"/>
                </a:cubicBezTo>
                <a:cubicBezTo>
                  <a:pt x="7853" y="46335"/>
                  <a:pt x="7888" y="46520"/>
                  <a:pt x="7888" y="46740"/>
                </a:cubicBezTo>
                <a:lnTo>
                  <a:pt x="7114" y="46740"/>
                </a:lnTo>
                <a:cubicBezTo>
                  <a:pt x="7008" y="45376"/>
                  <a:pt x="6858" y="44020"/>
                  <a:pt x="6753" y="42664"/>
                </a:cubicBezTo>
                <a:close/>
                <a:moveTo>
                  <a:pt x="20980" y="43914"/>
                </a:moveTo>
                <a:cubicBezTo>
                  <a:pt x="21279" y="44865"/>
                  <a:pt x="21535" y="45781"/>
                  <a:pt x="21790" y="46661"/>
                </a:cubicBezTo>
                <a:lnTo>
                  <a:pt x="21755" y="46661"/>
                </a:lnTo>
                <a:cubicBezTo>
                  <a:pt x="21499" y="46775"/>
                  <a:pt x="21244" y="46846"/>
                  <a:pt x="21024" y="46960"/>
                </a:cubicBezTo>
                <a:cubicBezTo>
                  <a:pt x="20760" y="46001"/>
                  <a:pt x="20505" y="45085"/>
                  <a:pt x="20249" y="44170"/>
                </a:cubicBezTo>
                <a:cubicBezTo>
                  <a:pt x="20469" y="44099"/>
                  <a:pt x="20725" y="44020"/>
                  <a:pt x="20945" y="43949"/>
                </a:cubicBezTo>
                <a:cubicBezTo>
                  <a:pt x="20980" y="43949"/>
                  <a:pt x="20980" y="43914"/>
                  <a:pt x="20980" y="43914"/>
                </a:cubicBezTo>
                <a:close/>
                <a:moveTo>
                  <a:pt x="36387" y="45640"/>
                </a:moveTo>
                <a:cubicBezTo>
                  <a:pt x="36572" y="45816"/>
                  <a:pt x="36757" y="45966"/>
                  <a:pt x="36977" y="46150"/>
                </a:cubicBezTo>
                <a:cubicBezTo>
                  <a:pt x="37162" y="46300"/>
                  <a:pt x="37382" y="46476"/>
                  <a:pt x="37567" y="46661"/>
                </a:cubicBezTo>
                <a:cubicBezTo>
                  <a:pt x="37162" y="46740"/>
                  <a:pt x="36721" y="46846"/>
                  <a:pt x="36316" y="46960"/>
                </a:cubicBezTo>
                <a:cubicBezTo>
                  <a:pt x="36061" y="46696"/>
                  <a:pt x="35806" y="46441"/>
                  <a:pt x="35506" y="46186"/>
                </a:cubicBezTo>
                <a:cubicBezTo>
                  <a:pt x="35401" y="46115"/>
                  <a:pt x="35330" y="46036"/>
                  <a:pt x="35216" y="45930"/>
                </a:cubicBezTo>
                <a:cubicBezTo>
                  <a:pt x="35621" y="45816"/>
                  <a:pt x="35991" y="45710"/>
                  <a:pt x="36387" y="45640"/>
                </a:cubicBezTo>
                <a:close/>
                <a:moveTo>
                  <a:pt x="31545" y="45596"/>
                </a:moveTo>
                <a:cubicBezTo>
                  <a:pt x="31844" y="45966"/>
                  <a:pt x="32099" y="46335"/>
                  <a:pt x="32425" y="46696"/>
                </a:cubicBezTo>
                <a:cubicBezTo>
                  <a:pt x="32029" y="46811"/>
                  <a:pt x="31624" y="46916"/>
                  <a:pt x="31219" y="47031"/>
                </a:cubicBezTo>
                <a:cubicBezTo>
                  <a:pt x="30928" y="46661"/>
                  <a:pt x="30664" y="46300"/>
                  <a:pt x="30409" y="45930"/>
                </a:cubicBezTo>
                <a:cubicBezTo>
                  <a:pt x="30779" y="45860"/>
                  <a:pt x="31104" y="45745"/>
                  <a:pt x="31474" y="45640"/>
                </a:cubicBezTo>
                <a:cubicBezTo>
                  <a:pt x="31509" y="45640"/>
                  <a:pt x="31509" y="45640"/>
                  <a:pt x="31545" y="45596"/>
                </a:cubicBezTo>
                <a:close/>
                <a:moveTo>
                  <a:pt x="20179" y="44170"/>
                </a:moveTo>
                <a:cubicBezTo>
                  <a:pt x="20434" y="45085"/>
                  <a:pt x="20689" y="46036"/>
                  <a:pt x="20945" y="46960"/>
                </a:cubicBezTo>
                <a:cubicBezTo>
                  <a:pt x="20689" y="47066"/>
                  <a:pt x="20434" y="47136"/>
                  <a:pt x="20179" y="47216"/>
                </a:cubicBezTo>
                <a:cubicBezTo>
                  <a:pt x="19923" y="46256"/>
                  <a:pt x="19659" y="45305"/>
                  <a:pt x="19439" y="44390"/>
                </a:cubicBezTo>
                <a:cubicBezTo>
                  <a:pt x="19703" y="44319"/>
                  <a:pt x="19923" y="44240"/>
                  <a:pt x="20179" y="44170"/>
                </a:cubicBezTo>
                <a:close/>
                <a:moveTo>
                  <a:pt x="30339" y="45930"/>
                </a:moveTo>
                <a:cubicBezTo>
                  <a:pt x="30594" y="46335"/>
                  <a:pt x="30884" y="46696"/>
                  <a:pt x="31184" y="47031"/>
                </a:cubicBezTo>
                <a:cubicBezTo>
                  <a:pt x="30814" y="47101"/>
                  <a:pt x="30488" y="47216"/>
                  <a:pt x="30154" y="47286"/>
                </a:cubicBezTo>
                <a:cubicBezTo>
                  <a:pt x="29863" y="46916"/>
                  <a:pt x="29608" y="46555"/>
                  <a:pt x="29344" y="46150"/>
                </a:cubicBezTo>
                <a:cubicBezTo>
                  <a:pt x="29678" y="46115"/>
                  <a:pt x="30004" y="46036"/>
                  <a:pt x="30339" y="45930"/>
                </a:cubicBezTo>
                <a:close/>
                <a:moveTo>
                  <a:pt x="35146" y="45966"/>
                </a:moveTo>
                <a:cubicBezTo>
                  <a:pt x="35251" y="46036"/>
                  <a:pt x="35366" y="46150"/>
                  <a:pt x="35471" y="46256"/>
                </a:cubicBezTo>
                <a:cubicBezTo>
                  <a:pt x="35727" y="46476"/>
                  <a:pt x="36026" y="46740"/>
                  <a:pt x="36246" y="46996"/>
                </a:cubicBezTo>
                <a:cubicBezTo>
                  <a:pt x="35806" y="47101"/>
                  <a:pt x="35330" y="47216"/>
                  <a:pt x="34890" y="47321"/>
                </a:cubicBezTo>
                <a:cubicBezTo>
                  <a:pt x="34591" y="47031"/>
                  <a:pt x="34300" y="46740"/>
                  <a:pt x="33966" y="46406"/>
                </a:cubicBezTo>
                <a:cubicBezTo>
                  <a:pt x="33931" y="46371"/>
                  <a:pt x="33895" y="46371"/>
                  <a:pt x="33860" y="46335"/>
                </a:cubicBezTo>
                <a:cubicBezTo>
                  <a:pt x="34300" y="46186"/>
                  <a:pt x="34741" y="46080"/>
                  <a:pt x="35146" y="45966"/>
                </a:cubicBezTo>
                <a:close/>
                <a:moveTo>
                  <a:pt x="42109" y="46150"/>
                </a:moveTo>
                <a:cubicBezTo>
                  <a:pt x="42514" y="46476"/>
                  <a:pt x="42884" y="46846"/>
                  <a:pt x="43289" y="47251"/>
                </a:cubicBezTo>
                <a:cubicBezTo>
                  <a:pt x="42770" y="47251"/>
                  <a:pt x="42259" y="47286"/>
                  <a:pt x="41713" y="47321"/>
                </a:cubicBezTo>
                <a:cubicBezTo>
                  <a:pt x="41379" y="46960"/>
                  <a:pt x="41009" y="46591"/>
                  <a:pt x="40613" y="46221"/>
                </a:cubicBezTo>
                <a:cubicBezTo>
                  <a:pt x="41088" y="46186"/>
                  <a:pt x="41599" y="46150"/>
                  <a:pt x="42109" y="46150"/>
                </a:cubicBezTo>
                <a:close/>
                <a:moveTo>
                  <a:pt x="42189" y="46150"/>
                </a:moveTo>
                <a:cubicBezTo>
                  <a:pt x="42629" y="46150"/>
                  <a:pt x="43069" y="46186"/>
                  <a:pt x="43474" y="46221"/>
                </a:cubicBezTo>
                <a:cubicBezTo>
                  <a:pt x="43914" y="46591"/>
                  <a:pt x="44310" y="46960"/>
                  <a:pt x="44715" y="47357"/>
                </a:cubicBezTo>
                <a:cubicBezTo>
                  <a:pt x="44275" y="47286"/>
                  <a:pt x="43835" y="47251"/>
                  <a:pt x="43360" y="47251"/>
                </a:cubicBezTo>
                <a:cubicBezTo>
                  <a:pt x="42990" y="46846"/>
                  <a:pt x="42594" y="46476"/>
                  <a:pt x="42189" y="46150"/>
                </a:cubicBezTo>
                <a:close/>
                <a:moveTo>
                  <a:pt x="19369" y="44390"/>
                </a:moveTo>
                <a:cubicBezTo>
                  <a:pt x="19624" y="45340"/>
                  <a:pt x="19879" y="46300"/>
                  <a:pt x="20100" y="47251"/>
                </a:cubicBezTo>
                <a:cubicBezTo>
                  <a:pt x="20029" y="47251"/>
                  <a:pt x="19923" y="47286"/>
                  <a:pt x="19844" y="47321"/>
                </a:cubicBezTo>
                <a:cubicBezTo>
                  <a:pt x="19739" y="47357"/>
                  <a:pt x="19624" y="47401"/>
                  <a:pt x="19554" y="47401"/>
                </a:cubicBezTo>
                <a:cubicBezTo>
                  <a:pt x="19298" y="46476"/>
                  <a:pt x="19078" y="45490"/>
                  <a:pt x="18823" y="44495"/>
                </a:cubicBezTo>
                <a:cubicBezTo>
                  <a:pt x="18893" y="44495"/>
                  <a:pt x="18929" y="44495"/>
                  <a:pt x="18964" y="44460"/>
                </a:cubicBezTo>
                <a:cubicBezTo>
                  <a:pt x="19114" y="44460"/>
                  <a:pt x="19263" y="44425"/>
                  <a:pt x="19369" y="44390"/>
                </a:cubicBezTo>
                <a:close/>
                <a:moveTo>
                  <a:pt x="29273" y="46150"/>
                </a:moveTo>
                <a:cubicBezTo>
                  <a:pt x="29529" y="46555"/>
                  <a:pt x="29784" y="46916"/>
                  <a:pt x="30083" y="47286"/>
                </a:cubicBezTo>
                <a:cubicBezTo>
                  <a:pt x="29863" y="47357"/>
                  <a:pt x="29643" y="47401"/>
                  <a:pt x="29423" y="47436"/>
                </a:cubicBezTo>
                <a:cubicBezTo>
                  <a:pt x="29168" y="47031"/>
                  <a:pt x="28904" y="46626"/>
                  <a:pt x="28648" y="46221"/>
                </a:cubicBezTo>
                <a:cubicBezTo>
                  <a:pt x="28868" y="46221"/>
                  <a:pt x="29088" y="46186"/>
                  <a:pt x="29273" y="46150"/>
                </a:cubicBezTo>
                <a:close/>
                <a:moveTo>
                  <a:pt x="40534" y="46221"/>
                </a:moveTo>
                <a:cubicBezTo>
                  <a:pt x="40939" y="46591"/>
                  <a:pt x="41308" y="46960"/>
                  <a:pt x="41634" y="47321"/>
                </a:cubicBezTo>
                <a:cubicBezTo>
                  <a:pt x="41123" y="47357"/>
                  <a:pt x="40613" y="47436"/>
                  <a:pt x="40093" y="47506"/>
                </a:cubicBezTo>
                <a:cubicBezTo>
                  <a:pt x="39768" y="47136"/>
                  <a:pt x="39398" y="46775"/>
                  <a:pt x="38993" y="46441"/>
                </a:cubicBezTo>
                <a:cubicBezTo>
                  <a:pt x="39512" y="46371"/>
                  <a:pt x="40023" y="46300"/>
                  <a:pt x="40534" y="46221"/>
                </a:cubicBezTo>
                <a:close/>
                <a:moveTo>
                  <a:pt x="43580" y="46221"/>
                </a:moveTo>
                <a:cubicBezTo>
                  <a:pt x="43835" y="46256"/>
                  <a:pt x="44090" y="46300"/>
                  <a:pt x="44354" y="46371"/>
                </a:cubicBezTo>
                <a:cubicBezTo>
                  <a:pt x="44795" y="46696"/>
                  <a:pt x="45235" y="47101"/>
                  <a:pt x="45675" y="47506"/>
                </a:cubicBezTo>
                <a:cubicBezTo>
                  <a:pt x="45376" y="47436"/>
                  <a:pt x="45085" y="47401"/>
                  <a:pt x="44795" y="47357"/>
                </a:cubicBezTo>
                <a:cubicBezTo>
                  <a:pt x="44425" y="46996"/>
                  <a:pt x="44020" y="46626"/>
                  <a:pt x="43580" y="46221"/>
                </a:cubicBezTo>
                <a:close/>
                <a:moveTo>
                  <a:pt x="28578" y="46221"/>
                </a:moveTo>
                <a:cubicBezTo>
                  <a:pt x="28833" y="46626"/>
                  <a:pt x="29088" y="47066"/>
                  <a:pt x="29388" y="47436"/>
                </a:cubicBezTo>
                <a:cubicBezTo>
                  <a:pt x="29203" y="47471"/>
                  <a:pt x="29053" y="47506"/>
                  <a:pt x="28904" y="47541"/>
                </a:cubicBezTo>
                <a:cubicBezTo>
                  <a:pt x="28613" y="47101"/>
                  <a:pt x="28358" y="46661"/>
                  <a:pt x="28102" y="46221"/>
                </a:cubicBezTo>
                <a:close/>
                <a:moveTo>
                  <a:pt x="18779" y="44495"/>
                </a:moveTo>
                <a:cubicBezTo>
                  <a:pt x="18999" y="45490"/>
                  <a:pt x="19263" y="46476"/>
                  <a:pt x="19483" y="47436"/>
                </a:cubicBezTo>
                <a:cubicBezTo>
                  <a:pt x="19263" y="47506"/>
                  <a:pt x="19043" y="47577"/>
                  <a:pt x="18823" y="47621"/>
                </a:cubicBezTo>
                <a:cubicBezTo>
                  <a:pt x="18603" y="46661"/>
                  <a:pt x="18383" y="45640"/>
                  <a:pt x="18119" y="44645"/>
                </a:cubicBezTo>
                <a:cubicBezTo>
                  <a:pt x="18339" y="44610"/>
                  <a:pt x="18559" y="44574"/>
                  <a:pt x="18779" y="44495"/>
                </a:cubicBezTo>
                <a:close/>
                <a:moveTo>
                  <a:pt x="27512" y="46150"/>
                </a:moveTo>
                <a:lnTo>
                  <a:pt x="27512" y="46150"/>
                </a:lnTo>
                <a:cubicBezTo>
                  <a:pt x="27697" y="46186"/>
                  <a:pt x="27882" y="46186"/>
                  <a:pt x="28023" y="46221"/>
                </a:cubicBezTo>
                <a:cubicBezTo>
                  <a:pt x="28287" y="46661"/>
                  <a:pt x="28543" y="47101"/>
                  <a:pt x="28833" y="47541"/>
                </a:cubicBezTo>
                <a:cubicBezTo>
                  <a:pt x="28648" y="47577"/>
                  <a:pt x="28507" y="47621"/>
                  <a:pt x="28322" y="47621"/>
                </a:cubicBezTo>
                <a:cubicBezTo>
                  <a:pt x="28023" y="47136"/>
                  <a:pt x="27768" y="46661"/>
                  <a:pt x="27512" y="46150"/>
                </a:cubicBezTo>
                <a:close/>
                <a:moveTo>
                  <a:pt x="27257" y="46080"/>
                </a:moveTo>
                <a:lnTo>
                  <a:pt x="27257" y="46080"/>
                </a:lnTo>
                <a:cubicBezTo>
                  <a:pt x="27328" y="46115"/>
                  <a:pt x="27363" y="46115"/>
                  <a:pt x="27442" y="46115"/>
                </a:cubicBezTo>
                <a:cubicBezTo>
                  <a:pt x="27697" y="46626"/>
                  <a:pt x="27953" y="47136"/>
                  <a:pt x="28243" y="47621"/>
                </a:cubicBezTo>
                <a:cubicBezTo>
                  <a:pt x="28173" y="47656"/>
                  <a:pt x="28102" y="47656"/>
                  <a:pt x="28023" y="47656"/>
                </a:cubicBezTo>
                <a:cubicBezTo>
                  <a:pt x="27733" y="47136"/>
                  <a:pt x="27477" y="46626"/>
                  <a:pt x="27257" y="46080"/>
                </a:cubicBezTo>
                <a:close/>
                <a:moveTo>
                  <a:pt x="26817" y="45966"/>
                </a:moveTo>
                <a:cubicBezTo>
                  <a:pt x="26923" y="46001"/>
                  <a:pt x="27037" y="46036"/>
                  <a:pt x="27187" y="46080"/>
                </a:cubicBezTo>
                <a:cubicBezTo>
                  <a:pt x="27407" y="46591"/>
                  <a:pt x="27662" y="47136"/>
                  <a:pt x="27953" y="47656"/>
                </a:cubicBezTo>
                <a:cubicBezTo>
                  <a:pt x="27953" y="47656"/>
                  <a:pt x="27917" y="47656"/>
                  <a:pt x="27882" y="47691"/>
                </a:cubicBezTo>
                <a:lnTo>
                  <a:pt x="27583" y="47691"/>
                </a:lnTo>
                <a:cubicBezTo>
                  <a:pt x="27328" y="47136"/>
                  <a:pt x="27072" y="46555"/>
                  <a:pt x="26817" y="45966"/>
                </a:cubicBezTo>
                <a:close/>
                <a:moveTo>
                  <a:pt x="33825" y="46335"/>
                </a:moveTo>
                <a:cubicBezTo>
                  <a:pt x="33860" y="46371"/>
                  <a:pt x="33895" y="46406"/>
                  <a:pt x="33931" y="46441"/>
                </a:cubicBezTo>
                <a:cubicBezTo>
                  <a:pt x="34265" y="46775"/>
                  <a:pt x="34556" y="47066"/>
                  <a:pt x="34811" y="47357"/>
                </a:cubicBezTo>
                <a:cubicBezTo>
                  <a:pt x="34520" y="47436"/>
                  <a:pt x="34265" y="47506"/>
                  <a:pt x="33966" y="47577"/>
                </a:cubicBezTo>
                <a:lnTo>
                  <a:pt x="33895" y="47621"/>
                </a:lnTo>
                <a:cubicBezTo>
                  <a:pt x="33790" y="47656"/>
                  <a:pt x="33640" y="47691"/>
                  <a:pt x="33526" y="47726"/>
                </a:cubicBezTo>
                <a:cubicBezTo>
                  <a:pt x="33349" y="47541"/>
                  <a:pt x="33165" y="47357"/>
                  <a:pt x="32980" y="47180"/>
                </a:cubicBezTo>
                <a:cubicBezTo>
                  <a:pt x="32830" y="47031"/>
                  <a:pt x="32689" y="46881"/>
                  <a:pt x="32540" y="46696"/>
                </a:cubicBezTo>
                <a:cubicBezTo>
                  <a:pt x="32830" y="46626"/>
                  <a:pt x="33165" y="46520"/>
                  <a:pt x="33490" y="46441"/>
                </a:cubicBezTo>
                <a:cubicBezTo>
                  <a:pt x="33605" y="46406"/>
                  <a:pt x="33710" y="46371"/>
                  <a:pt x="33825" y="46335"/>
                </a:cubicBezTo>
                <a:close/>
                <a:moveTo>
                  <a:pt x="38922" y="46441"/>
                </a:moveTo>
                <a:cubicBezTo>
                  <a:pt x="39327" y="46811"/>
                  <a:pt x="39688" y="47136"/>
                  <a:pt x="40023" y="47506"/>
                </a:cubicBezTo>
                <a:cubicBezTo>
                  <a:pt x="39618" y="47577"/>
                  <a:pt x="39178" y="47656"/>
                  <a:pt x="38773" y="47726"/>
                </a:cubicBezTo>
                <a:cubicBezTo>
                  <a:pt x="38447" y="47357"/>
                  <a:pt x="38077" y="47031"/>
                  <a:pt x="37707" y="46696"/>
                </a:cubicBezTo>
                <a:cubicBezTo>
                  <a:pt x="38112" y="46591"/>
                  <a:pt x="38517" y="46520"/>
                  <a:pt x="38922" y="46441"/>
                </a:cubicBezTo>
                <a:close/>
                <a:moveTo>
                  <a:pt x="26377" y="45895"/>
                </a:moveTo>
                <a:cubicBezTo>
                  <a:pt x="26526" y="45930"/>
                  <a:pt x="26632" y="45930"/>
                  <a:pt x="26747" y="45966"/>
                </a:cubicBezTo>
                <a:cubicBezTo>
                  <a:pt x="27002" y="46555"/>
                  <a:pt x="27257" y="47136"/>
                  <a:pt x="27548" y="47726"/>
                </a:cubicBezTo>
                <a:cubicBezTo>
                  <a:pt x="27442" y="47726"/>
                  <a:pt x="27292" y="47762"/>
                  <a:pt x="27187" y="47762"/>
                </a:cubicBezTo>
                <a:cubicBezTo>
                  <a:pt x="26923" y="47180"/>
                  <a:pt x="26632" y="46520"/>
                  <a:pt x="26377" y="45895"/>
                </a:cubicBezTo>
                <a:close/>
                <a:moveTo>
                  <a:pt x="25901" y="45860"/>
                </a:moveTo>
                <a:cubicBezTo>
                  <a:pt x="26042" y="45860"/>
                  <a:pt x="26192" y="45860"/>
                  <a:pt x="26342" y="45895"/>
                </a:cubicBezTo>
                <a:cubicBezTo>
                  <a:pt x="26597" y="46520"/>
                  <a:pt x="26852" y="47180"/>
                  <a:pt x="27143" y="47797"/>
                </a:cubicBezTo>
                <a:cubicBezTo>
                  <a:pt x="27002" y="47797"/>
                  <a:pt x="26852" y="47841"/>
                  <a:pt x="26747" y="47876"/>
                </a:cubicBezTo>
                <a:cubicBezTo>
                  <a:pt x="26447" y="47216"/>
                  <a:pt x="26192" y="46520"/>
                  <a:pt x="25901" y="45860"/>
                </a:cubicBezTo>
                <a:close/>
                <a:moveTo>
                  <a:pt x="18083" y="44645"/>
                </a:moveTo>
                <a:cubicBezTo>
                  <a:pt x="18304" y="45675"/>
                  <a:pt x="18524" y="46661"/>
                  <a:pt x="18744" y="47656"/>
                </a:cubicBezTo>
                <a:cubicBezTo>
                  <a:pt x="18488" y="47726"/>
                  <a:pt x="18233" y="47797"/>
                  <a:pt x="17978" y="47911"/>
                </a:cubicBezTo>
                <a:cubicBezTo>
                  <a:pt x="17758" y="46881"/>
                  <a:pt x="17538" y="45860"/>
                  <a:pt x="17317" y="44830"/>
                </a:cubicBezTo>
                <a:cubicBezTo>
                  <a:pt x="17573" y="44759"/>
                  <a:pt x="17828" y="44715"/>
                  <a:pt x="18083" y="44645"/>
                </a:cubicBezTo>
                <a:close/>
                <a:moveTo>
                  <a:pt x="25382" y="45816"/>
                </a:moveTo>
                <a:cubicBezTo>
                  <a:pt x="25532" y="45816"/>
                  <a:pt x="25681" y="45816"/>
                  <a:pt x="25866" y="45860"/>
                </a:cubicBezTo>
                <a:cubicBezTo>
                  <a:pt x="26121" y="46520"/>
                  <a:pt x="26377" y="47216"/>
                  <a:pt x="26667" y="47876"/>
                </a:cubicBezTo>
                <a:cubicBezTo>
                  <a:pt x="26526" y="47911"/>
                  <a:pt x="26377" y="47946"/>
                  <a:pt x="26192" y="47982"/>
                </a:cubicBezTo>
                <a:cubicBezTo>
                  <a:pt x="25937" y="47286"/>
                  <a:pt x="25646" y="46555"/>
                  <a:pt x="25382" y="45816"/>
                </a:cubicBezTo>
                <a:close/>
                <a:moveTo>
                  <a:pt x="37637" y="46696"/>
                </a:moveTo>
                <a:cubicBezTo>
                  <a:pt x="38007" y="47031"/>
                  <a:pt x="38368" y="47401"/>
                  <a:pt x="38702" y="47762"/>
                </a:cubicBezTo>
                <a:cubicBezTo>
                  <a:pt x="38227" y="47841"/>
                  <a:pt x="37787" y="47946"/>
                  <a:pt x="37311" y="48061"/>
                </a:cubicBezTo>
                <a:cubicBezTo>
                  <a:pt x="37012" y="47691"/>
                  <a:pt x="36721" y="47357"/>
                  <a:pt x="36352" y="46996"/>
                </a:cubicBezTo>
                <a:cubicBezTo>
                  <a:pt x="36792" y="46916"/>
                  <a:pt x="37197" y="46811"/>
                  <a:pt x="37637" y="46696"/>
                </a:cubicBezTo>
                <a:close/>
                <a:moveTo>
                  <a:pt x="32469" y="46740"/>
                </a:moveTo>
                <a:cubicBezTo>
                  <a:pt x="32610" y="46881"/>
                  <a:pt x="32760" y="47031"/>
                  <a:pt x="32945" y="47216"/>
                </a:cubicBezTo>
                <a:cubicBezTo>
                  <a:pt x="33129" y="47401"/>
                  <a:pt x="33270" y="47541"/>
                  <a:pt x="33455" y="47726"/>
                </a:cubicBezTo>
                <a:cubicBezTo>
                  <a:pt x="33015" y="47876"/>
                  <a:pt x="32610" y="47982"/>
                  <a:pt x="32205" y="48096"/>
                </a:cubicBezTo>
                <a:cubicBezTo>
                  <a:pt x="32029" y="47876"/>
                  <a:pt x="31809" y="47621"/>
                  <a:pt x="31589" y="47401"/>
                </a:cubicBezTo>
                <a:cubicBezTo>
                  <a:pt x="31474" y="47286"/>
                  <a:pt x="31369" y="47180"/>
                  <a:pt x="31289" y="47066"/>
                </a:cubicBezTo>
                <a:cubicBezTo>
                  <a:pt x="31659" y="46960"/>
                  <a:pt x="32064" y="46846"/>
                  <a:pt x="32469" y="46740"/>
                </a:cubicBezTo>
                <a:close/>
                <a:moveTo>
                  <a:pt x="25311" y="45860"/>
                </a:moveTo>
                <a:cubicBezTo>
                  <a:pt x="25602" y="46591"/>
                  <a:pt x="25866" y="47286"/>
                  <a:pt x="26157" y="48017"/>
                </a:cubicBezTo>
                <a:cubicBezTo>
                  <a:pt x="26007" y="48061"/>
                  <a:pt x="25866" y="48096"/>
                  <a:pt x="25681" y="48131"/>
                </a:cubicBezTo>
                <a:cubicBezTo>
                  <a:pt x="25567" y="47841"/>
                  <a:pt x="25461" y="47541"/>
                  <a:pt x="25347" y="47251"/>
                </a:cubicBezTo>
                <a:cubicBezTo>
                  <a:pt x="25206" y="46811"/>
                  <a:pt x="25021" y="46335"/>
                  <a:pt x="24871" y="45860"/>
                </a:cubicBezTo>
                <a:close/>
                <a:moveTo>
                  <a:pt x="17238" y="44830"/>
                </a:moveTo>
                <a:cubicBezTo>
                  <a:pt x="17458" y="45860"/>
                  <a:pt x="17678" y="46881"/>
                  <a:pt x="17943" y="47911"/>
                </a:cubicBezTo>
                <a:cubicBezTo>
                  <a:pt x="17643" y="48017"/>
                  <a:pt x="17388" y="48096"/>
                  <a:pt x="17133" y="48167"/>
                </a:cubicBezTo>
                <a:cubicBezTo>
                  <a:pt x="16913" y="47136"/>
                  <a:pt x="16692" y="46080"/>
                  <a:pt x="16472" y="45050"/>
                </a:cubicBezTo>
                <a:cubicBezTo>
                  <a:pt x="16728" y="44979"/>
                  <a:pt x="16983" y="44900"/>
                  <a:pt x="17238" y="44830"/>
                </a:cubicBezTo>
                <a:close/>
                <a:moveTo>
                  <a:pt x="24801" y="45895"/>
                </a:moveTo>
                <a:cubicBezTo>
                  <a:pt x="24986" y="46335"/>
                  <a:pt x="25127" y="46811"/>
                  <a:pt x="25311" y="47251"/>
                </a:cubicBezTo>
                <a:cubicBezTo>
                  <a:pt x="25426" y="47541"/>
                  <a:pt x="25532" y="47876"/>
                  <a:pt x="25646" y="48167"/>
                </a:cubicBezTo>
                <a:cubicBezTo>
                  <a:pt x="25461" y="48202"/>
                  <a:pt x="25276" y="48281"/>
                  <a:pt x="25056" y="48351"/>
                </a:cubicBezTo>
                <a:cubicBezTo>
                  <a:pt x="24942" y="47946"/>
                  <a:pt x="24801" y="47577"/>
                  <a:pt x="24686" y="47180"/>
                </a:cubicBezTo>
                <a:cubicBezTo>
                  <a:pt x="24546" y="46775"/>
                  <a:pt x="24396" y="46371"/>
                  <a:pt x="24246" y="45966"/>
                </a:cubicBezTo>
                <a:cubicBezTo>
                  <a:pt x="24431" y="45930"/>
                  <a:pt x="24616" y="45895"/>
                  <a:pt x="24801" y="45895"/>
                </a:cubicBezTo>
                <a:close/>
                <a:moveTo>
                  <a:pt x="16437" y="45050"/>
                </a:moveTo>
                <a:cubicBezTo>
                  <a:pt x="16657" y="46115"/>
                  <a:pt x="16877" y="47136"/>
                  <a:pt x="17097" y="48202"/>
                </a:cubicBezTo>
                <a:cubicBezTo>
                  <a:pt x="16913" y="48237"/>
                  <a:pt x="16728" y="48316"/>
                  <a:pt x="16578" y="48387"/>
                </a:cubicBezTo>
                <a:cubicBezTo>
                  <a:pt x="16402" y="47321"/>
                  <a:pt x="16182" y="46221"/>
                  <a:pt x="15997" y="45156"/>
                </a:cubicBezTo>
                <a:cubicBezTo>
                  <a:pt x="16138" y="45120"/>
                  <a:pt x="16287" y="45085"/>
                  <a:pt x="16437" y="45050"/>
                </a:cubicBezTo>
                <a:close/>
                <a:moveTo>
                  <a:pt x="36316" y="47031"/>
                </a:moveTo>
                <a:cubicBezTo>
                  <a:pt x="36651" y="47357"/>
                  <a:pt x="36977" y="47726"/>
                  <a:pt x="37267" y="48061"/>
                </a:cubicBezTo>
                <a:cubicBezTo>
                  <a:pt x="36757" y="48167"/>
                  <a:pt x="36281" y="48281"/>
                  <a:pt x="35806" y="48422"/>
                </a:cubicBezTo>
                <a:cubicBezTo>
                  <a:pt x="35550" y="48061"/>
                  <a:pt x="35251" y="47726"/>
                  <a:pt x="34925" y="47401"/>
                </a:cubicBezTo>
                <a:cubicBezTo>
                  <a:pt x="35366" y="47251"/>
                  <a:pt x="35841" y="47136"/>
                  <a:pt x="36316" y="47031"/>
                </a:cubicBezTo>
                <a:close/>
                <a:moveTo>
                  <a:pt x="31219" y="47066"/>
                </a:moveTo>
                <a:cubicBezTo>
                  <a:pt x="31325" y="47216"/>
                  <a:pt x="31439" y="47321"/>
                  <a:pt x="31545" y="47436"/>
                </a:cubicBezTo>
                <a:cubicBezTo>
                  <a:pt x="31765" y="47656"/>
                  <a:pt x="31950" y="47911"/>
                  <a:pt x="32135" y="48131"/>
                </a:cubicBezTo>
                <a:cubicBezTo>
                  <a:pt x="31809" y="48237"/>
                  <a:pt x="31439" y="48351"/>
                  <a:pt x="31104" y="48457"/>
                </a:cubicBezTo>
                <a:cubicBezTo>
                  <a:pt x="30928" y="48237"/>
                  <a:pt x="30744" y="48017"/>
                  <a:pt x="30559" y="47762"/>
                </a:cubicBezTo>
                <a:cubicBezTo>
                  <a:pt x="30409" y="47621"/>
                  <a:pt x="30303" y="47471"/>
                  <a:pt x="30189" y="47321"/>
                </a:cubicBezTo>
                <a:cubicBezTo>
                  <a:pt x="30523" y="47251"/>
                  <a:pt x="30884" y="47180"/>
                  <a:pt x="31219" y="47066"/>
                </a:cubicBezTo>
                <a:close/>
                <a:moveTo>
                  <a:pt x="15962" y="45156"/>
                </a:moveTo>
                <a:cubicBezTo>
                  <a:pt x="16138" y="46256"/>
                  <a:pt x="16323" y="47321"/>
                  <a:pt x="16508" y="48387"/>
                </a:cubicBezTo>
                <a:cubicBezTo>
                  <a:pt x="16358" y="48457"/>
                  <a:pt x="16217" y="48501"/>
                  <a:pt x="16032" y="48571"/>
                </a:cubicBezTo>
                <a:cubicBezTo>
                  <a:pt x="15847" y="47471"/>
                  <a:pt x="15662" y="46371"/>
                  <a:pt x="15477" y="45305"/>
                </a:cubicBezTo>
                <a:cubicBezTo>
                  <a:pt x="15627" y="45235"/>
                  <a:pt x="15812" y="45200"/>
                  <a:pt x="15962" y="45156"/>
                </a:cubicBezTo>
                <a:close/>
                <a:moveTo>
                  <a:pt x="24211" y="45966"/>
                </a:moveTo>
                <a:cubicBezTo>
                  <a:pt x="24325" y="46406"/>
                  <a:pt x="24466" y="46811"/>
                  <a:pt x="24616" y="47216"/>
                </a:cubicBezTo>
                <a:cubicBezTo>
                  <a:pt x="24766" y="47577"/>
                  <a:pt x="24871" y="47982"/>
                  <a:pt x="25021" y="48351"/>
                </a:cubicBezTo>
                <a:cubicBezTo>
                  <a:pt x="24766" y="48422"/>
                  <a:pt x="24546" y="48536"/>
                  <a:pt x="24281" y="48607"/>
                </a:cubicBezTo>
                <a:cubicBezTo>
                  <a:pt x="24176" y="48316"/>
                  <a:pt x="24105" y="48017"/>
                  <a:pt x="23991" y="47726"/>
                </a:cubicBezTo>
                <a:cubicBezTo>
                  <a:pt x="23806" y="47216"/>
                  <a:pt x="23621" y="46696"/>
                  <a:pt x="23480" y="46150"/>
                </a:cubicBezTo>
                <a:cubicBezTo>
                  <a:pt x="23700" y="46080"/>
                  <a:pt x="23956" y="46036"/>
                  <a:pt x="24211" y="45966"/>
                </a:cubicBezTo>
                <a:close/>
                <a:moveTo>
                  <a:pt x="43360" y="47321"/>
                </a:moveTo>
                <a:cubicBezTo>
                  <a:pt x="43765" y="47726"/>
                  <a:pt x="44134" y="48167"/>
                  <a:pt x="44495" y="48642"/>
                </a:cubicBezTo>
                <a:cubicBezTo>
                  <a:pt x="43985" y="48642"/>
                  <a:pt x="43430" y="48642"/>
                  <a:pt x="42849" y="48677"/>
                </a:cubicBezTo>
                <a:cubicBezTo>
                  <a:pt x="42514" y="48237"/>
                  <a:pt x="42189" y="47797"/>
                  <a:pt x="41784" y="47357"/>
                </a:cubicBezTo>
                <a:cubicBezTo>
                  <a:pt x="42294" y="47321"/>
                  <a:pt x="42849" y="47321"/>
                  <a:pt x="43360" y="47321"/>
                </a:cubicBezTo>
                <a:close/>
                <a:moveTo>
                  <a:pt x="30118" y="47357"/>
                </a:moveTo>
                <a:cubicBezTo>
                  <a:pt x="30224" y="47506"/>
                  <a:pt x="30374" y="47656"/>
                  <a:pt x="30488" y="47797"/>
                </a:cubicBezTo>
                <a:cubicBezTo>
                  <a:pt x="30708" y="48017"/>
                  <a:pt x="30884" y="48237"/>
                  <a:pt x="31069" y="48457"/>
                </a:cubicBezTo>
                <a:cubicBezTo>
                  <a:pt x="30849" y="48536"/>
                  <a:pt x="30629" y="48607"/>
                  <a:pt x="30409" y="48721"/>
                </a:cubicBezTo>
                <a:cubicBezTo>
                  <a:pt x="30339" y="48607"/>
                  <a:pt x="30224" y="48501"/>
                  <a:pt x="30154" y="48387"/>
                </a:cubicBezTo>
                <a:cubicBezTo>
                  <a:pt x="30004" y="48202"/>
                  <a:pt x="29863" y="48017"/>
                  <a:pt x="29713" y="47841"/>
                </a:cubicBezTo>
                <a:cubicBezTo>
                  <a:pt x="29643" y="47726"/>
                  <a:pt x="29564" y="47621"/>
                  <a:pt x="29458" y="47471"/>
                </a:cubicBezTo>
                <a:cubicBezTo>
                  <a:pt x="29678" y="47436"/>
                  <a:pt x="29898" y="47401"/>
                  <a:pt x="30118" y="47357"/>
                </a:cubicBezTo>
                <a:close/>
                <a:moveTo>
                  <a:pt x="34846" y="47401"/>
                </a:moveTo>
                <a:cubicBezTo>
                  <a:pt x="35181" y="47726"/>
                  <a:pt x="35471" y="48096"/>
                  <a:pt x="35727" y="48422"/>
                </a:cubicBezTo>
                <a:cubicBezTo>
                  <a:pt x="35656" y="48422"/>
                  <a:pt x="35586" y="48457"/>
                  <a:pt x="35506" y="48501"/>
                </a:cubicBezTo>
                <a:lnTo>
                  <a:pt x="35251" y="48536"/>
                </a:lnTo>
                <a:cubicBezTo>
                  <a:pt x="34961" y="48607"/>
                  <a:pt x="34705" y="48677"/>
                  <a:pt x="34406" y="48756"/>
                </a:cubicBezTo>
                <a:cubicBezTo>
                  <a:pt x="34151" y="48422"/>
                  <a:pt x="33860" y="48096"/>
                  <a:pt x="33570" y="47762"/>
                </a:cubicBezTo>
                <a:cubicBezTo>
                  <a:pt x="33675" y="47726"/>
                  <a:pt x="33790" y="47691"/>
                  <a:pt x="33931" y="47656"/>
                </a:cubicBezTo>
                <a:lnTo>
                  <a:pt x="33966" y="47656"/>
                </a:lnTo>
                <a:cubicBezTo>
                  <a:pt x="34265" y="47577"/>
                  <a:pt x="34556" y="47471"/>
                  <a:pt x="34846" y="47401"/>
                </a:cubicBezTo>
                <a:close/>
                <a:moveTo>
                  <a:pt x="41713" y="47357"/>
                </a:moveTo>
                <a:cubicBezTo>
                  <a:pt x="42109" y="47797"/>
                  <a:pt x="42444" y="48237"/>
                  <a:pt x="42770" y="48677"/>
                </a:cubicBezTo>
                <a:cubicBezTo>
                  <a:pt x="42259" y="48677"/>
                  <a:pt x="41748" y="48721"/>
                  <a:pt x="41194" y="48792"/>
                </a:cubicBezTo>
                <a:cubicBezTo>
                  <a:pt x="40868" y="48351"/>
                  <a:pt x="40534" y="47946"/>
                  <a:pt x="40129" y="47541"/>
                </a:cubicBezTo>
                <a:cubicBezTo>
                  <a:pt x="40683" y="47471"/>
                  <a:pt x="41194" y="47401"/>
                  <a:pt x="41713" y="47357"/>
                </a:cubicBezTo>
                <a:close/>
                <a:moveTo>
                  <a:pt x="43430" y="47321"/>
                </a:moveTo>
                <a:cubicBezTo>
                  <a:pt x="43870" y="47321"/>
                  <a:pt x="44354" y="47357"/>
                  <a:pt x="44795" y="47436"/>
                </a:cubicBezTo>
                <a:cubicBezTo>
                  <a:pt x="45191" y="47841"/>
                  <a:pt x="45631" y="48316"/>
                  <a:pt x="46001" y="48792"/>
                </a:cubicBezTo>
                <a:cubicBezTo>
                  <a:pt x="45561" y="48721"/>
                  <a:pt x="45085" y="48677"/>
                  <a:pt x="44575" y="48677"/>
                </a:cubicBezTo>
                <a:cubicBezTo>
                  <a:pt x="44205" y="48167"/>
                  <a:pt x="43835" y="47726"/>
                  <a:pt x="43430" y="47321"/>
                </a:cubicBezTo>
                <a:close/>
                <a:moveTo>
                  <a:pt x="15442" y="45305"/>
                </a:moveTo>
                <a:cubicBezTo>
                  <a:pt x="15627" y="46371"/>
                  <a:pt x="15812" y="47471"/>
                  <a:pt x="15997" y="48571"/>
                </a:cubicBezTo>
                <a:cubicBezTo>
                  <a:pt x="15962" y="48571"/>
                  <a:pt x="15962" y="48571"/>
                  <a:pt x="15918" y="48607"/>
                </a:cubicBezTo>
                <a:cubicBezTo>
                  <a:pt x="15698" y="48677"/>
                  <a:pt x="15442" y="48756"/>
                  <a:pt x="15187" y="48862"/>
                </a:cubicBezTo>
                <a:cubicBezTo>
                  <a:pt x="15002" y="47726"/>
                  <a:pt x="14817" y="46626"/>
                  <a:pt x="14676" y="45490"/>
                </a:cubicBezTo>
                <a:cubicBezTo>
                  <a:pt x="14747" y="45490"/>
                  <a:pt x="14817" y="45455"/>
                  <a:pt x="14932" y="45455"/>
                </a:cubicBezTo>
                <a:cubicBezTo>
                  <a:pt x="15081" y="45376"/>
                  <a:pt x="15257" y="45340"/>
                  <a:pt x="15442" y="45305"/>
                </a:cubicBezTo>
                <a:close/>
                <a:moveTo>
                  <a:pt x="29423" y="47506"/>
                </a:moveTo>
                <a:cubicBezTo>
                  <a:pt x="29493" y="47621"/>
                  <a:pt x="29608" y="47726"/>
                  <a:pt x="29678" y="47876"/>
                </a:cubicBezTo>
                <a:cubicBezTo>
                  <a:pt x="29828" y="48061"/>
                  <a:pt x="29969" y="48237"/>
                  <a:pt x="30118" y="48422"/>
                </a:cubicBezTo>
                <a:cubicBezTo>
                  <a:pt x="30189" y="48536"/>
                  <a:pt x="30268" y="48607"/>
                  <a:pt x="30339" y="48721"/>
                </a:cubicBezTo>
                <a:cubicBezTo>
                  <a:pt x="30189" y="48792"/>
                  <a:pt x="30004" y="48827"/>
                  <a:pt x="29863" y="48897"/>
                </a:cubicBezTo>
                <a:cubicBezTo>
                  <a:pt x="29784" y="48792"/>
                  <a:pt x="29678" y="48642"/>
                  <a:pt x="29608" y="48536"/>
                </a:cubicBezTo>
                <a:cubicBezTo>
                  <a:pt x="29423" y="48281"/>
                  <a:pt x="29238" y="48061"/>
                  <a:pt x="29088" y="47797"/>
                </a:cubicBezTo>
                <a:cubicBezTo>
                  <a:pt x="29018" y="47726"/>
                  <a:pt x="28983" y="47656"/>
                  <a:pt x="28948" y="47577"/>
                </a:cubicBezTo>
                <a:cubicBezTo>
                  <a:pt x="29088" y="47541"/>
                  <a:pt x="29238" y="47541"/>
                  <a:pt x="29423" y="47506"/>
                </a:cubicBezTo>
                <a:close/>
                <a:moveTo>
                  <a:pt x="23401" y="46186"/>
                </a:moveTo>
                <a:cubicBezTo>
                  <a:pt x="23586" y="46696"/>
                  <a:pt x="23771" y="47251"/>
                  <a:pt x="23920" y="47762"/>
                </a:cubicBezTo>
                <a:cubicBezTo>
                  <a:pt x="24026" y="48061"/>
                  <a:pt x="24141" y="48351"/>
                  <a:pt x="24211" y="48642"/>
                </a:cubicBezTo>
                <a:cubicBezTo>
                  <a:pt x="23991" y="48721"/>
                  <a:pt x="23736" y="48827"/>
                  <a:pt x="23480" y="48941"/>
                </a:cubicBezTo>
                <a:cubicBezTo>
                  <a:pt x="23366" y="48536"/>
                  <a:pt x="23225" y="48131"/>
                  <a:pt x="23110" y="47726"/>
                </a:cubicBezTo>
                <a:cubicBezTo>
                  <a:pt x="22961" y="47286"/>
                  <a:pt x="22855" y="46846"/>
                  <a:pt x="22706" y="46406"/>
                </a:cubicBezTo>
                <a:cubicBezTo>
                  <a:pt x="22926" y="46335"/>
                  <a:pt x="23181" y="46256"/>
                  <a:pt x="23401" y="46186"/>
                </a:cubicBezTo>
                <a:close/>
                <a:moveTo>
                  <a:pt x="40093" y="47577"/>
                </a:moveTo>
                <a:cubicBezTo>
                  <a:pt x="40463" y="47946"/>
                  <a:pt x="40789" y="48387"/>
                  <a:pt x="41123" y="48792"/>
                </a:cubicBezTo>
                <a:cubicBezTo>
                  <a:pt x="40683" y="48862"/>
                  <a:pt x="40243" y="48897"/>
                  <a:pt x="39803" y="49012"/>
                </a:cubicBezTo>
                <a:cubicBezTo>
                  <a:pt x="39468" y="48571"/>
                  <a:pt x="39178" y="48167"/>
                  <a:pt x="38808" y="47797"/>
                </a:cubicBezTo>
                <a:cubicBezTo>
                  <a:pt x="39248" y="47691"/>
                  <a:pt x="39653" y="47621"/>
                  <a:pt x="40093" y="47577"/>
                </a:cubicBezTo>
                <a:close/>
                <a:moveTo>
                  <a:pt x="44865" y="47436"/>
                </a:moveTo>
                <a:lnTo>
                  <a:pt x="44865" y="47436"/>
                </a:lnTo>
                <a:cubicBezTo>
                  <a:pt x="45156" y="47471"/>
                  <a:pt x="45455" y="47506"/>
                  <a:pt x="45745" y="47577"/>
                </a:cubicBezTo>
                <a:cubicBezTo>
                  <a:pt x="46186" y="48017"/>
                  <a:pt x="46626" y="48501"/>
                  <a:pt x="47031" y="49012"/>
                </a:cubicBezTo>
                <a:cubicBezTo>
                  <a:pt x="46732" y="48941"/>
                  <a:pt x="46406" y="48862"/>
                  <a:pt x="46071" y="48827"/>
                </a:cubicBezTo>
                <a:cubicBezTo>
                  <a:pt x="45710" y="48351"/>
                  <a:pt x="45305" y="47876"/>
                  <a:pt x="44865" y="47436"/>
                </a:cubicBezTo>
                <a:close/>
                <a:moveTo>
                  <a:pt x="14597" y="45525"/>
                </a:moveTo>
                <a:cubicBezTo>
                  <a:pt x="14782" y="46626"/>
                  <a:pt x="14967" y="47762"/>
                  <a:pt x="15152" y="48862"/>
                </a:cubicBezTo>
                <a:cubicBezTo>
                  <a:pt x="14861" y="48976"/>
                  <a:pt x="14597" y="49047"/>
                  <a:pt x="14342" y="49117"/>
                </a:cubicBezTo>
                <a:cubicBezTo>
                  <a:pt x="14271" y="48677"/>
                  <a:pt x="14201" y="48202"/>
                  <a:pt x="14122" y="47726"/>
                </a:cubicBezTo>
                <a:cubicBezTo>
                  <a:pt x="14016" y="47066"/>
                  <a:pt x="13937" y="46406"/>
                  <a:pt x="13831" y="45710"/>
                </a:cubicBezTo>
                <a:cubicBezTo>
                  <a:pt x="14086" y="45675"/>
                  <a:pt x="14342" y="45596"/>
                  <a:pt x="14597" y="45525"/>
                </a:cubicBezTo>
                <a:close/>
                <a:moveTo>
                  <a:pt x="28868" y="47577"/>
                </a:moveTo>
                <a:cubicBezTo>
                  <a:pt x="28904" y="47691"/>
                  <a:pt x="28983" y="47762"/>
                  <a:pt x="29018" y="47841"/>
                </a:cubicBezTo>
                <a:cubicBezTo>
                  <a:pt x="29203" y="48096"/>
                  <a:pt x="29388" y="48316"/>
                  <a:pt x="29529" y="48571"/>
                </a:cubicBezTo>
                <a:cubicBezTo>
                  <a:pt x="29643" y="48677"/>
                  <a:pt x="29713" y="48792"/>
                  <a:pt x="29828" y="48941"/>
                </a:cubicBezTo>
                <a:cubicBezTo>
                  <a:pt x="29643" y="48976"/>
                  <a:pt x="29458" y="49047"/>
                  <a:pt x="29273" y="49117"/>
                </a:cubicBezTo>
                <a:cubicBezTo>
                  <a:pt x="29168" y="48976"/>
                  <a:pt x="29053" y="48827"/>
                  <a:pt x="28983" y="48642"/>
                </a:cubicBezTo>
                <a:cubicBezTo>
                  <a:pt x="28798" y="48387"/>
                  <a:pt x="28613" y="48096"/>
                  <a:pt x="28428" y="47797"/>
                </a:cubicBezTo>
                <a:cubicBezTo>
                  <a:pt x="28393" y="47762"/>
                  <a:pt x="28393" y="47726"/>
                  <a:pt x="28358" y="47691"/>
                </a:cubicBezTo>
                <a:cubicBezTo>
                  <a:pt x="28543" y="47656"/>
                  <a:pt x="28683" y="47621"/>
                  <a:pt x="28868" y="47577"/>
                </a:cubicBezTo>
                <a:close/>
                <a:moveTo>
                  <a:pt x="33490" y="47762"/>
                </a:moveTo>
                <a:cubicBezTo>
                  <a:pt x="33825" y="48131"/>
                  <a:pt x="34080" y="48457"/>
                  <a:pt x="34336" y="48792"/>
                </a:cubicBezTo>
                <a:cubicBezTo>
                  <a:pt x="33895" y="48897"/>
                  <a:pt x="33455" y="49012"/>
                  <a:pt x="33015" y="49161"/>
                </a:cubicBezTo>
                <a:cubicBezTo>
                  <a:pt x="32795" y="48827"/>
                  <a:pt x="32540" y="48501"/>
                  <a:pt x="32249" y="48131"/>
                </a:cubicBezTo>
                <a:cubicBezTo>
                  <a:pt x="32645" y="48017"/>
                  <a:pt x="33050" y="47911"/>
                  <a:pt x="33490" y="47762"/>
                </a:cubicBezTo>
                <a:close/>
                <a:moveTo>
                  <a:pt x="22635" y="46406"/>
                </a:moveTo>
                <a:cubicBezTo>
                  <a:pt x="22785" y="46846"/>
                  <a:pt x="22926" y="47286"/>
                  <a:pt x="23040" y="47726"/>
                </a:cubicBezTo>
                <a:cubicBezTo>
                  <a:pt x="23181" y="48131"/>
                  <a:pt x="23295" y="48536"/>
                  <a:pt x="23445" y="48941"/>
                </a:cubicBezTo>
                <a:cubicBezTo>
                  <a:pt x="23146" y="49047"/>
                  <a:pt x="22890" y="49161"/>
                  <a:pt x="22635" y="49267"/>
                </a:cubicBezTo>
                <a:cubicBezTo>
                  <a:pt x="22521" y="48941"/>
                  <a:pt x="22415" y="48571"/>
                  <a:pt x="22301" y="48202"/>
                </a:cubicBezTo>
                <a:cubicBezTo>
                  <a:pt x="22160" y="47726"/>
                  <a:pt x="22010" y="47216"/>
                  <a:pt x="21860" y="46696"/>
                </a:cubicBezTo>
                <a:cubicBezTo>
                  <a:pt x="22124" y="46591"/>
                  <a:pt x="22380" y="46520"/>
                  <a:pt x="22635" y="46406"/>
                </a:cubicBezTo>
                <a:close/>
                <a:moveTo>
                  <a:pt x="38738" y="47797"/>
                </a:moveTo>
                <a:cubicBezTo>
                  <a:pt x="39107" y="48167"/>
                  <a:pt x="39433" y="48571"/>
                  <a:pt x="39732" y="49012"/>
                </a:cubicBezTo>
                <a:cubicBezTo>
                  <a:pt x="39248" y="49082"/>
                  <a:pt x="38738" y="49197"/>
                  <a:pt x="38227" y="49267"/>
                </a:cubicBezTo>
                <a:cubicBezTo>
                  <a:pt x="37972" y="48862"/>
                  <a:pt x="37672" y="48501"/>
                  <a:pt x="37346" y="48096"/>
                </a:cubicBezTo>
                <a:cubicBezTo>
                  <a:pt x="37822" y="47982"/>
                  <a:pt x="38297" y="47876"/>
                  <a:pt x="38738" y="47797"/>
                </a:cubicBezTo>
                <a:close/>
                <a:moveTo>
                  <a:pt x="28287" y="47691"/>
                </a:moveTo>
                <a:cubicBezTo>
                  <a:pt x="28322" y="47726"/>
                  <a:pt x="28358" y="47797"/>
                  <a:pt x="28393" y="47841"/>
                </a:cubicBezTo>
                <a:cubicBezTo>
                  <a:pt x="28578" y="48131"/>
                  <a:pt x="28763" y="48422"/>
                  <a:pt x="28904" y="48677"/>
                </a:cubicBezTo>
                <a:cubicBezTo>
                  <a:pt x="29018" y="48827"/>
                  <a:pt x="29124" y="49012"/>
                  <a:pt x="29203" y="49161"/>
                </a:cubicBezTo>
                <a:cubicBezTo>
                  <a:pt x="29168" y="49197"/>
                  <a:pt x="29088" y="49197"/>
                  <a:pt x="29053" y="49232"/>
                </a:cubicBezTo>
                <a:cubicBezTo>
                  <a:pt x="28983" y="49232"/>
                  <a:pt x="28948" y="49267"/>
                  <a:pt x="28904" y="49302"/>
                </a:cubicBezTo>
                <a:cubicBezTo>
                  <a:pt x="28727" y="48976"/>
                  <a:pt x="28543" y="48642"/>
                  <a:pt x="28358" y="48316"/>
                </a:cubicBezTo>
                <a:cubicBezTo>
                  <a:pt x="28243" y="48096"/>
                  <a:pt x="28138" y="47911"/>
                  <a:pt x="28067" y="47726"/>
                </a:cubicBezTo>
                <a:cubicBezTo>
                  <a:pt x="28138" y="47691"/>
                  <a:pt x="28208" y="47691"/>
                  <a:pt x="28287" y="47691"/>
                </a:cubicBezTo>
                <a:close/>
                <a:moveTo>
                  <a:pt x="13761" y="45745"/>
                </a:moveTo>
                <a:cubicBezTo>
                  <a:pt x="13866" y="46406"/>
                  <a:pt x="13981" y="47066"/>
                  <a:pt x="14086" y="47762"/>
                </a:cubicBezTo>
                <a:cubicBezTo>
                  <a:pt x="14157" y="48202"/>
                  <a:pt x="14236" y="48677"/>
                  <a:pt x="14307" y="49161"/>
                </a:cubicBezTo>
                <a:cubicBezTo>
                  <a:pt x="14016" y="49232"/>
                  <a:pt x="13761" y="49337"/>
                  <a:pt x="13497" y="49417"/>
                </a:cubicBezTo>
                <a:cubicBezTo>
                  <a:pt x="13356" y="48422"/>
                  <a:pt x="13206" y="47436"/>
                  <a:pt x="13056" y="46441"/>
                </a:cubicBezTo>
                <a:cubicBezTo>
                  <a:pt x="13056" y="46256"/>
                  <a:pt x="13021" y="46115"/>
                  <a:pt x="12986" y="45930"/>
                </a:cubicBezTo>
                <a:cubicBezTo>
                  <a:pt x="13241" y="45860"/>
                  <a:pt x="13497" y="45816"/>
                  <a:pt x="13761" y="45745"/>
                </a:cubicBezTo>
                <a:close/>
                <a:moveTo>
                  <a:pt x="27988" y="47726"/>
                </a:moveTo>
                <a:cubicBezTo>
                  <a:pt x="28102" y="47911"/>
                  <a:pt x="28208" y="48131"/>
                  <a:pt x="28322" y="48351"/>
                </a:cubicBezTo>
                <a:cubicBezTo>
                  <a:pt x="28507" y="48642"/>
                  <a:pt x="28683" y="48976"/>
                  <a:pt x="28833" y="49302"/>
                </a:cubicBezTo>
                <a:cubicBezTo>
                  <a:pt x="28727" y="49381"/>
                  <a:pt x="28578" y="49417"/>
                  <a:pt x="28463" y="49487"/>
                </a:cubicBezTo>
                <a:cubicBezTo>
                  <a:pt x="28322" y="49117"/>
                  <a:pt x="28138" y="48792"/>
                  <a:pt x="27988" y="48457"/>
                </a:cubicBezTo>
                <a:cubicBezTo>
                  <a:pt x="27882" y="48237"/>
                  <a:pt x="27733" y="47982"/>
                  <a:pt x="27627" y="47762"/>
                </a:cubicBezTo>
                <a:cubicBezTo>
                  <a:pt x="27733" y="47762"/>
                  <a:pt x="27803" y="47726"/>
                  <a:pt x="27917" y="47726"/>
                </a:cubicBezTo>
                <a:close/>
                <a:moveTo>
                  <a:pt x="32205" y="48167"/>
                </a:moveTo>
                <a:cubicBezTo>
                  <a:pt x="32469" y="48501"/>
                  <a:pt x="32760" y="48827"/>
                  <a:pt x="32980" y="49197"/>
                </a:cubicBezTo>
                <a:cubicBezTo>
                  <a:pt x="32610" y="49302"/>
                  <a:pt x="32284" y="49417"/>
                  <a:pt x="31914" y="49558"/>
                </a:cubicBezTo>
                <a:cubicBezTo>
                  <a:pt x="31694" y="49232"/>
                  <a:pt x="31439" y="48862"/>
                  <a:pt x="31149" y="48501"/>
                </a:cubicBezTo>
                <a:cubicBezTo>
                  <a:pt x="31474" y="48387"/>
                  <a:pt x="31844" y="48281"/>
                  <a:pt x="32205" y="48167"/>
                </a:cubicBezTo>
                <a:close/>
                <a:moveTo>
                  <a:pt x="21790" y="46696"/>
                </a:moveTo>
                <a:cubicBezTo>
                  <a:pt x="21975" y="47251"/>
                  <a:pt x="22124" y="47726"/>
                  <a:pt x="22265" y="48237"/>
                </a:cubicBezTo>
                <a:cubicBezTo>
                  <a:pt x="22380" y="48607"/>
                  <a:pt x="22450" y="48941"/>
                  <a:pt x="22565" y="49302"/>
                </a:cubicBezTo>
                <a:cubicBezTo>
                  <a:pt x="22301" y="49417"/>
                  <a:pt x="22045" y="49522"/>
                  <a:pt x="21755" y="49637"/>
                </a:cubicBezTo>
                <a:cubicBezTo>
                  <a:pt x="21684" y="49381"/>
                  <a:pt x="21605" y="49117"/>
                  <a:pt x="21535" y="48862"/>
                </a:cubicBezTo>
                <a:cubicBezTo>
                  <a:pt x="21385" y="48237"/>
                  <a:pt x="21200" y="47621"/>
                  <a:pt x="21024" y="46996"/>
                </a:cubicBezTo>
                <a:cubicBezTo>
                  <a:pt x="21279" y="46916"/>
                  <a:pt x="21535" y="46811"/>
                  <a:pt x="21755" y="46740"/>
                </a:cubicBezTo>
                <a:cubicBezTo>
                  <a:pt x="21790" y="46740"/>
                  <a:pt x="21790" y="46740"/>
                  <a:pt x="21790" y="46696"/>
                </a:cubicBezTo>
                <a:close/>
                <a:moveTo>
                  <a:pt x="37311" y="48096"/>
                </a:moveTo>
                <a:cubicBezTo>
                  <a:pt x="37637" y="48501"/>
                  <a:pt x="37928" y="48897"/>
                  <a:pt x="38192" y="49302"/>
                </a:cubicBezTo>
                <a:cubicBezTo>
                  <a:pt x="37672" y="49417"/>
                  <a:pt x="37162" y="49522"/>
                  <a:pt x="36651" y="49637"/>
                </a:cubicBezTo>
                <a:cubicBezTo>
                  <a:pt x="36431" y="49232"/>
                  <a:pt x="36167" y="48862"/>
                  <a:pt x="35841" y="48457"/>
                </a:cubicBezTo>
                <a:cubicBezTo>
                  <a:pt x="36316" y="48351"/>
                  <a:pt x="36827" y="48202"/>
                  <a:pt x="37311" y="48096"/>
                </a:cubicBezTo>
                <a:close/>
                <a:moveTo>
                  <a:pt x="12951" y="45930"/>
                </a:moveTo>
                <a:cubicBezTo>
                  <a:pt x="12986" y="46115"/>
                  <a:pt x="12986" y="46300"/>
                  <a:pt x="13021" y="46441"/>
                </a:cubicBezTo>
                <a:cubicBezTo>
                  <a:pt x="13171" y="47436"/>
                  <a:pt x="13320" y="48422"/>
                  <a:pt x="13461" y="49417"/>
                </a:cubicBezTo>
                <a:cubicBezTo>
                  <a:pt x="13171" y="49522"/>
                  <a:pt x="12916" y="49602"/>
                  <a:pt x="12660" y="49672"/>
                </a:cubicBezTo>
                <a:cubicBezTo>
                  <a:pt x="12511" y="48501"/>
                  <a:pt x="12326" y="47357"/>
                  <a:pt x="12176" y="46221"/>
                </a:cubicBezTo>
                <a:lnTo>
                  <a:pt x="12176" y="46115"/>
                </a:lnTo>
                <a:cubicBezTo>
                  <a:pt x="12440" y="46080"/>
                  <a:pt x="12695" y="46001"/>
                  <a:pt x="12951" y="45930"/>
                </a:cubicBezTo>
                <a:close/>
                <a:moveTo>
                  <a:pt x="27583" y="47762"/>
                </a:moveTo>
                <a:cubicBezTo>
                  <a:pt x="27697" y="48017"/>
                  <a:pt x="27803" y="48237"/>
                  <a:pt x="27917" y="48501"/>
                </a:cubicBezTo>
                <a:cubicBezTo>
                  <a:pt x="28102" y="48827"/>
                  <a:pt x="28243" y="49161"/>
                  <a:pt x="28428" y="49487"/>
                </a:cubicBezTo>
                <a:cubicBezTo>
                  <a:pt x="28287" y="49558"/>
                  <a:pt x="28173" y="49602"/>
                  <a:pt x="28023" y="49672"/>
                </a:cubicBezTo>
                <a:cubicBezTo>
                  <a:pt x="27847" y="49232"/>
                  <a:pt x="27662" y="48827"/>
                  <a:pt x="27477" y="48387"/>
                </a:cubicBezTo>
                <a:cubicBezTo>
                  <a:pt x="27363" y="48202"/>
                  <a:pt x="27292" y="48017"/>
                  <a:pt x="27222" y="47841"/>
                </a:cubicBezTo>
                <a:cubicBezTo>
                  <a:pt x="27328" y="47797"/>
                  <a:pt x="27442" y="47797"/>
                  <a:pt x="27583" y="47762"/>
                </a:cubicBezTo>
                <a:close/>
                <a:moveTo>
                  <a:pt x="27143" y="47841"/>
                </a:moveTo>
                <a:cubicBezTo>
                  <a:pt x="27257" y="48017"/>
                  <a:pt x="27328" y="48202"/>
                  <a:pt x="27407" y="48387"/>
                </a:cubicBezTo>
                <a:cubicBezTo>
                  <a:pt x="27627" y="48827"/>
                  <a:pt x="27803" y="49267"/>
                  <a:pt x="27988" y="49672"/>
                </a:cubicBezTo>
                <a:cubicBezTo>
                  <a:pt x="27847" y="49742"/>
                  <a:pt x="27733" y="49822"/>
                  <a:pt x="27583" y="49892"/>
                </a:cubicBezTo>
                <a:cubicBezTo>
                  <a:pt x="27407" y="49452"/>
                  <a:pt x="27222" y="49047"/>
                  <a:pt x="27037" y="48607"/>
                </a:cubicBezTo>
                <a:cubicBezTo>
                  <a:pt x="26967" y="48387"/>
                  <a:pt x="26852" y="48131"/>
                  <a:pt x="26747" y="47911"/>
                </a:cubicBezTo>
                <a:cubicBezTo>
                  <a:pt x="26887" y="47876"/>
                  <a:pt x="27037" y="47876"/>
                  <a:pt x="27143" y="47841"/>
                </a:cubicBezTo>
                <a:close/>
                <a:moveTo>
                  <a:pt x="31104" y="48536"/>
                </a:moveTo>
                <a:cubicBezTo>
                  <a:pt x="31369" y="48897"/>
                  <a:pt x="31624" y="49232"/>
                  <a:pt x="31879" y="49602"/>
                </a:cubicBezTo>
                <a:cubicBezTo>
                  <a:pt x="31659" y="49672"/>
                  <a:pt x="31474" y="49778"/>
                  <a:pt x="31254" y="49892"/>
                </a:cubicBezTo>
                <a:cubicBezTo>
                  <a:pt x="30999" y="49487"/>
                  <a:pt x="30744" y="49117"/>
                  <a:pt x="30444" y="48756"/>
                </a:cubicBezTo>
                <a:cubicBezTo>
                  <a:pt x="30664" y="48677"/>
                  <a:pt x="30884" y="48607"/>
                  <a:pt x="31104" y="48536"/>
                </a:cubicBezTo>
                <a:close/>
                <a:moveTo>
                  <a:pt x="12106" y="46150"/>
                </a:moveTo>
                <a:lnTo>
                  <a:pt x="12106" y="46221"/>
                </a:lnTo>
                <a:cubicBezTo>
                  <a:pt x="12290" y="47357"/>
                  <a:pt x="12440" y="48536"/>
                  <a:pt x="12581" y="49707"/>
                </a:cubicBezTo>
                <a:cubicBezTo>
                  <a:pt x="12326" y="49778"/>
                  <a:pt x="12070" y="49857"/>
                  <a:pt x="11815" y="49927"/>
                </a:cubicBezTo>
                <a:cubicBezTo>
                  <a:pt x="11630" y="48721"/>
                  <a:pt x="11480" y="47506"/>
                  <a:pt x="11340" y="46300"/>
                </a:cubicBezTo>
                <a:cubicBezTo>
                  <a:pt x="11595" y="46256"/>
                  <a:pt x="11850" y="46186"/>
                  <a:pt x="12106" y="46150"/>
                </a:cubicBezTo>
                <a:close/>
                <a:moveTo>
                  <a:pt x="20980" y="47031"/>
                </a:moveTo>
                <a:cubicBezTo>
                  <a:pt x="21130" y="47621"/>
                  <a:pt x="21314" y="48237"/>
                  <a:pt x="21499" y="48862"/>
                </a:cubicBezTo>
                <a:cubicBezTo>
                  <a:pt x="21570" y="49117"/>
                  <a:pt x="21640" y="49381"/>
                  <a:pt x="21719" y="49637"/>
                </a:cubicBezTo>
                <a:cubicBezTo>
                  <a:pt x="21464" y="49742"/>
                  <a:pt x="21165" y="49857"/>
                  <a:pt x="20910" y="49963"/>
                </a:cubicBezTo>
                <a:cubicBezTo>
                  <a:pt x="20804" y="49602"/>
                  <a:pt x="20725" y="49267"/>
                  <a:pt x="20619" y="48897"/>
                </a:cubicBezTo>
                <a:cubicBezTo>
                  <a:pt x="20469" y="48351"/>
                  <a:pt x="20320" y="47797"/>
                  <a:pt x="20179" y="47286"/>
                </a:cubicBezTo>
                <a:cubicBezTo>
                  <a:pt x="20469" y="47216"/>
                  <a:pt x="20725" y="47101"/>
                  <a:pt x="20980" y="47031"/>
                </a:cubicBezTo>
                <a:close/>
                <a:moveTo>
                  <a:pt x="35806" y="48457"/>
                </a:moveTo>
                <a:cubicBezTo>
                  <a:pt x="36096" y="48862"/>
                  <a:pt x="36352" y="49267"/>
                  <a:pt x="36607" y="49672"/>
                </a:cubicBezTo>
                <a:cubicBezTo>
                  <a:pt x="36246" y="49742"/>
                  <a:pt x="35876" y="49857"/>
                  <a:pt x="35471" y="49963"/>
                </a:cubicBezTo>
                <a:cubicBezTo>
                  <a:pt x="35401" y="49963"/>
                  <a:pt x="35286" y="49998"/>
                  <a:pt x="35216" y="50042"/>
                </a:cubicBezTo>
                <a:cubicBezTo>
                  <a:pt x="34996" y="49602"/>
                  <a:pt x="34741" y="49197"/>
                  <a:pt x="34450" y="48827"/>
                </a:cubicBezTo>
                <a:cubicBezTo>
                  <a:pt x="34705" y="48756"/>
                  <a:pt x="34996" y="48677"/>
                  <a:pt x="35251" y="48607"/>
                </a:cubicBezTo>
                <a:lnTo>
                  <a:pt x="35506" y="48536"/>
                </a:lnTo>
                <a:cubicBezTo>
                  <a:pt x="35621" y="48536"/>
                  <a:pt x="35691" y="48501"/>
                  <a:pt x="35806" y="48457"/>
                </a:cubicBezTo>
                <a:close/>
                <a:moveTo>
                  <a:pt x="11260" y="46335"/>
                </a:moveTo>
                <a:cubicBezTo>
                  <a:pt x="11445" y="47506"/>
                  <a:pt x="11595" y="48721"/>
                  <a:pt x="11736" y="49927"/>
                </a:cubicBezTo>
                <a:cubicBezTo>
                  <a:pt x="11480" y="49998"/>
                  <a:pt x="11190" y="50077"/>
                  <a:pt x="10935" y="50147"/>
                </a:cubicBezTo>
                <a:cubicBezTo>
                  <a:pt x="10785" y="48941"/>
                  <a:pt x="10635" y="47726"/>
                  <a:pt x="10494" y="46555"/>
                </a:cubicBezTo>
                <a:lnTo>
                  <a:pt x="10494" y="46476"/>
                </a:lnTo>
                <a:cubicBezTo>
                  <a:pt x="10750" y="46441"/>
                  <a:pt x="11005" y="46371"/>
                  <a:pt x="11260" y="46335"/>
                </a:cubicBezTo>
                <a:close/>
                <a:moveTo>
                  <a:pt x="26703" y="47946"/>
                </a:moveTo>
                <a:cubicBezTo>
                  <a:pt x="26782" y="48167"/>
                  <a:pt x="26887" y="48387"/>
                  <a:pt x="27002" y="48607"/>
                </a:cubicBezTo>
                <a:cubicBezTo>
                  <a:pt x="27187" y="49047"/>
                  <a:pt x="27363" y="49487"/>
                  <a:pt x="27548" y="49892"/>
                </a:cubicBezTo>
                <a:cubicBezTo>
                  <a:pt x="27363" y="49963"/>
                  <a:pt x="27222" y="50042"/>
                  <a:pt x="27072" y="50147"/>
                </a:cubicBezTo>
                <a:cubicBezTo>
                  <a:pt x="26852" y="49602"/>
                  <a:pt x="26632" y="49082"/>
                  <a:pt x="26447" y="48571"/>
                </a:cubicBezTo>
                <a:cubicBezTo>
                  <a:pt x="26377" y="48387"/>
                  <a:pt x="26306" y="48202"/>
                  <a:pt x="26227" y="48061"/>
                </a:cubicBezTo>
                <a:cubicBezTo>
                  <a:pt x="26377" y="47982"/>
                  <a:pt x="26526" y="47946"/>
                  <a:pt x="26703" y="47946"/>
                </a:cubicBezTo>
                <a:close/>
                <a:moveTo>
                  <a:pt x="30374" y="48756"/>
                </a:moveTo>
                <a:cubicBezTo>
                  <a:pt x="30664" y="49161"/>
                  <a:pt x="30964" y="49522"/>
                  <a:pt x="31219" y="49892"/>
                </a:cubicBezTo>
                <a:cubicBezTo>
                  <a:pt x="31069" y="49998"/>
                  <a:pt x="30884" y="50077"/>
                  <a:pt x="30744" y="50183"/>
                </a:cubicBezTo>
                <a:cubicBezTo>
                  <a:pt x="30488" y="49742"/>
                  <a:pt x="30189" y="49337"/>
                  <a:pt x="29898" y="48941"/>
                </a:cubicBezTo>
                <a:cubicBezTo>
                  <a:pt x="30048" y="48897"/>
                  <a:pt x="30224" y="48827"/>
                  <a:pt x="30374" y="48756"/>
                </a:cubicBezTo>
                <a:close/>
                <a:moveTo>
                  <a:pt x="20144" y="47286"/>
                </a:moveTo>
                <a:cubicBezTo>
                  <a:pt x="20284" y="47841"/>
                  <a:pt x="20434" y="48387"/>
                  <a:pt x="20584" y="48897"/>
                </a:cubicBezTo>
                <a:cubicBezTo>
                  <a:pt x="20654" y="49267"/>
                  <a:pt x="20760" y="49637"/>
                  <a:pt x="20839" y="49998"/>
                </a:cubicBezTo>
                <a:cubicBezTo>
                  <a:pt x="20760" y="49998"/>
                  <a:pt x="20689" y="50042"/>
                  <a:pt x="20619" y="50077"/>
                </a:cubicBezTo>
                <a:cubicBezTo>
                  <a:pt x="20505" y="50112"/>
                  <a:pt x="20364" y="50183"/>
                  <a:pt x="20249" y="50218"/>
                </a:cubicBezTo>
                <a:cubicBezTo>
                  <a:pt x="20144" y="49892"/>
                  <a:pt x="20064" y="49558"/>
                  <a:pt x="19994" y="49232"/>
                </a:cubicBezTo>
                <a:cubicBezTo>
                  <a:pt x="19844" y="48642"/>
                  <a:pt x="19703" y="48061"/>
                  <a:pt x="19554" y="47471"/>
                </a:cubicBezTo>
                <a:cubicBezTo>
                  <a:pt x="19659" y="47436"/>
                  <a:pt x="19739" y="47401"/>
                  <a:pt x="19844" y="47401"/>
                </a:cubicBezTo>
                <a:cubicBezTo>
                  <a:pt x="19959" y="47357"/>
                  <a:pt x="20029" y="47321"/>
                  <a:pt x="20144" y="47286"/>
                </a:cubicBezTo>
                <a:close/>
                <a:moveTo>
                  <a:pt x="43737" y="48688"/>
                </a:moveTo>
                <a:cubicBezTo>
                  <a:pt x="44011" y="48688"/>
                  <a:pt x="44275" y="48699"/>
                  <a:pt x="44531" y="48721"/>
                </a:cubicBezTo>
                <a:cubicBezTo>
                  <a:pt x="44900" y="49197"/>
                  <a:pt x="45235" y="49707"/>
                  <a:pt x="45525" y="50262"/>
                </a:cubicBezTo>
                <a:cubicBezTo>
                  <a:pt x="44971" y="50218"/>
                  <a:pt x="44390" y="50218"/>
                  <a:pt x="43800" y="50218"/>
                </a:cubicBezTo>
                <a:cubicBezTo>
                  <a:pt x="43544" y="49707"/>
                  <a:pt x="43254" y="49197"/>
                  <a:pt x="42884" y="48721"/>
                </a:cubicBezTo>
                <a:cubicBezTo>
                  <a:pt x="43179" y="48699"/>
                  <a:pt x="43463" y="48688"/>
                  <a:pt x="43737" y="48688"/>
                </a:cubicBezTo>
                <a:close/>
                <a:moveTo>
                  <a:pt x="42814" y="48721"/>
                </a:moveTo>
                <a:cubicBezTo>
                  <a:pt x="43175" y="49197"/>
                  <a:pt x="43474" y="49707"/>
                  <a:pt x="43729" y="50218"/>
                </a:cubicBezTo>
                <a:cubicBezTo>
                  <a:pt x="43210" y="50218"/>
                  <a:pt x="42664" y="50262"/>
                  <a:pt x="42109" y="50297"/>
                </a:cubicBezTo>
                <a:cubicBezTo>
                  <a:pt x="41854" y="49778"/>
                  <a:pt x="41564" y="49302"/>
                  <a:pt x="41229" y="48862"/>
                </a:cubicBezTo>
                <a:cubicBezTo>
                  <a:pt x="41784" y="48792"/>
                  <a:pt x="42294" y="48756"/>
                  <a:pt x="42814" y="48721"/>
                </a:cubicBezTo>
                <a:close/>
                <a:moveTo>
                  <a:pt x="10415" y="46476"/>
                </a:moveTo>
                <a:cubicBezTo>
                  <a:pt x="10459" y="46520"/>
                  <a:pt x="10459" y="46520"/>
                  <a:pt x="10459" y="46555"/>
                </a:cubicBezTo>
                <a:cubicBezTo>
                  <a:pt x="10600" y="47726"/>
                  <a:pt x="10750" y="48941"/>
                  <a:pt x="10855" y="50183"/>
                </a:cubicBezTo>
                <a:cubicBezTo>
                  <a:pt x="10600" y="50218"/>
                  <a:pt x="10345" y="50297"/>
                  <a:pt x="10054" y="50367"/>
                </a:cubicBezTo>
                <a:cubicBezTo>
                  <a:pt x="9975" y="49417"/>
                  <a:pt x="9869" y="48501"/>
                  <a:pt x="9755" y="47577"/>
                </a:cubicBezTo>
                <a:cubicBezTo>
                  <a:pt x="9720" y="47286"/>
                  <a:pt x="9684" y="46960"/>
                  <a:pt x="9649" y="46626"/>
                </a:cubicBezTo>
                <a:cubicBezTo>
                  <a:pt x="9684" y="46591"/>
                  <a:pt x="9755" y="46591"/>
                  <a:pt x="9799" y="46591"/>
                </a:cubicBezTo>
                <a:cubicBezTo>
                  <a:pt x="10019" y="46555"/>
                  <a:pt x="10239" y="46520"/>
                  <a:pt x="10415" y="46476"/>
                </a:cubicBezTo>
                <a:close/>
                <a:moveTo>
                  <a:pt x="26157" y="48061"/>
                </a:moveTo>
                <a:cubicBezTo>
                  <a:pt x="26227" y="48237"/>
                  <a:pt x="26306" y="48387"/>
                  <a:pt x="26377" y="48571"/>
                </a:cubicBezTo>
                <a:cubicBezTo>
                  <a:pt x="26597" y="49082"/>
                  <a:pt x="26817" y="49637"/>
                  <a:pt x="27002" y="50147"/>
                </a:cubicBezTo>
                <a:cubicBezTo>
                  <a:pt x="26852" y="50262"/>
                  <a:pt x="26667" y="50332"/>
                  <a:pt x="26526" y="50403"/>
                </a:cubicBezTo>
                <a:cubicBezTo>
                  <a:pt x="26262" y="49672"/>
                  <a:pt x="25972" y="48941"/>
                  <a:pt x="25716" y="48202"/>
                </a:cubicBezTo>
                <a:cubicBezTo>
                  <a:pt x="25866" y="48131"/>
                  <a:pt x="26007" y="48096"/>
                  <a:pt x="26157" y="48061"/>
                </a:cubicBezTo>
                <a:close/>
                <a:moveTo>
                  <a:pt x="34371" y="48827"/>
                </a:moveTo>
                <a:cubicBezTo>
                  <a:pt x="34670" y="49232"/>
                  <a:pt x="34925" y="49637"/>
                  <a:pt x="35146" y="50042"/>
                </a:cubicBezTo>
                <a:cubicBezTo>
                  <a:pt x="34705" y="50147"/>
                  <a:pt x="34230" y="50297"/>
                  <a:pt x="33825" y="50438"/>
                </a:cubicBezTo>
                <a:cubicBezTo>
                  <a:pt x="33605" y="50042"/>
                  <a:pt x="33349" y="49637"/>
                  <a:pt x="33050" y="49197"/>
                </a:cubicBezTo>
                <a:cubicBezTo>
                  <a:pt x="33490" y="49082"/>
                  <a:pt x="33931" y="48941"/>
                  <a:pt x="34371" y="48827"/>
                </a:cubicBezTo>
                <a:close/>
                <a:moveTo>
                  <a:pt x="41159" y="48862"/>
                </a:moveTo>
                <a:cubicBezTo>
                  <a:pt x="41493" y="49302"/>
                  <a:pt x="41819" y="49778"/>
                  <a:pt x="42074" y="50297"/>
                </a:cubicBezTo>
                <a:cubicBezTo>
                  <a:pt x="41599" y="50332"/>
                  <a:pt x="41123" y="50403"/>
                  <a:pt x="40648" y="50438"/>
                </a:cubicBezTo>
                <a:cubicBezTo>
                  <a:pt x="40393" y="49963"/>
                  <a:pt x="40129" y="49487"/>
                  <a:pt x="39838" y="49047"/>
                </a:cubicBezTo>
                <a:cubicBezTo>
                  <a:pt x="40278" y="48976"/>
                  <a:pt x="40718" y="48897"/>
                  <a:pt x="41159" y="48862"/>
                </a:cubicBezTo>
                <a:close/>
                <a:moveTo>
                  <a:pt x="44610" y="48721"/>
                </a:moveTo>
                <a:lnTo>
                  <a:pt x="44610" y="48721"/>
                </a:lnTo>
                <a:cubicBezTo>
                  <a:pt x="45120" y="48756"/>
                  <a:pt x="45596" y="48792"/>
                  <a:pt x="46036" y="48862"/>
                </a:cubicBezTo>
                <a:cubicBezTo>
                  <a:pt x="46441" y="49381"/>
                  <a:pt x="46776" y="49892"/>
                  <a:pt x="47066" y="50438"/>
                </a:cubicBezTo>
                <a:cubicBezTo>
                  <a:pt x="46591" y="50367"/>
                  <a:pt x="46115" y="50332"/>
                  <a:pt x="45596" y="50262"/>
                </a:cubicBezTo>
                <a:cubicBezTo>
                  <a:pt x="45305" y="49707"/>
                  <a:pt x="44971" y="49197"/>
                  <a:pt x="44610" y="48721"/>
                </a:cubicBezTo>
                <a:close/>
                <a:moveTo>
                  <a:pt x="9614" y="46626"/>
                </a:moveTo>
                <a:cubicBezTo>
                  <a:pt x="9614" y="46960"/>
                  <a:pt x="9649" y="47286"/>
                  <a:pt x="9684" y="47621"/>
                </a:cubicBezTo>
                <a:cubicBezTo>
                  <a:pt x="9799" y="48501"/>
                  <a:pt x="9905" y="49452"/>
                  <a:pt x="10019" y="50367"/>
                </a:cubicBezTo>
                <a:cubicBezTo>
                  <a:pt x="9720" y="50403"/>
                  <a:pt x="9464" y="50482"/>
                  <a:pt x="9209" y="50517"/>
                </a:cubicBezTo>
                <a:cubicBezTo>
                  <a:pt x="9059" y="49232"/>
                  <a:pt x="8919" y="47946"/>
                  <a:pt x="8804" y="46696"/>
                </a:cubicBezTo>
                <a:cubicBezTo>
                  <a:pt x="9059" y="46696"/>
                  <a:pt x="9315" y="46661"/>
                  <a:pt x="9614" y="46626"/>
                </a:cubicBezTo>
                <a:close/>
                <a:moveTo>
                  <a:pt x="19518" y="47471"/>
                </a:moveTo>
                <a:cubicBezTo>
                  <a:pt x="19659" y="48096"/>
                  <a:pt x="19809" y="48677"/>
                  <a:pt x="19923" y="49232"/>
                </a:cubicBezTo>
                <a:cubicBezTo>
                  <a:pt x="20029" y="49558"/>
                  <a:pt x="20100" y="49892"/>
                  <a:pt x="20179" y="50218"/>
                </a:cubicBezTo>
                <a:cubicBezTo>
                  <a:pt x="19959" y="50332"/>
                  <a:pt x="19703" y="50438"/>
                  <a:pt x="19483" y="50552"/>
                </a:cubicBezTo>
                <a:cubicBezTo>
                  <a:pt x="19369" y="50112"/>
                  <a:pt x="19298" y="49707"/>
                  <a:pt x="19184" y="49302"/>
                </a:cubicBezTo>
                <a:cubicBezTo>
                  <a:pt x="19078" y="48756"/>
                  <a:pt x="18929" y="48237"/>
                  <a:pt x="18823" y="47691"/>
                </a:cubicBezTo>
                <a:cubicBezTo>
                  <a:pt x="19043" y="47621"/>
                  <a:pt x="19263" y="47541"/>
                  <a:pt x="19518" y="47471"/>
                </a:cubicBezTo>
                <a:close/>
                <a:moveTo>
                  <a:pt x="29863" y="48976"/>
                </a:moveTo>
                <a:cubicBezTo>
                  <a:pt x="30154" y="49381"/>
                  <a:pt x="30409" y="49778"/>
                  <a:pt x="30664" y="50218"/>
                </a:cubicBezTo>
                <a:cubicBezTo>
                  <a:pt x="30488" y="50332"/>
                  <a:pt x="30303" y="50438"/>
                  <a:pt x="30154" y="50588"/>
                </a:cubicBezTo>
                <a:cubicBezTo>
                  <a:pt x="29863" y="50112"/>
                  <a:pt x="29608" y="49637"/>
                  <a:pt x="29308" y="49197"/>
                </a:cubicBezTo>
                <a:cubicBezTo>
                  <a:pt x="29493" y="49117"/>
                  <a:pt x="29678" y="49047"/>
                  <a:pt x="29863" y="48976"/>
                </a:cubicBezTo>
                <a:close/>
                <a:moveTo>
                  <a:pt x="8734" y="46696"/>
                </a:moveTo>
                <a:cubicBezTo>
                  <a:pt x="8875" y="47982"/>
                  <a:pt x="8989" y="49232"/>
                  <a:pt x="9139" y="50517"/>
                </a:cubicBezTo>
                <a:cubicBezTo>
                  <a:pt x="8875" y="50552"/>
                  <a:pt x="8584" y="50588"/>
                  <a:pt x="8329" y="50623"/>
                </a:cubicBezTo>
                <a:cubicBezTo>
                  <a:pt x="8214" y="49337"/>
                  <a:pt x="8109" y="48061"/>
                  <a:pt x="7959" y="46775"/>
                </a:cubicBezTo>
                <a:cubicBezTo>
                  <a:pt x="8214" y="46775"/>
                  <a:pt x="8478" y="46740"/>
                  <a:pt x="8734" y="46696"/>
                </a:cubicBezTo>
                <a:close/>
                <a:moveTo>
                  <a:pt x="39768" y="49047"/>
                </a:moveTo>
                <a:cubicBezTo>
                  <a:pt x="40058" y="49487"/>
                  <a:pt x="40349" y="49963"/>
                  <a:pt x="40569" y="50482"/>
                </a:cubicBezTo>
                <a:cubicBezTo>
                  <a:pt x="40058" y="50552"/>
                  <a:pt x="39547" y="50623"/>
                  <a:pt x="38993" y="50702"/>
                </a:cubicBezTo>
                <a:cubicBezTo>
                  <a:pt x="38773" y="50218"/>
                  <a:pt x="38553" y="49778"/>
                  <a:pt x="38262" y="49337"/>
                </a:cubicBezTo>
                <a:cubicBezTo>
                  <a:pt x="38773" y="49232"/>
                  <a:pt x="39292" y="49117"/>
                  <a:pt x="39768" y="49047"/>
                </a:cubicBezTo>
                <a:close/>
                <a:moveTo>
                  <a:pt x="46115" y="48862"/>
                </a:moveTo>
                <a:lnTo>
                  <a:pt x="46115" y="48862"/>
                </a:lnTo>
                <a:cubicBezTo>
                  <a:pt x="46441" y="48941"/>
                  <a:pt x="46776" y="49012"/>
                  <a:pt x="47101" y="49082"/>
                </a:cubicBezTo>
                <a:cubicBezTo>
                  <a:pt x="47506" y="49602"/>
                  <a:pt x="47876" y="50112"/>
                  <a:pt x="48202" y="50702"/>
                </a:cubicBezTo>
                <a:cubicBezTo>
                  <a:pt x="47832" y="50623"/>
                  <a:pt x="47506" y="50552"/>
                  <a:pt x="47136" y="50482"/>
                </a:cubicBezTo>
                <a:cubicBezTo>
                  <a:pt x="46916" y="50077"/>
                  <a:pt x="46661" y="49637"/>
                  <a:pt x="46406" y="49267"/>
                </a:cubicBezTo>
                <a:cubicBezTo>
                  <a:pt x="46291" y="49117"/>
                  <a:pt x="46221" y="49012"/>
                  <a:pt x="46115" y="48862"/>
                </a:cubicBezTo>
                <a:close/>
                <a:moveTo>
                  <a:pt x="7924" y="46775"/>
                </a:moveTo>
                <a:cubicBezTo>
                  <a:pt x="8038" y="48061"/>
                  <a:pt x="8144" y="49337"/>
                  <a:pt x="8293" y="50623"/>
                </a:cubicBezTo>
                <a:cubicBezTo>
                  <a:pt x="7994" y="50658"/>
                  <a:pt x="7739" y="50702"/>
                  <a:pt x="7448" y="50737"/>
                </a:cubicBezTo>
                <a:cubicBezTo>
                  <a:pt x="7334" y="49452"/>
                  <a:pt x="7228" y="48167"/>
                  <a:pt x="7114" y="46916"/>
                </a:cubicBezTo>
                <a:lnTo>
                  <a:pt x="7114" y="46811"/>
                </a:lnTo>
                <a:cubicBezTo>
                  <a:pt x="7378" y="46811"/>
                  <a:pt x="7633" y="46775"/>
                  <a:pt x="7924" y="46775"/>
                </a:cubicBezTo>
                <a:close/>
                <a:moveTo>
                  <a:pt x="25646" y="48202"/>
                </a:moveTo>
                <a:cubicBezTo>
                  <a:pt x="25937" y="48941"/>
                  <a:pt x="26192" y="49707"/>
                  <a:pt x="26447" y="50438"/>
                </a:cubicBezTo>
                <a:cubicBezTo>
                  <a:pt x="26262" y="50552"/>
                  <a:pt x="26086" y="50623"/>
                  <a:pt x="25866" y="50737"/>
                </a:cubicBezTo>
                <a:cubicBezTo>
                  <a:pt x="25602" y="49927"/>
                  <a:pt x="25347" y="49161"/>
                  <a:pt x="25091" y="48387"/>
                </a:cubicBezTo>
                <a:cubicBezTo>
                  <a:pt x="25276" y="48316"/>
                  <a:pt x="25461" y="48281"/>
                  <a:pt x="25646" y="48202"/>
                </a:cubicBezTo>
                <a:close/>
                <a:moveTo>
                  <a:pt x="7043" y="46811"/>
                </a:moveTo>
                <a:cubicBezTo>
                  <a:pt x="7078" y="46846"/>
                  <a:pt x="7078" y="46881"/>
                  <a:pt x="7078" y="46960"/>
                </a:cubicBezTo>
                <a:cubicBezTo>
                  <a:pt x="7193" y="48202"/>
                  <a:pt x="7299" y="49452"/>
                  <a:pt x="7413" y="50737"/>
                </a:cubicBezTo>
                <a:cubicBezTo>
                  <a:pt x="7114" y="50772"/>
                  <a:pt x="6823" y="50772"/>
                  <a:pt x="6568" y="50808"/>
                </a:cubicBezTo>
                <a:cubicBezTo>
                  <a:pt x="6453" y="49487"/>
                  <a:pt x="6383" y="48131"/>
                  <a:pt x="6277" y="46811"/>
                </a:cubicBezTo>
                <a:close/>
                <a:moveTo>
                  <a:pt x="115" y="46406"/>
                </a:moveTo>
                <a:lnTo>
                  <a:pt x="115" y="46406"/>
                </a:lnTo>
                <a:cubicBezTo>
                  <a:pt x="405" y="46441"/>
                  <a:pt x="660" y="46476"/>
                  <a:pt x="951" y="46476"/>
                </a:cubicBezTo>
                <a:cubicBezTo>
                  <a:pt x="951" y="47946"/>
                  <a:pt x="995" y="49417"/>
                  <a:pt x="1030" y="50843"/>
                </a:cubicBezTo>
                <a:lnTo>
                  <a:pt x="255" y="50843"/>
                </a:lnTo>
                <a:cubicBezTo>
                  <a:pt x="220" y="50843"/>
                  <a:pt x="185" y="50808"/>
                  <a:pt x="150" y="50808"/>
                </a:cubicBezTo>
                <a:cubicBezTo>
                  <a:pt x="150" y="49381"/>
                  <a:pt x="150" y="47911"/>
                  <a:pt x="115" y="46406"/>
                </a:cubicBezTo>
                <a:close/>
                <a:moveTo>
                  <a:pt x="5397" y="46775"/>
                </a:moveTo>
                <a:cubicBezTo>
                  <a:pt x="5687" y="46811"/>
                  <a:pt x="5943" y="46811"/>
                  <a:pt x="6233" y="46811"/>
                </a:cubicBezTo>
                <a:cubicBezTo>
                  <a:pt x="6313" y="48167"/>
                  <a:pt x="6383" y="49487"/>
                  <a:pt x="6497" y="50808"/>
                </a:cubicBezTo>
                <a:cubicBezTo>
                  <a:pt x="6198" y="50808"/>
                  <a:pt x="5943" y="50843"/>
                  <a:pt x="5652" y="50843"/>
                </a:cubicBezTo>
                <a:cubicBezTo>
                  <a:pt x="5573" y="49487"/>
                  <a:pt x="5467" y="48131"/>
                  <a:pt x="5397" y="46775"/>
                </a:cubicBezTo>
                <a:close/>
                <a:moveTo>
                  <a:pt x="995" y="46476"/>
                </a:moveTo>
                <a:lnTo>
                  <a:pt x="995" y="46476"/>
                </a:lnTo>
                <a:cubicBezTo>
                  <a:pt x="1285" y="46520"/>
                  <a:pt x="1541" y="46520"/>
                  <a:pt x="1796" y="46555"/>
                </a:cubicBezTo>
                <a:lnTo>
                  <a:pt x="1831" y="46555"/>
                </a:lnTo>
                <a:cubicBezTo>
                  <a:pt x="1875" y="47982"/>
                  <a:pt x="1911" y="49417"/>
                  <a:pt x="1946" y="50878"/>
                </a:cubicBezTo>
                <a:cubicBezTo>
                  <a:pt x="1655" y="50843"/>
                  <a:pt x="1356" y="50843"/>
                  <a:pt x="1065" y="50843"/>
                </a:cubicBezTo>
                <a:cubicBezTo>
                  <a:pt x="1065" y="49417"/>
                  <a:pt x="1030" y="47946"/>
                  <a:pt x="995" y="46476"/>
                </a:cubicBezTo>
                <a:close/>
                <a:moveTo>
                  <a:pt x="1875" y="46555"/>
                </a:moveTo>
                <a:cubicBezTo>
                  <a:pt x="2166" y="46591"/>
                  <a:pt x="2421" y="46591"/>
                  <a:pt x="2712" y="46626"/>
                </a:cubicBezTo>
                <a:cubicBezTo>
                  <a:pt x="2756" y="48061"/>
                  <a:pt x="2791" y="49452"/>
                  <a:pt x="2861" y="50878"/>
                </a:cubicBezTo>
                <a:lnTo>
                  <a:pt x="1981" y="50878"/>
                </a:lnTo>
                <a:cubicBezTo>
                  <a:pt x="1946" y="49417"/>
                  <a:pt x="1911" y="47982"/>
                  <a:pt x="1875" y="46555"/>
                </a:cubicBezTo>
                <a:close/>
                <a:moveTo>
                  <a:pt x="2756" y="46626"/>
                </a:moveTo>
                <a:cubicBezTo>
                  <a:pt x="3046" y="46661"/>
                  <a:pt x="3302" y="46661"/>
                  <a:pt x="3592" y="46696"/>
                </a:cubicBezTo>
                <a:cubicBezTo>
                  <a:pt x="3636" y="48096"/>
                  <a:pt x="3707" y="49487"/>
                  <a:pt x="3777" y="50878"/>
                </a:cubicBezTo>
                <a:lnTo>
                  <a:pt x="2897" y="50878"/>
                </a:lnTo>
                <a:cubicBezTo>
                  <a:pt x="2861" y="49487"/>
                  <a:pt x="2826" y="48061"/>
                  <a:pt x="2756" y="46626"/>
                </a:cubicBezTo>
                <a:close/>
                <a:moveTo>
                  <a:pt x="3636" y="46696"/>
                </a:moveTo>
                <a:cubicBezTo>
                  <a:pt x="3927" y="46696"/>
                  <a:pt x="4182" y="46740"/>
                  <a:pt x="4473" y="46740"/>
                </a:cubicBezTo>
                <a:cubicBezTo>
                  <a:pt x="4552" y="48096"/>
                  <a:pt x="4622" y="49487"/>
                  <a:pt x="4657" y="50878"/>
                </a:cubicBezTo>
                <a:lnTo>
                  <a:pt x="3812" y="50878"/>
                </a:lnTo>
                <a:cubicBezTo>
                  <a:pt x="3777" y="49487"/>
                  <a:pt x="3707" y="48096"/>
                  <a:pt x="3636" y="46696"/>
                </a:cubicBezTo>
                <a:close/>
                <a:moveTo>
                  <a:pt x="4517" y="46740"/>
                </a:moveTo>
                <a:lnTo>
                  <a:pt x="4517" y="46740"/>
                </a:lnTo>
                <a:cubicBezTo>
                  <a:pt x="4807" y="46775"/>
                  <a:pt x="5062" y="46775"/>
                  <a:pt x="5353" y="46775"/>
                </a:cubicBezTo>
                <a:cubicBezTo>
                  <a:pt x="5432" y="48167"/>
                  <a:pt x="5503" y="49522"/>
                  <a:pt x="5573" y="50843"/>
                </a:cubicBezTo>
                <a:cubicBezTo>
                  <a:pt x="5318" y="50843"/>
                  <a:pt x="5027" y="50878"/>
                  <a:pt x="4737" y="50878"/>
                </a:cubicBezTo>
                <a:cubicBezTo>
                  <a:pt x="4657" y="49487"/>
                  <a:pt x="4587" y="48131"/>
                  <a:pt x="4517" y="46740"/>
                </a:cubicBezTo>
                <a:close/>
                <a:moveTo>
                  <a:pt x="18779" y="47691"/>
                </a:moveTo>
                <a:cubicBezTo>
                  <a:pt x="18893" y="48237"/>
                  <a:pt x="18999" y="48792"/>
                  <a:pt x="19114" y="49302"/>
                </a:cubicBezTo>
                <a:cubicBezTo>
                  <a:pt x="19219" y="49707"/>
                  <a:pt x="19334" y="50147"/>
                  <a:pt x="19404" y="50552"/>
                </a:cubicBezTo>
                <a:cubicBezTo>
                  <a:pt x="19219" y="50658"/>
                  <a:pt x="19043" y="50737"/>
                  <a:pt x="18823" y="50808"/>
                </a:cubicBezTo>
                <a:cubicBezTo>
                  <a:pt x="18779" y="50843"/>
                  <a:pt x="18709" y="50878"/>
                  <a:pt x="18638" y="50922"/>
                </a:cubicBezTo>
                <a:cubicBezTo>
                  <a:pt x="18559" y="50552"/>
                  <a:pt x="18488" y="50183"/>
                  <a:pt x="18383" y="49822"/>
                </a:cubicBezTo>
                <a:lnTo>
                  <a:pt x="18198" y="48941"/>
                </a:lnTo>
                <a:cubicBezTo>
                  <a:pt x="18119" y="48607"/>
                  <a:pt x="18048" y="48281"/>
                  <a:pt x="17978" y="47946"/>
                </a:cubicBezTo>
                <a:cubicBezTo>
                  <a:pt x="18233" y="47876"/>
                  <a:pt x="18488" y="47797"/>
                  <a:pt x="18779" y="47691"/>
                </a:cubicBezTo>
                <a:close/>
                <a:moveTo>
                  <a:pt x="33015" y="49232"/>
                </a:moveTo>
                <a:cubicBezTo>
                  <a:pt x="33305" y="49637"/>
                  <a:pt x="33526" y="50042"/>
                  <a:pt x="33746" y="50482"/>
                </a:cubicBezTo>
                <a:cubicBezTo>
                  <a:pt x="33385" y="50588"/>
                  <a:pt x="33015" y="50737"/>
                  <a:pt x="32645" y="50922"/>
                </a:cubicBezTo>
                <a:cubicBezTo>
                  <a:pt x="32469" y="50482"/>
                  <a:pt x="32205" y="50042"/>
                  <a:pt x="31950" y="49637"/>
                </a:cubicBezTo>
                <a:cubicBezTo>
                  <a:pt x="32284" y="49487"/>
                  <a:pt x="32645" y="49337"/>
                  <a:pt x="33015" y="49232"/>
                </a:cubicBezTo>
                <a:close/>
                <a:moveTo>
                  <a:pt x="29238" y="49197"/>
                </a:moveTo>
                <a:cubicBezTo>
                  <a:pt x="29529" y="49672"/>
                  <a:pt x="29828" y="50147"/>
                  <a:pt x="30083" y="50623"/>
                </a:cubicBezTo>
                <a:cubicBezTo>
                  <a:pt x="29969" y="50702"/>
                  <a:pt x="29898" y="50772"/>
                  <a:pt x="29784" y="50878"/>
                </a:cubicBezTo>
                <a:cubicBezTo>
                  <a:pt x="29749" y="50922"/>
                  <a:pt x="29713" y="50922"/>
                  <a:pt x="29678" y="50957"/>
                </a:cubicBezTo>
                <a:cubicBezTo>
                  <a:pt x="29458" y="50438"/>
                  <a:pt x="29203" y="49892"/>
                  <a:pt x="28904" y="49337"/>
                </a:cubicBezTo>
                <a:cubicBezTo>
                  <a:pt x="28983" y="49302"/>
                  <a:pt x="29018" y="49302"/>
                  <a:pt x="29053" y="49267"/>
                </a:cubicBezTo>
                <a:cubicBezTo>
                  <a:pt x="29124" y="49267"/>
                  <a:pt x="29203" y="49232"/>
                  <a:pt x="29238" y="49197"/>
                </a:cubicBezTo>
                <a:close/>
                <a:moveTo>
                  <a:pt x="38227" y="49337"/>
                </a:moveTo>
                <a:cubicBezTo>
                  <a:pt x="38482" y="49778"/>
                  <a:pt x="38738" y="50262"/>
                  <a:pt x="38958" y="50737"/>
                </a:cubicBezTo>
                <a:cubicBezTo>
                  <a:pt x="38447" y="50808"/>
                  <a:pt x="37892" y="50922"/>
                  <a:pt x="37382" y="51063"/>
                </a:cubicBezTo>
                <a:cubicBezTo>
                  <a:pt x="37162" y="50588"/>
                  <a:pt x="36942" y="50147"/>
                  <a:pt x="36686" y="49707"/>
                </a:cubicBezTo>
                <a:cubicBezTo>
                  <a:pt x="37197" y="49558"/>
                  <a:pt x="37707" y="49452"/>
                  <a:pt x="38227" y="49337"/>
                </a:cubicBezTo>
                <a:close/>
                <a:moveTo>
                  <a:pt x="25021" y="48387"/>
                </a:moveTo>
                <a:cubicBezTo>
                  <a:pt x="25311" y="49197"/>
                  <a:pt x="25567" y="49998"/>
                  <a:pt x="25822" y="50772"/>
                </a:cubicBezTo>
                <a:cubicBezTo>
                  <a:pt x="25567" y="50878"/>
                  <a:pt x="25347" y="51028"/>
                  <a:pt x="25091" y="51142"/>
                </a:cubicBezTo>
                <a:cubicBezTo>
                  <a:pt x="24836" y="50332"/>
                  <a:pt x="24581" y="49487"/>
                  <a:pt x="24281" y="48677"/>
                </a:cubicBezTo>
                <a:cubicBezTo>
                  <a:pt x="24546" y="48571"/>
                  <a:pt x="24801" y="48501"/>
                  <a:pt x="25021" y="48387"/>
                </a:cubicBezTo>
                <a:close/>
                <a:moveTo>
                  <a:pt x="31914" y="49637"/>
                </a:moveTo>
                <a:cubicBezTo>
                  <a:pt x="32170" y="50077"/>
                  <a:pt x="32390" y="50517"/>
                  <a:pt x="32610" y="50957"/>
                </a:cubicBezTo>
                <a:cubicBezTo>
                  <a:pt x="32425" y="51028"/>
                  <a:pt x="32205" y="51142"/>
                  <a:pt x="32029" y="51248"/>
                </a:cubicBezTo>
                <a:cubicBezTo>
                  <a:pt x="31809" y="50772"/>
                  <a:pt x="31589" y="50332"/>
                  <a:pt x="31289" y="49927"/>
                </a:cubicBezTo>
                <a:cubicBezTo>
                  <a:pt x="31509" y="49822"/>
                  <a:pt x="31694" y="49742"/>
                  <a:pt x="31914" y="49637"/>
                </a:cubicBezTo>
                <a:close/>
                <a:moveTo>
                  <a:pt x="17943" y="47982"/>
                </a:moveTo>
                <a:cubicBezTo>
                  <a:pt x="18013" y="48316"/>
                  <a:pt x="18083" y="48642"/>
                  <a:pt x="18163" y="48976"/>
                </a:cubicBezTo>
                <a:lnTo>
                  <a:pt x="18339" y="49822"/>
                </a:lnTo>
                <a:cubicBezTo>
                  <a:pt x="18418" y="50183"/>
                  <a:pt x="18488" y="50588"/>
                  <a:pt x="18603" y="50957"/>
                </a:cubicBezTo>
                <a:cubicBezTo>
                  <a:pt x="18304" y="51063"/>
                  <a:pt x="18048" y="51177"/>
                  <a:pt x="17793" y="51283"/>
                </a:cubicBezTo>
                <a:cubicBezTo>
                  <a:pt x="17722" y="50993"/>
                  <a:pt x="17643" y="50702"/>
                  <a:pt x="17608" y="50367"/>
                </a:cubicBezTo>
                <a:cubicBezTo>
                  <a:pt x="17502" y="49822"/>
                  <a:pt x="17353" y="49232"/>
                  <a:pt x="17238" y="48677"/>
                </a:cubicBezTo>
                <a:cubicBezTo>
                  <a:pt x="17203" y="48536"/>
                  <a:pt x="17168" y="48387"/>
                  <a:pt x="17168" y="48237"/>
                </a:cubicBezTo>
                <a:cubicBezTo>
                  <a:pt x="17423" y="48131"/>
                  <a:pt x="17678" y="48061"/>
                  <a:pt x="17943" y="47982"/>
                </a:cubicBezTo>
                <a:close/>
                <a:moveTo>
                  <a:pt x="28868" y="49381"/>
                </a:moveTo>
                <a:cubicBezTo>
                  <a:pt x="29168" y="49927"/>
                  <a:pt x="29423" y="50482"/>
                  <a:pt x="29643" y="50993"/>
                </a:cubicBezTo>
                <a:cubicBezTo>
                  <a:pt x="29493" y="51098"/>
                  <a:pt x="29388" y="51213"/>
                  <a:pt x="29273" y="51318"/>
                </a:cubicBezTo>
                <a:cubicBezTo>
                  <a:pt x="29018" y="50702"/>
                  <a:pt x="28763" y="50112"/>
                  <a:pt x="28507" y="49522"/>
                </a:cubicBezTo>
                <a:cubicBezTo>
                  <a:pt x="28613" y="49452"/>
                  <a:pt x="28763" y="49417"/>
                  <a:pt x="28868" y="49381"/>
                </a:cubicBezTo>
                <a:close/>
                <a:moveTo>
                  <a:pt x="36651" y="49707"/>
                </a:moveTo>
                <a:cubicBezTo>
                  <a:pt x="36906" y="50147"/>
                  <a:pt x="37126" y="50588"/>
                  <a:pt x="37311" y="51063"/>
                </a:cubicBezTo>
                <a:cubicBezTo>
                  <a:pt x="37012" y="51142"/>
                  <a:pt x="36757" y="51177"/>
                  <a:pt x="36466" y="51248"/>
                </a:cubicBezTo>
                <a:cubicBezTo>
                  <a:pt x="36246" y="51318"/>
                  <a:pt x="36026" y="51362"/>
                  <a:pt x="35841" y="51433"/>
                </a:cubicBezTo>
                <a:cubicBezTo>
                  <a:pt x="35656" y="50957"/>
                  <a:pt x="35471" y="50517"/>
                  <a:pt x="35216" y="50077"/>
                </a:cubicBezTo>
                <a:cubicBezTo>
                  <a:pt x="35330" y="50042"/>
                  <a:pt x="35401" y="50042"/>
                  <a:pt x="35506" y="49998"/>
                </a:cubicBezTo>
                <a:cubicBezTo>
                  <a:pt x="35876" y="49892"/>
                  <a:pt x="36246" y="49778"/>
                  <a:pt x="36651" y="49707"/>
                </a:cubicBezTo>
                <a:close/>
                <a:moveTo>
                  <a:pt x="17097" y="48237"/>
                </a:moveTo>
                <a:cubicBezTo>
                  <a:pt x="17133" y="48387"/>
                  <a:pt x="17168" y="48536"/>
                  <a:pt x="17203" y="48677"/>
                </a:cubicBezTo>
                <a:cubicBezTo>
                  <a:pt x="17317" y="49267"/>
                  <a:pt x="17423" y="49822"/>
                  <a:pt x="17538" y="50403"/>
                </a:cubicBezTo>
                <a:cubicBezTo>
                  <a:pt x="17608" y="50702"/>
                  <a:pt x="17678" y="50993"/>
                  <a:pt x="17722" y="51318"/>
                </a:cubicBezTo>
                <a:cubicBezTo>
                  <a:pt x="17538" y="51398"/>
                  <a:pt x="17353" y="51468"/>
                  <a:pt x="17168" y="51538"/>
                </a:cubicBezTo>
                <a:cubicBezTo>
                  <a:pt x="17062" y="51098"/>
                  <a:pt x="16983" y="50623"/>
                  <a:pt x="16913" y="50183"/>
                </a:cubicBezTo>
                <a:cubicBezTo>
                  <a:pt x="16798" y="49602"/>
                  <a:pt x="16692" y="49012"/>
                  <a:pt x="16578" y="48422"/>
                </a:cubicBezTo>
                <a:cubicBezTo>
                  <a:pt x="16763" y="48387"/>
                  <a:pt x="16913" y="48316"/>
                  <a:pt x="17097" y="48237"/>
                </a:cubicBezTo>
                <a:close/>
                <a:moveTo>
                  <a:pt x="24246" y="48677"/>
                </a:moveTo>
                <a:cubicBezTo>
                  <a:pt x="24502" y="49522"/>
                  <a:pt x="24801" y="50332"/>
                  <a:pt x="25056" y="51177"/>
                </a:cubicBezTo>
                <a:cubicBezTo>
                  <a:pt x="24986" y="51213"/>
                  <a:pt x="24942" y="51213"/>
                  <a:pt x="24871" y="51248"/>
                </a:cubicBezTo>
                <a:cubicBezTo>
                  <a:pt x="24686" y="51362"/>
                  <a:pt x="24466" y="51468"/>
                  <a:pt x="24281" y="51582"/>
                </a:cubicBezTo>
                <a:cubicBezTo>
                  <a:pt x="24026" y="50702"/>
                  <a:pt x="23771" y="49857"/>
                  <a:pt x="23515" y="48976"/>
                </a:cubicBezTo>
                <a:cubicBezTo>
                  <a:pt x="23736" y="48862"/>
                  <a:pt x="23991" y="48792"/>
                  <a:pt x="24246" y="48677"/>
                </a:cubicBezTo>
                <a:close/>
                <a:moveTo>
                  <a:pt x="28428" y="49558"/>
                </a:moveTo>
                <a:cubicBezTo>
                  <a:pt x="28727" y="50147"/>
                  <a:pt x="28983" y="50737"/>
                  <a:pt x="29203" y="51362"/>
                </a:cubicBezTo>
                <a:cubicBezTo>
                  <a:pt x="29088" y="51468"/>
                  <a:pt x="28983" y="51538"/>
                  <a:pt x="28833" y="51653"/>
                </a:cubicBezTo>
                <a:cubicBezTo>
                  <a:pt x="28613" y="51028"/>
                  <a:pt x="28358" y="50367"/>
                  <a:pt x="28067" y="49707"/>
                </a:cubicBezTo>
                <a:cubicBezTo>
                  <a:pt x="28173" y="49672"/>
                  <a:pt x="28322" y="49602"/>
                  <a:pt x="28428" y="49558"/>
                </a:cubicBezTo>
                <a:close/>
                <a:moveTo>
                  <a:pt x="31254" y="49963"/>
                </a:moveTo>
                <a:cubicBezTo>
                  <a:pt x="31509" y="50367"/>
                  <a:pt x="31765" y="50808"/>
                  <a:pt x="31985" y="51283"/>
                </a:cubicBezTo>
                <a:cubicBezTo>
                  <a:pt x="31809" y="51398"/>
                  <a:pt x="31624" y="51503"/>
                  <a:pt x="31474" y="51653"/>
                </a:cubicBezTo>
                <a:cubicBezTo>
                  <a:pt x="31254" y="51142"/>
                  <a:pt x="31034" y="50658"/>
                  <a:pt x="30744" y="50218"/>
                </a:cubicBezTo>
                <a:cubicBezTo>
                  <a:pt x="30928" y="50147"/>
                  <a:pt x="31069" y="50042"/>
                  <a:pt x="31254" y="49963"/>
                </a:cubicBezTo>
                <a:close/>
                <a:moveTo>
                  <a:pt x="16543" y="48457"/>
                </a:moveTo>
                <a:cubicBezTo>
                  <a:pt x="16657" y="49047"/>
                  <a:pt x="16728" y="49637"/>
                  <a:pt x="16842" y="50218"/>
                </a:cubicBezTo>
                <a:cubicBezTo>
                  <a:pt x="16948" y="50658"/>
                  <a:pt x="17018" y="51098"/>
                  <a:pt x="17097" y="51582"/>
                </a:cubicBezTo>
                <a:cubicBezTo>
                  <a:pt x="16913" y="51618"/>
                  <a:pt x="16763" y="51688"/>
                  <a:pt x="16578" y="51723"/>
                </a:cubicBezTo>
                <a:cubicBezTo>
                  <a:pt x="16508" y="51318"/>
                  <a:pt x="16437" y="50922"/>
                  <a:pt x="16358" y="50517"/>
                </a:cubicBezTo>
                <a:cubicBezTo>
                  <a:pt x="16252" y="49892"/>
                  <a:pt x="16138" y="49232"/>
                  <a:pt x="16032" y="48607"/>
                </a:cubicBezTo>
                <a:cubicBezTo>
                  <a:pt x="16217" y="48571"/>
                  <a:pt x="16358" y="48501"/>
                  <a:pt x="16543" y="48457"/>
                </a:cubicBezTo>
                <a:close/>
                <a:moveTo>
                  <a:pt x="35181" y="50077"/>
                </a:moveTo>
                <a:cubicBezTo>
                  <a:pt x="35401" y="50517"/>
                  <a:pt x="35621" y="50957"/>
                  <a:pt x="35771" y="51433"/>
                </a:cubicBezTo>
                <a:cubicBezTo>
                  <a:pt x="35286" y="51538"/>
                  <a:pt x="34846" y="51688"/>
                  <a:pt x="34406" y="51873"/>
                </a:cubicBezTo>
                <a:cubicBezTo>
                  <a:pt x="34230" y="51398"/>
                  <a:pt x="34045" y="50957"/>
                  <a:pt x="33825" y="50517"/>
                </a:cubicBezTo>
                <a:cubicBezTo>
                  <a:pt x="34265" y="50367"/>
                  <a:pt x="34705" y="50218"/>
                  <a:pt x="35181" y="50077"/>
                </a:cubicBezTo>
                <a:close/>
                <a:moveTo>
                  <a:pt x="43765" y="50262"/>
                </a:moveTo>
                <a:cubicBezTo>
                  <a:pt x="44020" y="50808"/>
                  <a:pt x="44240" y="51362"/>
                  <a:pt x="44425" y="51908"/>
                </a:cubicBezTo>
                <a:cubicBezTo>
                  <a:pt x="44240" y="51896"/>
                  <a:pt x="44056" y="51893"/>
                  <a:pt x="43873" y="51893"/>
                </a:cubicBezTo>
                <a:cubicBezTo>
                  <a:pt x="43505" y="51893"/>
                  <a:pt x="43139" y="51908"/>
                  <a:pt x="42770" y="51908"/>
                </a:cubicBezTo>
                <a:cubicBezTo>
                  <a:pt x="42629" y="51362"/>
                  <a:pt x="42409" y="50843"/>
                  <a:pt x="42153" y="50367"/>
                </a:cubicBezTo>
                <a:cubicBezTo>
                  <a:pt x="42699" y="50297"/>
                  <a:pt x="43254" y="50297"/>
                  <a:pt x="43765" y="50262"/>
                </a:cubicBezTo>
                <a:close/>
                <a:moveTo>
                  <a:pt x="23445" y="49012"/>
                </a:moveTo>
                <a:cubicBezTo>
                  <a:pt x="23736" y="49892"/>
                  <a:pt x="23991" y="50737"/>
                  <a:pt x="24211" y="51618"/>
                </a:cubicBezTo>
                <a:cubicBezTo>
                  <a:pt x="23956" y="51759"/>
                  <a:pt x="23700" y="51873"/>
                  <a:pt x="23401" y="52023"/>
                </a:cubicBezTo>
                <a:cubicBezTo>
                  <a:pt x="23146" y="51142"/>
                  <a:pt x="22890" y="50218"/>
                  <a:pt x="22635" y="49337"/>
                </a:cubicBezTo>
                <a:cubicBezTo>
                  <a:pt x="22890" y="49232"/>
                  <a:pt x="23181" y="49117"/>
                  <a:pt x="23445" y="49012"/>
                </a:cubicBezTo>
                <a:close/>
                <a:moveTo>
                  <a:pt x="28023" y="49742"/>
                </a:moveTo>
                <a:cubicBezTo>
                  <a:pt x="28287" y="50403"/>
                  <a:pt x="28578" y="51063"/>
                  <a:pt x="28798" y="51688"/>
                </a:cubicBezTo>
                <a:cubicBezTo>
                  <a:pt x="28648" y="51803"/>
                  <a:pt x="28543" y="51908"/>
                  <a:pt x="28393" y="52023"/>
                </a:cubicBezTo>
                <a:cubicBezTo>
                  <a:pt x="28173" y="51318"/>
                  <a:pt x="27882" y="50623"/>
                  <a:pt x="27627" y="49927"/>
                </a:cubicBezTo>
                <a:cubicBezTo>
                  <a:pt x="27733" y="49857"/>
                  <a:pt x="27882" y="49822"/>
                  <a:pt x="28023" y="49742"/>
                </a:cubicBezTo>
                <a:close/>
                <a:moveTo>
                  <a:pt x="42074" y="50367"/>
                </a:moveTo>
                <a:cubicBezTo>
                  <a:pt x="42330" y="50843"/>
                  <a:pt x="42550" y="51362"/>
                  <a:pt x="42735" y="51908"/>
                </a:cubicBezTo>
                <a:cubicBezTo>
                  <a:pt x="42224" y="51943"/>
                  <a:pt x="41713" y="51979"/>
                  <a:pt x="41229" y="52023"/>
                </a:cubicBezTo>
                <a:cubicBezTo>
                  <a:pt x="41053" y="51503"/>
                  <a:pt x="40868" y="50993"/>
                  <a:pt x="40648" y="50517"/>
                </a:cubicBezTo>
                <a:cubicBezTo>
                  <a:pt x="41159" y="50438"/>
                  <a:pt x="41634" y="50403"/>
                  <a:pt x="42074" y="50367"/>
                </a:cubicBezTo>
                <a:close/>
                <a:moveTo>
                  <a:pt x="43835" y="50262"/>
                </a:moveTo>
                <a:cubicBezTo>
                  <a:pt x="44425" y="50262"/>
                  <a:pt x="45015" y="50297"/>
                  <a:pt x="45561" y="50332"/>
                </a:cubicBezTo>
                <a:cubicBezTo>
                  <a:pt x="45816" y="50843"/>
                  <a:pt x="46036" y="51433"/>
                  <a:pt x="46221" y="52023"/>
                </a:cubicBezTo>
                <a:cubicBezTo>
                  <a:pt x="45675" y="51943"/>
                  <a:pt x="45050" y="51908"/>
                  <a:pt x="44460" y="51908"/>
                </a:cubicBezTo>
                <a:cubicBezTo>
                  <a:pt x="44310" y="51362"/>
                  <a:pt x="44090" y="50808"/>
                  <a:pt x="43835" y="50262"/>
                </a:cubicBezTo>
                <a:close/>
                <a:moveTo>
                  <a:pt x="15997" y="48642"/>
                </a:moveTo>
                <a:cubicBezTo>
                  <a:pt x="16103" y="49267"/>
                  <a:pt x="16217" y="49892"/>
                  <a:pt x="16323" y="50517"/>
                </a:cubicBezTo>
                <a:cubicBezTo>
                  <a:pt x="16402" y="50957"/>
                  <a:pt x="16472" y="51362"/>
                  <a:pt x="16508" y="51759"/>
                </a:cubicBezTo>
                <a:cubicBezTo>
                  <a:pt x="16252" y="51838"/>
                  <a:pt x="15962" y="51943"/>
                  <a:pt x="15698" y="52058"/>
                </a:cubicBezTo>
                <a:cubicBezTo>
                  <a:pt x="15627" y="51538"/>
                  <a:pt x="15557" y="51063"/>
                  <a:pt x="15477" y="50588"/>
                </a:cubicBezTo>
                <a:cubicBezTo>
                  <a:pt x="15372" y="50042"/>
                  <a:pt x="15301" y="49452"/>
                  <a:pt x="15187" y="48897"/>
                </a:cubicBezTo>
                <a:cubicBezTo>
                  <a:pt x="15442" y="48827"/>
                  <a:pt x="15698" y="48721"/>
                  <a:pt x="15962" y="48642"/>
                </a:cubicBezTo>
                <a:close/>
                <a:moveTo>
                  <a:pt x="30708" y="50262"/>
                </a:moveTo>
                <a:cubicBezTo>
                  <a:pt x="30964" y="50702"/>
                  <a:pt x="31219" y="51177"/>
                  <a:pt x="31404" y="51688"/>
                </a:cubicBezTo>
                <a:cubicBezTo>
                  <a:pt x="31219" y="51838"/>
                  <a:pt x="31034" y="51979"/>
                  <a:pt x="30849" y="52163"/>
                </a:cubicBezTo>
                <a:cubicBezTo>
                  <a:pt x="30664" y="51618"/>
                  <a:pt x="30409" y="51098"/>
                  <a:pt x="30154" y="50623"/>
                </a:cubicBezTo>
                <a:cubicBezTo>
                  <a:pt x="30339" y="50517"/>
                  <a:pt x="30523" y="50367"/>
                  <a:pt x="30708" y="50262"/>
                </a:cubicBezTo>
                <a:close/>
                <a:moveTo>
                  <a:pt x="40613" y="50517"/>
                </a:moveTo>
                <a:cubicBezTo>
                  <a:pt x="40833" y="50993"/>
                  <a:pt x="41009" y="51503"/>
                  <a:pt x="41159" y="52023"/>
                </a:cubicBezTo>
                <a:cubicBezTo>
                  <a:pt x="40613" y="52093"/>
                  <a:pt x="40058" y="52163"/>
                  <a:pt x="39547" y="52243"/>
                </a:cubicBezTo>
                <a:cubicBezTo>
                  <a:pt x="39398" y="51723"/>
                  <a:pt x="39213" y="51248"/>
                  <a:pt x="39028" y="50772"/>
                </a:cubicBezTo>
                <a:cubicBezTo>
                  <a:pt x="39547" y="50658"/>
                  <a:pt x="40093" y="50588"/>
                  <a:pt x="40613" y="50517"/>
                </a:cubicBezTo>
                <a:close/>
                <a:moveTo>
                  <a:pt x="45631" y="50332"/>
                </a:moveTo>
                <a:cubicBezTo>
                  <a:pt x="46150" y="50367"/>
                  <a:pt x="46626" y="50438"/>
                  <a:pt x="47101" y="50517"/>
                </a:cubicBezTo>
                <a:cubicBezTo>
                  <a:pt x="47392" y="51063"/>
                  <a:pt x="47612" y="51653"/>
                  <a:pt x="47797" y="52278"/>
                </a:cubicBezTo>
                <a:cubicBezTo>
                  <a:pt x="47321" y="52163"/>
                  <a:pt x="46811" y="52093"/>
                  <a:pt x="46291" y="52023"/>
                </a:cubicBezTo>
                <a:cubicBezTo>
                  <a:pt x="46115" y="51433"/>
                  <a:pt x="45895" y="50843"/>
                  <a:pt x="45631" y="50332"/>
                </a:cubicBezTo>
                <a:close/>
                <a:moveTo>
                  <a:pt x="33790" y="50517"/>
                </a:moveTo>
                <a:cubicBezTo>
                  <a:pt x="34010" y="50957"/>
                  <a:pt x="34186" y="51398"/>
                  <a:pt x="34336" y="51873"/>
                </a:cubicBezTo>
                <a:cubicBezTo>
                  <a:pt x="33966" y="52023"/>
                  <a:pt x="33570" y="52163"/>
                  <a:pt x="33235" y="52348"/>
                </a:cubicBezTo>
                <a:cubicBezTo>
                  <a:pt x="33050" y="51873"/>
                  <a:pt x="32909" y="51433"/>
                  <a:pt x="32689" y="50957"/>
                </a:cubicBezTo>
                <a:cubicBezTo>
                  <a:pt x="33050" y="50808"/>
                  <a:pt x="33420" y="50658"/>
                  <a:pt x="33790" y="50517"/>
                </a:cubicBezTo>
                <a:close/>
                <a:moveTo>
                  <a:pt x="27548" y="49963"/>
                </a:moveTo>
                <a:cubicBezTo>
                  <a:pt x="27847" y="50658"/>
                  <a:pt x="28102" y="51362"/>
                  <a:pt x="28358" y="52058"/>
                </a:cubicBezTo>
                <a:cubicBezTo>
                  <a:pt x="28208" y="52163"/>
                  <a:pt x="28067" y="52278"/>
                  <a:pt x="27917" y="52384"/>
                </a:cubicBezTo>
                <a:cubicBezTo>
                  <a:pt x="27627" y="51653"/>
                  <a:pt x="27363" y="50922"/>
                  <a:pt x="27072" y="50183"/>
                </a:cubicBezTo>
                <a:cubicBezTo>
                  <a:pt x="27257" y="50112"/>
                  <a:pt x="27407" y="50042"/>
                  <a:pt x="27548" y="49963"/>
                </a:cubicBezTo>
                <a:close/>
                <a:moveTo>
                  <a:pt x="15152" y="48941"/>
                </a:moveTo>
                <a:cubicBezTo>
                  <a:pt x="15222" y="49487"/>
                  <a:pt x="15337" y="50042"/>
                  <a:pt x="15407" y="50588"/>
                </a:cubicBezTo>
                <a:cubicBezTo>
                  <a:pt x="15477" y="51063"/>
                  <a:pt x="15557" y="51582"/>
                  <a:pt x="15662" y="52058"/>
                </a:cubicBezTo>
                <a:cubicBezTo>
                  <a:pt x="15372" y="52163"/>
                  <a:pt x="15117" y="52278"/>
                  <a:pt x="14861" y="52419"/>
                </a:cubicBezTo>
                <a:cubicBezTo>
                  <a:pt x="14782" y="51979"/>
                  <a:pt x="14712" y="51538"/>
                  <a:pt x="14641" y="51142"/>
                </a:cubicBezTo>
                <a:cubicBezTo>
                  <a:pt x="14562" y="50482"/>
                  <a:pt x="14456" y="49857"/>
                  <a:pt x="14342" y="49197"/>
                </a:cubicBezTo>
                <a:cubicBezTo>
                  <a:pt x="14641" y="49117"/>
                  <a:pt x="14896" y="49012"/>
                  <a:pt x="15152" y="48941"/>
                </a:cubicBezTo>
                <a:close/>
                <a:moveTo>
                  <a:pt x="22600" y="49337"/>
                </a:moveTo>
                <a:cubicBezTo>
                  <a:pt x="22855" y="50262"/>
                  <a:pt x="23110" y="51177"/>
                  <a:pt x="23366" y="52058"/>
                </a:cubicBezTo>
                <a:cubicBezTo>
                  <a:pt x="23075" y="52199"/>
                  <a:pt x="22820" y="52348"/>
                  <a:pt x="22565" y="52463"/>
                </a:cubicBezTo>
                <a:cubicBezTo>
                  <a:pt x="22301" y="51503"/>
                  <a:pt x="22045" y="50588"/>
                  <a:pt x="21790" y="49672"/>
                </a:cubicBezTo>
                <a:cubicBezTo>
                  <a:pt x="22045" y="49558"/>
                  <a:pt x="22301" y="49452"/>
                  <a:pt x="22600" y="49337"/>
                </a:cubicBezTo>
                <a:close/>
                <a:moveTo>
                  <a:pt x="38958" y="50772"/>
                </a:moveTo>
                <a:cubicBezTo>
                  <a:pt x="39178" y="51248"/>
                  <a:pt x="39327" y="51723"/>
                  <a:pt x="39468" y="52243"/>
                </a:cubicBezTo>
                <a:cubicBezTo>
                  <a:pt x="38922" y="52313"/>
                  <a:pt x="38368" y="52419"/>
                  <a:pt x="37857" y="52533"/>
                </a:cubicBezTo>
                <a:cubicBezTo>
                  <a:pt x="37707" y="52023"/>
                  <a:pt x="37567" y="51538"/>
                  <a:pt x="37382" y="51098"/>
                </a:cubicBezTo>
                <a:cubicBezTo>
                  <a:pt x="37928" y="50993"/>
                  <a:pt x="38447" y="50878"/>
                  <a:pt x="38958" y="50772"/>
                </a:cubicBezTo>
                <a:close/>
                <a:moveTo>
                  <a:pt x="47172" y="50552"/>
                </a:moveTo>
                <a:lnTo>
                  <a:pt x="47172" y="50552"/>
                </a:lnTo>
                <a:cubicBezTo>
                  <a:pt x="47541" y="50588"/>
                  <a:pt x="47876" y="50702"/>
                  <a:pt x="48237" y="50772"/>
                </a:cubicBezTo>
                <a:cubicBezTo>
                  <a:pt x="48536" y="51318"/>
                  <a:pt x="48792" y="51943"/>
                  <a:pt x="49012" y="52568"/>
                </a:cubicBezTo>
                <a:cubicBezTo>
                  <a:pt x="48642" y="52463"/>
                  <a:pt x="48237" y="52348"/>
                  <a:pt x="47876" y="52278"/>
                </a:cubicBezTo>
                <a:cubicBezTo>
                  <a:pt x="47691" y="51688"/>
                  <a:pt x="47471" y="51098"/>
                  <a:pt x="47172" y="50552"/>
                </a:cubicBezTo>
                <a:close/>
                <a:moveTo>
                  <a:pt x="30118" y="50658"/>
                </a:moveTo>
                <a:cubicBezTo>
                  <a:pt x="30374" y="51142"/>
                  <a:pt x="30629" y="51653"/>
                  <a:pt x="30814" y="52199"/>
                </a:cubicBezTo>
                <a:cubicBezTo>
                  <a:pt x="30664" y="52348"/>
                  <a:pt x="30523" y="52533"/>
                  <a:pt x="30374" y="52718"/>
                </a:cubicBezTo>
                <a:lnTo>
                  <a:pt x="30339" y="52753"/>
                </a:lnTo>
                <a:cubicBezTo>
                  <a:pt x="30154" y="52199"/>
                  <a:pt x="29934" y="51618"/>
                  <a:pt x="29678" y="51028"/>
                </a:cubicBezTo>
                <a:cubicBezTo>
                  <a:pt x="29749" y="50993"/>
                  <a:pt x="29784" y="50957"/>
                  <a:pt x="29828" y="50922"/>
                </a:cubicBezTo>
                <a:cubicBezTo>
                  <a:pt x="29934" y="50843"/>
                  <a:pt x="30004" y="50737"/>
                  <a:pt x="30118" y="50658"/>
                </a:cubicBezTo>
                <a:close/>
                <a:moveTo>
                  <a:pt x="14307" y="49197"/>
                </a:moveTo>
                <a:cubicBezTo>
                  <a:pt x="14421" y="49857"/>
                  <a:pt x="14491" y="50517"/>
                  <a:pt x="14597" y="51142"/>
                </a:cubicBezTo>
                <a:cubicBezTo>
                  <a:pt x="14676" y="51582"/>
                  <a:pt x="14712" y="51979"/>
                  <a:pt x="14782" y="52419"/>
                </a:cubicBezTo>
                <a:cubicBezTo>
                  <a:pt x="14527" y="52533"/>
                  <a:pt x="14271" y="52683"/>
                  <a:pt x="13981" y="52789"/>
                </a:cubicBezTo>
                <a:cubicBezTo>
                  <a:pt x="13902" y="52278"/>
                  <a:pt x="13831" y="51723"/>
                  <a:pt x="13761" y="51177"/>
                </a:cubicBezTo>
                <a:cubicBezTo>
                  <a:pt x="13681" y="50623"/>
                  <a:pt x="13611" y="50042"/>
                  <a:pt x="13497" y="49452"/>
                </a:cubicBezTo>
                <a:cubicBezTo>
                  <a:pt x="13796" y="49381"/>
                  <a:pt x="14051" y="49302"/>
                  <a:pt x="14307" y="49197"/>
                </a:cubicBezTo>
                <a:close/>
                <a:moveTo>
                  <a:pt x="32645" y="50993"/>
                </a:moveTo>
                <a:cubicBezTo>
                  <a:pt x="32830" y="51433"/>
                  <a:pt x="33015" y="51908"/>
                  <a:pt x="33165" y="52384"/>
                </a:cubicBezTo>
                <a:cubicBezTo>
                  <a:pt x="32945" y="52498"/>
                  <a:pt x="32724" y="52639"/>
                  <a:pt x="32540" y="52789"/>
                </a:cubicBezTo>
                <a:cubicBezTo>
                  <a:pt x="32425" y="52384"/>
                  <a:pt x="32319" y="51979"/>
                  <a:pt x="32170" y="51618"/>
                </a:cubicBezTo>
                <a:cubicBezTo>
                  <a:pt x="32135" y="51503"/>
                  <a:pt x="32099" y="51433"/>
                  <a:pt x="32064" y="51318"/>
                </a:cubicBezTo>
                <a:cubicBezTo>
                  <a:pt x="32249" y="51213"/>
                  <a:pt x="32425" y="51098"/>
                  <a:pt x="32645" y="50993"/>
                </a:cubicBezTo>
                <a:close/>
                <a:moveTo>
                  <a:pt x="27037" y="50218"/>
                </a:moveTo>
                <a:cubicBezTo>
                  <a:pt x="27328" y="50922"/>
                  <a:pt x="27583" y="51688"/>
                  <a:pt x="27847" y="52463"/>
                </a:cubicBezTo>
                <a:cubicBezTo>
                  <a:pt x="27662" y="52568"/>
                  <a:pt x="27477" y="52718"/>
                  <a:pt x="27328" y="52824"/>
                </a:cubicBezTo>
                <a:cubicBezTo>
                  <a:pt x="27072" y="52058"/>
                  <a:pt x="26817" y="51248"/>
                  <a:pt x="26526" y="50482"/>
                </a:cubicBezTo>
                <a:cubicBezTo>
                  <a:pt x="26703" y="50367"/>
                  <a:pt x="26852" y="50297"/>
                  <a:pt x="27037" y="50218"/>
                </a:cubicBezTo>
                <a:close/>
                <a:moveTo>
                  <a:pt x="37346" y="51098"/>
                </a:moveTo>
                <a:cubicBezTo>
                  <a:pt x="37531" y="51582"/>
                  <a:pt x="37672" y="52023"/>
                  <a:pt x="37787" y="52533"/>
                </a:cubicBezTo>
                <a:cubicBezTo>
                  <a:pt x="37602" y="52568"/>
                  <a:pt x="37417" y="52604"/>
                  <a:pt x="37197" y="52639"/>
                </a:cubicBezTo>
                <a:cubicBezTo>
                  <a:pt x="36906" y="52718"/>
                  <a:pt x="36572" y="52789"/>
                  <a:pt x="36281" y="52859"/>
                </a:cubicBezTo>
                <a:cubicBezTo>
                  <a:pt x="36132" y="52384"/>
                  <a:pt x="36026" y="51908"/>
                  <a:pt x="35841" y="51468"/>
                </a:cubicBezTo>
                <a:cubicBezTo>
                  <a:pt x="36061" y="51433"/>
                  <a:pt x="36281" y="51362"/>
                  <a:pt x="36466" y="51318"/>
                </a:cubicBezTo>
                <a:cubicBezTo>
                  <a:pt x="36757" y="51248"/>
                  <a:pt x="37047" y="51177"/>
                  <a:pt x="37346" y="51098"/>
                </a:cubicBezTo>
                <a:close/>
                <a:moveTo>
                  <a:pt x="21719" y="49707"/>
                </a:moveTo>
                <a:cubicBezTo>
                  <a:pt x="21975" y="50623"/>
                  <a:pt x="22230" y="51582"/>
                  <a:pt x="22485" y="52498"/>
                </a:cubicBezTo>
                <a:cubicBezTo>
                  <a:pt x="22230" y="52639"/>
                  <a:pt x="21940" y="52753"/>
                  <a:pt x="21640" y="52903"/>
                </a:cubicBezTo>
                <a:cubicBezTo>
                  <a:pt x="21420" y="51943"/>
                  <a:pt x="21165" y="50993"/>
                  <a:pt x="20910" y="50042"/>
                </a:cubicBezTo>
                <a:cubicBezTo>
                  <a:pt x="21200" y="49927"/>
                  <a:pt x="21464" y="49822"/>
                  <a:pt x="21719" y="49707"/>
                </a:cubicBezTo>
                <a:close/>
                <a:moveTo>
                  <a:pt x="13461" y="49487"/>
                </a:moveTo>
                <a:cubicBezTo>
                  <a:pt x="13541" y="50077"/>
                  <a:pt x="13611" y="50623"/>
                  <a:pt x="13717" y="51213"/>
                </a:cubicBezTo>
                <a:cubicBezTo>
                  <a:pt x="13796" y="51723"/>
                  <a:pt x="13866" y="52278"/>
                  <a:pt x="13937" y="52824"/>
                </a:cubicBezTo>
                <a:cubicBezTo>
                  <a:pt x="13866" y="52824"/>
                  <a:pt x="13831" y="52859"/>
                  <a:pt x="13796" y="52903"/>
                </a:cubicBezTo>
                <a:cubicBezTo>
                  <a:pt x="13576" y="53009"/>
                  <a:pt x="13356" y="53079"/>
                  <a:pt x="13136" y="53194"/>
                </a:cubicBezTo>
                <a:cubicBezTo>
                  <a:pt x="13056" y="52683"/>
                  <a:pt x="12986" y="52163"/>
                  <a:pt x="12916" y="51653"/>
                </a:cubicBezTo>
                <a:cubicBezTo>
                  <a:pt x="12836" y="51028"/>
                  <a:pt x="12766" y="50367"/>
                  <a:pt x="12660" y="49742"/>
                </a:cubicBezTo>
                <a:cubicBezTo>
                  <a:pt x="12916" y="49637"/>
                  <a:pt x="13206" y="49558"/>
                  <a:pt x="13461" y="49487"/>
                </a:cubicBezTo>
                <a:close/>
                <a:moveTo>
                  <a:pt x="20874" y="50042"/>
                </a:moveTo>
                <a:cubicBezTo>
                  <a:pt x="21130" y="51028"/>
                  <a:pt x="21350" y="51979"/>
                  <a:pt x="21605" y="52903"/>
                </a:cubicBezTo>
                <a:cubicBezTo>
                  <a:pt x="21535" y="52938"/>
                  <a:pt x="21464" y="52973"/>
                  <a:pt x="21385" y="53009"/>
                </a:cubicBezTo>
                <a:cubicBezTo>
                  <a:pt x="21244" y="53079"/>
                  <a:pt x="21094" y="53158"/>
                  <a:pt x="20945" y="53194"/>
                </a:cubicBezTo>
                <a:cubicBezTo>
                  <a:pt x="20725" y="52243"/>
                  <a:pt x="20505" y="51248"/>
                  <a:pt x="20249" y="50262"/>
                </a:cubicBezTo>
                <a:cubicBezTo>
                  <a:pt x="20399" y="50218"/>
                  <a:pt x="20505" y="50183"/>
                  <a:pt x="20654" y="50112"/>
                </a:cubicBezTo>
                <a:cubicBezTo>
                  <a:pt x="20725" y="50112"/>
                  <a:pt x="20804" y="50077"/>
                  <a:pt x="20874" y="50042"/>
                </a:cubicBezTo>
                <a:close/>
                <a:moveTo>
                  <a:pt x="31985" y="51362"/>
                </a:moveTo>
                <a:cubicBezTo>
                  <a:pt x="32029" y="51433"/>
                  <a:pt x="32099" y="51538"/>
                  <a:pt x="32135" y="51653"/>
                </a:cubicBezTo>
                <a:cubicBezTo>
                  <a:pt x="32249" y="52023"/>
                  <a:pt x="32390" y="52419"/>
                  <a:pt x="32469" y="52824"/>
                </a:cubicBezTo>
                <a:cubicBezTo>
                  <a:pt x="32284" y="52938"/>
                  <a:pt x="32099" y="53079"/>
                  <a:pt x="31950" y="53229"/>
                </a:cubicBezTo>
                <a:cubicBezTo>
                  <a:pt x="31844" y="52718"/>
                  <a:pt x="31694" y="52243"/>
                  <a:pt x="31509" y="51759"/>
                </a:cubicBezTo>
                <a:cubicBezTo>
                  <a:pt x="31509" y="51723"/>
                  <a:pt x="31474" y="51723"/>
                  <a:pt x="31474" y="51688"/>
                </a:cubicBezTo>
                <a:cubicBezTo>
                  <a:pt x="31659" y="51582"/>
                  <a:pt x="31809" y="51468"/>
                  <a:pt x="31985" y="51362"/>
                </a:cubicBezTo>
                <a:close/>
                <a:moveTo>
                  <a:pt x="26482" y="50482"/>
                </a:moveTo>
                <a:cubicBezTo>
                  <a:pt x="26747" y="51283"/>
                  <a:pt x="27002" y="52093"/>
                  <a:pt x="27257" y="52859"/>
                </a:cubicBezTo>
                <a:cubicBezTo>
                  <a:pt x="27072" y="53009"/>
                  <a:pt x="26887" y="53158"/>
                  <a:pt x="26667" y="53299"/>
                </a:cubicBezTo>
                <a:cubicBezTo>
                  <a:pt x="26412" y="52463"/>
                  <a:pt x="26157" y="51618"/>
                  <a:pt x="25901" y="50808"/>
                </a:cubicBezTo>
                <a:cubicBezTo>
                  <a:pt x="26086" y="50702"/>
                  <a:pt x="26262" y="50588"/>
                  <a:pt x="26482" y="50482"/>
                </a:cubicBezTo>
                <a:close/>
                <a:moveTo>
                  <a:pt x="29643" y="51063"/>
                </a:moveTo>
                <a:cubicBezTo>
                  <a:pt x="29898" y="51653"/>
                  <a:pt x="30118" y="52243"/>
                  <a:pt x="30303" y="52824"/>
                </a:cubicBezTo>
                <a:cubicBezTo>
                  <a:pt x="30154" y="52973"/>
                  <a:pt x="30048" y="53158"/>
                  <a:pt x="29934" y="53299"/>
                </a:cubicBezTo>
                <a:cubicBezTo>
                  <a:pt x="29749" y="52639"/>
                  <a:pt x="29529" y="52023"/>
                  <a:pt x="29273" y="51362"/>
                </a:cubicBezTo>
                <a:cubicBezTo>
                  <a:pt x="29423" y="51283"/>
                  <a:pt x="29529" y="51177"/>
                  <a:pt x="29643" y="51063"/>
                </a:cubicBezTo>
                <a:close/>
                <a:moveTo>
                  <a:pt x="35806" y="51503"/>
                </a:moveTo>
                <a:cubicBezTo>
                  <a:pt x="35947" y="51908"/>
                  <a:pt x="36096" y="52384"/>
                  <a:pt x="36211" y="52859"/>
                </a:cubicBezTo>
                <a:cubicBezTo>
                  <a:pt x="35727" y="52973"/>
                  <a:pt x="35286" y="53123"/>
                  <a:pt x="34811" y="53299"/>
                </a:cubicBezTo>
                <a:cubicBezTo>
                  <a:pt x="34705" y="52789"/>
                  <a:pt x="34556" y="52348"/>
                  <a:pt x="34406" y="51908"/>
                </a:cubicBezTo>
                <a:cubicBezTo>
                  <a:pt x="34846" y="51759"/>
                  <a:pt x="35330" y="51618"/>
                  <a:pt x="35806" y="51503"/>
                </a:cubicBezTo>
                <a:close/>
                <a:moveTo>
                  <a:pt x="12616" y="49742"/>
                </a:moveTo>
                <a:cubicBezTo>
                  <a:pt x="12695" y="50403"/>
                  <a:pt x="12766" y="51028"/>
                  <a:pt x="12880" y="51653"/>
                </a:cubicBezTo>
                <a:cubicBezTo>
                  <a:pt x="12951" y="52163"/>
                  <a:pt x="13021" y="52718"/>
                  <a:pt x="13056" y="53229"/>
                </a:cubicBezTo>
                <a:cubicBezTo>
                  <a:pt x="12801" y="53343"/>
                  <a:pt x="12546" y="53449"/>
                  <a:pt x="12255" y="53599"/>
                </a:cubicBezTo>
                <a:cubicBezTo>
                  <a:pt x="12176" y="52973"/>
                  <a:pt x="12106" y="52348"/>
                  <a:pt x="12035" y="51723"/>
                </a:cubicBezTo>
                <a:cubicBezTo>
                  <a:pt x="11956" y="51177"/>
                  <a:pt x="11885" y="50588"/>
                  <a:pt x="11815" y="49963"/>
                </a:cubicBezTo>
                <a:cubicBezTo>
                  <a:pt x="12070" y="49892"/>
                  <a:pt x="12326" y="49822"/>
                  <a:pt x="12616" y="49742"/>
                </a:cubicBezTo>
                <a:close/>
                <a:moveTo>
                  <a:pt x="20214" y="50297"/>
                </a:moveTo>
                <a:cubicBezTo>
                  <a:pt x="20434" y="51283"/>
                  <a:pt x="20689" y="52278"/>
                  <a:pt x="20910" y="53229"/>
                </a:cubicBezTo>
                <a:cubicBezTo>
                  <a:pt x="20654" y="53343"/>
                  <a:pt x="20399" y="53449"/>
                  <a:pt x="20144" y="53599"/>
                </a:cubicBezTo>
                <a:cubicBezTo>
                  <a:pt x="19923" y="52604"/>
                  <a:pt x="19703" y="51618"/>
                  <a:pt x="19483" y="50588"/>
                </a:cubicBezTo>
                <a:cubicBezTo>
                  <a:pt x="19739" y="50482"/>
                  <a:pt x="19959" y="50403"/>
                  <a:pt x="20214" y="50297"/>
                </a:cubicBezTo>
                <a:close/>
                <a:moveTo>
                  <a:pt x="25822" y="50808"/>
                </a:moveTo>
                <a:cubicBezTo>
                  <a:pt x="26121" y="51653"/>
                  <a:pt x="26377" y="52498"/>
                  <a:pt x="26632" y="53343"/>
                </a:cubicBezTo>
                <a:cubicBezTo>
                  <a:pt x="26377" y="53519"/>
                  <a:pt x="26157" y="53669"/>
                  <a:pt x="25901" y="53819"/>
                </a:cubicBezTo>
                <a:cubicBezTo>
                  <a:pt x="25646" y="52973"/>
                  <a:pt x="25382" y="52093"/>
                  <a:pt x="25127" y="51213"/>
                </a:cubicBezTo>
                <a:cubicBezTo>
                  <a:pt x="25347" y="51063"/>
                  <a:pt x="25602" y="50957"/>
                  <a:pt x="25822" y="50808"/>
                </a:cubicBezTo>
                <a:close/>
                <a:moveTo>
                  <a:pt x="29238" y="51398"/>
                </a:moveTo>
                <a:cubicBezTo>
                  <a:pt x="29493" y="52058"/>
                  <a:pt x="29713" y="52683"/>
                  <a:pt x="29898" y="53343"/>
                </a:cubicBezTo>
                <a:cubicBezTo>
                  <a:pt x="29828" y="53449"/>
                  <a:pt x="29749" y="53519"/>
                  <a:pt x="29713" y="53634"/>
                </a:cubicBezTo>
                <a:cubicBezTo>
                  <a:pt x="29643" y="53704"/>
                  <a:pt x="29608" y="53739"/>
                  <a:pt x="29564" y="53819"/>
                </a:cubicBezTo>
                <a:cubicBezTo>
                  <a:pt x="29344" y="53123"/>
                  <a:pt x="29124" y="52419"/>
                  <a:pt x="28868" y="51723"/>
                </a:cubicBezTo>
                <a:cubicBezTo>
                  <a:pt x="28983" y="51618"/>
                  <a:pt x="29124" y="51503"/>
                  <a:pt x="29238" y="51398"/>
                </a:cubicBezTo>
                <a:close/>
                <a:moveTo>
                  <a:pt x="31439" y="51723"/>
                </a:moveTo>
                <a:lnTo>
                  <a:pt x="31439" y="51759"/>
                </a:lnTo>
                <a:cubicBezTo>
                  <a:pt x="31624" y="52278"/>
                  <a:pt x="31765" y="52753"/>
                  <a:pt x="31914" y="53264"/>
                </a:cubicBezTo>
                <a:cubicBezTo>
                  <a:pt x="31694" y="53449"/>
                  <a:pt x="31545" y="53634"/>
                  <a:pt x="31369" y="53854"/>
                </a:cubicBezTo>
                <a:cubicBezTo>
                  <a:pt x="31289" y="53484"/>
                  <a:pt x="31184" y="53079"/>
                  <a:pt x="31069" y="52718"/>
                </a:cubicBezTo>
                <a:cubicBezTo>
                  <a:pt x="30999" y="52568"/>
                  <a:pt x="30964" y="52384"/>
                  <a:pt x="30884" y="52199"/>
                </a:cubicBezTo>
                <a:cubicBezTo>
                  <a:pt x="31069" y="52023"/>
                  <a:pt x="31254" y="51873"/>
                  <a:pt x="31439" y="51723"/>
                </a:cubicBezTo>
                <a:close/>
                <a:moveTo>
                  <a:pt x="34371" y="51943"/>
                </a:moveTo>
                <a:cubicBezTo>
                  <a:pt x="34520" y="52384"/>
                  <a:pt x="34626" y="52824"/>
                  <a:pt x="34776" y="53299"/>
                </a:cubicBezTo>
                <a:cubicBezTo>
                  <a:pt x="34371" y="53449"/>
                  <a:pt x="33966" y="53634"/>
                  <a:pt x="33605" y="53854"/>
                </a:cubicBezTo>
                <a:cubicBezTo>
                  <a:pt x="33490" y="53343"/>
                  <a:pt x="33385" y="52859"/>
                  <a:pt x="33235" y="52419"/>
                </a:cubicBezTo>
                <a:cubicBezTo>
                  <a:pt x="33605" y="52243"/>
                  <a:pt x="33966" y="52058"/>
                  <a:pt x="34371" y="51943"/>
                </a:cubicBezTo>
                <a:close/>
                <a:moveTo>
                  <a:pt x="44425" y="51943"/>
                </a:moveTo>
                <a:cubicBezTo>
                  <a:pt x="44610" y="52568"/>
                  <a:pt x="44751" y="53194"/>
                  <a:pt x="44795" y="53854"/>
                </a:cubicBezTo>
                <a:cubicBezTo>
                  <a:pt x="44622" y="53842"/>
                  <a:pt x="44445" y="53838"/>
                  <a:pt x="44267" y="53838"/>
                </a:cubicBezTo>
                <a:cubicBezTo>
                  <a:pt x="43910" y="53838"/>
                  <a:pt x="43544" y="53854"/>
                  <a:pt x="43175" y="53854"/>
                </a:cubicBezTo>
                <a:cubicBezTo>
                  <a:pt x="43104" y="53194"/>
                  <a:pt x="42955" y="52568"/>
                  <a:pt x="42814" y="51979"/>
                </a:cubicBezTo>
                <a:cubicBezTo>
                  <a:pt x="43324" y="51943"/>
                  <a:pt x="43870" y="51943"/>
                  <a:pt x="44425" y="51943"/>
                </a:cubicBezTo>
                <a:close/>
                <a:moveTo>
                  <a:pt x="11736" y="49998"/>
                </a:moveTo>
                <a:cubicBezTo>
                  <a:pt x="11815" y="50588"/>
                  <a:pt x="11885" y="51177"/>
                  <a:pt x="11956" y="51759"/>
                </a:cubicBezTo>
                <a:cubicBezTo>
                  <a:pt x="12035" y="52348"/>
                  <a:pt x="12106" y="52973"/>
                  <a:pt x="12220" y="53599"/>
                </a:cubicBezTo>
                <a:cubicBezTo>
                  <a:pt x="11921" y="53704"/>
                  <a:pt x="11665" y="53819"/>
                  <a:pt x="11375" y="53924"/>
                </a:cubicBezTo>
                <a:cubicBezTo>
                  <a:pt x="11296" y="53343"/>
                  <a:pt x="11225" y="52753"/>
                  <a:pt x="11155" y="52163"/>
                </a:cubicBezTo>
                <a:cubicBezTo>
                  <a:pt x="11075" y="51503"/>
                  <a:pt x="11005" y="50878"/>
                  <a:pt x="10935" y="50218"/>
                </a:cubicBezTo>
                <a:cubicBezTo>
                  <a:pt x="11225" y="50147"/>
                  <a:pt x="11480" y="50077"/>
                  <a:pt x="11736" y="49998"/>
                </a:cubicBezTo>
                <a:close/>
                <a:moveTo>
                  <a:pt x="42735" y="51979"/>
                </a:moveTo>
                <a:cubicBezTo>
                  <a:pt x="42919" y="52568"/>
                  <a:pt x="43034" y="53194"/>
                  <a:pt x="43104" y="53854"/>
                </a:cubicBezTo>
                <a:cubicBezTo>
                  <a:pt x="42594" y="53889"/>
                  <a:pt x="42109" y="53924"/>
                  <a:pt x="41599" y="53959"/>
                </a:cubicBezTo>
                <a:cubicBezTo>
                  <a:pt x="41528" y="53299"/>
                  <a:pt x="41379" y="52683"/>
                  <a:pt x="41229" y="52093"/>
                </a:cubicBezTo>
                <a:cubicBezTo>
                  <a:pt x="41713" y="52058"/>
                  <a:pt x="42224" y="52023"/>
                  <a:pt x="42735" y="51979"/>
                </a:cubicBezTo>
                <a:close/>
                <a:moveTo>
                  <a:pt x="44495" y="51943"/>
                </a:moveTo>
                <a:cubicBezTo>
                  <a:pt x="45085" y="51979"/>
                  <a:pt x="45675" y="52023"/>
                  <a:pt x="46256" y="52093"/>
                </a:cubicBezTo>
                <a:cubicBezTo>
                  <a:pt x="46441" y="52683"/>
                  <a:pt x="46555" y="53299"/>
                  <a:pt x="46626" y="53959"/>
                </a:cubicBezTo>
                <a:cubicBezTo>
                  <a:pt x="46036" y="53889"/>
                  <a:pt x="45455" y="53854"/>
                  <a:pt x="44865" y="53854"/>
                </a:cubicBezTo>
                <a:cubicBezTo>
                  <a:pt x="44795" y="53194"/>
                  <a:pt x="44680" y="52568"/>
                  <a:pt x="44495" y="51943"/>
                </a:cubicBezTo>
                <a:close/>
                <a:moveTo>
                  <a:pt x="19439" y="50623"/>
                </a:moveTo>
                <a:lnTo>
                  <a:pt x="20100" y="53599"/>
                </a:lnTo>
                <a:cubicBezTo>
                  <a:pt x="19844" y="53739"/>
                  <a:pt x="19554" y="53889"/>
                  <a:pt x="19298" y="54004"/>
                </a:cubicBezTo>
                <a:cubicBezTo>
                  <a:pt x="19078" y="53009"/>
                  <a:pt x="18858" y="51979"/>
                  <a:pt x="18638" y="50993"/>
                </a:cubicBezTo>
                <a:cubicBezTo>
                  <a:pt x="18709" y="50957"/>
                  <a:pt x="18779" y="50922"/>
                  <a:pt x="18858" y="50878"/>
                </a:cubicBezTo>
                <a:cubicBezTo>
                  <a:pt x="19043" y="50808"/>
                  <a:pt x="19219" y="50702"/>
                  <a:pt x="19439" y="50623"/>
                </a:cubicBezTo>
                <a:close/>
                <a:moveTo>
                  <a:pt x="10899" y="50218"/>
                </a:moveTo>
                <a:cubicBezTo>
                  <a:pt x="10970" y="50878"/>
                  <a:pt x="11040" y="51538"/>
                  <a:pt x="11120" y="52163"/>
                </a:cubicBezTo>
                <a:cubicBezTo>
                  <a:pt x="11190" y="52753"/>
                  <a:pt x="11260" y="53343"/>
                  <a:pt x="11296" y="53924"/>
                </a:cubicBezTo>
                <a:cubicBezTo>
                  <a:pt x="11225" y="53959"/>
                  <a:pt x="11155" y="54004"/>
                  <a:pt x="11075" y="54004"/>
                </a:cubicBezTo>
                <a:cubicBezTo>
                  <a:pt x="10899" y="54074"/>
                  <a:pt x="10679" y="54144"/>
                  <a:pt x="10494" y="54180"/>
                </a:cubicBezTo>
                <a:cubicBezTo>
                  <a:pt x="10415" y="53669"/>
                  <a:pt x="10380" y="53123"/>
                  <a:pt x="10310" y="52604"/>
                </a:cubicBezTo>
                <a:cubicBezTo>
                  <a:pt x="10239" y="51873"/>
                  <a:pt x="10160" y="51142"/>
                  <a:pt x="10054" y="50403"/>
                </a:cubicBezTo>
                <a:cubicBezTo>
                  <a:pt x="10345" y="50367"/>
                  <a:pt x="10600" y="50297"/>
                  <a:pt x="10899" y="50218"/>
                </a:cubicBezTo>
                <a:close/>
                <a:moveTo>
                  <a:pt x="41159" y="52093"/>
                </a:moveTo>
                <a:cubicBezTo>
                  <a:pt x="41343" y="52683"/>
                  <a:pt x="41449" y="53299"/>
                  <a:pt x="41528" y="54004"/>
                </a:cubicBezTo>
                <a:cubicBezTo>
                  <a:pt x="40974" y="54039"/>
                  <a:pt x="40428" y="54109"/>
                  <a:pt x="39908" y="54180"/>
                </a:cubicBezTo>
                <a:cubicBezTo>
                  <a:pt x="39838" y="53519"/>
                  <a:pt x="39688" y="52859"/>
                  <a:pt x="39547" y="52278"/>
                </a:cubicBezTo>
                <a:cubicBezTo>
                  <a:pt x="40058" y="52199"/>
                  <a:pt x="40613" y="52128"/>
                  <a:pt x="41159" y="52093"/>
                </a:cubicBezTo>
                <a:close/>
                <a:moveTo>
                  <a:pt x="46335" y="52093"/>
                </a:moveTo>
                <a:lnTo>
                  <a:pt x="46335" y="52093"/>
                </a:lnTo>
                <a:cubicBezTo>
                  <a:pt x="46846" y="52128"/>
                  <a:pt x="47321" y="52243"/>
                  <a:pt x="47832" y="52313"/>
                </a:cubicBezTo>
                <a:cubicBezTo>
                  <a:pt x="48017" y="52938"/>
                  <a:pt x="48131" y="53563"/>
                  <a:pt x="48167" y="54224"/>
                </a:cubicBezTo>
                <a:cubicBezTo>
                  <a:pt x="47691" y="54109"/>
                  <a:pt x="47172" y="54039"/>
                  <a:pt x="46661" y="53959"/>
                </a:cubicBezTo>
                <a:cubicBezTo>
                  <a:pt x="46626" y="53299"/>
                  <a:pt x="46476" y="52683"/>
                  <a:pt x="46335" y="52093"/>
                </a:cubicBezTo>
                <a:close/>
                <a:moveTo>
                  <a:pt x="25056" y="51213"/>
                </a:moveTo>
                <a:cubicBezTo>
                  <a:pt x="25347" y="52093"/>
                  <a:pt x="25602" y="52973"/>
                  <a:pt x="25866" y="53854"/>
                </a:cubicBezTo>
                <a:cubicBezTo>
                  <a:pt x="25567" y="54039"/>
                  <a:pt x="25311" y="54224"/>
                  <a:pt x="25056" y="54364"/>
                </a:cubicBezTo>
                <a:cubicBezTo>
                  <a:pt x="24836" y="53449"/>
                  <a:pt x="24581" y="52533"/>
                  <a:pt x="24281" y="51618"/>
                </a:cubicBezTo>
                <a:cubicBezTo>
                  <a:pt x="24502" y="51538"/>
                  <a:pt x="24722" y="51433"/>
                  <a:pt x="24907" y="51318"/>
                </a:cubicBezTo>
                <a:cubicBezTo>
                  <a:pt x="24986" y="51283"/>
                  <a:pt x="25021" y="51248"/>
                  <a:pt x="25056" y="51213"/>
                </a:cubicBezTo>
                <a:close/>
                <a:moveTo>
                  <a:pt x="28833" y="51759"/>
                </a:moveTo>
                <a:cubicBezTo>
                  <a:pt x="29088" y="52463"/>
                  <a:pt x="29308" y="53158"/>
                  <a:pt x="29529" y="53889"/>
                </a:cubicBezTo>
                <a:cubicBezTo>
                  <a:pt x="29423" y="54039"/>
                  <a:pt x="29273" y="54224"/>
                  <a:pt x="29168" y="54364"/>
                </a:cubicBezTo>
                <a:cubicBezTo>
                  <a:pt x="28948" y="53634"/>
                  <a:pt x="28683" y="52859"/>
                  <a:pt x="28428" y="52058"/>
                </a:cubicBezTo>
                <a:cubicBezTo>
                  <a:pt x="28543" y="51979"/>
                  <a:pt x="28683" y="51873"/>
                  <a:pt x="28833" y="51759"/>
                </a:cubicBezTo>
                <a:close/>
                <a:moveTo>
                  <a:pt x="33200" y="52463"/>
                </a:moveTo>
                <a:cubicBezTo>
                  <a:pt x="33305" y="52903"/>
                  <a:pt x="33455" y="53378"/>
                  <a:pt x="33570" y="53889"/>
                </a:cubicBezTo>
                <a:cubicBezTo>
                  <a:pt x="33305" y="54039"/>
                  <a:pt x="33050" y="54180"/>
                  <a:pt x="32830" y="54364"/>
                </a:cubicBezTo>
                <a:cubicBezTo>
                  <a:pt x="32760" y="53854"/>
                  <a:pt x="32645" y="53343"/>
                  <a:pt x="32540" y="52824"/>
                </a:cubicBezTo>
                <a:cubicBezTo>
                  <a:pt x="32760" y="52683"/>
                  <a:pt x="32980" y="52568"/>
                  <a:pt x="33200" y="52463"/>
                </a:cubicBezTo>
                <a:close/>
                <a:moveTo>
                  <a:pt x="10019" y="50403"/>
                </a:moveTo>
                <a:cubicBezTo>
                  <a:pt x="10089" y="51142"/>
                  <a:pt x="10160" y="51873"/>
                  <a:pt x="10239" y="52604"/>
                </a:cubicBezTo>
                <a:cubicBezTo>
                  <a:pt x="10310" y="53123"/>
                  <a:pt x="10380" y="53669"/>
                  <a:pt x="10415" y="54224"/>
                </a:cubicBezTo>
                <a:cubicBezTo>
                  <a:pt x="10160" y="54294"/>
                  <a:pt x="9869" y="54364"/>
                  <a:pt x="9579" y="54444"/>
                </a:cubicBezTo>
                <a:cubicBezTo>
                  <a:pt x="9535" y="53924"/>
                  <a:pt x="9500" y="53449"/>
                  <a:pt x="9429" y="52973"/>
                </a:cubicBezTo>
                <a:cubicBezTo>
                  <a:pt x="9359" y="52163"/>
                  <a:pt x="9279" y="51362"/>
                  <a:pt x="9209" y="50552"/>
                </a:cubicBezTo>
                <a:cubicBezTo>
                  <a:pt x="9464" y="50517"/>
                  <a:pt x="9755" y="50482"/>
                  <a:pt x="10019" y="50403"/>
                </a:cubicBezTo>
                <a:close/>
                <a:moveTo>
                  <a:pt x="18603" y="50993"/>
                </a:moveTo>
                <a:cubicBezTo>
                  <a:pt x="18823" y="52023"/>
                  <a:pt x="19043" y="53044"/>
                  <a:pt x="19219" y="54039"/>
                </a:cubicBezTo>
                <a:cubicBezTo>
                  <a:pt x="18964" y="54180"/>
                  <a:pt x="18709" y="54329"/>
                  <a:pt x="18418" y="54444"/>
                </a:cubicBezTo>
                <a:cubicBezTo>
                  <a:pt x="18233" y="53414"/>
                  <a:pt x="18013" y="52384"/>
                  <a:pt x="17793" y="51362"/>
                </a:cubicBezTo>
                <a:cubicBezTo>
                  <a:pt x="18083" y="51248"/>
                  <a:pt x="18339" y="51098"/>
                  <a:pt x="18603" y="50993"/>
                </a:cubicBezTo>
                <a:close/>
                <a:moveTo>
                  <a:pt x="39468" y="52313"/>
                </a:moveTo>
                <a:cubicBezTo>
                  <a:pt x="39653" y="52903"/>
                  <a:pt x="39768" y="53519"/>
                  <a:pt x="39873" y="54180"/>
                </a:cubicBezTo>
                <a:cubicBezTo>
                  <a:pt x="39292" y="54294"/>
                  <a:pt x="38738" y="54364"/>
                  <a:pt x="38227" y="54479"/>
                </a:cubicBezTo>
                <a:cubicBezTo>
                  <a:pt x="38148" y="53783"/>
                  <a:pt x="38007" y="53158"/>
                  <a:pt x="37857" y="52568"/>
                </a:cubicBezTo>
                <a:cubicBezTo>
                  <a:pt x="38368" y="52463"/>
                  <a:pt x="38922" y="52384"/>
                  <a:pt x="39468" y="52313"/>
                </a:cubicBezTo>
                <a:close/>
                <a:moveTo>
                  <a:pt x="47911" y="52348"/>
                </a:moveTo>
                <a:cubicBezTo>
                  <a:pt x="48272" y="52419"/>
                  <a:pt x="48642" y="52533"/>
                  <a:pt x="49012" y="52639"/>
                </a:cubicBezTo>
                <a:lnTo>
                  <a:pt x="49012" y="52604"/>
                </a:lnTo>
                <a:cubicBezTo>
                  <a:pt x="49197" y="53229"/>
                  <a:pt x="49337" y="53854"/>
                  <a:pt x="49417" y="54549"/>
                </a:cubicBezTo>
                <a:cubicBezTo>
                  <a:pt x="49047" y="54400"/>
                  <a:pt x="48642" y="54329"/>
                  <a:pt x="48237" y="54224"/>
                </a:cubicBezTo>
                <a:cubicBezTo>
                  <a:pt x="48202" y="53599"/>
                  <a:pt x="48052" y="52938"/>
                  <a:pt x="47911" y="52348"/>
                </a:cubicBezTo>
                <a:close/>
                <a:moveTo>
                  <a:pt x="9139" y="50588"/>
                </a:moveTo>
                <a:cubicBezTo>
                  <a:pt x="9209" y="51398"/>
                  <a:pt x="9315" y="52163"/>
                  <a:pt x="9394" y="52973"/>
                </a:cubicBezTo>
                <a:cubicBezTo>
                  <a:pt x="9429" y="53449"/>
                  <a:pt x="9464" y="53959"/>
                  <a:pt x="9535" y="54444"/>
                </a:cubicBezTo>
                <a:cubicBezTo>
                  <a:pt x="9244" y="54514"/>
                  <a:pt x="8989" y="54549"/>
                  <a:pt x="8698" y="54620"/>
                </a:cubicBezTo>
                <a:cubicBezTo>
                  <a:pt x="8654" y="54039"/>
                  <a:pt x="8584" y="53414"/>
                  <a:pt x="8549" y="52824"/>
                </a:cubicBezTo>
                <a:cubicBezTo>
                  <a:pt x="8478" y="52128"/>
                  <a:pt x="8399" y="51398"/>
                  <a:pt x="8329" y="50702"/>
                </a:cubicBezTo>
                <a:cubicBezTo>
                  <a:pt x="8619" y="50658"/>
                  <a:pt x="8875" y="50623"/>
                  <a:pt x="9139" y="50588"/>
                </a:cubicBezTo>
                <a:close/>
                <a:moveTo>
                  <a:pt x="30849" y="52243"/>
                </a:moveTo>
                <a:cubicBezTo>
                  <a:pt x="30884" y="52419"/>
                  <a:pt x="30964" y="52568"/>
                  <a:pt x="30999" y="52753"/>
                </a:cubicBezTo>
                <a:cubicBezTo>
                  <a:pt x="31149" y="53123"/>
                  <a:pt x="31219" y="53519"/>
                  <a:pt x="31325" y="53889"/>
                </a:cubicBezTo>
                <a:cubicBezTo>
                  <a:pt x="31219" y="54039"/>
                  <a:pt x="31104" y="54180"/>
                  <a:pt x="31034" y="54294"/>
                </a:cubicBezTo>
                <a:cubicBezTo>
                  <a:pt x="30964" y="54400"/>
                  <a:pt x="30884" y="54514"/>
                  <a:pt x="30849" y="54620"/>
                </a:cubicBezTo>
                <a:cubicBezTo>
                  <a:pt x="30708" y="54039"/>
                  <a:pt x="30523" y="53449"/>
                  <a:pt x="30339" y="52824"/>
                </a:cubicBezTo>
                <a:cubicBezTo>
                  <a:pt x="30374" y="52824"/>
                  <a:pt x="30374" y="52789"/>
                  <a:pt x="30409" y="52753"/>
                </a:cubicBezTo>
                <a:cubicBezTo>
                  <a:pt x="30559" y="52568"/>
                  <a:pt x="30708" y="52419"/>
                  <a:pt x="30849" y="52243"/>
                </a:cubicBezTo>
                <a:close/>
                <a:moveTo>
                  <a:pt x="8293" y="50702"/>
                </a:moveTo>
                <a:cubicBezTo>
                  <a:pt x="8364" y="51398"/>
                  <a:pt x="8399" y="52128"/>
                  <a:pt x="8478" y="52824"/>
                </a:cubicBezTo>
                <a:cubicBezTo>
                  <a:pt x="8549" y="53414"/>
                  <a:pt x="8584" y="54039"/>
                  <a:pt x="8654" y="54620"/>
                </a:cubicBezTo>
                <a:cubicBezTo>
                  <a:pt x="8364" y="54699"/>
                  <a:pt x="8073" y="54734"/>
                  <a:pt x="7774" y="54769"/>
                </a:cubicBezTo>
                <a:cubicBezTo>
                  <a:pt x="7739" y="54224"/>
                  <a:pt x="7704" y="53669"/>
                  <a:pt x="7633" y="53079"/>
                </a:cubicBezTo>
                <a:cubicBezTo>
                  <a:pt x="7598" y="52313"/>
                  <a:pt x="7519" y="51538"/>
                  <a:pt x="7448" y="50772"/>
                </a:cubicBezTo>
                <a:cubicBezTo>
                  <a:pt x="7739" y="50772"/>
                  <a:pt x="7994" y="50737"/>
                  <a:pt x="8293" y="50702"/>
                </a:cubicBezTo>
                <a:close/>
                <a:moveTo>
                  <a:pt x="17758" y="51362"/>
                </a:moveTo>
                <a:cubicBezTo>
                  <a:pt x="17978" y="52419"/>
                  <a:pt x="18163" y="53449"/>
                  <a:pt x="18383" y="54479"/>
                </a:cubicBezTo>
                <a:cubicBezTo>
                  <a:pt x="18163" y="54585"/>
                  <a:pt x="17943" y="54699"/>
                  <a:pt x="17758" y="54805"/>
                </a:cubicBezTo>
                <a:cubicBezTo>
                  <a:pt x="17573" y="53704"/>
                  <a:pt x="17353" y="52639"/>
                  <a:pt x="17168" y="51618"/>
                </a:cubicBezTo>
                <a:cubicBezTo>
                  <a:pt x="17353" y="51538"/>
                  <a:pt x="17573" y="51433"/>
                  <a:pt x="17758" y="51362"/>
                </a:cubicBezTo>
                <a:close/>
                <a:moveTo>
                  <a:pt x="37822" y="52568"/>
                </a:moveTo>
                <a:cubicBezTo>
                  <a:pt x="37972" y="53158"/>
                  <a:pt x="38077" y="53783"/>
                  <a:pt x="38192" y="54479"/>
                </a:cubicBezTo>
                <a:cubicBezTo>
                  <a:pt x="38077" y="54514"/>
                  <a:pt x="37972" y="54514"/>
                  <a:pt x="37857" y="54549"/>
                </a:cubicBezTo>
                <a:cubicBezTo>
                  <a:pt x="37452" y="54620"/>
                  <a:pt x="37047" y="54699"/>
                  <a:pt x="36651" y="54805"/>
                </a:cubicBezTo>
                <a:cubicBezTo>
                  <a:pt x="36537" y="54144"/>
                  <a:pt x="36431" y="53484"/>
                  <a:pt x="36281" y="52903"/>
                </a:cubicBezTo>
                <a:cubicBezTo>
                  <a:pt x="36607" y="52824"/>
                  <a:pt x="36906" y="52753"/>
                  <a:pt x="37232" y="52718"/>
                </a:cubicBezTo>
                <a:cubicBezTo>
                  <a:pt x="37417" y="52639"/>
                  <a:pt x="37602" y="52604"/>
                  <a:pt x="37822" y="52568"/>
                </a:cubicBezTo>
                <a:close/>
                <a:moveTo>
                  <a:pt x="32504" y="52859"/>
                </a:moveTo>
                <a:cubicBezTo>
                  <a:pt x="32610" y="53378"/>
                  <a:pt x="32724" y="53889"/>
                  <a:pt x="32795" y="54400"/>
                </a:cubicBezTo>
                <a:cubicBezTo>
                  <a:pt x="32575" y="54549"/>
                  <a:pt x="32425" y="54699"/>
                  <a:pt x="32249" y="54884"/>
                </a:cubicBezTo>
                <a:cubicBezTo>
                  <a:pt x="32170" y="54364"/>
                  <a:pt x="32099" y="53819"/>
                  <a:pt x="31950" y="53299"/>
                </a:cubicBezTo>
                <a:cubicBezTo>
                  <a:pt x="32135" y="53158"/>
                  <a:pt x="32319" y="53009"/>
                  <a:pt x="32504" y="52859"/>
                </a:cubicBezTo>
                <a:close/>
                <a:moveTo>
                  <a:pt x="7413" y="50808"/>
                </a:moveTo>
                <a:cubicBezTo>
                  <a:pt x="7448" y="51582"/>
                  <a:pt x="7519" y="52348"/>
                  <a:pt x="7598" y="53079"/>
                </a:cubicBezTo>
                <a:cubicBezTo>
                  <a:pt x="7633" y="53669"/>
                  <a:pt x="7668" y="54224"/>
                  <a:pt x="7739" y="54805"/>
                </a:cubicBezTo>
                <a:cubicBezTo>
                  <a:pt x="7448" y="54840"/>
                  <a:pt x="7158" y="54884"/>
                  <a:pt x="6858" y="54919"/>
                </a:cubicBezTo>
                <a:cubicBezTo>
                  <a:pt x="6788" y="54294"/>
                  <a:pt x="6753" y="53669"/>
                  <a:pt x="6718" y="53044"/>
                </a:cubicBezTo>
                <a:lnTo>
                  <a:pt x="6674" y="52824"/>
                </a:lnTo>
                <a:cubicBezTo>
                  <a:pt x="6638" y="52163"/>
                  <a:pt x="6603" y="51503"/>
                  <a:pt x="6568" y="50843"/>
                </a:cubicBezTo>
                <a:cubicBezTo>
                  <a:pt x="6823" y="50843"/>
                  <a:pt x="7114" y="50808"/>
                  <a:pt x="7413" y="50808"/>
                </a:cubicBezTo>
                <a:close/>
                <a:moveTo>
                  <a:pt x="24246" y="51653"/>
                </a:moveTo>
                <a:cubicBezTo>
                  <a:pt x="24502" y="52604"/>
                  <a:pt x="24766" y="53519"/>
                  <a:pt x="25021" y="54400"/>
                </a:cubicBezTo>
                <a:cubicBezTo>
                  <a:pt x="24722" y="54585"/>
                  <a:pt x="24466" y="54769"/>
                  <a:pt x="24176" y="54919"/>
                </a:cubicBezTo>
                <a:cubicBezTo>
                  <a:pt x="23956" y="53959"/>
                  <a:pt x="23700" y="53009"/>
                  <a:pt x="23445" y="52093"/>
                </a:cubicBezTo>
                <a:cubicBezTo>
                  <a:pt x="23700" y="51943"/>
                  <a:pt x="23991" y="51803"/>
                  <a:pt x="24246" y="51653"/>
                </a:cubicBezTo>
                <a:close/>
                <a:moveTo>
                  <a:pt x="28393" y="52093"/>
                </a:moveTo>
                <a:cubicBezTo>
                  <a:pt x="28648" y="52903"/>
                  <a:pt x="28904" y="53669"/>
                  <a:pt x="29124" y="54444"/>
                </a:cubicBezTo>
                <a:cubicBezTo>
                  <a:pt x="28983" y="54620"/>
                  <a:pt x="28833" y="54769"/>
                  <a:pt x="28683" y="54954"/>
                </a:cubicBezTo>
                <a:cubicBezTo>
                  <a:pt x="28463" y="54109"/>
                  <a:pt x="28208" y="53264"/>
                  <a:pt x="27917" y="52463"/>
                </a:cubicBezTo>
                <a:cubicBezTo>
                  <a:pt x="28067" y="52348"/>
                  <a:pt x="28208" y="52243"/>
                  <a:pt x="28393" y="52093"/>
                </a:cubicBezTo>
                <a:close/>
                <a:moveTo>
                  <a:pt x="6497" y="50843"/>
                </a:moveTo>
                <a:cubicBezTo>
                  <a:pt x="6533" y="51503"/>
                  <a:pt x="6603" y="52163"/>
                  <a:pt x="6638" y="52824"/>
                </a:cubicBezTo>
                <a:lnTo>
                  <a:pt x="6638" y="53044"/>
                </a:lnTo>
                <a:cubicBezTo>
                  <a:pt x="6718" y="53669"/>
                  <a:pt x="6753" y="54294"/>
                  <a:pt x="6788" y="54919"/>
                </a:cubicBezTo>
                <a:cubicBezTo>
                  <a:pt x="6497" y="54954"/>
                  <a:pt x="6198" y="54990"/>
                  <a:pt x="5908" y="55025"/>
                </a:cubicBezTo>
                <a:cubicBezTo>
                  <a:pt x="5872" y="54364"/>
                  <a:pt x="5837" y="53704"/>
                  <a:pt x="5758" y="53009"/>
                </a:cubicBezTo>
                <a:cubicBezTo>
                  <a:pt x="5723" y="52313"/>
                  <a:pt x="5687" y="51618"/>
                  <a:pt x="5652" y="50922"/>
                </a:cubicBezTo>
                <a:cubicBezTo>
                  <a:pt x="5943" y="50878"/>
                  <a:pt x="6198" y="50878"/>
                  <a:pt x="6497" y="50843"/>
                </a:cubicBezTo>
                <a:close/>
                <a:moveTo>
                  <a:pt x="5573" y="50922"/>
                </a:moveTo>
                <a:cubicBezTo>
                  <a:pt x="5652" y="51618"/>
                  <a:pt x="5687" y="52348"/>
                  <a:pt x="5723" y="53044"/>
                </a:cubicBezTo>
                <a:cubicBezTo>
                  <a:pt x="5758" y="53704"/>
                  <a:pt x="5793" y="54364"/>
                  <a:pt x="5837" y="55025"/>
                </a:cubicBezTo>
                <a:cubicBezTo>
                  <a:pt x="5538" y="55060"/>
                  <a:pt x="5247" y="55104"/>
                  <a:pt x="4957" y="55139"/>
                </a:cubicBezTo>
                <a:cubicBezTo>
                  <a:pt x="4913" y="54514"/>
                  <a:pt x="4878" y="53854"/>
                  <a:pt x="4842" y="53229"/>
                </a:cubicBezTo>
                <a:cubicBezTo>
                  <a:pt x="4807" y="52463"/>
                  <a:pt x="4772" y="51688"/>
                  <a:pt x="4737" y="50922"/>
                </a:cubicBezTo>
                <a:close/>
                <a:moveTo>
                  <a:pt x="17097" y="51618"/>
                </a:moveTo>
                <a:cubicBezTo>
                  <a:pt x="17317" y="52683"/>
                  <a:pt x="17502" y="53739"/>
                  <a:pt x="17678" y="54840"/>
                </a:cubicBezTo>
                <a:cubicBezTo>
                  <a:pt x="17538" y="54919"/>
                  <a:pt x="17353" y="54990"/>
                  <a:pt x="17203" y="55104"/>
                </a:cubicBezTo>
                <a:cubicBezTo>
                  <a:pt x="17168" y="55104"/>
                  <a:pt x="17168" y="55104"/>
                  <a:pt x="17133" y="55139"/>
                </a:cubicBezTo>
                <a:cubicBezTo>
                  <a:pt x="16948" y="54039"/>
                  <a:pt x="16763" y="52903"/>
                  <a:pt x="16578" y="51803"/>
                </a:cubicBezTo>
                <a:cubicBezTo>
                  <a:pt x="16763" y="51723"/>
                  <a:pt x="16948" y="51688"/>
                  <a:pt x="17097" y="51618"/>
                </a:cubicBezTo>
                <a:close/>
                <a:moveTo>
                  <a:pt x="4693" y="50922"/>
                </a:moveTo>
                <a:cubicBezTo>
                  <a:pt x="4737" y="51688"/>
                  <a:pt x="4772" y="52463"/>
                  <a:pt x="4807" y="53229"/>
                </a:cubicBezTo>
                <a:cubicBezTo>
                  <a:pt x="4842" y="53889"/>
                  <a:pt x="4878" y="54514"/>
                  <a:pt x="4913" y="55139"/>
                </a:cubicBezTo>
                <a:cubicBezTo>
                  <a:pt x="4587" y="55139"/>
                  <a:pt x="4296" y="55174"/>
                  <a:pt x="3997" y="55210"/>
                </a:cubicBezTo>
                <a:cubicBezTo>
                  <a:pt x="3997" y="54620"/>
                  <a:pt x="3962" y="54039"/>
                  <a:pt x="3927" y="53449"/>
                </a:cubicBezTo>
                <a:cubicBezTo>
                  <a:pt x="3891" y="52639"/>
                  <a:pt x="3856" y="51803"/>
                  <a:pt x="3812" y="50957"/>
                </a:cubicBezTo>
                <a:cubicBezTo>
                  <a:pt x="4112" y="50957"/>
                  <a:pt x="4402" y="50957"/>
                  <a:pt x="4693" y="50922"/>
                </a:cubicBezTo>
                <a:close/>
                <a:moveTo>
                  <a:pt x="3777" y="50957"/>
                </a:moveTo>
                <a:cubicBezTo>
                  <a:pt x="3812" y="51803"/>
                  <a:pt x="3856" y="52639"/>
                  <a:pt x="3891" y="53449"/>
                </a:cubicBezTo>
                <a:cubicBezTo>
                  <a:pt x="3891" y="54039"/>
                  <a:pt x="3927" y="54620"/>
                  <a:pt x="3962" y="55210"/>
                </a:cubicBezTo>
                <a:cubicBezTo>
                  <a:pt x="3671" y="55210"/>
                  <a:pt x="3372" y="55245"/>
                  <a:pt x="3046" y="55245"/>
                </a:cubicBezTo>
                <a:cubicBezTo>
                  <a:pt x="3046" y="54549"/>
                  <a:pt x="3011" y="53854"/>
                  <a:pt x="2976" y="53194"/>
                </a:cubicBezTo>
                <a:cubicBezTo>
                  <a:pt x="2976" y="52419"/>
                  <a:pt x="2932" y="51688"/>
                  <a:pt x="2897" y="50957"/>
                </a:cubicBezTo>
                <a:close/>
                <a:moveTo>
                  <a:pt x="1946" y="50922"/>
                </a:moveTo>
                <a:cubicBezTo>
                  <a:pt x="1946" y="51759"/>
                  <a:pt x="1981" y="52639"/>
                  <a:pt x="2016" y="53484"/>
                </a:cubicBezTo>
                <a:cubicBezTo>
                  <a:pt x="2016" y="54074"/>
                  <a:pt x="2051" y="54699"/>
                  <a:pt x="2051" y="55280"/>
                </a:cubicBezTo>
                <a:lnTo>
                  <a:pt x="1171" y="55280"/>
                </a:lnTo>
                <a:cubicBezTo>
                  <a:pt x="1136" y="54549"/>
                  <a:pt x="1136" y="53819"/>
                  <a:pt x="1136" y="53079"/>
                </a:cubicBezTo>
                <a:lnTo>
                  <a:pt x="1101" y="52903"/>
                </a:lnTo>
                <a:cubicBezTo>
                  <a:pt x="1101" y="52243"/>
                  <a:pt x="1101" y="51582"/>
                  <a:pt x="1065" y="50922"/>
                </a:cubicBezTo>
                <a:close/>
                <a:moveTo>
                  <a:pt x="1981" y="50922"/>
                </a:moveTo>
                <a:cubicBezTo>
                  <a:pt x="2272" y="50922"/>
                  <a:pt x="2571" y="50922"/>
                  <a:pt x="2861" y="50957"/>
                </a:cubicBezTo>
                <a:cubicBezTo>
                  <a:pt x="2897" y="51688"/>
                  <a:pt x="2897" y="52419"/>
                  <a:pt x="2932" y="53194"/>
                </a:cubicBezTo>
                <a:cubicBezTo>
                  <a:pt x="2976" y="53854"/>
                  <a:pt x="2976" y="54549"/>
                  <a:pt x="3011" y="55245"/>
                </a:cubicBezTo>
                <a:cubicBezTo>
                  <a:pt x="2712" y="55245"/>
                  <a:pt x="2421" y="55280"/>
                  <a:pt x="2131" y="55280"/>
                </a:cubicBezTo>
                <a:cubicBezTo>
                  <a:pt x="2095" y="54699"/>
                  <a:pt x="2095" y="54074"/>
                  <a:pt x="2051" y="53484"/>
                </a:cubicBezTo>
                <a:cubicBezTo>
                  <a:pt x="2051" y="52639"/>
                  <a:pt x="2016" y="51759"/>
                  <a:pt x="1981" y="50922"/>
                </a:cubicBezTo>
                <a:close/>
                <a:moveTo>
                  <a:pt x="30303" y="52903"/>
                </a:moveTo>
                <a:cubicBezTo>
                  <a:pt x="30488" y="53484"/>
                  <a:pt x="30664" y="54109"/>
                  <a:pt x="30779" y="54699"/>
                </a:cubicBezTo>
                <a:cubicBezTo>
                  <a:pt x="30664" y="54884"/>
                  <a:pt x="30559" y="55104"/>
                  <a:pt x="30444" y="55280"/>
                </a:cubicBezTo>
                <a:cubicBezTo>
                  <a:pt x="30303" y="54620"/>
                  <a:pt x="30154" y="54004"/>
                  <a:pt x="29969" y="53378"/>
                </a:cubicBezTo>
                <a:cubicBezTo>
                  <a:pt x="30083" y="53194"/>
                  <a:pt x="30189" y="53044"/>
                  <a:pt x="30303" y="52903"/>
                </a:cubicBezTo>
                <a:close/>
                <a:moveTo>
                  <a:pt x="36246" y="52938"/>
                </a:moveTo>
                <a:cubicBezTo>
                  <a:pt x="36352" y="53519"/>
                  <a:pt x="36501" y="54144"/>
                  <a:pt x="36607" y="54840"/>
                </a:cubicBezTo>
                <a:cubicBezTo>
                  <a:pt x="36132" y="54954"/>
                  <a:pt x="35656" y="55104"/>
                  <a:pt x="35181" y="55280"/>
                </a:cubicBezTo>
                <a:cubicBezTo>
                  <a:pt x="35066" y="54585"/>
                  <a:pt x="34961" y="53924"/>
                  <a:pt x="34811" y="53343"/>
                </a:cubicBezTo>
                <a:cubicBezTo>
                  <a:pt x="35286" y="53194"/>
                  <a:pt x="35771" y="53044"/>
                  <a:pt x="36246" y="52938"/>
                </a:cubicBezTo>
                <a:close/>
                <a:moveTo>
                  <a:pt x="255" y="50878"/>
                </a:moveTo>
                <a:cubicBezTo>
                  <a:pt x="511" y="50878"/>
                  <a:pt x="775" y="50878"/>
                  <a:pt x="1030" y="50922"/>
                </a:cubicBezTo>
                <a:cubicBezTo>
                  <a:pt x="1030" y="51582"/>
                  <a:pt x="1065" y="52243"/>
                  <a:pt x="1065" y="52903"/>
                </a:cubicBezTo>
                <a:lnTo>
                  <a:pt x="1065" y="53079"/>
                </a:lnTo>
                <a:cubicBezTo>
                  <a:pt x="1065" y="53819"/>
                  <a:pt x="1101" y="54549"/>
                  <a:pt x="1101" y="55280"/>
                </a:cubicBezTo>
                <a:cubicBezTo>
                  <a:pt x="810" y="55280"/>
                  <a:pt x="511" y="55324"/>
                  <a:pt x="220" y="55324"/>
                </a:cubicBezTo>
                <a:cubicBezTo>
                  <a:pt x="185" y="54620"/>
                  <a:pt x="185" y="53959"/>
                  <a:pt x="185" y="53299"/>
                </a:cubicBezTo>
                <a:cubicBezTo>
                  <a:pt x="185" y="52498"/>
                  <a:pt x="185" y="51688"/>
                  <a:pt x="150" y="50878"/>
                </a:cubicBezTo>
                <a:close/>
                <a:moveTo>
                  <a:pt x="23366" y="52128"/>
                </a:moveTo>
                <a:cubicBezTo>
                  <a:pt x="23621" y="53079"/>
                  <a:pt x="23885" y="54039"/>
                  <a:pt x="24141" y="54954"/>
                </a:cubicBezTo>
                <a:cubicBezTo>
                  <a:pt x="23841" y="55139"/>
                  <a:pt x="23586" y="55280"/>
                  <a:pt x="23295" y="55465"/>
                </a:cubicBezTo>
                <a:cubicBezTo>
                  <a:pt x="23075" y="54479"/>
                  <a:pt x="22820" y="53484"/>
                  <a:pt x="22565" y="52533"/>
                </a:cubicBezTo>
                <a:cubicBezTo>
                  <a:pt x="22820" y="52384"/>
                  <a:pt x="23110" y="52243"/>
                  <a:pt x="23366" y="52128"/>
                </a:cubicBezTo>
                <a:close/>
                <a:moveTo>
                  <a:pt x="16543" y="51803"/>
                </a:moveTo>
                <a:cubicBezTo>
                  <a:pt x="16728" y="52938"/>
                  <a:pt x="16913" y="54074"/>
                  <a:pt x="17097" y="55139"/>
                </a:cubicBezTo>
                <a:cubicBezTo>
                  <a:pt x="16798" y="55280"/>
                  <a:pt x="16543" y="55430"/>
                  <a:pt x="16252" y="55579"/>
                </a:cubicBezTo>
                <a:cubicBezTo>
                  <a:pt x="16067" y="54400"/>
                  <a:pt x="15882" y="53264"/>
                  <a:pt x="15698" y="52093"/>
                </a:cubicBezTo>
                <a:cubicBezTo>
                  <a:pt x="15997" y="51979"/>
                  <a:pt x="16252" y="51908"/>
                  <a:pt x="16543" y="51838"/>
                </a:cubicBezTo>
                <a:lnTo>
                  <a:pt x="16543" y="51803"/>
                </a:lnTo>
                <a:close/>
                <a:moveTo>
                  <a:pt x="27882" y="52498"/>
                </a:moveTo>
                <a:cubicBezTo>
                  <a:pt x="28138" y="53299"/>
                  <a:pt x="28393" y="54144"/>
                  <a:pt x="28648" y="54990"/>
                </a:cubicBezTo>
                <a:cubicBezTo>
                  <a:pt x="28463" y="55210"/>
                  <a:pt x="28287" y="55395"/>
                  <a:pt x="28102" y="55579"/>
                </a:cubicBezTo>
                <a:cubicBezTo>
                  <a:pt x="27882" y="54699"/>
                  <a:pt x="27627" y="53783"/>
                  <a:pt x="27328" y="52903"/>
                </a:cubicBezTo>
                <a:cubicBezTo>
                  <a:pt x="27512" y="52753"/>
                  <a:pt x="27697" y="52639"/>
                  <a:pt x="27882" y="52498"/>
                </a:cubicBezTo>
                <a:close/>
                <a:moveTo>
                  <a:pt x="31914" y="53343"/>
                </a:moveTo>
                <a:cubicBezTo>
                  <a:pt x="32029" y="53854"/>
                  <a:pt x="32135" y="54400"/>
                  <a:pt x="32205" y="54954"/>
                </a:cubicBezTo>
                <a:cubicBezTo>
                  <a:pt x="32029" y="55139"/>
                  <a:pt x="31844" y="55359"/>
                  <a:pt x="31659" y="55579"/>
                </a:cubicBezTo>
                <a:cubicBezTo>
                  <a:pt x="31589" y="55025"/>
                  <a:pt x="31509" y="54479"/>
                  <a:pt x="31369" y="53924"/>
                </a:cubicBezTo>
                <a:cubicBezTo>
                  <a:pt x="31545" y="53704"/>
                  <a:pt x="31730" y="53519"/>
                  <a:pt x="31914" y="53343"/>
                </a:cubicBezTo>
                <a:close/>
                <a:moveTo>
                  <a:pt x="34776" y="53378"/>
                </a:moveTo>
                <a:cubicBezTo>
                  <a:pt x="34925" y="53959"/>
                  <a:pt x="35031" y="54585"/>
                  <a:pt x="35146" y="55280"/>
                </a:cubicBezTo>
                <a:cubicBezTo>
                  <a:pt x="34741" y="55465"/>
                  <a:pt x="34336" y="55650"/>
                  <a:pt x="33931" y="55870"/>
                </a:cubicBezTo>
                <a:cubicBezTo>
                  <a:pt x="33860" y="55174"/>
                  <a:pt x="33746" y="54514"/>
                  <a:pt x="33605" y="53889"/>
                </a:cubicBezTo>
                <a:cubicBezTo>
                  <a:pt x="33966" y="53704"/>
                  <a:pt x="34371" y="53519"/>
                  <a:pt x="34776" y="53378"/>
                </a:cubicBezTo>
                <a:close/>
                <a:moveTo>
                  <a:pt x="29934" y="53414"/>
                </a:moveTo>
                <a:cubicBezTo>
                  <a:pt x="30118" y="54074"/>
                  <a:pt x="30268" y="54699"/>
                  <a:pt x="30409" y="55359"/>
                </a:cubicBezTo>
                <a:cubicBezTo>
                  <a:pt x="30339" y="55544"/>
                  <a:pt x="30224" y="55685"/>
                  <a:pt x="30154" y="55835"/>
                </a:cubicBezTo>
                <a:cubicBezTo>
                  <a:pt x="30154" y="55870"/>
                  <a:pt x="30118" y="55905"/>
                  <a:pt x="30118" y="55940"/>
                </a:cubicBezTo>
                <a:cubicBezTo>
                  <a:pt x="29969" y="55245"/>
                  <a:pt x="29784" y="54549"/>
                  <a:pt x="29608" y="53889"/>
                </a:cubicBezTo>
                <a:cubicBezTo>
                  <a:pt x="29643" y="53819"/>
                  <a:pt x="29678" y="53739"/>
                  <a:pt x="29749" y="53669"/>
                </a:cubicBezTo>
                <a:cubicBezTo>
                  <a:pt x="29784" y="53599"/>
                  <a:pt x="29863" y="53484"/>
                  <a:pt x="29934" y="53414"/>
                </a:cubicBezTo>
                <a:close/>
                <a:moveTo>
                  <a:pt x="22521" y="52533"/>
                </a:moveTo>
                <a:cubicBezTo>
                  <a:pt x="22785" y="53519"/>
                  <a:pt x="23005" y="54514"/>
                  <a:pt x="23260" y="55500"/>
                </a:cubicBezTo>
                <a:cubicBezTo>
                  <a:pt x="22961" y="55650"/>
                  <a:pt x="22670" y="55835"/>
                  <a:pt x="22415" y="55984"/>
                </a:cubicBezTo>
                <a:cubicBezTo>
                  <a:pt x="22160" y="54954"/>
                  <a:pt x="21940" y="53959"/>
                  <a:pt x="21684" y="52938"/>
                </a:cubicBezTo>
                <a:cubicBezTo>
                  <a:pt x="21940" y="52824"/>
                  <a:pt x="22230" y="52683"/>
                  <a:pt x="22521" y="52533"/>
                </a:cubicBezTo>
                <a:close/>
                <a:moveTo>
                  <a:pt x="44830" y="53889"/>
                </a:moveTo>
                <a:cubicBezTo>
                  <a:pt x="44865" y="54224"/>
                  <a:pt x="44865" y="54585"/>
                  <a:pt x="44865" y="54919"/>
                </a:cubicBezTo>
                <a:cubicBezTo>
                  <a:pt x="44900" y="55245"/>
                  <a:pt x="44865" y="55579"/>
                  <a:pt x="44830" y="55905"/>
                </a:cubicBezTo>
                <a:cubicBezTo>
                  <a:pt x="44310" y="55905"/>
                  <a:pt x="43765" y="55940"/>
                  <a:pt x="43254" y="55984"/>
                </a:cubicBezTo>
                <a:lnTo>
                  <a:pt x="43254" y="54699"/>
                </a:lnTo>
                <a:cubicBezTo>
                  <a:pt x="43210" y="54444"/>
                  <a:pt x="43210" y="54180"/>
                  <a:pt x="43175" y="53924"/>
                </a:cubicBezTo>
                <a:cubicBezTo>
                  <a:pt x="43729" y="53889"/>
                  <a:pt x="44275" y="53889"/>
                  <a:pt x="44830" y="53889"/>
                </a:cubicBezTo>
                <a:close/>
                <a:moveTo>
                  <a:pt x="44865" y="53889"/>
                </a:moveTo>
                <a:lnTo>
                  <a:pt x="44865" y="53889"/>
                </a:lnTo>
                <a:cubicBezTo>
                  <a:pt x="45455" y="53924"/>
                  <a:pt x="46036" y="53959"/>
                  <a:pt x="46626" y="54039"/>
                </a:cubicBezTo>
                <a:cubicBezTo>
                  <a:pt x="46626" y="54224"/>
                  <a:pt x="46661" y="54444"/>
                  <a:pt x="46661" y="54664"/>
                </a:cubicBezTo>
                <a:cubicBezTo>
                  <a:pt x="46661" y="55104"/>
                  <a:pt x="46661" y="55544"/>
                  <a:pt x="46591" y="55984"/>
                </a:cubicBezTo>
                <a:cubicBezTo>
                  <a:pt x="46036" y="55940"/>
                  <a:pt x="45455" y="55905"/>
                  <a:pt x="44900" y="55905"/>
                </a:cubicBezTo>
                <a:cubicBezTo>
                  <a:pt x="44936" y="55579"/>
                  <a:pt x="44936" y="55245"/>
                  <a:pt x="44936" y="54919"/>
                </a:cubicBezTo>
                <a:cubicBezTo>
                  <a:pt x="44936" y="54585"/>
                  <a:pt x="44900" y="54224"/>
                  <a:pt x="44865" y="53889"/>
                </a:cubicBezTo>
                <a:close/>
                <a:moveTo>
                  <a:pt x="15662" y="52128"/>
                </a:moveTo>
                <a:cubicBezTo>
                  <a:pt x="15847" y="53264"/>
                  <a:pt x="16032" y="54444"/>
                  <a:pt x="16217" y="55615"/>
                </a:cubicBezTo>
                <a:cubicBezTo>
                  <a:pt x="15918" y="55764"/>
                  <a:pt x="15662" y="55905"/>
                  <a:pt x="15372" y="56055"/>
                </a:cubicBezTo>
                <a:cubicBezTo>
                  <a:pt x="15222" y="54840"/>
                  <a:pt x="15037" y="53634"/>
                  <a:pt x="14861" y="52463"/>
                </a:cubicBezTo>
                <a:cubicBezTo>
                  <a:pt x="15117" y="52348"/>
                  <a:pt x="15372" y="52243"/>
                  <a:pt x="15662" y="52128"/>
                </a:cubicBezTo>
                <a:close/>
                <a:moveTo>
                  <a:pt x="43139" y="53924"/>
                </a:moveTo>
                <a:cubicBezTo>
                  <a:pt x="43139" y="54180"/>
                  <a:pt x="43175" y="54444"/>
                  <a:pt x="43175" y="54699"/>
                </a:cubicBezTo>
                <a:cubicBezTo>
                  <a:pt x="43210" y="55139"/>
                  <a:pt x="43210" y="55544"/>
                  <a:pt x="43175" y="55984"/>
                </a:cubicBezTo>
                <a:cubicBezTo>
                  <a:pt x="42664" y="56020"/>
                  <a:pt x="42189" y="56055"/>
                  <a:pt x="41713" y="56125"/>
                </a:cubicBezTo>
                <a:cubicBezTo>
                  <a:pt x="41713" y="55579"/>
                  <a:pt x="41713" y="55025"/>
                  <a:pt x="41634" y="54479"/>
                </a:cubicBezTo>
                <a:cubicBezTo>
                  <a:pt x="41634" y="54329"/>
                  <a:pt x="41634" y="54180"/>
                  <a:pt x="41599" y="54039"/>
                </a:cubicBezTo>
                <a:cubicBezTo>
                  <a:pt x="42109" y="54004"/>
                  <a:pt x="42629" y="53959"/>
                  <a:pt x="43139" y="53924"/>
                </a:cubicBezTo>
                <a:close/>
                <a:moveTo>
                  <a:pt x="27292" y="52938"/>
                </a:moveTo>
                <a:cubicBezTo>
                  <a:pt x="27548" y="53854"/>
                  <a:pt x="27803" y="54734"/>
                  <a:pt x="28067" y="55650"/>
                </a:cubicBezTo>
                <a:cubicBezTo>
                  <a:pt x="27917" y="55764"/>
                  <a:pt x="27768" y="55905"/>
                  <a:pt x="27627" y="56020"/>
                </a:cubicBezTo>
                <a:cubicBezTo>
                  <a:pt x="27548" y="56055"/>
                  <a:pt x="27512" y="56090"/>
                  <a:pt x="27442" y="56160"/>
                </a:cubicBezTo>
                <a:cubicBezTo>
                  <a:pt x="27222" y="55210"/>
                  <a:pt x="26967" y="54294"/>
                  <a:pt x="26703" y="53343"/>
                </a:cubicBezTo>
                <a:cubicBezTo>
                  <a:pt x="26887" y="53229"/>
                  <a:pt x="27072" y="53079"/>
                  <a:pt x="27292" y="52938"/>
                </a:cubicBezTo>
                <a:close/>
                <a:moveTo>
                  <a:pt x="46661" y="54039"/>
                </a:moveTo>
                <a:lnTo>
                  <a:pt x="46661" y="54039"/>
                </a:lnTo>
                <a:cubicBezTo>
                  <a:pt x="47172" y="54074"/>
                  <a:pt x="47691" y="54180"/>
                  <a:pt x="48202" y="54294"/>
                </a:cubicBezTo>
                <a:lnTo>
                  <a:pt x="48202" y="54769"/>
                </a:lnTo>
                <a:cubicBezTo>
                  <a:pt x="48237" y="55324"/>
                  <a:pt x="48202" y="55800"/>
                  <a:pt x="48131" y="56240"/>
                </a:cubicBezTo>
                <a:cubicBezTo>
                  <a:pt x="47656" y="56125"/>
                  <a:pt x="47136" y="56055"/>
                  <a:pt x="46661" y="56020"/>
                </a:cubicBezTo>
                <a:cubicBezTo>
                  <a:pt x="46696" y="55544"/>
                  <a:pt x="46732" y="55104"/>
                  <a:pt x="46732" y="54620"/>
                </a:cubicBezTo>
                <a:cubicBezTo>
                  <a:pt x="46696" y="54444"/>
                  <a:pt x="46696" y="54224"/>
                  <a:pt x="46661" y="54039"/>
                </a:cubicBezTo>
                <a:close/>
                <a:moveTo>
                  <a:pt x="41564" y="54039"/>
                </a:moveTo>
                <a:cubicBezTo>
                  <a:pt x="41564" y="54180"/>
                  <a:pt x="41599" y="54329"/>
                  <a:pt x="41599" y="54479"/>
                </a:cubicBezTo>
                <a:cubicBezTo>
                  <a:pt x="41634" y="55025"/>
                  <a:pt x="41669" y="55579"/>
                  <a:pt x="41634" y="56125"/>
                </a:cubicBezTo>
                <a:cubicBezTo>
                  <a:pt x="41088" y="56204"/>
                  <a:pt x="40569" y="56275"/>
                  <a:pt x="40093" y="56381"/>
                </a:cubicBezTo>
                <a:cubicBezTo>
                  <a:pt x="40093" y="55984"/>
                  <a:pt x="40058" y="55579"/>
                  <a:pt x="40023" y="55174"/>
                </a:cubicBezTo>
                <a:cubicBezTo>
                  <a:pt x="39988" y="54840"/>
                  <a:pt x="39952" y="54549"/>
                  <a:pt x="39908" y="54259"/>
                </a:cubicBezTo>
                <a:cubicBezTo>
                  <a:pt x="40463" y="54144"/>
                  <a:pt x="41009" y="54109"/>
                  <a:pt x="41564" y="54039"/>
                </a:cubicBezTo>
                <a:close/>
                <a:moveTo>
                  <a:pt x="21605" y="52973"/>
                </a:moveTo>
                <a:cubicBezTo>
                  <a:pt x="21860" y="54004"/>
                  <a:pt x="22124" y="55025"/>
                  <a:pt x="22345" y="56020"/>
                </a:cubicBezTo>
                <a:cubicBezTo>
                  <a:pt x="22265" y="56055"/>
                  <a:pt x="22160" y="56125"/>
                  <a:pt x="22080" y="56160"/>
                </a:cubicBezTo>
                <a:cubicBezTo>
                  <a:pt x="21940" y="56240"/>
                  <a:pt x="21790" y="56310"/>
                  <a:pt x="21640" y="56425"/>
                </a:cubicBezTo>
                <a:cubicBezTo>
                  <a:pt x="21420" y="55359"/>
                  <a:pt x="21200" y="54329"/>
                  <a:pt x="20945" y="53264"/>
                </a:cubicBezTo>
                <a:cubicBezTo>
                  <a:pt x="21130" y="53194"/>
                  <a:pt x="21279" y="53123"/>
                  <a:pt x="21420" y="53044"/>
                </a:cubicBezTo>
                <a:cubicBezTo>
                  <a:pt x="21464" y="53044"/>
                  <a:pt x="21535" y="53009"/>
                  <a:pt x="21605" y="52973"/>
                </a:cubicBezTo>
                <a:close/>
                <a:moveTo>
                  <a:pt x="31325" y="53959"/>
                </a:moveTo>
                <a:cubicBezTo>
                  <a:pt x="31439" y="54514"/>
                  <a:pt x="31545" y="55104"/>
                  <a:pt x="31624" y="55650"/>
                </a:cubicBezTo>
                <a:cubicBezTo>
                  <a:pt x="31474" y="55905"/>
                  <a:pt x="31325" y="56160"/>
                  <a:pt x="31184" y="56425"/>
                </a:cubicBezTo>
                <a:cubicBezTo>
                  <a:pt x="31069" y="55835"/>
                  <a:pt x="30999" y="55280"/>
                  <a:pt x="30849" y="54699"/>
                </a:cubicBezTo>
                <a:cubicBezTo>
                  <a:pt x="30928" y="54585"/>
                  <a:pt x="30999" y="54479"/>
                  <a:pt x="31069" y="54329"/>
                </a:cubicBezTo>
                <a:cubicBezTo>
                  <a:pt x="31149" y="54224"/>
                  <a:pt x="31254" y="54109"/>
                  <a:pt x="31325" y="53959"/>
                </a:cubicBezTo>
                <a:close/>
                <a:moveTo>
                  <a:pt x="33570" y="53924"/>
                </a:moveTo>
                <a:cubicBezTo>
                  <a:pt x="33675" y="54549"/>
                  <a:pt x="33790" y="55174"/>
                  <a:pt x="33895" y="55905"/>
                </a:cubicBezTo>
                <a:cubicBezTo>
                  <a:pt x="33605" y="56055"/>
                  <a:pt x="33349" y="56240"/>
                  <a:pt x="33085" y="56460"/>
                </a:cubicBezTo>
                <a:cubicBezTo>
                  <a:pt x="33085" y="56275"/>
                  <a:pt x="33050" y="56090"/>
                  <a:pt x="33015" y="55905"/>
                </a:cubicBezTo>
                <a:cubicBezTo>
                  <a:pt x="32980" y="55430"/>
                  <a:pt x="32909" y="54919"/>
                  <a:pt x="32830" y="54444"/>
                </a:cubicBezTo>
                <a:cubicBezTo>
                  <a:pt x="33085" y="54259"/>
                  <a:pt x="33305" y="54074"/>
                  <a:pt x="33570" y="53924"/>
                </a:cubicBezTo>
                <a:close/>
                <a:moveTo>
                  <a:pt x="14782" y="52498"/>
                </a:moveTo>
                <a:cubicBezTo>
                  <a:pt x="14967" y="53669"/>
                  <a:pt x="15152" y="54840"/>
                  <a:pt x="15337" y="56055"/>
                </a:cubicBezTo>
                <a:cubicBezTo>
                  <a:pt x="15037" y="56204"/>
                  <a:pt x="14782" y="56345"/>
                  <a:pt x="14491" y="56495"/>
                </a:cubicBezTo>
                <a:cubicBezTo>
                  <a:pt x="14342" y="55280"/>
                  <a:pt x="14157" y="54074"/>
                  <a:pt x="14016" y="52859"/>
                </a:cubicBezTo>
                <a:cubicBezTo>
                  <a:pt x="14271" y="52718"/>
                  <a:pt x="14527" y="52604"/>
                  <a:pt x="14782" y="52498"/>
                </a:cubicBezTo>
                <a:close/>
                <a:moveTo>
                  <a:pt x="48237" y="54294"/>
                </a:moveTo>
                <a:lnTo>
                  <a:pt x="48237" y="54294"/>
                </a:lnTo>
                <a:cubicBezTo>
                  <a:pt x="48642" y="54364"/>
                  <a:pt x="49047" y="54479"/>
                  <a:pt x="49417" y="54620"/>
                </a:cubicBezTo>
                <a:cubicBezTo>
                  <a:pt x="49452" y="54805"/>
                  <a:pt x="49452" y="54990"/>
                  <a:pt x="49452" y="55174"/>
                </a:cubicBezTo>
                <a:cubicBezTo>
                  <a:pt x="49487" y="55685"/>
                  <a:pt x="49452" y="56160"/>
                  <a:pt x="49417" y="56601"/>
                </a:cubicBezTo>
                <a:cubicBezTo>
                  <a:pt x="49012" y="56460"/>
                  <a:pt x="48607" y="56345"/>
                  <a:pt x="48202" y="56240"/>
                </a:cubicBezTo>
                <a:cubicBezTo>
                  <a:pt x="48272" y="55800"/>
                  <a:pt x="48272" y="55324"/>
                  <a:pt x="48272" y="54769"/>
                </a:cubicBezTo>
                <a:cubicBezTo>
                  <a:pt x="48272" y="54620"/>
                  <a:pt x="48272" y="54444"/>
                  <a:pt x="48237" y="54294"/>
                </a:cubicBezTo>
                <a:close/>
                <a:moveTo>
                  <a:pt x="29529" y="53924"/>
                </a:moveTo>
                <a:cubicBezTo>
                  <a:pt x="29749" y="54620"/>
                  <a:pt x="29934" y="55324"/>
                  <a:pt x="30083" y="56020"/>
                </a:cubicBezTo>
                <a:cubicBezTo>
                  <a:pt x="29969" y="56240"/>
                  <a:pt x="29863" y="56425"/>
                  <a:pt x="29713" y="56645"/>
                </a:cubicBezTo>
                <a:cubicBezTo>
                  <a:pt x="29564" y="55905"/>
                  <a:pt x="29388" y="55174"/>
                  <a:pt x="29168" y="54444"/>
                </a:cubicBezTo>
                <a:cubicBezTo>
                  <a:pt x="29308" y="54259"/>
                  <a:pt x="29423" y="54109"/>
                  <a:pt x="29529" y="53924"/>
                </a:cubicBezTo>
                <a:close/>
                <a:moveTo>
                  <a:pt x="26632" y="53378"/>
                </a:moveTo>
                <a:cubicBezTo>
                  <a:pt x="26923" y="54329"/>
                  <a:pt x="27187" y="55245"/>
                  <a:pt x="27407" y="56204"/>
                </a:cubicBezTo>
                <a:cubicBezTo>
                  <a:pt x="27143" y="56381"/>
                  <a:pt x="26887" y="56565"/>
                  <a:pt x="26632" y="56715"/>
                </a:cubicBezTo>
                <a:cubicBezTo>
                  <a:pt x="26412" y="55764"/>
                  <a:pt x="26192" y="54840"/>
                  <a:pt x="25901" y="53889"/>
                </a:cubicBezTo>
                <a:cubicBezTo>
                  <a:pt x="26157" y="53739"/>
                  <a:pt x="26412" y="53563"/>
                  <a:pt x="26632" y="53378"/>
                </a:cubicBezTo>
                <a:close/>
                <a:moveTo>
                  <a:pt x="39873" y="54259"/>
                </a:moveTo>
                <a:cubicBezTo>
                  <a:pt x="39908" y="54549"/>
                  <a:pt x="39952" y="54840"/>
                  <a:pt x="39988" y="55174"/>
                </a:cubicBezTo>
                <a:cubicBezTo>
                  <a:pt x="39988" y="55579"/>
                  <a:pt x="40023" y="55984"/>
                  <a:pt x="40023" y="56381"/>
                </a:cubicBezTo>
                <a:cubicBezTo>
                  <a:pt x="39468" y="56495"/>
                  <a:pt x="38958" y="56601"/>
                  <a:pt x="38482" y="56715"/>
                </a:cubicBezTo>
                <a:cubicBezTo>
                  <a:pt x="38447" y="56125"/>
                  <a:pt x="38368" y="55544"/>
                  <a:pt x="38297" y="54884"/>
                </a:cubicBezTo>
                <a:cubicBezTo>
                  <a:pt x="38297" y="54769"/>
                  <a:pt x="38262" y="54664"/>
                  <a:pt x="38262" y="54514"/>
                </a:cubicBezTo>
                <a:cubicBezTo>
                  <a:pt x="38773" y="54444"/>
                  <a:pt x="39292" y="54329"/>
                  <a:pt x="39873" y="54259"/>
                </a:cubicBezTo>
                <a:close/>
                <a:moveTo>
                  <a:pt x="20910" y="53299"/>
                </a:moveTo>
                <a:cubicBezTo>
                  <a:pt x="21165" y="54329"/>
                  <a:pt x="21385" y="55395"/>
                  <a:pt x="21605" y="56425"/>
                </a:cubicBezTo>
                <a:cubicBezTo>
                  <a:pt x="21350" y="56565"/>
                  <a:pt x="21094" y="56715"/>
                  <a:pt x="20839" y="56865"/>
                </a:cubicBezTo>
                <a:cubicBezTo>
                  <a:pt x="20619" y="55800"/>
                  <a:pt x="20399" y="54734"/>
                  <a:pt x="20179" y="53634"/>
                </a:cubicBezTo>
                <a:cubicBezTo>
                  <a:pt x="20399" y="53519"/>
                  <a:pt x="20654" y="53414"/>
                  <a:pt x="20910" y="53299"/>
                </a:cubicBezTo>
                <a:close/>
                <a:moveTo>
                  <a:pt x="13937" y="52859"/>
                </a:moveTo>
                <a:cubicBezTo>
                  <a:pt x="14122" y="54074"/>
                  <a:pt x="14271" y="55280"/>
                  <a:pt x="14456" y="56495"/>
                </a:cubicBezTo>
                <a:cubicBezTo>
                  <a:pt x="14157" y="56645"/>
                  <a:pt x="13902" y="56786"/>
                  <a:pt x="13611" y="56900"/>
                </a:cubicBezTo>
                <a:cubicBezTo>
                  <a:pt x="13461" y="55685"/>
                  <a:pt x="13276" y="54444"/>
                  <a:pt x="13136" y="53264"/>
                </a:cubicBezTo>
                <a:cubicBezTo>
                  <a:pt x="13356" y="53158"/>
                  <a:pt x="13576" y="53044"/>
                  <a:pt x="13831" y="52938"/>
                </a:cubicBezTo>
                <a:cubicBezTo>
                  <a:pt x="13866" y="52938"/>
                  <a:pt x="13902" y="52903"/>
                  <a:pt x="13937" y="52859"/>
                </a:cubicBezTo>
                <a:close/>
                <a:moveTo>
                  <a:pt x="32795" y="54479"/>
                </a:moveTo>
                <a:cubicBezTo>
                  <a:pt x="32865" y="54954"/>
                  <a:pt x="32909" y="55430"/>
                  <a:pt x="32980" y="55905"/>
                </a:cubicBezTo>
                <a:cubicBezTo>
                  <a:pt x="32980" y="56090"/>
                  <a:pt x="33015" y="56310"/>
                  <a:pt x="33050" y="56495"/>
                </a:cubicBezTo>
                <a:cubicBezTo>
                  <a:pt x="32865" y="56680"/>
                  <a:pt x="32689" y="56821"/>
                  <a:pt x="32504" y="57006"/>
                </a:cubicBezTo>
                <a:cubicBezTo>
                  <a:pt x="32469" y="56786"/>
                  <a:pt x="32469" y="56530"/>
                  <a:pt x="32425" y="56310"/>
                </a:cubicBezTo>
                <a:cubicBezTo>
                  <a:pt x="32355" y="55870"/>
                  <a:pt x="32319" y="55395"/>
                  <a:pt x="32249" y="54954"/>
                </a:cubicBezTo>
                <a:cubicBezTo>
                  <a:pt x="32425" y="54769"/>
                  <a:pt x="32610" y="54620"/>
                  <a:pt x="32795" y="54479"/>
                </a:cubicBezTo>
                <a:close/>
                <a:moveTo>
                  <a:pt x="38192" y="54549"/>
                </a:moveTo>
                <a:cubicBezTo>
                  <a:pt x="38227" y="54664"/>
                  <a:pt x="38227" y="54769"/>
                  <a:pt x="38227" y="54884"/>
                </a:cubicBezTo>
                <a:cubicBezTo>
                  <a:pt x="38333" y="55544"/>
                  <a:pt x="38368" y="56125"/>
                  <a:pt x="38412" y="56750"/>
                </a:cubicBezTo>
                <a:cubicBezTo>
                  <a:pt x="38192" y="56786"/>
                  <a:pt x="38007" y="56821"/>
                  <a:pt x="37822" y="56900"/>
                </a:cubicBezTo>
                <a:cubicBezTo>
                  <a:pt x="37531" y="56970"/>
                  <a:pt x="37232" y="57041"/>
                  <a:pt x="36942" y="57120"/>
                </a:cubicBezTo>
                <a:cubicBezTo>
                  <a:pt x="36906" y="56715"/>
                  <a:pt x="36871" y="56275"/>
                  <a:pt x="36792" y="55800"/>
                </a:cubicBezTo>
                <a:cubicBezTo>
                  <a:pt x="36757" y="55465"/>
                  <a:pt x="36721" y="55174"/>
                  <a:pt x="36651" y="54884"/>
                </a:cubicBezTo>
                <a:cubicBezTo>
                  <a:pt x="37047" y="54769"/>
                  <a:pt x="37487" y="54699"/>
                  <a:pt x="37857" y="54585"/>
                </a:cubicBezTo>
                <a:cubicBezTo>
                  <a:pt x="37972" y="54585"/>
                  <a:pt x="38077" y="54549"/>
                  <a:pt x="38192" y="54549"/>
                </a:cubicBezTo>
                <a:close/>
                <a:moveTo>
                  <a:pt x="25866" y="53924"/>
                </a:moveTo>
                <a:cubicBezTo>
                  <a:pt x="26121" y="54884"/>
                  <a:pt x="26377" y="55800"/>
                  <a:pt x="26597" y="56750"/>
                </a:cubicBezTo>
                <a:cubicBezTo>
                  <a:pt x="26342" y="56935"/>
                  <a:pt x="26042" y="57120"/>
                  <a:pt x="25787" y="57261"/>
                </a:cubicBezTo>
                <a:cubicBezTo>
                  <a:pt x="25567" y="56310"/>
                  <a:pt x="25347" y="55395"/>
                  <a:pt x="25091" y="54444"/>
                </a:cubicBezTo>
                <a:cubicBezTo>
                  <a:pt x="25347" y="54259"/>
                  <a:pt x="25602" y="54109"/>
                  <a:pt x="25866" y="53924"/>
                </a:cubicBezTo>
                <a:close/>
                <a:moveTo>
                  <a:pt x="30814" y="54769"/>
                </a:moveTo>
                <a:lnTo>
                  <a:pt x="31149" y="56530"/>
                </a:lnTo>
                <a:cubicBezTo>
                  <a:pt x="31034" y="56750"/>
                  <a:pt x="30928" y="57006"/>
                  <a:pt x="30814" y="57261"/>
                </a:cubicBezTo>
                <a:cubicBezTo>
                  <a:pt x="30744" y="56601"/>
                  <a:pt x="30594" y="55984"/>
                  <a:pt x="30488" y="55395"/>
                </a:cubicBezTo>
                <a:cubicBezTo>
                  <a:pt x="30594" y="55174"/>
                  <a:pt x="30708" y="54990"/>
                  <a:pt x="30814" y="54769"/>
                </a:cubicBezTo>
                <a:close/>
                <a:moveTo>
                  <a:pt x="13100" y="53264"/>
                </a:moveTo>
                <a:cubicBezTo>
                  <a:pt x="13241" y="54479"/>
                  <a:pt x="13391" y="55685"/>
                  <a:pt x="13576" y="56935"/>
                </a:cubicBezTo>
                <a:cubicBezTo>
                  <a:pt x="13276" y="57041"/>
                  <a:pt x="12986" y="57191"/>
                  <a:pt x="12695" y="57305"/>
                </a:cubicBezTo>
                <a:cubicBezTo>
                  <a:pt x="12546" y="56090"/>
                  <a:pt x="12396" y="54840"/>
                  <a:pt x="12255" y="53634"/>
                </a:cubicBezTo>
                <a:cubicBezTo>
                  <a:pt x="12546" y="53519"/>
                  <a:pt x="12801" y="53414"/>
                  <a:pt x="13100" y="53264"/>
                </a:cubicBezTo>
                <a:close/>
                <a:moveTo>
                  <a:pt x="20100" y="53669"/>
                </a:moveTo>
                <a:cubicBezTo>
                  <a:pt x="20364" y="54734"/>
                  <a:pt x="20584" y="55800"/>
                  <a:pt x="20804" y="56900"/>
                </a:cubicBezTo>
                <a:cubicBezTo>
                  <a:pt x="20689" y="56935"/>
                  <a:pt x="20619" y="57006"/>
                  <a:pt x="20540" y="57041"/>
                </a:cubicBezTo>
                <a:cubicBezTo>
                  <a:pt x="20364" y="57155"/>
                  <a:pt x="20144" y="57261"/>
                  <a:pt x="19959" y="57375"/>
                </a:cubicBezTo>
                <a:lnTo>
                  <a:pt x="19298" y="54074"/>
                </a:lnTo>
                <a:cubicBezTo>
                  <a:pt x="19589" y="53924"/>
                  <a:pt x="19844" y="53783"/>
                  <a:pt x="20100" y="53669"/>
                </a:cubicBezTo>
                <a:close/>
                <a:moveTo>
                  <a:pt x="29124" y="54479"/>
                </a:moveTo>
                <a:cubicBezTo>
                  <a:pt x="29344" y="55245"/>
                  <a:pt x="29529" y="55984"/>
                  <a:pt x="29678" y="56715"/>
                </a:cubicBezTo>
                <a:cubicBezTo>
                  <a:pt x="29564" y="56935"/>
                  <a:pt x="29423" y="57155"/>
                  <a:pt x="29273" y="57375"/>
                </a:cubicBezTo>
                <a:cubicBezTo>
                  <a:pt x="29124" y="56565"/>
                  <a:pt x="28904" y="55800"/>
                  <a:pt x="28727" y="55025"/>
                </a:cubicBezTo>
                <a:cubicBezTo>
                  <a:pt x="28868" y="54840"/>
                  <a:pt x="29018" y="54664"/>
                  <a:pt x="29124" y="54479"/>
                </a:cubicBezTo>
                <a:close/>
                <a:moveTo>
                  <a:pt x="36607" y="54884"/>
                </a:moveTo>
                <a:cubicBezTo>
                  <a:pt x="36651" y="55174"/>
                  <a:pt x="36686" y="55500"/>
                  <a:pt x="36721" y="55800"/>
                </a:cubicBezTo>
                <a:cubicBezTo>
                  <a:pt x="36792" y="56275"/>
                  <a:pt x="36827" y="56715"/>
                  <a:pt x="36906" y="57155"/>
                </a:cubicBezTo>
                <a:cubicBezTo>
                  <a:pt x="36431" y="57305"/>
                  <a:pt x="35991" y="57446"/>
                  <a:pt x="35506" y="57666"/>
                </a:cubicBezTo>
                <a:cubicBezTo>
                  <a:pt x="35436" y="57006"/>
                  <a:pt x="35366" y="56345"/>
                  <a:pt x="35251" y="55720"/>
                </a:cubicBezTo>
                <a:cubicBezTo>
                  <a:pt x="35251" y="55579"/>
                  <a:pt x="35216" y="55465"/>
                  <a:pt x="35216" y="55324"/>
                </a:cubicBezTo>
                <a:cubicBezTo>
                  <a:pt x="35656" y="55139"/>
                  <a:pt x="36132" y="55025"/>
                  <a:pt x="36607" y="54884"/>
                </a:cubicBezTo>
                <a:close/>
                <a:moveTo>
                  <a:pt x="12220" y="53669"/>
                </a:moveTo>
                <a:cubicBezTo>
                  <a:pt x="12361" y="54884"/>
                  <a:pt x="12511" y="56090"/>
                  <a:pt x="12660" y="57340"/>
                </a:cubicBezTo>
                <a:cubicBezTo>
                  <a:pt x="12361" y="57446"/>
                  <a:pt x="12070" y="57560"/>
                  <a:pt x="11815" y="57701"/>
                </a:cubicBezTo>
                <a:cubicBezTo>
                  <a:pt x="11665" y="56460"/>
                  <a:pt x="11516" y="55210"/>
                  <a:pt x="11375" y="53959"/>
                </a:cubicBezTo>
                <a:cubicBezTo>
                  <a:pt x="11665" y="53889"/>
                  <a:pt x="11921" y="53783"/>
                  <a:pt x="12220" y="53669"/>
                </a:cubicBezTo>
                <a:close/>
                <a:moveTo>
                  <a:pt x="25021" y="54479"/>
                </a:moveTo>
                <a:cubicBezTo>
                  <a:pt x="25276" y="55430"/>
                  <a:pt x="25496" y="56345"/>
                  <a:pt x="25716" y="57305"/>
                </a:cubicBezTo>
                <a:cubicBezTo>
                  <a:pt x="25426" y="57481"/>
                  <a:pt x="25127" y="57631"/>
                  <a:pt x="24836" y="57780"/>
                </a:cubicBezTo>
                <a:cubicBezTo>
                  <a:pt x="24651" y="56865"/>
                  <a:pt x="24431" y="55905"/>
                  <a:pt x="24211" y="54990"/>
                </a:cubicBezTo>
                <a:cubicBezTo>
                  <a:pt x="24466" y="54805"/>
                  <a:pt x="24766" y="54664"/>
                  <a:pt x="25021" y="54479"/>
                </a:cubicBezTo>
                <a:close/>
                <a:moveTo>
                  <a:pt x="32205" y="55025"/>
                </a:moveTo>
                <a:cubicBezTo>
                  <a:pt x="32249" y="55430"/>
                  <a:pt x="32319" y="55870"/>
                  <a:pt x="32355" y="56310"/>
                </a:cubicBezTo>
                <a:cubicBezTo>
                  <a:pt x="32390" y="56565"/>
                  <a:pt x="32425" y="56821"/>
                  <a:pt x="32469" y="57085"/>
                </a:cubicBezTo>
                <a:cubicBezTo>
                  <a:pt x="32249" y="57305"/>
                  <a:pt x="32099" y="57525"/>
                  <a:pt x="31914" y="57780"/>
                </a:cubicBezTo>
                <a:lnTo>
                  <a:pt x="31914" y="57596"/>
                </a:lnTo>
                <a:cubicBezTo>
                  <a:pt x="31844" y="56970"/>
                  <a:pt x="31765" y="56310"/>
                  <a:pt x="31694" y="55685"/>
                </a:cubicBezTo>
                <a:cubicBezTo>
                  <a:pt x="31844" y="55430"/>
                  <a:pt x="32029" y="55210"/>
                  <a:pt x="32205" y="55025"/>
                </a:cubicBezTo>
                <a:close/>
                <a:moveTo>
                  <a:pt x="19263" y="54109"/>
                </a:moveTo>
                <a:lnTo>
                  <a:pt x="19923" y="57411"/>
                </a:lnTo>
                <a:cubicBezTo>
                  <a:pt x="19624" y="57560"/>
                  <a:pt x="19334" y="57745"/>
                  <a:pt x="19078" y="57886"/>
                </a:cubicBezTo>
                <a:cubicBezTo>
                  <a:pt x="18858" y="56750"/>
                  <a:pt x="18673" y="55650"/>
                  <a:pt x="18453" y="54514"/>
                </a:cubicBezTo>
                <a:cubicBezTo>
                  <a:pt x="18709" y="54364"/>
                  <a:pt x="18964" y="54224"/>
                  <a:pt x="19263" y="54109"/>
                </a:cubicBezTo>
                <a:close/>
                <a:moveTo>
                  <a:pt x="44900" y="55984"/>
                </a:moveTo>
                <a:cubicBezTo>
                  <a:pt x="45455" y="55984"/>
                  <a:pt x="46036" y="55984"/>
                  <a:pt x="46591" y="56055"/>
                </a:cubicBezTo>
                <a:cubicBezTo>
                  <a:pt x="46511" y="56680"/>
                  <a:pt x="46335" y="57261"/>
                  <a:pt x="46115" y="57886"/>
                </a:cubicBezTo>
                <a:cubicBezTo>
                  <a:pt x="45596" y="57816"/>
                  <a:pt x="45085" y="57816"/>
                  <a:pt x="44531" y="57816"/>
                </a:cubicBezTo>
                <a:cubicBezTo>
                  <a:pt x="44715" y="57226"/>
                  <a:pt x="44830" y="56601"/>
                  <a:pt x="44900" y="55984"/>
                </a:cubicBezTo>
                <a:close/>
                <a:moveTo>
                  <a:pt x="44830" y="55984"/>
                </a:moveTo>
                <a:cubicBezTo>
                  <a:pt x="44795" y="56601"/>
                  <a:pt x="44645" y="57226"/>
                  <a:pt x="44495" y="57816"/>
                </a:cubicBezTo>
                <a:cubicBezTo>
                  <a:pt x="43985" y="57851"/>
                  <a:pt x="43474" y="57886"/>
                  <a:pt x="42955" y="57921"/>
                </a:cubicBezTo>
                <a:cubicBezTo>
                  <a:pt x="43104" y="57305"/>
                  <a:pt x="43210" y="56680"/>
                  <a:pt x="43254" y="56020"/>
                </a:cubicBezTo>
                <a:cubicBezTo>
                  <a:pt x="43765" y="55984"/>
                  <a:pt x="44310" y="55984"/>
                  <a:pt x="44830" y="55984"/>
                </a:cubicBezTo>
                <a:close/>
                <a:moveTo>
                  <a:pt x="11340" y="54004"/>
                </a:moveTo>
                <a:cubicBezTo>
                  <a:pt x="11480" y="55210"/>
                  <a:pt x="11595" y="56460"/>
                  <a:pt x="11736" y="57701"/>
                </a:cubicBezTo>
                <a:cubicBezTo>
                  <a:pt x="11665" y="57745"/>
                  <a:pt x="11595" y="57780"/>
                  <a:pt x="11516" y="57816"/>
                </a:cubicBezTo>
                <a:cubicBezTo>
                  <a:pt x="11296" y="57886"/>
                  <a:pt x="11120" y="57965"/>
                  <a:pt x="10899" y="58036"/>
                </a:cubicBezTo>
                <a:cubicBezTo>
                  <a:pt x="10750" y="56750"/>
                  <a:pt x="10600" y="55500"/>
                  <a:pt x="10494" y="54259"/>
                </a:cubicBezTo>
                <a:cubicBezTo>
                  <a:pt x="10679" y="54180"/>
                  <a:pt x="10899" y="54144"/>
                  <a:pt x="11075" y="54074"/>
                </a:cubicBezTo>
                <a:cubicBezTo>
                  <a:pt x="11190" y="54039"/>
                  <a:pt x="11260" y="54004"/>
                  <a:pt x="11340" y="54004"/>
                </a:cubicBezTo>
                <a:close/>
                <a:moveTo>
                  <a:pt x="30444" y="55465"/>
                </a:moveTo>
                <a:cubicBezTo>
                  <a:pt x="30559" y="56090"/>
                  <a:pt x="30664" y="56715"/>
                  <a:pt x="30779" y="57375"/>
                </a:cubicBezTo>
                <a:cubicBezTo>
                  <a:pt x="30708" y="57560"/>
                  <a:pt x="30629" y="57745"/>
                  <a:pt x="30559" y="57886"/>
                </a:cubicBezTo>
                <a:cubicBezTo>
                  <a:pt x="30559" y="57965"/>
                  <a:pt x="30523" y="58036"/>
                  <a:pt x="30523" y="58071"/>
                </a:cubicBezTo>
                <a:cubicBezTo>
                  <a:pt x="30409" y="57375"/>
                  <a:pt x="30268" y="56715"/>
                  <a:pt x="30118" y="56020"/>
                </a:cubicBezTo>
                <a:cubicBezTo>
                  <a:pt x="30154" y="55984"/>
                  <a:pt x="30189" y="55905"/>
                  <a:pt x="30224" y="55870"/>
                </a:cubicBezTo>
                <a:cubicBezTo>
                  <a:pt x="30303" y="55720"/>
                  <a:pt x="30374" y="55579"/>
                  <a:pt x="30444" y="55465"/>
                </a:cubicBezTo>
                <a:close/>
                <a:moveTo>
                  <a:pt x="46626" y="56055"/>
                </a:moveTo>
                <a:cubicBezTo>
                  <a:pt x="47136" y="56125"/>
                  <a:pt x="47656" y="56204"/>
                  <a:pt x="48131" y="56310"/>
                </a:cubicBezTo>
                <a:cubicBezTo>
                  <a:pt x="48017" y="56970"/>
                  <a:pt x="47832" y="57560"/>
                  <a:pt x="47577" y="58071"/>
                </a:cubicBezTo>
                <a:cubicBezTo>
                  <a:pt x="47101" y="58000"/>
                  <a:pt x="46661" y="57921"/>
                  <a:pt x="46186" y="57886"/>
                </a:cubicBezTo>
                <a:cubicBezTo>
                  <a:pt x="46406" y="57305"/>
                  <a:pt x="46555" y="56680"/>
                  <a:pt x="46626" y="56055"/>
                </a:cubicBezTo>
                <a:close/>
                <a:moveTo>
                  <a:pt x="28683" y="55060"/>
                </a:moveTo>
                <a:cubicBezTo>
                  <a:pt x="28868" y="55835"/>
                  <a:pt x="29088" y="56645"/>
                  <a:pt x="29238" y="57446"/>
                </a:cubicBezTo>
                <a:cubicBezTo>
                  <a:pt x="29088" y="57666"/>
                  <a:pt x="28904" y="57921"/>
                  <a:pt x="28683" y="58141"/>
                </a:cubicBezTo>
                <a:cubicBezTo>
                  <a:pt x="28543" y="57305"/>
                  <a:pt x="28322" y="56495"/>
                  <a:pt x="28138" y="55650"/>
                </a:cubicBezTo>
                <a:cubicBezTo>
                  <a:pt x="28322" y="55465"/>
                  <a:pt x="28507" y="55280"/>
                  <a:pt x="28683" y="55060"/>
                </a:cubicBezTo>
                <a:close/>
                <a:moveTo>
                  <a:pt x="43175" y="56020"/>
                </a:moveTo>
                <a:lnTo>
                  <a:pt x="43175" y="56020"/>
                </a:lnTo>
                <a:cubicBezTo>
                  <a:pt x="43139" y="56680"/>
                  <a:pt x="43069" y="57340"/>
                  <a:pt x="42919" y="57921"/>
                </a:cubicBezTo>
                <a:cubicBezTo>
                  <a:pt x="42444" y="58000"/>
                  <a:pt x="41969" y="58071"/>
                  <a:pt x="41528" y="58141"/>
                </a:cubicBezTo>
                <a:cubicBezTo>
                  <a:pt x="41634" y="57525"/>
                  <a:pt x="41669" y="56865"/>
                  <a:pt x="41713" y="56160"/>
                </a:cubicBezTo>
                <a:cubicBezTo>
                  <a:pt x="42189" y="56125"/>
                  <a:pt x="42664" y="56055"/>
                  <a:pt x="43175" y="56020"/>
                </a:cubicBezTo>
                <a:close/>
                <a:moveTo>
                  <a:pt x="18383" y="54549"/>
                </a:moveTo>
                <a:cubicBezTo>
                  <a:pt x="18603" y="55685"/>
                  <a:pt x="18823" y="56786"/>
                  <a:pt x="18999" y="57921"/>
                </a:cubicBezTo>
                <a:cubicBezTo>
                  <a:pt x="18779" y="58036"/>
                  <a:pt x="18559" y="58185"/>
                  <a:pt x="18339" y="58291"/>
                </a:cubicBezTo>
                <a:cubicBezTo>
                  <a:pt x="18163" y="57155"/>
                  <a:pt x="17943" y="55984"/>
                  <a:pt x="17758" y="54884"/>
                </a:cubicBezTo>
                <a:cubicBezTo>
                  <a:pt x="17978" y="54769"/>
                  <a:pt x="18163" y="54664"/>
                  <a:pt x="18383" y="54549"/>
                </a:cubicBezTo>
                <a:close/>
                <a:moveTo>
                  <a:pt x="24141" y="55025"/>
                </a:moveTo>
                <a:cubicBezTo>
                  <a:pt x="24396" y="55940"/>
                  <a:pt x="24581" y="56900"/>
                  <a:pt x="24801" y="57816"/>
                </a:cubicBezTo>
                <a:cubicBezTo>
                  <a:pt x="24651" y="57921"/>
                  <a:pt x="24466" y="58000"/>
                  <a:pt x="24325" y="58106"/>
                </a:cubicBezTo>
                <a:cubicBezTo>
                  <a:pt x="24176" y="58141"/>
                  <a:pt x="24061" y="58221"/>
                  <a:pt x="23956" y="58291"/>
                </a:cubicBezTo>
                <a:cubicBezTo>
                  <a:pt x="23736" y="57375"/>
                  <a:pt x="23551" y="56425"/>
                  <a:pt x="23331" y="55500"/>
                </a:cubicBezTo>
                <a:cubicBezTo>
                  <a:pt x="23586" y="55359"/>
                  <a:pt x="23885" y="55174"/>
                  <a:pt x="24141" y="55025"/>
                </a:cubicBezTo>
                <a:close/>
                <a:moveTo>
                  <a:pt x="10415" y="54259"/>
                </a:moveTo>
                <a:cubicBezTo>
                  <a:pt x="10565" y="55500"/>
                  <a:pt x="10715" y="56786"/>
                  <a:pt x="10820" y="58036"/>
                </a:cubicBezTo>
                <a:cubicBezTo>
                  <a:pt x="10530" y="58141"/>
                  <a:pt x="10274" y="58256"/>
                  <a:pt x="9975" y="58326"/>
                </a:cubicBezTo>
                <a:cubicBezTo>
                  <a:pt x="9834" y="57041"/>
                  <a:pt x="9720" y="55764"/>
                  <a:pt x="9579" y="54479"/>
                </a:cubicBezTo>
                <a:cubicBezTo>
                  <a:pt x="9869" y="54400"/>
                  <a:pt x="10160" y="54329"/>
                  <a:pt x="10415" y="54259"/>
                </a:cubicBezTo>
                <a:close/>
                <a:moveTo>
                  <a:pt x="35146" y="55359"/>
                </a:moveTo>
                <a:cubicBezTo>
                  <a:pt x="35181" y="55465"/>
                  <a:pt x="35181" y="55615"/>
                  <a:pt x="35216" y="55720"/>
                </a:cubicBezTo>
                <a:cubicBezTo>
                  <a:pt x="35286" y="56381"/>
                  <a:pt x="35401" y="57006"/>
                  <a:pt x="35471" y="57666"/>
                </a:cubicBezTo>
                <a:cubicBezTo>
                  <a:pt x="35066" y="57851"/>
                  <a:pt x="34670" y="58071"/>
                  <a:pt x="34265" y="58326"/>
                </a:cubicBezTo>
                <a:cubicBezTo>
                  <a:pt x="34186" y="57560"/>
                  <a:pt x="34080" y="56786"/>
                  <a:pt x="33966" y="56055"/>
                </a:cubicBezTo>
                <a:lnTo>
                  <a:pt x="33966" y="56020"/>
                </a:lnTo>
                <a:lnTo>
                  <a:pt x="33966" y="55940"/>
                </a:lnTo>
                <a:cubicBezTo>
                  <a:pt x="34336" y="55685"/>
                  <a:pt x="34741" y="55500"/>
                  <a:pt x="35146" y="55359"/>
                </a:cubicBezTo>
                <a:close/>
                <a:moveTo>
                  <a:pt x="48202" y="56310"/>
                </a:moveTo>
                <a:cubicBezTo>
                  <a:pt x="48607" y="56425"/>
                  <a:pt x="49012" y="56530"/>
                  <a:pt x="49373" y="56645"/>
                </a:cubicBezTo>
                <a:cubicBezTo>
                  <a:pt x="49302" y="57340"/>
                  <a:pt x="49082" y="57921"/>
                  <a:pt x="48827" y="58441"/>
                </a:cubicBezTo>
                <a:cubicBezTo>
                  <a:pt x="48457" y="58291"/>
                  <a:pt x="48052" y="58185"/>
                  <a:pt x="47612" y="58106"/>
                </a:cubicBezTo>
                <a:cubicBezTo>
                  <a:pt x="47876" y="57560"/>
                  <a:pt x="48096" y="56970"/>
                  <a:pt x="48202" y="56310"/>
                </a:cubicBezTo>
                <a:close/>
                <a:moveTo>
                  <a:pt x="41634" y="56204"/>
                </a:moveTo>
                <a:cubicBezTo>
                  <a:pt x="41634" y="56865"/>
                  <a:pt x="41564" y="57525"/>
                  <a:pt x="41449" y="58141"/>
                </a:cubicBezTo>
                <a:cubicBezTo>
                  <a:pt x="40939" y="58256"/>
                  <a:pt x="40463" y="58361"/>
                  <a:pt x="39988" y="58476"/>
                </a:cubicBezTo>
                <a:cubicBezTo>
                  <a:pt x="40058" y="57816"/>
                  <a:pt x="40093" y="57120"/>
                  <a:pt x="40093" y="56460"/>
                </a:cubicBezTo>
                <a:cubicBezTo>
                  <a:pt x="40569" y="56345"/>
                  <a:pt x="41088" y="56275"/>
                  <a:pt x="41634" y="56204"/>
                </a:cubicBezTo>
                <a:close/>
                <a:moveTo>
                  <a:pt x="9535" y="54479"/>
                </a:moveTo>
                <a:cubicBezTo>
                  <a:pt x="9649" y="55764"/>
                  <a:pt x="9799" y="57041"/>
                  <a:pt x="9905" y="58361"/>
                </a:cubicBezTo>
                <a:cubicBezTo>
                  <a:pt x="9614" y="58441"/>
                  <a:pt x="9359" y="58511"/>
                  <a:pt x="9059" y="58582"/>
                </a:cubicBezTo>
                <a:cubicBezTo>
                  <a:pt x="8954" y="57305"/>
                  <a:pt x="8804" y="55984"/>
                  <a:pt x="8698" y="54664"/>
                </a:cubicBezTo>
                <a:cubicBezTo>
                  <a:pt x="8989" y="54620"/>
                  <a:pt x="9244" y="54549"/>
                  <a:pt x="9535" y="54479"/>
                </a:cubicBezTo>
                <a:close/>
                <a:moveTo>
                  <a:pt x="31624" y="55720"/>
                </a:moveTo>
                <a:cubicBezTo>
                  <a:pt x="31730" y="56381"/>
                  <a:pt x="31765" y="57006"/>
                  <a:pt x="31844" y="57596"/>
                </a:cubicBezTo>
                <a:cubicBezTo>
                  <a:pt x="31844" y="57701"/>
                  <a:pt x="31844" y="57780"/>
                  <a:pt x="31879" y="57851"/>
                </a:cubicBezTo>
                <a:cubicBezTo>
                  <a:pt x="31765" y="58036"/>
                  <a:pt x="31659" y="58256"/>
                  <a:pt x="31545" y="58441"/>
                </a:cubicBezTo>
                <a:cubicBezTo>
                  <a:pt x="31509" y="58511"/>
                  <a:pt x="31474" y="58546"/>
                  <a:pt x="31474" y="58626"/>
                </a:cubicBezTo>
                <a:cubicBezTo>
                  <a:pt x="31404" y="57921"/>
                  <a:pt x="31289" y="57226"/>
                  <a:pt x="31184" y="56530"/>
                </a:cubicBezTo>
                <a:cubicBezTo>
                  <a:pt x="31219" y="56530"/>
                  <a:pt x="31219" y="56530"/>
                  <a:pt x="31219" y="56495"/>
                </a:cubicBezTo>
                <a:cubicBezTo>
                  <a:pt x="31325" y="56240"/>
                  <a:pt x="31474" y="55984"/>
                  <a:pt x="31624" y="55720"/>
                </a:cubicBezTo>
                <a:close/>
                <a:moveTo>
                  <a:pt x="17722" y="54884"/>
                </a:moveTo>
                <a:cubicBezTo>
                  <a:pt x="17899" y="56020"/>
                  <a:pt x="18083" y="57191"/>
                  <a:pt x="18268" y="58326"/>
                </a:cubicBezTo>
                <a:cubicBezTo>
                  <a:pt x="18083" y="58441"/>
                  <a:pt x="17863" y="58546"/>
                  <a:pt x="17678" y="58661"/>
                </a:cubicBezTo>
                <a:cubicBezTo>
                  <a:pt x="17502" y="57525"/>
                  <a:pt x="17353" y="56345"/>
                  <a:pt x="17133" y="55174"/>
                </a:cubicBezTo>
                <a:cubicBezTo>
                  <a:pt x="17168" y="55174"/>
                  <a:pt x="17203" y="55174"/>
                  <a:pt x="17203" y="55139"/>
                </a:cubicBezTo>
                <a:cubicBezTo>
                  <a:pt x="17388" y="55060"/>
                  <a:pt x="17538" y="54990"/>
                  <a:pt x="17722" y="54884"/>
                </a:cubicBezTo>
                <a:close/>
                <a:moveTo>
                  <a:pt x="28067" y="55685"/>
                </a:moveTo>
                <a:cubicBezTo>
                  <a:pt x="28287" y="56530"/>
                  <a:pt x="28463" y="57375"/>
                  <a:pt x="28648" y="58221"/>
                </a:cubicBezTo>
                <a:cubicBezTo>
                  <a:pt x="28463" y="58405"/>
                  <a:pt x="28243" y="58626"/>
                  <a:pt x="28023" y="58802"/>
                </a:cubicBezTo>
                <a:cubicBezTo>
                  <a:pt x="27882" y="57921"/>
                  <a:pt x="27697" y="57085"/>
                  <a:pt x="27477" y="56204"/>
                </a:cubicBezTo>
                <a:cubicBezTo>
                  <a:pt x="27512" y="56160"/>
                  <a:pt x="27583" y="56125"/>
                  <a:pt x="27662" y="56055"/>
                </a:cubicBezTo>
                <a:cubicBezTo>
                  <a:pt x="27803" y="55940"/>
                  <a:pt x="27953" y="55835"/>
                  <a:pt x="28067" y="55685"/>
                </a:cubicBezTo>
                <a:close/>
                <a:moveTo>
                  <a:pt x="8654" y="54699"/>
                </a:moveTo>
                <a:cubicBezTo>
                  <a:pt x="8769" y="55984"/>
                  <a:pt x="8875" y="57305"/>
                  <a:pt x="8989" y="58626"/>
                </a:cubicBezTo>
                <a:cubicBezTo>
                  <a:pt x="8698" y="58696"/>
                  <a:pt x="8399" y="58766"/>
                  <a:pt x="8109" y="58846"/>
                </a:cubicBezTo>
                <a:cubicBezTo>
                  <a:pt x="7994" y="57525"/>
                  <a:pt x="7888" y="56160"/>
                  <a:pt x="7774" y="54840"/>
                </a:cubicBezTo>
                <a:cubicBezTo>
                  <a:pt x="8073" y="54805"/>
                  <a:pt x="8364" y="54734"/>
                  <a:pt x="8654" y="54699"/>
                </a:cubicBezTo>
                <a:close/>
                <a:moveTo>
                  <a:pt x="23260" y="55544"/>
                </a:moveTo>
                <a:cubicBezTo>
                  <a:pt x="23480" y="56460"/>
                  <a:pt x="23700" y="57411"/>
                  <a:pt x="23885" y="58326"/>
                </a:cubicBezTo>
                <a:cubicBezTo>
                  <a:pt x="23586" y="58511"/>
                  <a:pt x="23295" y="58661"/>
                  <a:pt x="23005" y="58846"/>
                </a:cubicBezTo>
                <a:cubicBezTo>
                  <a:pt x="22820" y="57886"/>
                  <a:pt x="22635" y="56970"/>
                  <a:pt x="22415" y="56055"/>
                </a:cubicBezTo>
                <a:cubicBezTo>
                  <a:pt x="22706" y="55870"/>
                  <a:pt x="22961" y="55720"/>
                  <a:pt x="23260" y="55544"/>
                </a:cubicBezTo>
                <a:close/>
                <a:moveTo>
                  <a:pt x="40023" y="56460"/>
                </a:moveTo>
                <a:cubicBezTo>
                  <a:pt x="40023" y="57155"/>
                  <a:pt x="40023" y="57816"/>
                  <a:pt x="39908" y="58476"/>
                </a:cubicBezTo>
                <a:cubicBezTo>
                  <a:pt x="39398" y="58626"/>
                  <a:pt x="38922" y="58731"/>
                  <a:pt x="38482" y="58881"/>
                </a:cubicBezTo>
                <a:cubicBezTo>
                  <a:pt x="38517" y="58221"/>
                  <a:pt x="38517" y="57525"/>
                  <a:pt x="38482" y="56786"/>
                </a:cubicBezTo>
                <a:cubicBezTo>
                  <a:pt x="38958" y="56680"/>
                  <a:pt x="39468" y="56565"/>
                  <a:pt x="40023" y="56460"/>
                </a:cubicBezTo>
                <a:close/>
                <a:moveTo>
                  <a:pt x="33895" y="55940"/>
                </a:moveTo>
                <a:lnTo>
                  <a:pt x="33895" y="56055"/>
                </a:lnTo>
                <a:lnTo>
                  <a:pt x="33931" y="56055"/>
                </a:lnTo>
                <a:cubicBezTo>
                  <a:pt x="34010" y="56821"/>
                  <a:pt x="34115" y="57596"/>
                  <a:pt x="34230" y="58361"/>
                </a:cubicBezTo>
                <a:cubicBezTo>
                  <a:pt x="33931" y="58546"/>
                  <a:pt x="33675" y="58731"/>
                  <a:pt x="33420" y="58951"/>
                </a:cubicBezTo>
                <a:cubicBezTo>
                  <a:pt x="33349" y="58361"/>
                  <a:pt x="33270" y="57780"/>
                  <a:pt x="33200" y="57191"/>
                </a:cubicBezTo>
                <a:cubicBezTo>
                  <a:pt x="33165" y="56970"/>
                  <a:pt x="33129" y="56750"/>
                  <a:pt x="33085" y="56530"/>
                </a:cubicBezTo>
                <a:cubicBezTo>
                  <a:pt x="33349" y="56310"/>
                  <a:pt x="33640" y="56125"/>
                  <a:pt x="33895" y="55940"/>
                </a:cubicBezTo>
                <a:close/>
                <a:moveTo>
                  <a:pt x="30083" y="56090"/>
                </a:moveTo>
                <a:cubicBezTo>
                  <a:pt x="30224" y="56786"/>
                  <a:pt x="30374" y="57481"/>
                  <a:pt x="30444" y="58185"/>
                </a:cubicBezTo>
                <a:cubicBezTo>
                  <a:pt x="30374" y="58441"/>
                  <a:pt x="30268" y="58731"/>
                  <a:pt x="30154" y="58987"/>
                </a:cubicBezTo>
                <a:cubicBezTo>
                  <a:pt x="30048" y="58221"/>
                  <a:pt x="29898" y="57481"/>
                  <a:pt x="29749" y="56715"/>
                </a:cubicBezTo>
                <a:cubicBezTo>
                  <a:pt x="29863" y="56530"/>
                  <a:pt x="29969" y="56310"/>
                  <a:pt x="30083" y="56090"/>
                </a:cubicBezTo>
                <a:close/>
                <a:moveTo>
                  <a:pt x="7739" y="54840"/>
                </a:moveTo>
                <a:cubicBezTo>
                  <a:pt x="7853" y="56160"/>
                  <a:pt x="7959" y="57525"/>
                  <a:pt x="8073" y="58846"/>
                </a:cubicBezTo>
                <a:cubicBezTo>
                  <a:pt x="7739" y="58916"/>
                  <a:pt x="7448" y="58987"/>
                  <a:pt x="7114" y="59066"/>
                </a:cubicBezTo>
                <a:cubicBezTo>
                  <a:pt x="7043" y="57701"/>
                  <a:pt x="6938" y="56345"/>
                  <a:pt x="6858" y="54990"/>
                </a:cubicBezTo>
                <a:cubicBezTo>
                  <a:pt x="7158" y="54954"/>
                  <a:pt x="7448" y="54884"/>
                  <a:pt x="7739" y="54840"/>
                </a:cubicBezTo>
                <a:close/>
                <a:moveTo>
                  <a:pt x="17097" y="55210"/>
                </a:moveTo>
                <a:cubicBezTo>
                  <a:pt x="17282" y="56381"/>
                  <a:pt x="17458" y="57560"/>
                  <a:pt x="17643" y="58696"/>
                </a:cubicBezTo>
                <a:cubicBezTo>
                  <a:pt x="17353" y="58846"/>
                  <a:pt x="17062" y="59022"/>
                  <a:pt x="16763" y="59171"/>
                </a:cubicBezTo>
                <a:cubicBezTo>
                  <a:pt x="16622" y="58000"/>
                  <a:pt x="16437" y="56821"/>
                  <a:pt x="16252" y="55650"/>
                </a:cubicBezTo>
                <a:cubicBezTo>
                  <a:pt x="16543" y="55500"/>
                  <a:pt x="16798" y="55359"/>
                  <a:pt x="17097" y="55210"/>
                </a:cubicBezTo>
                <a:close/>
                <a:moveTo>
                  <a:pt x="6788" y="54990"/>
                </a:moveTo>
                <a:cubicBezTo>
                  <a:pt x="6894" y="56345"/>
                  <a:pt x="6973" y="57701"/>
                  <a:pt x="7078" y="59066"/>
                </a:cubicBezTo>
                <a:cubicBezTo>
                  <a:pt x="6788" y="59136"/>
                  <a:pt x="6453" y="59171"/>
                  <a:pt x="6163" y="59242"/>
                </a:cubicBezTo>
                <a:cubicBezTo>
                  <a:pt x="6092" y="57851"/>
                  <a:pt x="5978" y="56460"/>
                  <a:pt x="5908" y="55104"/>
                </a:cubicBezTo>
                <a:cubicBezTo>
                  <a:pt x="6198" y="55060"/>
                  <a:pt x="6497" y="55025"/>
                  <a:pt x="6788" y="54990"/>
                </a:cubicBezTo>
                <a:close/>
                <a:moveTo>
                  <a:pt x="22345" y="56055"/>
                </a:moveTo>
                <a:cubicBezTo>
                  <a:pt x="22565" y="57006"/>
                  <a:pt x="22785" y="57921"/>
                  <a:pt x="22961" y="58881"/>
                </a:cubicBezTo>
                <a:cubicBezTo>
                  <a:pt x="22890" y="58916"/>
                  <a:pt x="22820" y="58951"/>
                  <a:pt x="22741" y="58987"/>
                </a:cubicBezTo>
                <a:cubicBezTo>
                  <a:pt x="22565" y="59101"/>
                  <a:pt x="22380" y="59207"/>
                  <a:pt x="22230" y="59321"/>
                </a:cubicBezTo>
                <a:cubicBezTo>
                  <a:pt x="22045" y="58361"/>
                  <a:pt x="21860" y="57411"/>
                  <a:pt x="21684" y="56460"/>
                </a:cubicBezTo>
                <a:cubicBezTo>
                  <a:pt x="21825" y="56381"/>
                  <a:pt x="21975" y="56310"/>
                  <a:pt x="22124" y="56204"/>
                </a:cubicBezTo>
                <a:cubicBezTo>
                  <a:pt x="22195" y="56160"/>
                  <a:pt x="22265" y="56125"/>
                  <a:pt x="22345" y="56055"/>
                </a:cubicBezTo>
                <a:close/>
                <a:moveTo>
                  <a:pt x="38412" y="56786"/>
                </a:moveTo>
                <a:cubicBezTo>
                  <a:pt x="38447" y="57525"/>
                  <a:pt x="38447" y="58221"/>
                  <a:pt x="38412" y="58881"/>
                </a:cubicBezTo>
                <a:cubicBezTo>
                  <a:pt x="38042" y="59022"/>
                  <a:pt x="37672" y="59136"/>
                  <a:pt x="37382" y="59207"/>
                </a:cubicBezTo>
                <a:cubicBezTo>
                  <a:pt x="37267" y="59286"/>
                  <a:pt x="37162" y="59321"/>
                  <a:pt x="37047" y="59356"/>
                </a:cubicBezTo>
                <a:cubicBezTo>
                  <a:pt x="37047" y="58661"/>
                  <a:pt x="37012" y="57965"/>
                  <a:pt x="36942" y="57191"/>
                </a:cubicBezTo>
                <a:cubicBezTo>
                  <a:pt x="37232" y="57120"/>
                  <a:pt x="37531" y="57006"/>
                  <a:pt x="37822" y="56935"/>
                </a:cubicBezTo>
                <a:cubicBezTo>
                  <a:pt x="38007" y="56900"/>
                  <a:pt x="38192" y="56865"/>
                  <a:pt x="38412" y="56786"/>
                </a:cubicBezTo>
                <a:close/>
                <a:moveTo>
                  <a:pt x="5837" y="55104"/>
                </a:moveTo>
                <a:cubicBezTo>
                  <a:pt x="5943" y="56495"/>
                  <a:pt x="6013" y="57851"/>
                  <a:pt x="6092" y="59242"/>
                </a:cubicBezTo>
                <a:cubicBezTo>
                  <a:pt x="5793" y="59286"/>
                  <a:pt x="5503" y="59356"/>
                  <a:pt x="5177" y="59392"/>
                </a:cubicBezTo>
                <a:cubicBezTo>
                  <a:pt x="5098" y="58000"/>
                  <a:pt x="5027" y="56565"/>
                  <a:pt x="4957" y="55174"/>
                </a:cubicBezTo>
                <a:cubicBezTo>
                  <a:pt x="5247" y="55174"/>
                  <a:pt x="5538" y="55139"/>
                  <a:pt x="5837" y="55104"/>
                </a:cubicBezTo>
                <a:close/>
                <a:moveTo>
                  <a:pt x="27407" y="56240"/>
                </a:moveTo>
                <a:cubicBezTo>
                  <a:pt x="27627" y="57120"/>
                  <a:pt x="27803" y="57965"/>
                  <a:pt x="27988" y="58846"/>
                </a:cubicBezTo>
                <a:cubicBezTo>
                  <a:pt x="27733" y="59022"/>
                  <a:pt x="27477" y="59242"/>
                  <a:pt x="27222" y="59427"/>
                </a:cubicBezTo>
                <a:cubicBezTo>
                  <a:pt x="27037" y="58546"/>
                  <a:pt x="26852" y="57666"/>
                  <a:pt x="26667" y="56786"/>
                </a:cubicBezTo>
                <a:cubicBezTo>
                  <a:pt x="26923" y="56601"/>
                  <a:pt x="27187" y="56425"/>
                  <a:pt x="27407" y="56240"/>
                </a:cubicBezTo>
                <a:close/>
                <a:moveTo>
                  <a:pt x="31149" y="56645"/>
                </a:moveTo>
                <a:cubicBezTo>
                  <a:pt x="31254" y="57305"/>
                  <a:pt x="31369" y="58000"/>
                  <a:pt x="31439" y="58731"/>
                </a:cubicBezTo>
                <a:cubicBezTo>
                  <a:pt x="31289" y="58987"/>
                  <a:pt x="31184" y="59242"/>
                  <a:pt x="31104" y="59506"/>
                </a:cubicBezTo>
                <a:cubicBezTo>
                  <a:pt x="31034" y="58766"/>
                  <a:pt x="30964" y="58036"/>
                  <a:pt x="30849" y="57375"/>
                </a:cubicBezTo>
                <a:cubicBezTo>
                  <a:pt x="30928" y="57120"/>
                  <a:pt x="31034" y="56865"/>
                  <a:pt x="31149" y="56645"/>
                </a:cubicBezTo>
                <a:close/>
                <a:moveTo>
                  <a:pt x="4913" y="55174"/>
                </a:moveTo>
                <a:cubicBezTo>
                  <a:pt x="4992" y="56601"/>
                  <a:pt x="5062" y="58000"/>
                  <a:pt x="5133" y="59392"/>
                </a:cubicBezTo>
                <a:cubicBezTo>
                  <a:pt x="4807" y="59427"/>
                  <a:pt x="4517" y="59506"/>
                  <a:pt x="4182" y="59541"/>
                </a:cubicBezTo>
                <a:cubicBezTo>
                  <a:pt x="4147" y="58106"/>
                  <a:pt x="4076" y="56680"/>
                  <a:pt x="3997" y="55245"/>
                </a:cubicBezTo>
                <a:cubicBezTo>
                  <a:pt x="4296" y="55245"/>
                  <a:pt x="4622" y="55210"/>
                  <a:pt x="4913" y="55174"/>
                </a:cubicBezTo>
                <a:close/>
                <a:moveTo>
                  <a:pt x="33050" y="56565"/>
                </a:moveTo>
                <a:cubicBezTo>
                  <a:pt x="33085" y="56786"/>
                  <a:pt x="33085" y="56970"/>
                  <a:pt x="33129" y="57191"/>
                </a:cubicBezTo>
                <a:cubicBezTo>
                  <a:pt x="33200" y="57780"/>
                  <a:pt x="33305" y="58405"/>
                  <a:pt x="33385" y="59022"/>
                </a:cubicBezTo>
                <a:cubicBezTo>
                  <a:pt x="33165" y="59207"/>
                  <a:pt x="32980" y="59392"/>
                  <a:pt x="32795" y="59576"/>
                </a:cubicBezTo>
                <a:cubicBezTo>
                  <a:pt x="32724" y="58766"/>
                  <a:pt x="32610" y="57965"/>
                  <a:pt x="32540" y="57191"/>
                </a:cubicBezTo>
                <a:cubicBezTo>
                  <a:pt x="32540" y="57155"/>
                  <a:pt x="32504" y="57120"/>
                  <a:pt x="32504" y="57085"/>
                </a:cubicBezTo>
                <a:cubicBezTo>
                  <a:pt x="32689" y="56900"/>
                  <a:pt x="32865" y="56750"/>
                  <a:pt x="33050" y="56565"/>
                </a:cubicBezTo>
                <a:close/>
                <a:moveTo>
                  <a:pt x="44992" y="57871"/>
                </a:moveTo>
                <a:cubicBezTo>
                  <a:pt x="45367" y="57871"/>
                  <a:pt x="45748" y="57896"/>
                  <a:pt x="46115" y="57921"/>
                </a:cubicBezTo>
                <a:cubicBezTo>
                  <a:pt x="45895" y="58476"/>
                  <a:pt x="45631" y="59022"/>
                  <a:pt x="45305" y="59541"/>
                </a:cubicBezTo>
                <a:cubicBezTo>
                  <a:pt x="44795" y="59541"/>
                  <a:pt x="44310" y="59541"/>
                  <a:pt x="43835" y="59576"/>
                </a:cubicBezTo>
                <a:cubicBezTo>
                  <a:pt x="44134" y="59022"/>
                  <a:pt x="44354" y="58476"/>
                  <a:pt x="44531" y="57886"/>
                </a:cubicBezTo>
                <a:cubicBezTo>
                  <a:pt x="44683" y="57876"/>
                  <a:pt x="44837" y="57871"/>
                  <a:pt x="44992" y="57871"/>
                </a:cubicBezTo>
                <a:close/>
                <a:moveTo>
                  <a:pt x="3962" y="55245"/>
                </a:moveTo>
                <a:cubicBezTo>
                  <a:pt x="3997" y="56680"/>
                  <a:pt x="4076" y="58106"/>
                  <a:pt x="4147" y="59541"/>
                </a:cubicBezTo>
                <a:cubicBezTo>
                  <a:pt x="3856" y="59576"/>
                  <a:pt x="3522" y="59612"/>
                  <a:pt x="3231" y="59612"/>
                </a:cubicBezTo>
                <a:cubicBezTo>
                  <a:pt x="3152" y="58185"/>
                  <a:pt x="3117" y="56715"/>
                  <a:pt x="3081" y="55280"/>
                </a:cubicBezTo>
                <a:cubicBezTo>
                  <a:pt x="3372" y="55280"/>
                  <a:pt x="3671" y="55280"/>
                  <a:pt x="3962" y="55245"/>
                </a:cubicBezTo>
                <a:close/>
                <a:moveTo>
                  <a:pt x="16217" y="55685"/>
                </a:moveTo>
                <a:cubicBezTo>
                  <a:pt x="16402" y="56821"/>
                  <a:pt x="16543" y="58000"/>
                  <a:pt x="16728" y="59207"/>
                </a:cubicBezTo>
                <a:cubicBezTo>
                  <a:pt x="16437" y="59356"/>
                  <a:pt x="16182" y="59506"/>
                  <a:pt x="15882" y="59647"/>
                </a:cubicBezTo>
                <a:cubicBezTo>
                  <a:pt x="15742" y="58441"/>
                  <a:pt x="15557" y="57261"/>
                  <a:pt x="15407" y="56090"/>
                </a:cubicBezTo>
                <a:cubicBezTo>
                  <a:pt x="15662" y="55940"/>
                  <a:pt x="15962" y="55835"/>
                  <a:pt x="16217" y="55685"/>
                </a:cubicBezTo>
                <a:close/>
                <a:moveTo>
                  <a:pt x="46186" y="57921"/>
                </a:moveTo>
                <a:cubicBezTo>
                  <a:pt x="46626" y="57965"/>
                  <a:pt x="47101" y="58036"/>
                  <a:pt x="47541" y="58141"/>
                </a:cubicBezTo>
                <a:cubicBezTo>
                  <a:pt x="47251" y="58731"/>
                  <a:pt x="46881" y="59207"/>
                  <a:pt x="46476" y="59682"/>
                </a:cubicBezTo>
                <a:cubicBezTo>
                  <a:pt x="46115" y="59612"/>
                  <a:pt x="45745" y="59576"/>
                  <a:pt x="45340" y="59541"/>
                </a:cubicBezTo>
                <a:cubicBezTo>
                  <a:pt x="45675" y="59022"/>
                  <a:pt x="45966" y="58511"/>
                  <a:pt x="46186" y="57921"/>
                </a:cubicBezTo>
                <a:close/>
                <a:moveTo>
                  <a:pt x="3011" y="55280"/>
                </a:moveTo>
                <a:cubicBezTo>
                  <a:pt x="3046" y="56715"/>
                  <a:pt x="3117" y="58185"/>
                  <a:pt x="3152" y="59647"/>
                </a:cubicBezTo>
                <a:cubicBezTo>
                  <a:pt x="2861" y="59647"/>
                  <a:pt x="2536" y="59682"/>
                  <a:pt x="2236" y="59726"/>
                </a:cubicBezTo>
                <a:cubicBezTo>
                  <a:pt x="2201" y="58256"/>
                  <a:pt x="2166" y="56786"/>
                  <a:pt x="2131" y="55324"/>
                </a:cubicBezTo>
                <a:cubicBezTo>
                  <a:pt x="2421" y="55324"/>
                  <a:pt x="2712" y="55324"/>
                  <a:pt x="3011" y="55280"/>
                </a:cubicBezTo>
                <a:close/>
                <a:moveTo>
                  <a:pt x="2051" y="55324"/>
                </a:moveTo>
                <a:cubicBezTo>
                  <a:pt x="2095" y="56786"/>
                  <a:pt x="2131" y="58256"/>
                  <a:pt x="2166" y="59726"/>
                </a:cubicBezTo>
                <a:cubicBezTo>
                  <a:pt x="1875" y="59726"/>
                  <a:pt x="1541" y="59761"/>
                  <a:pt x="1250" y="59761"/>
                </a:cubicBezTo>
                <a:cubicBezTo>
                  <a:pt x="1215" y="58291"/>
                  <a:pt x="1171" y="56821"/>
                  <a:pt x="1171" y="55359"/>
                </a:cubicBezTo>
                <a:cubicBezTo>
                  <a:pt x="1470" y="55359"/>
                  <a:pt x="1761" y="55359"/>
                  <a:pt x="2051" y="55324"/>
                </a:cubicBezTo>
                <a:close/>
                <a:moveTo>
                  <a:pt x="44460" y="57886"/>
                </a:moveTo>
                <a:cubicBezTo>
                  <a:pt x="44275" y="58476"/>
                  <a:pt x="44055" y="59022"/>
                  <a:pt x="43765" y="59576"/>
                </a:cubicBezTo>
                <a:cubicBezTo>
                  <a:pt x="43289" y="59612"/>
                  <a:pt x="42814" y="59682"/>
                  <a:pt x="42374" y="59761"/>
                </a:cubicBezTo>
                <a:cubicBezTo>
                  <a:pt x="42629" y="59207"/>
                  <a:pt x="42814" y="58626"/>
                  <a:pt x="42955" y="58000"/>
                </a:cubicBezTo>
                <a:cubicBezTo>
                  <a:pt x="43430" y="57921"/>
                  <a:pt x="43949" y="57886"/>
                  <a:pt x="44460" y="57886"/>
                </a:cubicBezTo>
                <a:close/>
                <a:moveTo>
                  <a:pt x="1101" y="55359"/>
                </a:moveTo>
                <a:cubicBezTo>
                  <a:pt x="1136" y="56821"/>
                  <a:pt x="1171" y="58291"/>
                  <a:pt x="1171" y="59761"/>
                </a:cubicBezTo>
                <a:cubicBezTo>
                  <a:pt x="881" y="59796"/>
                  <a:pt x="555" y="59796"/>
                  <a:pt x="255" y="59832"/>
                </a:cubicBezTo>
                <a:cubicBezTo>
                  <a:pt x="220" y="58326"/>
                  <a:pt x="220" y="56821"/>
                  <a:pt x="220" y="55359"/>
                </a:cubicBezTo>
                <a:close/>
                <a:moveTo>
                  <a:pt x="21605" y="56495"/>
                </a:moveTo>
                <a:cubicBezTo>
                  <a:pt x="21825" y="57446"/>
                  <a:pt x="22010" y="58405"/>
                  <a:pt x="22160" y="59321"/>
                </a:cubicBezTo>
                <a:cubicBezTo>
                  <a:pt x="21904" y="59506"/>
                  <a:pt x="21640" y="59682"/>
                  <a:pt x="21385" y="59832"/>
                </a:cubicBezTo>
                <a:cubicBezTo>
                  <a:pt x="21200" y="58881"/>
                  <a:pt x="21024" y="57921"/>
                  <a:pt x="20839" y="56935"/>
                </a:cubicBezTo>
                <a:cubicBezTo>
                  <a:pt x="21094" y="56786"/>
                  <a:pt x="21350" y="56645"/>
                  <a:pt x="21605" y="56495"/>
                </a:cubicBezTo>
                <a:close/>
                <a:moveTo>
                  <a:pt x="29713" y="56786"/>
                </a:moveTo>
                <a:cubicBezTo>
                  <a:pt x="29863" y="57560"/>
                  <a:pt x="30004" y="58326"/>
                  <a:pt x="30118" y="59066"/>
                </a:cubicBezTo>
                <a:cubicBezTo>
                  <a:pt x="29969" y="59356"/>
                  <a:pt x="29863" y="59612"/>
                  <a:pt x="29713" y="59867"/>
                </a:cubicBezTo>
                <a:cubicBezTo>
                  <a:pt x="29608" y="59022"/>
                  <a:pt x="29458" y="58256"/>
                  <a:pt x="29308" y="57446"/>
                </a:cubicBezTo>
                <a:cubicBezTo>
                  <a:pt x="29458" y="57226"/>
                  <a:pt x="29564" y="57006"/>
                  <a:pt x="29713" y="56786"/>
                </a:cubicBezTo>
                <a:close/>
                <a:moveTo>
                  <a:pt x="36906" y="57191"/>
                </a:moveTo>
                <a:cubicBezTo>
                  <a:pt x="36942" y="57965"/>
                  <a:pt x="36977" y="58696"/>
                  <a:pt x="36977" y="59392"/>
                </a:cubicBezTo>
                <a:cubicBezTo>
                  <a:pt x="36537" y="59541"/>
                  <a:pt x="36096" y="59726"/>
                  <a:pt x="35691" y="59946"/>
                </a:cubicBezTo>
                <a:cubicBezTo>
                  <a:pt x="35656" y="59171"/>
                  <a:pt x="35621" y="58441"/>
                  <a:pt x="35550" y="57701"/>
                </a:cubicBezTo>
                <a:cubicBezTo>
                  <a:pt x="35991" y="57525"/>
                  <a:pt x="36431" y="57340"/>
                  <a:pt x="36906" y="57191"/>
                </a:cubicBezTo>
                <a:close/>
                <a:moveTo>
                  <a:pt x="47612" y="58141"/>
                </a:moveTo>
                <a:cubicBezTo>
                  <a:pt x="48017" y="58256"/>
                  <a:pt x="48422" y="58361"/>
                  <a:pt x="48792" y="58511"/>
                </a:cubicBezTo>
                <a:cubicBezTo>
                  <a:pt x="48492" y="59066"/>
                  <a:pt x="48131" y="59576"/>
                  <a:pt x="47726" y="60017"/>
                </a:cubicBezTo>
                <a:cubicBezTo>
                  <a:pt x="47321" y="59867"/>
                  <a:pt x="46952" y="59761"/>
                  <a:pt x="46555" y="59682"/>
                </a:cubicBezTo>
                <a:cubicBezTo>
                  <a:pt x="46952" y="59242"/>
                  <a:pt x="47321" y="58731"/>
                  <a:pt x="47612" y="58141"/>
                </a:cubicBezTo>
                <a:close/>
                <a:moveTo>
                  <a:pt x="26597" y="56821"/>
                </a:moveTo>
                <a:cubicBezTo>
                  <a:pt x="26817" y="57701"/>
                  <a:pt x="27002" y="58582"/>
                  <a:pt x="27143" y="59462"/>
                </a:cubicBezTo>
                <a:cubicBezTo>
                  <a:pt x="26887" y="59647"/>
                  <a:pt x="26597" y="59867"/>
                  <a:pt x="26342" y="60052"/>
                </a:cubicBezTo>
                <a:cubicBezTo>
                  <a:pt x="26157" y="59136"/>
                  <a:pt x="25972" y="58221"/>
                  <a:pt x="25787" y="57340"/>
                </a:cubicBezTo>
                <a:cubicBezTo>
                  <a:pt x="26086" y="57155"/>
                  <a:pt x="26342" y="57006"/>
                  <a:pt x="26597" y="56821"/>
                </a:cubicBezTo>
                <a:close/>
                <a:moveTo>
                  <a:pt x="42884" y="58000"/>
                </a:moveTo>
                <a:lnTo>
                  <a:pt x="42884" y="58000"/>
                </a:lnTo>
                <a:cubicBezTo>
                  <a:pt x="42735" y="58626"/>
                  <a:pt x="42550" y="59207"/>
                  <a:pt x="42294" y="59796"/>
                </a:cubicBezTo>
                <a:cubicBezTo>
                  <a:pt x="41854" y="59867"/>
                  <a:pt x="41414" y="59981"/>
                  <a:pt x="41009" y="60087"/>
                </a:cubicBezTo>
                <a:cubicBezTo>
                  <a:pt x="41229" y="59462"/>
                  <a:pt x="41379" y="58846"/>
                  <a:pt x="41493" y="58221"/>
                </a:cubicBezTo>
                <a:cubicBezTo>
                  <a:pt x="41969" y="58106"/>
                  <a:pt x="42409" y="58036"/>
                  <a:pt x="42884" y="58000"/>
                </a:cubicBezTo>
                <a:close/>
                <a:moveTo>
                  <a:pt x="15337" y="56125"/>
                </a:moveTo>
                <a:cubicBezTo>
                  <a:pt x="15521" y="57305"/>
                  <a:pt x="15662" y="58476"/>
                  <a:pt x="15812" y="59682"/>
                </a:cubicBezTo>
                <a:cubicBezTo>
                  <a:pt x="15557" y="59832"/>
                  <a:pt x="15257" y="59981"/>
                  <a:pt x="14967" y="60122"/>
                </a:cubicBezTo>
                <a:cubicBezTo>
                  <a:pt x="14817" y="58916"/>
                  <a:pt x="14676" y="57745"/>
                  <a:pt x="14491" y="56530"/>
                </a:cubicBezTo>
                <a:cubicBezTo>
                  <a:pt x="14782" y="56425"/>
                  <a:pt x="15081" y="56275"/>
                  <a:pt x="15337" y="56125"/>
                </a:cubicBezTo>
                <a:close/>
                <a:moveTo>
                  <a:pt x="20804" y="56970"/>
                </a:moveTo>
                <a:cubicBezTo>
                  <a:pt x="20980" y="57921"/>
                  <a:pt x="21165" y="58881"/>
                  <a:pt x="21314" y="59867"/>
                </a:cubicBezTo>
                <a:cubicBezTo>
                  <a:pt x="21059" y="60052"/>
                  <a:pt x="20760" y="60237"/>
                  <a:pt x="20505" y="60386"/>
                </a:cubicBezTo>
                <a:cubicBezTo>
                  <a:pt x="20320" y="59427"/>
                  <a:pt x="20144" y="58441"/>
                  <a:pt x="19959" y="57446"/>
                </a:cubicBezTo>
                <a:cubicBezTo>
                  <a:pt x="20179" y="57340"/>
                  <a:pt x="20364" y="57191"/>
                  <a:pt x="20584" y="57085"/>
                </a:cubicBezTo>
                <a:cubicBezTo>
                  <a:pt x="20654" y="57041"/>
                  <a:pt x="20725" y="57006"/>
                  <a:pt x="20804" y="56970"/>
                </a:cubicBezTo>
                <a:close/>
                <a:moveTo>
                  <a:pt x="30814" y="57481"/>
                </a:moveTo>
                <a:cubicBezTo>
                  <a:pt x="30884" y="58185"/>
                  <a:pt x="30999" y="58881"/>
                  <a:pt x="31034" y="59612"/>
                </a:cubicBezTo>
                <a:cubicBezTo>
                  <a:pt x="30964" y="59867"/>
                  <a:pt x="30849" y="60122"/>
                  <a:pt x="30779" y="60386"/>
                </a:cubicBezTo>
                <a:cubicBezTo>
                  <a:pt x="30708" y="59647"/>
                  <a:pt x="30629" y="58916"/>
                  <a:pt x="30523" y="58185"/>
                </a:cubicBezTo>
                <a:cubicBezTo>
                  <a:pt x="30559" y="58106"/>
                  <a:pt x="30594" y="58000"/>
                  <a:pt x="30629" y="57921"/>
                </a:cubicBezTo>
                <a:cubicBezTo>
                  <a:pt x="30664" y="57780"/>
                  <a:pt x="30744" y="57631"/>
                  <a:pt x="30814" y="57481"/>
                </a:cubicBezTo>
                <a:close/>
                <a:moveTo>
                  <a:pt x="32469" y="57155"/>
                </a:moveTo>
                <a:lnTo>
                  <a:pt x="32469" y="57191"/>
                </a:lnTo>
                <a:cubicBezTo>
                  <a:pt x="32575" y="58000"/>
                  <a:pt x="32645" y="58802"/>
                  <a:pt x="32724" y="59647"/>
                </a:cubicBezTo>
                <a:cubicBezTo>
                  <a:pt x="32540" y="59867"/>
                  <a:pt x="32355" y="60122"/>
                  <a:pt x="32170" y="60386"/>
                </a:cubicBezTo>
                <a:cubicBezTo>
                  <a:pt x="32135" y="59796"/>
                  <a:pt x="32064" y="59207"/>
                  <a:pt x="31985" y="58582"/>
                </a:cubicBezTo>
                <a:cubicBezTo>
                  <a:pt x="31985" y="58361"/>
                  <a:pt x="31950" y="58106"/>
                  <a:pt x="31914" y="57886"/>
                </a:cubicBezTo>
                <a:cubicBezTo>
                  <a:pt x="32099" y="57631"/>
                  <a:pt x="32284" y="57375"/>
                  <a:pt x="32469" y="57155"/>
                </a:cubicBezTo>
                <a:close/>
                <a:moveTo>
                  <a:pt x="41449" y="58221"/>
                </a:moveTo>
                <a:lnTo>
                  <a:pt x="41449" y="58221"/>
                </a:lnTo>
                <a:cubicBezTo>
                  <a:pt x="41308" y="58881"/>
                  <a:pt x="41159" y="59506"/>
                  <a:pt x="40939" y="60087"/>
                </a:cubicBezTo>
                <a:cubicBezTo>
                  <a:pt x="40463" y="60201"/>
                  <a:pt x="40023" y="60342"/>
                  <a:pt x="39618" y="60492"/>
                </a:cubicBezTo>
                <a:cubicBezTo>
                  <a:pt x="39768" y="59867"/>
                  <a:pt x="39908" y="59207"/>
                  <a:pt x="39988" y="58511"/>
                </a:cubicBezTo>
                <a:cubicBezTo>
                  <a:pt x="40428" y="58405"/>
                  <a:pt x="40939" y="58291"/>
                  <a:pt x="41449" y="58221"/>
                </a:cubicBezTo>
                <a:close/>
                <a:moveTo>
                  <a:pt x="14456" y="56565"/>
                </a:moveTo>
                <a:cubicBezTo>
                  <a:pt x="14597" y="57780"/>
                  <a:pt x="14782" y="58951"/>
                  <a:pt x="14932" y="60166"/>
                </a:cubicBezTo>
                <a:cubicBezTo>
                  <a:pt x="14641" y="60307"/>
                  <a:pt x="14342" y="60457"/>
                  <a:pt x="14051" y="60606"/>
                </a:cubicBezTo>
                <a:cubicBezTo>
                  <a:pt x="13902" y="59356"/>
                  <a:pt x="13761" y="58141"/>
                  <a:pt x="13611" y="56970"/>
                </a:cubicBezTo>
                <a:cubicBezTo>
                  <a:pt x="13902" y="56821"/>
                  <a:pt x="14157" y="56715"/>
                  <a:pt x="14456" y="56565"/>
                </a:cubicBezTo>
                <a:close/>
                <a:moveTo>
                  <a:pt x="25752" y="57340"/>
                </a:moveTo>
                <a:cubicBezTo>
                  <a:pt x="25937" y="58256"/>
                  <a:pt x="26121" y="59171"/>
                  <a:pt x="26262" y="60052"/>
                </a:cubicBezTo>
                <a:cubicBezTo>
                  <a:pt x="25972" y="60272"/>
                  <a:pt x="25681" y="60457"/>
                  <a:pt x="25382" y="60642"/>
                </a:cubicBezTo>
                <a:cubicBezTo>
                  <a:pt x="25241" y="59726"/>
                  <a:pt x="25056" y="58766"/>
                  <a:pt x="24871" y="57851"/>
                </a:cubicBezTo>
                <a:cubicBezTo>
                  <a:pt x="25162" y="57701"/>
                  <a:pt x="25461" y="57525"/>
                  <a:pt x="25752" y="57340"/>
                </a:cubicBezTo>
                <a:close/>
                <a:moveTo>
                  <a:pt x="35471" y="57745"/>
                </a:moveTo>
                <a:cubicBezTo>
                  <a:pt x="35550" y="58476"/>
                  <a:pt x="35621" y="59207"/>
                  <a:pt x="35656" y="59981"/>
                </a:cubicBezTo>
                <a:cubicBezTo>
                  <a:pt x="35251" y="60166"/>
                  <a:pt x="34846" y="60422"/>
                  <a:pt x="34485" y="60642"/>
                </a:cubicBezTo>
                <a:cubicBezTo>
                  <a:pt x="34450" y="59902"/>
                  <a:pt x="34371" y="59136"/>
                  <a:pt x="34300" y="58361"/>
                </a:cubicBezTo>
                <a:cubicBezTo>
                  <a:pt x="34670" y="58141"/>
                  <a:pt x="35066" y="57921"/>
                  <a:pt x="35471" y="57745"/>
                </a:cubicBezTo>
                <a:close/>
                <a:moveTo>
                  <a:pt x="29273" y="57525"/>
                </a:moveTo>
                <a:cubicBezTo>
                  <a:pt x="29423" y="58291"/>
                  <a:pt x="29564" y="59136"/>
                  <a:pt x="29678" y="59946"/>
                </a:cubicBezTo>
                <a:cubicBezTo>
                  <a:pt x="29493" y="60237"/>
                  <a:pt x="29344" y="60492"/>
                  <a:pt x="29124" y="60747"/>
                </a:cubicBezTo>
                <a:cubicBezTo>
                  <a:pt x="29018" y="59902"/>
                  <a:pt x="28868" y="59066"/>
                  <a:pt x="28727" y="58221"/>
                </a:cubicBezTo>
                <a:cubicBezTo>
                  <a:pt x="28904" y="58000"/>
                  <a:pt x="29088" y="57745"/>
                  <a:pt x="29273" y="57525"/>
                </a:cubicBezTo>
                <a:close/>
                <a:moveTo>
                  <a:pt x="19923" y="57481"/>
                </a:moveTo>
                <a:cubicBezTo>
                  <a:pt x="20100" y="58476"/>
                  <a:pt x="20284" y="59462"/>
                  <a:pt x="20434" y="60422"/>
                </a:cubicBezTo>
                <a:cubicBezTo>
                  <a:pt x="20144" y="60606"/>
                  <a:pt x="19879" y="60783"/>
                  <a:pt x="19589" y="60967"/>
                </a:cubicBezTo>
                <a:cubicBezTo>
                  <a:pt x="19439" y="59981"/>
                  <a:pt x="19263" y="58951"/>
                  <a:pt x="19078" y="57965"/>
                </a:cubicBezTo>
                <a:cubicBezTo>
                  <a:pt x="19369" y="57780"/>
                  <a:pt x="19624" y="57631"/>
                  <a:pt x="19923" y="57481"/>
                </a:cubicBezTo>
                <a:close/>
                <a:moveTo>
                  <a:pt x="39908" y="58546"/>
                </a:moveTo>
                <a:lnTo>
                  <a:pt x="39908" y="58546"/>
                </a:lnTo>
                <a:cubicBezTo>
                  <a:pt x="39838" y="59207"/>
                  <a:pt x="39732" y="59867"/>
                  <a:pt x="39547" y="60527"/>
                </a:cubicBezTo>
                <a:cubicBezTo>
                  <a:pt x="39072" y="60677"/>
                  <a:pt x="38632" y="60827"/>
                  <a:pt x="38227" y="61003"/>
                </a:cubicBezTo>
                <a:cubicBezTo>
                  <a:pt x="38333" y="60342"/>
                  <a:pt x="38447" y="59647"/>
                  <a:pt x="38482" y="58951"/>
                </a:cubicBezTo>
                <a:cubicBezTo>
                  <a:pt x="38922" y="58802"/>
                  <a:pt x="39398" y="58661"/>
                  <a:pt x="39908" y="58546"/>
                </a:cubicBezTo>
                <a:close/>
                <a:moveTo>
                  <a:pt x="13576" y="56970"/>
                </a:moveTo>
                <a:cubicBezTo>
                  <a:pt x="13717" y="58185"/>
                  <a:pt x="13866" y="59392"/>
                  <a:pt x="14016" y="60606"/>
                </a:cubicBezTo>
                <a:cubicBezTo>
                  <a:pt x="13717" y="60747"/>
                  <a:pt x="13426" y="60897"/>
                  <a:pt x="13136" y="61047"/>
                </a:cubicBezTo>
                <a:cubicBezTo>
                  <a:pt x="12986" y="59832"/>
                  <a:pt x="12880" y="58582"/>
                  <a:pt x="12731" y="57375"/>
                </a:cubicBezTo>
                <a:cubicBezTo>
                  <a:pt x="12986" y="57261"/>
                  <a:pt x="13276" y="57120"/>
                  <a:pt x="13576" y="56970"/>
                </a:cubicBezTo>
                <a:close/>
                <a:moveTo>
                  <a:pt x="45305" y="59612"/>
                </a:moveTo>
                <a:cubicBezTo>
                  <a:pt x="45675" y="59647"/>
                  <a:pt x="46071" y="59682"/>
                  <a:pt x="46406" y="59726"/>
                </a:cubicBezTo>
                <a:cubicBezTo>
                  <a:pt x="46001" y="60201"/>
                  <a:pt x="45525" y="60642"/>
                  <a:pt x="45015" y="61047"/>
                </a:cubicBezTo>
                <a:cubicBezTo>
                  <a:pt x="44751" y="61003"/>
                  <a:pt x="44460" y="61003"/>
                  <a:pt x="44205" y="61003"/>
                </a:cubicBezTo>
                <a:cubicBezTo>
                  <a:pt x="44390" y="60783"/>
                  <a:pt x="44610" y="60562"/>
                  <a:pt x="44795" y="60342"/>
                </a:cubicBezTo>
                <a:cubicBezTo>
                  <a:pt x="44971" y="60087"/>
                  <a:pt x="45156" y="59867"/>
                  <a:pt x="45305" y="59612"/>
                </a:cubicBezTo>
                <a:close/>
                <a:moveTo>
                  <a:pt x="45235" y="59612"/>
                </a:moveTo>
                <a:cubicBezTo>
                  <a:pt x="45085" y="59867"/>
                  <a:pt x="44936" y="60087"/>
                  <a:pt x="44751" y="60307"/>
                </a:cubicBezTo>
                <a:cubicBezTo>
                  <a:pt x="44531" y="60562"/>
                  <a:pt x="44310" y="60783"/>
                  <a:pt x="44090" y="61003"/>
                </a:cubicBezTo>
                <a:cubicBezTo>
                  <a:pt x="43694" y="61003"/>
                  <a:pt x="43254" y="61047"/>
                  <a:pt x="42814" y="61117"/>
                </a:cubicBezTo>
                <a:lnTo>
                  <a:pt x="42814" y="61117"/>
                </a:lnTo>
                <a:cubicBezTo>
                  <a:pt x="42919" y="60967"/>
                  <a:pt x="43069" y="60827"/>
                  <a:pt x="43139" y="60677"/>
                </a:cubicBezTo>
                <a:cubicBezTo>
                  <a:pt x="43395" y="60342"/>
                  <a:pt x="43615" y="60017"/>
                  <a:pt x="43800" y="59647"/>
                </a:cubicBezTo>
                <a:cubicBezTo>
                  <a:pt x="44275" y="59612"/>
                  <a:pt x="44751" y="59612"/>
                  <a:pt x="45235" y="59612"/>
                </a:cubicBezTo>
                <a:close/>
                <a:moveTo>
                  <a:pt x="24801" y="57886"/>
                </a:moveTo>
                <a:cubicBezTo>
                  <a:pt x="25021" y="58802"/>
                  <a:pt x="25162" y="59761"/>
                  <a:pt x="25347" y="60677"/>
                </a:cubicBezTo>
                <a:cubicBezTo>
                  <a:pt x="25206" y="60747"/>
                  <a:pt x="25091" y="60827"/>
                  <a:pt x="24986" y="60897"/>
                </a:cubicBezTo>
                <a:cubicBezTo>
                  <a:pt x="24801" y="61003"/>
                  <a:pt x="24651" y="61117"/>
                  <a:pt x="24466" y="61188"/>
                </a:cubicBezTo>
                <a:cubicBezTo>
                  <a:pt x="24325" y="60237"/>
                  <a:pt x="24141" y="59321"/>
                  <a:pt x="23956" y="58361"/>
                </a:cubicBezTo>
                <a:cubicBezTo>
                  <a:pt x="24061" y="58291"/>
                  <a:pt x="24211" y="58221"/>
                  <a:pt x="24361" y="58141"/>
                </a:cubicBezTo>
                <a:cubicBezTo>
                  <a:pt x="24502" y="58071"/>
                  <a:pt x="24651" y="57965"/>
                  <a:pt x="24801" y="57886"/>
                </a:cubicBezTo>
                <a:close/>
                <a:moveTo>
                  <a:pt x="31879" y="57965"/>
                </a:moveTo>
                <a:cubicBezTo>
                  <a:pt x="31914" y="58185"/>
                  <a:pt x="31914" y="58405"/>
                  <a:pt x="31950" y="58626"/>
                </a:cubicBezTo>
                <a:cubicBezTo>
                  <a:pt x="32029" y="59242"/>
                  <a:pt x="32064" y="59867"/>
                  <a:pt x="32135" y="60457"/>
                </a:cubicBezTo>
                <a:cubicBezTo>
                  <a:pt x="31950" y="60712"/>
                  <a:pt x="31809" y="60967"/>
                  <a:pt x="31659" y="61223"/>
                </a:cubicBezTo>
                <a:cubicBezTo>
                  <a:pt x="31624" y="60527"/>
                  <a:pt x="31589" y="59761"/>
                  <a:pt x="31509" y="58951"/>
                </a:cubicBezTo>
                <a:cubicBezTo>
                  <a:pt x="31509" y="58881"/>
                  <a:pt x="31474" y="58802"/>
                  <a:pt x="31474" y="58731"/>
                </a:cubicBezTo>
                <a:cubicBezTo>
                  <a:pt x="31509" y="58661"/>
                  <a:pt x="31545" y="58546"/>
                  <a:pt x="31589" y="58476"/>
                </a:cubicBezTo>
                <a:cubicBezTo>
                  <a:pt x="31694" y="58291"/>
                  <a:pt x="31765" y="58106"/>
                  <a:pt x="31879" y="57965"/>
                </a:cubicBezTo>
                <a:close/>
                <a:moveTo>
                  <a:pt x="46476" y="59761"/>
                </a:moveTo>
                <a:cubicBezTo>
                  <a:pt x="46881" y="59832"/>
                  <a:pt x="47286" y="59902"/>
                  <a:pt x="47691" y="60052"/>
                </a:cubicBezTo>
                <a:cubicBezTo>
                  <a:pt x="47251" y="60492"/>
                  <a:pt x="46776" y="60932"/>
                  <a:pt x="46291" y="61302"/>
                </a:cubicBezTo>
                <a:cubicBezTo>
                  <a:pt x="45895" y="61188"/>
                  <a:pt x="45525" y="61117"/>
                  <a:pt x="45120" y="61047"/>
                </a:cubicBezTo>
                <a:cubicBezTo>
                  <a:pt x="45596" y="60642"/>
                  <a:pt x="46071" y="60201"/>
                  <a:pt x="46476" y="59761"/>
                </a:cubicBezTo>
                <a:close/>
                <a:moveTo>
                  <a:pt x="34230" y="58405"/>
                </a:moveTo>
                <a:cubicBezTo>
                  <a:pt x="34336" y="59171"/>
                  <a:pt x="34406" y="59946"/>
                  <a:pt x="34450" y="60677"/>
                </a:cubicBezTo>
                <a:cubicBezTo>
                  <a:pt x="34151" y="60897"/>
                  <a:pt x="33895" y="61117"/>
                  <a:pt x="33640" y="61337"/>
                </a:cubicBezTo>
                <a:cubicBezTo>
                  <a:pt x="33570" y="60562"/>
                  <a:pt x="33490" y="59796"/>
                  <a:pt x="33420" y="59022"/>
                </a:cubicBezTo>
                <a:cubicBezTo>
                  <a:pt x="33675" y="58802"/>
                  <a:pt x="33931" y="58582"/>
                  <a:pt x="34230" y="58405"/>
                </a:cubicBezTo>
                <a:close/>
                <a:moveTo>
                  <a:pt x="30488" y="58291"/>
                </a:moveTo>
                <a:cubicBezTo>
                  <a:pt x="30594" y="59022"/>
                  <a:pt x="30664" y="59761"/>
                  <a:pt x="30708" y="60527"/>
                </a:cubicBezTo>
                <a:cubicBezTo>
                  <a:pt x="30594" y="60827"/>
                  <a:pt x="30488" y="61117"/>
                  <a:pt x="30374" y="61408"/>
                </a:cubicBezTo>
                <a:cubicBezTo>
                  <a:pt x="30339" y="60642"/>
                  <a:pt x="30268" y="59867"/>
                  <a:pt x="30154" y="59101"/>
                </a:cubicBezTo>
                <a:cubicBezTo>
                  <a:pt x="30268" y="58846"/>
                  <a:pt x="30374" y="58546"/>
                  <a:pt x="30488" y="58291"/>
                </a:cubicBezTo>
                <a:close/>
                <a:moveTo>
                  <a:pt x="43729" y="59647"/>
                </a:moveTo>
                <a:lnTo>
                  <a:pt x="43729" y="59647"/>
                </a:lnTo>
                <a:cubicBezTo>
                  <a:pt x="43544" y="60017"/>
                  <a:pt x="43324" y="60307"/>
                  <a:pt x="43104" y="60642"/>
                </a:cubicBezTo>
                <a:cubicBezTo>
                  <a:pt x="42990" y="60827"/>
                  <a:pt x="42884" y="60967"/>
                  <a:pt x="42735" y="61117"/>
                </a:cubicBezTo>
                <a:cubicBezTo>
                  <a:pt x="42294" y="61188"/>
                  <a:pt x="41889" y="61302"/>
                  <a:pt x="41449" y="61408"/>
                </a:cubicBezTo>
                <a:cubicBezTo>
                  <a:pt x="41634" y="61152"/>
                  <a:pt x="41784" y="60932"/>
                  <a:pt x="41933" y="60677"/>
                </a:cubicBezTo>
                <a:cubicBezTo>
                  <a:pt x="42074" y="60386"/>
                  <a:pt x="42189" y="60122"/>
                  <a:pt x="42330" y="59832"/>
                </a:cubicBezTo>
                <a:cubicBezTo>
                  <a:pt x="42770" y="59761"/>
                  <a:pt x="43254" y="59682"/>
                  <a:pt x="43729" y="59647"/>
                </a:cubicBezTo>
                <a:close/>
                <a:moveTo>
                  <a:pt x="12660" y="57411"/>
                </a:moveTo>
                <a:cubicBezTo>
                  <a:pt x="12801" y="58626"/>
                  <a:pt x="12951" y="59832"/>
                  <a:pt x="13100" y="61082"/>
                </a:cubicBezTo>
                <a:cubicBezTo>
                  <a:pt x="12801" y="61188"/>
                  <a:pt x="12511" y="61337"/>
                  <a:pt x="12220" y="61487"/>
                </a:cubicBezTo>
                <a:cubicBezTo>
                  <a:pt x="12070" y="60237"/>
                  <a:pt x="11956" y="58987"/>
                  <a:pt x="11815" y="57745"/>
                </a:cubicBezTo>
                <a:cubicBezTo>
                  <a:pt x="12106" y="57631"/>
                  <a:pt x="12361" y="57525"/>
                  <a:pt x="12660" y="57411"/>
                </a:cubicBezTo>
                <a:close/>
                <a:moveTo>
                  <a:pt x="19043" y="57965"/>
                </a:moveTo>
                <a:cubicBezTo>
                  <a:pt x="19219" y="58987"/>
                  <a:pt x="19369" y="60017"/>
                  <a:pt x="19554" y="61003"/>
                </a:cubicBezTo>
                <a:cubicBezTo>
                  <a:pt x="19369" y="61152"/>
                  <a:pt x="19184" y="61267"/>
                  <a:pt x="18999" y="61372"/>
                </a:cubicBezTo>
                <a:cubicBezTo>
                  <a:pt x="18929" y="61408"/>
                  <a:pt x="18858" y="61443"/>
                  <a:pt x="18823" y="61487"/>
                </a:cubicBezTo>
                <a:cubicBezTo>
                  <a:pt x="18673" y="60457"/>
                  <a:pt x="18488" y="59392"/>
                  <a:pt x="18339" y="58361"/>
                </a:cubicBezTo>
                <a:cubicBezTo>
                  <a:pt x="18559" y="58221"/>
                  <a:pt x="18779" y="58106"/>
                  <a:pt x="19043" y="57965"/>
                </a:cubicBezTo>
                <a:close/>
                <a:moveTo>
                  <a:pt x="28648" y="58256"/>
                </a:moveTo>
                <a:cubicBezTo>
                  <a:pt x="28833" y="59101"/>
                  <a:pt x="28983" y="59981"/>
                  <a:pt x="29088" y="60827"/>
                </a:cubicBezTo>
                <a:cubicBezTo>
                  <a:pt x="29018" y="60897"/>
                  <a:pt x="28948" y="61003"/>
                  <a:pt x="28833" y="61082"/>
                </a:cubicBezTo>
                <a:cubicBezTo>
                  <a:pt x="28727" y="61223"/>
                  <a:pt x="28578" y="61337"/>
                  <a:pt x="28463" y="61487"/>
                </a:cubicBezTo>
                <a:cubicBezTo>
                  <a:pt x="28393" y="60897"/>
                  <a:pt x="28322" y="60342"/>
                  <a:pt x="28208" y="59761"/>
                </a:cubicBezTo>
                <a:cubicBezTo>
                  <a:pt x="28173" y="59462"/>
                  <a:pt x="28102" y="59171"/>
                  <a:pt x="28067" y="58846"/>
                </a:cubicBezTo>
                <a:cubicBezTo>
                  <a:pt x="28287" y="58661"/>
                  <a:pt x="28463" y="58476"/>
                  <a:pt x="28648" y="58256"/>
                </a:cubicBezTo>
                <a:close/>
                <a:moveTo>
                  <a:pt x="38412" y="58951"/>
                </a:moveTo>
                <a:cubicBezTo>
                  <a:pt x="38368" y="59682"/>
                  <a:pt x="38297" y="60342"/>
                  <a:pt x="38148" y="61047"/>
                </a:cubicBezTo>
                <a:cubicBezTo>
                  <a:pt x="37857" y="61152"/>
                  <a:pt x="37602" y="61267"/>
                  <a:pt x="37382" y="61372"/>
                </a:cubicBezTo>
                <a:cubicBezTo>
                  <a:pt x="37197" y="61408"/>
                  <a:pt x="37047" y="61487"/>
                  <a:pt x="36906" y="61557"/>
                </a:cubicBezTo>
                <a:cubicBezTo>
                  <a:pt x="37012" y="60897"/>
                  <a:pt x="37047" y="60166"/>
                  <a:pt x="37047" y="59427"/>
                </a:cubicBezTo>
                <a:cubicBezTo>
                  <a:pt x="37162" y="59356"/>
                  <a:pt x="37311" y="59321"/>
                  <a:pt x="37417" y="59286"/>
                </a:cubicBezTo>
                <a:cubicBezTo>
                  <a:pt x="37707" y="59171"/>
                  <a:pt x="38042" y="59066"/>
                  <a:pt x="38412" y="58951"/>
                </a:cubicBezTo>
                <a:close/>
                <a:moveTo>
                  <a:pt x="23885" y="58405"/>
                </a:moveTo>
                <a:cubicBezTo>
                  <a:pt x="24105" y="59356"/>
                  <a:pt x="24246" y="60307"/>
                  <a:pt x="24396" y="61223"/>
                </a:cubicBezTo>
                <a:cubicBezTo>
                  <a:pt x="24105" y="61408"/>
                  <a:pt x="23806" y="61628"/>
                  <a:pt x="23515" y="61813"/>
                </a:cubicBezTo>
                <a:cubicBezTo>
                  <a:pt x="23366" y="60827"/>
                  <a:pt x="23225" y="59867"/>
                  <a:pt x="23005" y="58881"/>
                </a:cubicBezTo>
                <a:cubicBezTo>
                  <a:pt x="23295" y="58731"/>
                  <a:pt x="23586" y="58546"/>
                  <a:pt x="23885" y="58405"/>
                </a:cubicBezTo>
                <a:close/>
                <a:moveTo>
                  <a:pt x="42259" y="59867"/>
                </a:moveTo>
                <a:lnTo>
                  <a:pt x="42259" y="59867"/>
                </a:lnTo>
                <a:cubicBezTo>
                  <a:pt x="42153" y="60122"/>
                  <a:pt x="42004" y="60386"/>
                  <a:pt x="41854" y="60642"/>
                </a:cubicBezTo>
                <a:cubicBezTo>
                  <a:pt x="41713" y="60897"/>
                  <a:pt x="41564" y="61188"/>
                  <a:pt x="41379" y="61408"/>
                </a:cubicBezTo>
                <a:cubicBezTo>
                  <a:pt x="40974" y="61522"/>
                  <a:pt x="40569" y="61663"/>
                  <a:pt x="40208" y="61813"/>
                </a:cubicBezTo>
                <a:cubicBezTo>
                  <a:pt x="40428" y="61443"/>
                  <a:pt x="40613" y="61082"/>
                  <a:pt x="40789" y="60677"/>
                </a:cubicBezTo>
                <a:cubicBezTo>
                  <a:pt x="40868" y="60492"/>
                  <a:pt x="40903" y="60307"/>
                  <a:pt x="40974" y="60166"/>
                </a:cubicBezTo>
                <a:cubicBezTo>
                  <a:pt x="41379" y="60052"/>
                  <a:pt x="41819" y="59946"/>
                  <a:pt x="42259" y="59867"/>
                </a:cubicBezTo>
                <a:close/>
                <a:moveTo>
                  <a:pt x="11736" y="57780"/>
                </a:moveTo>
                <a:cubicBezTo>
                  <a:pt x="11885" y="59022"/>
                  <a:pt x="12035" y="60237"/>
                  <a:pt x="12141" y="61487"/>
                </a:cubicBezTo>
                <a:cubicBezTo>
                  <a:pt x="11850" y="61628"/>
                  <a:pt x="11560" y="61742"/>
                  <a:pt x="11260" y="61883"/>
                </a:cubicBezTo>
                <a:cubicBezTo>
                  <a:pt x="11155" y="60606"/>
                  <a:pt x="11005" y="59356"/>
                  <a:pt x="10899" y="58071"/>
                </a:cubicBezTo>
                <a:cubicBezTo>
                  <a:pt x="11120" y="58000"/>
                  <a:pt x="11340" y="57921"/>
                  <a:pt x="11516" y="57851"/>
                </a:cubicBezTo>
                <a:cubicBezTo>
                  <a:pt x="11595" y="57816"/>
                  <a:pt x="11665" y="57780"/>
                  <a:pt x="11736" y="57780"/>
                </a:cubicBezTo>
                <a:close/>
                <a:moveTo>
                  <a:pt x="18268" y="58405"/>
                </a:moveTo>
                <a:cubicBezTo>
                  <a:pt x="18453" y="59427"/>
                  <a:pt x="18603" y="60492"/>
                  <a:pt x="18744" y="61522"/>
                </a:cubicBezTo>
                <a:cubicBezTo>
                  <a:pt x="18524" y="61663"/>
                  <a:pt x="18339" y="61813"/>
                  <a:pt x="18119" y="61927"/>
                </a:cubicBezTo>
                <a:cubicBezTo>
                  <a:pt x="18013" y="60862"/>
                  <a:pt x="17863" y="59796"/>
                  <a:pt x="17678" y="58731"/>
                </a:cubicBezTo>
                <a:cubicBezTo>
                  <a:pt x="17899" y="58626"/>
                  <a:pt x="18083" y="58511"/>
                  <a:pt x="18268" y="58405"/>
                </a:cubicBezTo>
                <a:close/>
                <a:moveTo>
                  <a:pt x="33385" y="59066"/>
                </a:moveTo>
                <a:cubicBezTo>
                  <a:pt x="33455" y="59832"/>
                  <a:pt x="33526" y="60606"/>
                  <a:pt x="33570" y="61408"/>
                </a:cubicBezTo>
                <a:cubicBezTo>
                  <a:pt x="33349" y="61592"/>
                  <a:pt x="33129" y="61813"/>
                  <a:pt x="32945" y="62033"/>
                </a:cubicBezTo>
                <a:cubicBezTo>
                  <a:pt x="32909" y="61223"/>
                  <a:pt x="32865" y="60457"/>
                  <a:pt x="32795" y="59647"/>
                </a:cubicBezTo>
                <a:cubicBezTo>
                  <a:pt x="32980" y="59427"/>
                  <a:pt x="33165" y="59242"/>
                  <a:pt x="33385" y="59066"/>
                </a:cubicBezTo>
                <a:close/>
                <a:moveTo>
                  <a:pt x="31439" y="58846"/>
                </a:moveTo>
                <a:lnTo>
                  <a:pt x="31439" y="58951"/>
                </a:lnTo>
                <a:cubicBezTo>
                  <a:pt x="31509" y="59796"/>
                  <a:pt x="31589" y="60606"/>
                  <a:pt x="31624" y="61337"/>
                </a:cubicBezTo>
                <a:cubicBezTo>
                  <a:pt x="31624" y="61372"/>
                  <a:pt x="31624" y="61372"/>
                  <a:pt x="31589" y="61408"/>
                </a:cubicBezTo>
                <a:cubicBezTo>
                  <a:pt x="31474" y="61628"/>
                  <a:pt x="31369" y="61883"/>
                  <a:pt x="31254" y="62147"/>
                </a:cubicBezTo>
                <a:cubicBezTo>
                  <a:pt x="31254" y="61663"/>
                  <a:pt x="31219" y="61223"/>
                  <a:pt x="31219" y="60747"/>
                </a:cubicBezTo>
                <a:cubicBezTo>
                  <a:pt x="31184" y="60342"/>
                  <a:pt x="31149" y="59981"/>
                  <a:pt x="31104" y="59612"/>
                </a:cubicBezTo>
                <a:cubicBezTo>
                  <a:pt x="31219" y="59356"/>
                  <a:pt x="31325" y="59101"/>
                  <a:pt x="31439" y="58846"/>
                </a:cubicBezTo>
                <a:close/>
                <a:moveTo>
                  <a:pt x="44134" y="61047"/>
                </a:moveTo>
                <a:cubicBezTo>
                  <a:pt x="44425" y="61047"/>
                  <a:pt x="44680" y="61047"/>
                  <a:pt x="44971" y="61082"/>
                </a:cubicBezTo>
                <a:cubicBezTo>
                  <a:pt x="44795" y="61223"/>
                  <a:pt x="44610" y="61408"/>
                  <a:pt x="44425" y="61557"/>
                </a:cubicBezTo>
                <a:cubicBezTo>
                  <a:pt x="44170" y="61742"/>
                  <a:pt x="43914" y="61962"/>
                  <a:pt x="43694" y="62182"/>
                </a:cubicBezTo>
                <a:cubicBezTo>
                  <a:pt x="43430" y="62147"/>
                  <a:pt x="43175" y="62147"/>
                  <a:pt x="42919" y="62147"/>
                </a:cubicBezTo>
                <a:cubicBezTo>
                  <a:pt x="43324" y="61777"/>
                  <a:pt x="43729" y="61443"/>
                  <a:pt x="44134" y="61047"/>
                </a:cubicBezTo>
                <a:close/>
                <a:moveTo>
                  <a:pt x="27988" y="58916"/>
                </a:moveTo>
                <a:cubicBezTo>
                  <a:pt x="28173" y="59761"/>
                  <a:pt x="28287" y="60642"/>
                  <a:pt x="28393" y="61522"/>
                </a:cubicBezTo>
                <a:cubicBezTo>
                  <a:pt x="28138" y="61777"/>
                  <a:pt x="27882" y="61997"/>
                  <a:pt x="27627" y="62218"/>
                </a:cubicBezTo>
                <a:cubicBezTo>
                  <a:pt x="27512" y="61302"/>
                  <a:pt x="27363" y="60386"/>
                  <a:pt x="27222" y="59506"/>
                </a:cubicBezTo>
                <a:cubicBezTo>
                  <a:pt x="27477" y="59321"/>
                  <a:pt x="27733" y="59101"/>
                  <a:pt x="27988" y="58916"/>
                </a:cubicBezTo>
                <a:close/>
                <a:moveTo>
                  <a:pt x="10820" y="58106"/>
                </a:moveTo>
                <a:cubicBezTo>
                  <a:pt x="10970" y="59356"/>
                  <a:pt x="11075" y="60642"/>
                  <a:pt x="11225" y="61883"/>
                </a:cubicBezTo>
                <a:cubicBezTo>
                  <a:pt x="10935" y="62033"/>
                  <a:pt x="10635" y="62147"/>
                  <a:pt x="10310" y="62253"/>
                </a:cubicBezTo>
                <a:cubicBezTo>
                  <a:pt x="10195" y="60932"/>
                  <a:pt x="10089" y="59647"/>
                  <a:pt x="9975" y="58405"/>
                </a:cubicBezTo>
                <a:cubicBezTo>
                  <a:pt x="10274" y="58291"/>
                  <a:pt x="10565" y="58221"/>
                  <a:pt x="10820" y="58106"/>
                </a:cubicBezTo>
                <a:close/>
                <a:moveTo>
                  <a:pt x="36977" y="59427"/>
                </a:moveTo>
                <a:cubicBezTo>
                  <a:pt x="36977" y="60201"/>
                  <a:pt x="36942" y="60897"/>
                  <a:pt x="36871" y="61592"/>
                </a:cubicBezTo>
                <a:cubicBezTo>
                  <a:pt x="36431" y="61813"/>
                  <a:pt x="36061" y="61997"/>
                  <a:pt x="35691" y="62253"/>
                </a:cubicBezTo>
                <a:cubicBezTo>
                  <a:pt x="35727" y="61487"/>
                  <a:pt x="35727" y="60747"/>
                  <a:pt x="35691" y="60017"/>
                </a:cubicBezTo>
                <a:cubicBezTo>
                  <a:pt x="36096" y="59796"/>
                  <a:pt x="36537" y="59612"/>
                  <a:pt x="36977" y="59427"/>
                </a:cubicBezTo>
                <a:close/>
                <a:moveTo>
                  <a:pt x="44055" y="61047"/>
                </a:moveTo>
                <a:lnTo>
                  <a:pt x="44055" y="61047"/>
                </a:lnTo>
                <a:cubicBezTo>
                  <a:pt x="43650" y="61443"/>
                  <a:pt x="43210" y="61777"/>
                  <a:pt x="42814" y="62147"/>
                </a:cubicBezTo>
                <a:cubicBezTo>
                  <a:pt x="42444" y="62147"/>
                  <a:pt x="42109" y="62182"/>
                  <a:pt x="41748" y="62253"/>
                </a:cubicBezTo>
                <a:cubicBezTo>
                  <a:pt x="42074" y="61927"/>
                  <a:pt x="42444" y="61557"/>
                  <a:pt x="42770" y="61188"/>
                </a:cubicBezTo>
                <a:cubicBezTo>
                  <a:pt x="43210" y="61117"/>
                  <a:pt x="43615" y="61082"/>
                  <a:pt x="44055" y="61047"/>
                </a:cubicBezTo>
                <a:close/>
                <a:moveTo>
                  <a:pt x="40903" y="60166"/>
                </a:moveTo>
                <a:lnTo>
                  <a:pt x="40903" y="60166"/>
                </a:lnTo>
                <a:cubicBezTo>
                  <a:pt x="40868" y="60342"/>
                  <a:pt x="40789" y="60492"/>
                  <a:pt x="40718" y="60642"/>
                </a:cubicBezTo>
                <a:cubicBezTo>
                  <a:pt x="40534" y="61082"/>
                  <a:pt x="40349" y="61443"/>
                  <a:pt x="40093" y="61848"/>
                </a:cubicBezTo>
                <a:cubicBezTo>
                  <a:pt x="39688" y="61997"/>
                  <a:pt x="39327" y="62147"/>
                  <a:pt x="38922" y="62323"/>
                </a:cubicBezTo>
                <a:cubicBezTo>
                  <a:pt x="39072" y="62033"/>
                  <a:pt x="39213" y="61742"/>
                  <a:pt x="39327" y="61408"/>
                </a:cubicBezTo>
                <a:cubicBezTo>
                  <a:pt x="39398" y="61152"/>
                  <a:pt x="39512" y="60862"/>
                  <a:pt x="39583" y="60562"/>
                </a:cubicBezTo>
                <a:cubicBezTo>
                  <a:pt x="39988" y="60422"/>
                  <a:pt x="40463" y="60307"/>
                  <a:pt x="40903" y="60166"/>
                </a:cubicBezTo>
                <a:close/>
                <a:moveTo>
                  <a:pt x="22961" y="58916"/>
                </a:moveTo>
                <a:cubicBezTo>
                  <a:pt x="23146" y="59902"/>
                  <a:pt x="23331" y="60862"/>
                  <a:pt x="23480" y="61848"/>
                </a:cubicBezTo>
                <a:cubicBezTo>
                  <a:pt x="23401" y="61883"/>
                  <a:pt x="23295" y="61962"/>
                  <a:pt x="23225" y="62033"/>
                </a:cubicBezTo>
                <a:cubicBezTo>
                  <a:pt x="23040" y="62147"/>
                  <a:pt x="22890" y="62253"/>
                  <a:pt x="22706" y="62367"/>
                </a:cubicBezTo>
                <a:cubicBezTo>
                  <a:pt x="22600" y="61372"/>
                  <a:pt x="22415" y="60386"/>
                  <a:pt x="22230" y="59356"/>
                </a:cubicBezTo>
                <a:cubicBezTo>
                  <a:pt x="22415" y="59242"/>
                  <a:pt x="22600" y="59136"/>
                  <a:pt x="22741" y="59022"/>
                </a:cubicBezTo>
                <a:cubicBezTo>
                  <a:pt x="22820" y="58987"/>
                  <a:pt x="22890" y="58951"/>
                  <a:pt x="22961" y="58916"/>
                </a:cubicBezTo>
                <a:close/>
                <a:moveTo>
                  <a:pt x="30118" y="59171"/>
                </a:moveTo>
                <a:cubicBezTo>
                  <a:pt x="30224" y="59981"/>
                  <a:pt x="30303" y="60747"/>
                  <a:pt x="30339" y="61522"/>
                </a:cubicBezTo>
                <a:cubicBezTo>
                  <a:pt x="30224" y="61848"/>
                  <a:pt x="30083" y="62147"/>
                  <a:pt x="29934" y="62402"/>
                </a:cubicBezTo>
                <a:cubicBezTo>
                  <a:pt x="29898" y="61592"/>
                  <a:pt x="29828" y="60747"/>
                  <a:pt x="29713" y="59946"/>
                </a:cubicBezTo>
                <a:cubicBezTo>
                  <a:pt x="29863" y="59726"/>
                  <a:pt x="30004" y="59462"/>
                  <a:pt x="30118" y="59171"/>
                </a:cubicBezTo>
                <a:close/>
                <a:moveTo>
                  <a:pt x="45050" y="61117"/>
                </a:moveTo>
                <a:cubicBezTo>
                  <a:pt x="45455" y="61152"/>
                  <a:pt x="45851" y="61223"/>
                  <a:pt x="46221" y="61337"/>
                </a:cubicBezTo>
                <a:cubicBezTo>
                  <a:pt x="46001" y="61522"/>
                  <a:pt x="45781" y="61707"/>
                  <a:pt x="45561" y="61883"/>
                </a:cubicBezTo>
                <a:cubicBezTo>
                  <a:pt x="45305" y="62068"/>
                  <a:pt x="45085" y="62253"/>
                  <a:pt x="44865" y="62438"/>
                </a:cubicBezTo>
                <a:cubicBezTo>
                  <a:pt x="44495" y="62288"/>
                  <a:pt x="44134" y="62218"/>
                  <a:pt x="43765" y="62182"/>
                </a:cubicBezTo>
                <a:cubicBezTo>
                  <a:pt x="43985" y="61997"/>
                  <a:pt x="44205" y="61777"/>
                  <a:pt x="44460" y="61592"/>
                </a:cubicBezTo>
                <a:cubicBezTo>
                  <a:pt x="44645" y="61443"/>
                  <a:pt x="44865" y="61267"/>
                  <a:pt x="45050" y="61117"/>
                </a:cubicBezTo>
                <a:close/>
                <a:moveTo>
                  <a:pt x="17643" y="58766"/>
                </a:moveTo>
                <a:cubicBezTo>
                  <a:pt x="17793" y="59832"/>
                  <a:pt x="17943" y="60897"/>
                  <a:pt x="18083" y="61962"/>
                </a:cubicBezTo>
                <a:cubicBezTo>
                  <a:pt x="17793" y="62147"/>
                  <a:pt x="17502" y="62323"/>
                  <a:pt x="17203" y="62508"/>
                </a:cubicBezTo>
                <a:cubicBezTo>
                  <a:pt x="17097" y="61408"/>
                  <a:pt x="16948" y="60307"/>
                  <a:pt x="16798" y="59207"/>
                </a:cubicBezTo>
                <a:cubicBezTo>
                  <a:pt x="17062" y="59066"/>
                  <a:pt x="17353" y="58916"/>
                  <a:pt x="17643" y="58766"/>
                </a:cubicBezTo>
                <a:close/>
                <a:moveTo>
                  <a:pt x="9905" y="58405"/>
                </a:moveTo>
                <a:cubicBezTo>
                  <a:pt x="10054" y="59682"/>
                  <a:pt x="10160" y="60967"/>
                  <a:pt x="10274" y="62253"/>
                </a:cubicBezTo>
                <a:cubicBezTo>
                  <a:pt x="9975" y="62367"/>
                  <a:pt x="9684" y="62473"/>
                  <a:pt x="9394" y="62587"/>
                </a:cubicBezTo>
                <a:cubicBezTo>
                  <a:pt x="9279" y="61267"/>
                  <a:pt x="9174" y="59981"/>
                  <a:pt x="9059" y="58661"/>
                </a:cubicBezTo>
                <a:cubicBezTo>
                  <a:pt x="9359" y="58582"/>
                  <a:pt x="9649" y="58511"/>
                  <a:pt x="9905" y="58405"/>
                </a:cubicBezTo>
                <a:close/>
                <a:moveTo>
                  <a:pt x="42699" y="61188"/>
                </a:moveTo>
                <a:cubicBezTo>
                  <a:pt x="42374" y="61592"/>
                  <a:pt x="42004" y="61927"/>
                  <a:pt x="41634" y="62288"/>
                </a:cubicBezTo>
                <a:cubicBezTo>
                  <a:pt x="41273" y="62367"/>
                  <a:pt x="40903" y="62473"/>
                  <a:pt x="40498" y="62587"/>
                </a:cubicBezTo>
                <a:cubicBezTo>
                  <a:pt x="40833" y="62253"/>
                  <a:pt x="41123" y="61883"/>
                  <a:pt x="41414" y="61487"/>
                </a:cubicBezTo>
                <a:cubicBezTo>
                  <a:pt x="41819" y="61372"/>
                  <a:pt x="42259" y="61267"/>
                  <a:pt x="42699" y="61188"/>
                </a:cubicBezTo>
                <a:close/>
                <a:moveTo>
                  <a:pt x="8989" y="58661"/>
                </a:moveTo>
                <a:cubicBezTo>
                  <a:pt x="9095" y="59981"/>
                  <a:pt x="9209" y="61302"/>
                  <a:pt x="9315" y="62587"/>
                </a:cubicBezTo>
                <a:cubicBezTo>
                  <a:pt x="9024" y="62693"/>
                  <a:pt x="8734" y="62807"/>
                  <a:pt x="8399" y="62878"/>
                </a:cubicBezTo>
                <a:cubicBezTo>
                  <a:pt x="8329" y="61557"/>
                  <a:pt x="8214" y="60237"/>
                  <a:pt x="8109" y="58916"/>
                </a:cubicBezTo>
                <a:cubicBezTo>
                  <a:pt x="8399" y="58846"/>
                  <a:pt x="8698" y="58766"/>
                  <a:pt x="8989" y="58661"/>
                </a:cubicBezTo>
                <a:close/>
                <a:moveTo>
                  <a:pt x="27187" y="59541"/>
                </a:moveTo>
                <a:cubicBezTo>
                  <a:pt x="27328" y="60422"/>
                  <a:pt x="27477" y="61337"/>
                  <a:pt x="27548" y="62253"/>
                </a:cubicBezTo>
                <a:cubicBezTo>
                  <a:pt x="27292" y="62473"/>
                  <a:pt x="27002" y="62693"/>
                  <a:pt x="26703" y="62878"/>
                </a:cubicBezTo>
                <a:cubicBezTo>
                  <a:pt x="26667" y="62253"/>
                  <a:pt x="26562" y="61592"/>
                  <a:pt x="26482" y="60932"/>
                </a:cubicBezTo>
                <a:cubicBezTo>
                  <a:pt x="26412" y="60642"/>
                  <a:pt x="26377" y="60386"/>
                  <a:pt x="26342" y="60087"/>
                </a:cubicBezTo>
                <a:cubicBezTo>
                  <a:pt x="26632" y="59902"/>
                  <a:pt x="26887" y="59726"/>
                  <a:pt x="27187" y="59541"/>
                </a:cubicBezTo>
                <a:close/>
                <a:moveTo>
                  <a:pt x="32760" y="59726"/>
                </a:moveTo>
                <a:cubicBezTo>
                  <a:pt x="32795" y="60492"/>
                  <a:pt x="32865" y="61302"/>
                  <a:pt x="32865" y="62103"/>
                </a:cubicBezTo>
                <a:cubicBezTo>
                  <a:pt x="32689" y="62323"/>
                  <a:pt x="32469" y="62587"/>
                  <a:pt x="32284" y="62878"/>
                </a:cubicBezTo>
                <a:cubicBezTo>
                  <a:pt x="32284" y="62103"/>
                  <a:pt x="32249" y="61302"/>
                  <a:pt x="32170" y="60492"/>
                </a:cubicBezTo>
                <a:cubicBezTo>
                  <a:pt x="32355" y="60201"/>
                  <a:pt x="32540" y="59946"/>
                  <a:pt x="32760" y="59726"/>
                </a:cubicBezTo>
                <a:close/>
                <a:moveTo>
                  <a:pt x="22195" y="59392"/>
                </a:moveTo>
                <a:cubicBezTo>
                  <a:pt x="22380" y="60386"/>
                  <a:pt x="22521" y="61408"/>
                  <a:pt x="22670" y="62402"/>
                </a:cubicBezTo>
                <a:cubicBezTo>
                  <a:pt x="22380" y="62587"/>
                  <a:pt x="22124" y="62763"/>
                  <a:pt x="21825" y="62948"/>
                </a:cubicBezTo>
                <a:cubicBezTo>
                  <a:pt x="21719" y="61927"/>
                  <a:pt x="21535" y="60932"/>
                  <a:pt x="21385" y="59902"/>
                </a:cubicBezTo>
                <a:cubicBezTo>
                  <a:pt x="21640" y="59726"/>
                  <a:pt x="21904" y="59576"/>
                  <a:pt x="22195" y="59392"/>
                </a:cubicBezTo>
                <a:close/>
                <a:moveTo>
                  <a:pt x="39512" y="60606"/>
                </a:moveTo>
                <a:cubicBezTo>
                  <a:pt x="39433" y="60862"/>
                  <a:pt x="39363" y="61152"/>
                  <a:pt x="39248" y="61408"/>
                </a:cubicBezTo>
                <a:cubicBezTo>
                  <a:pt x="39143" y="61742"/>
                  <a:pt x="38993" y="62068"/>
                  <a:pt x="38852" y="62367"/>
                </a:cubicBezTo>
                <a:cubicBezTo>
                  <a:pt x="38447" y="62543"/>
                  <a:pt x="38042" y="62763"/>
                  <a:pt x="37672" y="62948"/>
                </a:cubicBezTo>
                <a:cubicBezTo>
                  <a:pt x="37822" y="62587"/>
                  <a:pt x="37928" y="62218"/>
                  <a:pt x="38042" y="61813"/>
                </a:cubicBezTo>
                <a:cubicBezTo>
                  <a:pt x="38112" y="61557"/>
                  <a:pt x="38148" y="61302"/>
                  <a:pt x="38227" y="61082"/>
                </a:cubicBezTo>
                <a:cubicBezTo>
                  <a:pt x="38588" y="60897"/>
                  <a:pt x="39028" y="60747"/>
                  <a:pt x="39512" y="60606"/>
                </a:cubicBezTo>
                <a:close/>
                <a:moveTo>
                  <a:pt x="35656" y="60017"/>
                </a:moveTo>
                <a:lnTo>
                  <a:pt x="35656" y="60017"/>
                </a:lnTo>
                <a:cubicBezTo>
                  <a:pt x="35691" y="60783"/>
                  <a:pt x="35656" y="61522"/>
                  <a:pt x="35621" y="62288"/>
                </a:cubicBezTo>
                <a:cubicBezTo>
                  <a:pt x="35251" y="62508"/>
                  <a:pt x="34890" y="62763"/>
                  <a:pt x="34556" y="63028"/>
                </a:cubicBezTo>
                <a:cubicBezTo>
                  <a:pt x="34556" y="62253"/>
                  <a:pt x="34556" y="61487"/>
                  <a:pt x="34520" y="60712"/>
                </a:cubicBezTo>
                <a:cubicBezTo>
                  <a:pt x="34846" y="60457"/>
                  <a:pt x="35251" y="60237"/>
                  <a:pt x="35656" y="60017"/>
                </a:cubicBezTo>
                <a:close/>
                <a:moveTo>
                  <a:pt x="16728" y="59242"/>
                </a:moveTo>
                <a:cubicBezTo>
                  <a:pt x="16877" y="60342"/>
                  <a:pt x="17018" y="61443"/>
                  <a:pt x="17168" y="62543"/>
                </a:cubicBezTo>
                <a:cubicBezTo>
                  <a:pt x="16877" y="62728"/>
                  <a:pt x="16578" y="62913"/>
                  <a:pt x="16287" y="63098"/>
                </a:cubicBezTo>
                <a:cubicBezTo>
                  <a:pt x="16182" y="61962"/>
                  <a:pt x="16032" y="60827"/>
                  <a:pt x="15882" y="59726"/>
                </a:cubicBezTo>
                <a:cubicBezTo>
                  <a:pt x="16182" y="59576"/>
                  <a:pt x="16437" y="59392"/>
                  <a:pt x="16728" y="59242"/>
                </a:cubicBezTo>
                <a:close/>
                <a:moveTo>
                  <a:pt x="31069" y="59726"/>
                </a:moveTo>
                <a:cubicBezTo>
                  <a:pt x="31104" y="60052"/>
                  <a:pt x="31104" y="60422"/>
                  <a:pt x="31149" y="60747"/>
                </a:cubicBezTo>
                <a:cubicBezTo>
                  <a:pt x="31184" y="61267"/>
                  <a:pt x="31184" y="61777"/>
                  <a:pt x="31219" y="62288"/>
                </a:cubicBezTo>
                <a:cubicBezTo>
                  <a:pt x="31104" y="62508"/>
                  <a:pt x="30999" y="62763"/>
                  <a:pt x="30884" y="63028"/>
                </a:cubicBezTo>
                <a:cubicBezTo>
                  <a:pt x="30884" y="63063"/>
                  <a:pt x="30884" y="63063"/>
                  <a:pt x="30849" y="63098"/>
                </a:cubicBezTo>
                <a:cubicBezTo>
                  <a:pt x="30849" y="62473"/>
                  <a:pt x="30849" y="61848"/>
                  <a:pt x="30814" y="61223"/>
                </a:cubicBezTo>
                <a:cubicBezTo>
                  <a:pt x="30814" y="61003"/>
                  <a:pt x="30779" y="60747"/>
                  <a:pt x="30779" y="60527"/>
                </a:cubicBezTo>
                <a:cubicBezTo>
                  <a:pt x="30779" y="60492"/>
                  <a:pt x="30779" y="60492"/>
                  <a:pt x="30814" y="60457"/>
                </a:cubicBezTo>
                <a:cubicBezTo>
                  <a:pt x="30884" y="60237"/>
                  <a:pt x="30964" y="59981"/>
                  <a:pt x="31069" y="59726"/>
                </a:cubicBezTo>
                <a:close/>
                <a:moveTo>
                  <a:pt x="41308" y="61487"/>
                </a:moveTo>
                <a:cubicBezTo>
                  <a:pt x="41053" y="61883"/>
                  <a:pt x="40718" y="62288"/>
                  <a:pt x="40393" y="62623"/>
                </a:cubicBezTo>
                <a:cubicBezTo>
                  <a:pt x="40058" y="62763"/>
                  <a:pt x="39688" y="62913"/>
                  <a:pt x="39327" y="63098"/>
                </a:cubicBezTo>
                <a:cubicBezTo>
                  <a:pt x="39618" y="62693"/>
                  <a:pt x="39908" y="62288"/>
                  <a:pt x="40173" y="61883"/>
                </a:cubicBezTo>
                <a:cubicBezTo>
                  <a:pt x="40534" y="61742"/>
                  <a:pt x="40903" y="61628"/>
                  <a:pt x="41308" y="61487"/>
                </a:cubicBezTo>
                <a:close/>
                <a:moveTo>
                  <a:pt x="8073" y="58916"/>
                </a:moveTo>
                <a:cubicBezTo>
                  <a:pt x="8179" y="60237"/>
                  <a:pt x="8258" y="61557"/>
                  <a:pt x="8364" y="62913"/>
                </a:cubicBezTo>
                <a:cubicBezTo>
                  <a:pt x="8038" y="62984"/>
                  <a:pt x="7739" y="63098"/>
                  <a:pt x="7413" y="63168"/>
                </a:cubicBezTo>
                <a:cubicBezTo>
                  <a:pt x="7299" y="61813"/>
                  <a:pt x="7228" y="60457"/>
                  <a:pt x="7114" y="59101"/>
                </a:cubicBezTo>
                <a:cubicBezTo>
                  <a:pt x="7448" y="59066"/>
                  <a:pt x="7739" y="58987"/>
                  <a:pt x="8073" y="58916"/>
                </a:cubicBezTo>
                <a:close/>
                <a:moveTo>
                  <a:pt x="42849" y="62182"/>
                </a:moveTo>
                <a:cubicBezTo>
                  <a:pt x="43104" y="62182"/>
                  <a:pt x="43360" y="62182"/>
                  <a:pt x="43615" y="62218"/>
                </a:cubicBezTo>
                <a:cubicBezTo>
                  <a:pt x="43254" y="62543"/>
                  <a:pt x="42849" y="62878"/>
                  <a:pt x="42514" y="63248"/>
                </a:cubicBezTo>
                <a:cubicBezTo>
                  <a:pt x="42369" y="63226"/>
                  <a:pt x="42213" y="63215"/>
                  <a:pt x="42057" y="63215"/>
                </a:cubicBezTo>
                <a:cubicBezTo>
                  <a:pt x="41900" y="63215"/>
                  <a:pt x="41744" y="63226"/>
                  <a:pt x="41599" y="63248"/>
                </a:cubicBezTo>
                <a:cubicBezTo>
                  <a:pt x="41969" y="62913"/>
                  <a:pt x="42374" y="62587"/>
                  <a:pt x="42735" y="62253"/>
                </a:cubicBezTo>
                <a:cubicBezTo>
                  <a:pt x="42770" y="62253"/>
                  <a:pt x="42814" y="62218"/>
                  <a:pt x="42849" y="62182"/>
                </a:cubicBezTo>
                <a:close/>
                <a:moveTo>
                  <a:pt x="7078" y="59136"/>
                </a:moveTo>
                <a:cubicBezTo>
                  <a:pt x="7158" y="60492"/>
                  <a:pt x="7263" y="61813"/>
                  <a:pt x="7334" y="63168"/>
                </a:cubicBezTo>
                <a:cubicBezTo>
                  <a:pt x="7043" y="63283"/>
                  <a:pt x="6718" y="63353"/>
                  <a:pt x="6383" y="63424"/>
                </a:cubicBezTo>
                <a:cubicBezTo>
                  <a:pt x="6313" y="62033"/>
                  <a:pt x="6233" y="60677"/>
                  <a:pt x="6163" y="59286"/>
                </a:cubicBezTo>
                <a:cubicBezTo>
                  <a:pt x="6453" y="59242"/>
                  <a:pt x="6788" y="59171"/>
                  <a:pt x="7078" y="59136"/>
                </a:cubicBezTo>
                <a:close/>
                <a:moveTo>
                  <a:pt x="29678" y="60052"/>
                </a:moveTo>
                <a:cubicBezTo>
                  <a:pt x="29784" y="60862"/>
                  <a:pt x="29863" y="61663"/>
                  <a:pt x="29898" y="62508"/>
                </a:cubicBezTo>
                <a:cubicBezTo>
                  <a:pt x="29749" y="62843"/>
                  <a:pt x="29564" y="63133"/>
                  <a:pt x="29344" y="63424"/>
                </a:cubicBezTo>
                <a:cubicBezTo>
                  <a:pt x="29308" y="62543"/>
                  <a:pt x="29238" y="61707"/>
                  <a:pt x="29124" y="60827"/>
                </a:cubicBezTo>
                <a:cubicBezTo>
                  <a:pt x="29344" y="60562"/>
                  <a:pt x="29529" y="60307"/>
                  <a:pt x="29678" y="60052"/>
                </a:cubicBezTo>
                <a:close/>
                <a:moveTo>
                  <a:pt x="26306" y="60122"/>
                </a:moveTo>
                <a:cubicBezTo>
                  <a:pt x="26447" y="61082"/>
                  <a:pt x="26597" y="61997"/>
                  <a:pt x="26667" y="62913"/>
                </a:cubicBezTo>
                <a:cubicBezTo>
                  <a:pt x="26377" y="63133"/>
                  <a:pt x="26086" y="63318"/>
                  <a:pt x="25787" y="63538"/>
                </a:cubicBezTo>
                <a:cubicBezTo>
                  <a:pt x="25716" y="62948"/>
                  <a:pt x="25646" y="62323"/>
                  <a:pt x="25567" y="61742"/>
                </a:cubicBezTo>
                <a:cubicBezTo>
                  <a:pt x="25532" y="61372"/>
                  <a:pt x="25461" y="61047"/>
                  <a:pt x="25382" y="60677"/>
                </a:cubicBezTo>
                <a:cubicBezTo>
                  <a:pt x="25716" y="60492"/>
                  <a:pt x="26007" y="60307"/>
                  <a:pt x="26306" y="60122"/>
                </a:cubicBezTo>
                <a:close/>
                <a:moveTo>
                  <a:pt x="21350" y="59946"/>
                </a:moveTo>
                <a:cubicBezTo>
                  <a:pt x="21499" y="60932"/>
                  <a:pt x="21640" y="61962"/>
                  <a:pt x="21790" y="62984"/>
                </a:cubicBezTo>
                <a:cubicBezTo>
                  <a:pt x="21605" y="63133"/>
                  <a:pt x="21385" y="63283"/>
                  <a:pt x="21200" y="63424"/>
                </a:cubicBezTo>
                <a:cubicBezTo>
                  <a:pt x="21094" y="63468"/>
                  <a:pt x="21024" y="63538"/>
                  <a:pt x="20945" y="63573"/>
                </a:cubicBezTo>
                <a:cubicBezTo>
                  <a:pt x="20839" y="62543"/>
                  <a:pt x="20654" y="61487"/>
                  <a:pt x="20505" y="60457"/>
                </a:cubicBezTo>
                <a:cubicBezTo>
                  <a:pt x="20760" y="60272"/>
                  <a:pt x="21059" y="60087"/>
                  <a:pt x="21350" y="59946"/>
                </a:cubicBezTo>
                <a:close/>
                <a:moveTo>
                  <a:pt x="42735" y="62182"/>
                </a:moveTo>
                <a:cubicBezTo>
                  <a:pt x="42735" y="62218"/>
                  <a:pt x="42699" y="62218"/>
                  <a:pt x="42699" y="62218"/>
                </a:cubicBezTo>
                <a:cubicBezTo>
                  <a:pt x="42294" y="62543"/>
                  <a:pt x="41889" y="62913"/>
                  <a:pt x="41493" y="63283"/>
                </a:cubicBezTo>
                <a:cubicBezTo>
                  <a:pt x="41123" y="63318"/>
                  <a:pt x="40754" y="63424"/>
                  <a:pt x="40393" y="63573"/>
                </a:cubicBezTo>
                <a:cubicBezTo>
                  <a:pt x="40648" y="63283"/>
                  <a:pt x="40939" y="63028"/>
                  <a:pt x="41229" y="62728"/>
                </a:cubicBezTo>
                <a:cubicBezTo>
                  <a:pt x="41379" y="62623"/>
                  <a:pt x="41528" y="62473"/>
                  <a:pt x="41669" y="62323"/>
                </a:cubicBezTo>
                <a:cubicBezTo>
                  <a:pt x="42039" y="62253"/>
                  <a:pt x="42374" y="62218"/>
                  <a:pt x="42735" y="62182"/>
                </a:cubicBezTo>
                <a:close/>
                <a:moveTo>
                  <a:pt x="38148" y="61082"/>
                </a:moveTo>
                <a:lnTo>
                  <a:pt x="38148" y="61082"/>
                </a:lnTo>
                <a:cubicBezTo>
                  <a:pt x="38112" y="61337"/>
                  <a:pt x="38042" y="61557"/>
                  <a:pt x="38007" y="61777"/>
                </a:cubicBezTo>
                <a:cubicBezTo>
                  <a:pt x="37892" y="62218"/>
                  <a:pt x="37751" y="62623"/>
                  <a:pt x="37602" y="62984"/>
                </a:cubicBezTo>
                <a:cubicBezTo>
                  <a:pt x="37417" y="63098"/>
                  <a:pt x="37197" y="63204"/>
                  <a:pt x="37047" y="63318"/>
                </a:cubicBezTo>
                <a:cubicBezTo>
                  <a:pt x="36871" y="63388"/>
                  <a:pt x="36686" y="63503"/>
                  <a:pt x="36501" y="63609"/>
                </a:cubicBezTo>
                <a:cubicBezTo>
                  <a:pt x="36651" y="63204"/>
                  <a:pt x="36721" y="62763"/>
                  <a:pt x="36792" y="62288"/>
                </a:cubicBezTo>
                <a:cubicBezTo>
                  <a:pt x="36827" y="62068"/>
                  <a:pt x="36871" y="61848"/>
                  <a:pt x="36906" y="61628"/>
                </a:cubicBezTo>
                <a:cubicBezTo>
                  <a:pt x="37047" y="61557"/>
                  <a:pt x="37232" y="61487"/>
                  <a:pt x="37382" y="61408"/>
                </a:cubicBezTo>
                <a:cubicBezTo>
                  <a:pt x="37602" y="61302"/>
                  <a:pt x="37857" y="61223"/>
                  <a:pt x="38148" y="61082"/>
                </a:cubicBezTo>
                <a:close/>
                <a:moveTo>
                  <a:pt x="43694" y="62218"/>
                </a:moveTo>
                <a:cubicBezTo>
                  <a:pt x="44055" y="62253"/>
                  <a:pt x="44460" y="62367"/>
                  <a:pt x="44830" y="62473"/>
                </a:cubicBezTo>
                <a:cubicBezTo>
                  <a:pt x="44390" y="62843"/>
                  <a:pt x="43949" y="63204"/>
                  <a:pt x="43509" y="63609"/>
                </a:cubicBezTo>
                <a:cubicBezTo>
                  <a:pt x="43210" y="63424"/>
                  <a:pt x="42919" y="63318"/>
                  <a:pt x="42594" y="63248"/>
                </a:cubicBezTo>
                <a:cubicBezTo>
                  <a:pt x="42919" y="62878"/>
                  <a:pt x="43324" y="62543"/>
                  <a:pt x="43694" y="62218"/>
                </a:cubicBezTo>
                <a:close/>
                <a:moveTo>
                  <a:pt x="6092" y="59321"/>
                </a:moveTo>
                <a:cubicBezTo>
                  <a:pt x="6198" y="60677"/>
                  <a:pt x="6277" y="62068"/>
                  <a:pt x="6348" y="63424"/>
                </a:cubicBezTo>
                <a:cubicBezTo>
                  <a:pt x="6013" y="63503"/>
                  <a:pt x="5687" y="63573"/>
                  <a:pt x="5397" y="63644"/>
                </a:cubicBezTo>
                <a:cubicBezTo>
                  <a:pt x="5318" y="62253"/>
                  <a:pt x="5247" y="60862"/>
                  <a:pt x="5177" y="59462"/>
                </a:cubicBezTo>
                <a:cubicBezTo>
                  <a:pt x="5503" y="59392"/>
                  <a:pt x="5793" y="59356"/>
                  <a:pt x="6092" y="59321"/>
                </a:cubicBezTo>
                <a:close/>
                <a:moveTo>
                  <a:pt x="15847" y="59726"/>
                </a:moveTo>
                <a:cubicBezTo>
                  <a:pt x="15997" y="60862"/>
                  <a:pt x="16103" y="61997"/>
                  <a:pt x="16252" y="63133"/>
                </a:cubicBezTo>
                <a:cubicBezTo>
                  <a:pt x="15962" y="63318"/>
                  <a:pt x="15662" y="63503"/>
                  <a:pt x="15372" y="63688"/>
                </a:cubicBezTo>
                <a:cubicBezTo>
                  <a:pt x="15257" y="62508"/>
                  <a:pt x="15117" y="61337"/>
                  <a:pt x="14967" y="60201"/>
                </a:cubicBezTo>
                <a:cubicBezTo>
                  <a:pt x="15257" y="60052"/>
                  <a:pt x="15557" y="59902"/>
                  <a:pt x="15847" y="59726"/>
                </a:cubicBezTo>
                <a:close/>
                <a:moveTo>
                  <a:pt x="40058" y="61927"/>
                </a:moveTo>
                <a:cubicBezTo>
                  <a:pt x="39803" y="62367"/>
                  <a:pt x="39512" y="62763"/>
                  <a:pt x="39213" y="63133"/>
                </a:cubicBezTo>
                <a:cubicBezTo>
                  <a:pt x="38887" y="63318"/>
                  <a:pt x="38517" y="63503"/>
                  <a:pt x="38148" y="63723"/>
                </a:cubicBezTo>
                <a:cubicBezTo>
                  <a:pt x="38412" y="63318"/>
                  <a:pt x="38667" y="62878"/>
                  <a:pt x="38887" y="62402"/>
                </a:cubicBezTo>
                <a:cubicBezTo>
                  <a:pt x="39248" y="62253"/>
                  <a:pt x="39653" y="62068"/>
                  <a:pt x="40058" y="61927"/>
                </a:cubicBezTo>
                <a:close/>
                <a:moveTo>
                  <a:pt x="32135" y="60562"/>
                </a:moveTo>
                <a:cubicBezTo>
                  <a:pt x="32170" y="61408"/>
                  <a:pt x="32205" y="62182"/>
                  <a:pt x="32205" y="62948"/>
                </a:cubicBezTo>
                <a:cubicBezTo>
                  <a:pt x="32064" y="63204"/>
                  <a:pt x="31879" y="63468"/>
                  <a:pt x="31730" y="63758"/>
                </a:cubicBezTo>
                <a:cubicBezTo>
                  <a:pt x="31730" y="62984"/>
                  <a:pt x="31730" y="62218"/>
                  <a:pt x="31694" y="61372"/>
                </a:cubicBezTo>
                <a:cubicBezTo>
                  <a:pt x="31809" y="61082"/>
                  <a:pt x="31950" y="60827"/>
                  <a:pt x="32135" y="60562"/>
                </a:cubicBezTo>
                <a:close/>
                <a:moveTo>
                  <a:pt x="34450" y="60747"/>
                </a:moveTo>
                <a:cubicBezTo>
                  <a:pt x="34485" y="61522"/>
                  <a:pt x="34520" y="62288"/>
                  <a:pt x="34485" y="63063"/>
                </a:cubicBezTo>
                <a:cubicBezTo>
                  <a:pt x="34186" y="63283"/>
                  <a:pt x="33931" y="63538"/>
                  <a:pt x="33640" y="63758"/>
                </a:cubicBezTo>
                <a:cubicBezTo>
                  <a:pt x="33675" y="62984"/>
                  <a:pt x="33675" y="62218"/>
                  <a:pt x="33640" y="61408"/>
                </a:cubicBezTo>
                <a:cubicBezTo>
                  <a:pt x="33895" y="61188"/>
                  <a:pt x="34151" y="60967"/>
                  <a:pt x="34450" y="60747"/>
                </a:cubicBezTo>
                <a:close/>
                <a:moveTo>
                  <a:pt x="5133" y="59462"/>
                </a:moveTo>
                <a:cubicBezTo>
                  <a:pt x="5212" y="60862"/>
                  <a:pt x="5247" y="62253"/>
                  <a:pt x="5318" y="63644"/>
                </a:cubicBezTo>
                <a:cubicBezTo>
                  <a:pt x="5027" y="63723"/>
                  <a:pt x="4693" y="63758"/>
                  <a:pt x="4367" y="63829"/>
                </a:cubicBezTo>
                <a:cubicBezTo>
                  <a:pt x="4332" y="62402"/>
                  <a:pt x="4252" y="61003"/>
                  <a:pt x="4182" y="59576"/>
                </a:cubicBezTo>
                <a:cubicBezTo>
                  <a:pt x="4517" y="59541"/>
                  <a:pt x="4807" y="59506"/>
                  <a:pt x="5133" y="59462"/>
                </a:cubicBezTo>
                <a:close/>
                <a:moveTo>
                  <a:pt x="4147" y="59576"/>
                </a:moveTo>
                <a:cubicBezTo>
                  <a:pt x="4182" y="61003"/>
                  <a:pt x="4252" y="62402"/>
                  <a:pt x="4332" y="63829"/>
                </a:cubicBezTo>
                <a:cubicBezTo>
                  <a:pt x="3997" y="63908"/>
                  <a:pt x="3671" y="63943"/>
                  <a:pt x="3337" y="63978"/>
                </a:cubicBezTo>
                <a:cubicBezTo>
                  <a:pt x="3302" y="62543"/>
                  <a:pt x="3266" y="61117"/>
                  <a:pt x="3231" y="59682"/>
                </a:cubicBezTo>
                <a:cubicBezTo>
                  <a:pt x="3522" y="59647"/>
                  <a:pt x="3856" y="59612"/>
                  <a:pt x="4147" y="59576"/>
                </a:cubicBezTo>
                <a:close/>
                <a:moveTo>
                  <a:pt x="3152" y="59682"/>
                </a:moveTo>
                <a:cubicBezTo>
                  <a:pt x="3196" y="61117"/>
                  <a:pt x="3266" y="62543"/>
                  <a:pt x="3302" y="63978"/>
                </a:cubicBezTo>
                <a:cubicBezTo>
                  <a:pt x="2976" y="64049"/>
                  <a:pt x="2677" y="64084"/>
                  <a:pt x="2351" y="64128"/>
                </a:cubicBezTo>
                <a:cubicBezTo>
                  <a:pt x="2316" y="62658"/>
                  <a:pt x="2272" y="61223"/>
                  <a:pt x="2236" y="59761"/>
                </a:cubicBezTo>
                <a:cubicBezTo>
                  <a:pt x="2536" y="59761"/>
                  <a:pt x="2861" y="59726"/>
                  <a:pt x="3152" y="59682"/>
                </a:cubicBezTo>
                <a:close/>
                <a:moveTo>
                  <a:pt x="30744" y="60677"/>
                </a:moveTo>
                <a:cubicBezTo>
                  <a:pt x="30744" y="60862"/>
                  <a:pt x="30744" y="61047"/>
                  <a:pt x="30779" y="61223"/>
                </a:cubicBezTo>
                <a:cubicBezTo>
                  <a:pt x="30814" y="61927"/>
                  <a:pt x="30814" y="62587"/>
                  <a:pt x="30814" y="63248"/>
                </a:cubicBezTo>
                <a:cubicBezTo>
                  <a:pt x="30708" y="63538"/>
                  <a:pt x="30559" y="63829"/>
                  <a:pt x="30444" y="64128"/>
                </a:cubicBezTo>
                <a:cubicBezTo>
                  <a:pt x="30444" y="63424"/>
                  <a:pt x="30444" y="62693"/>
                  <a:pt x="30409" y="61962"/>
                </a:cubicBezTo>
                <a:cubicBezTo>
                  <a:pt x="30409" y="61813"/>
                  <a:pt x="30409" y="61663"/>
                  <a:pt x="30374" y="61557"/>
                </a:cubicBezTo>
                <a:cubicBezTo>
                  <a:pt x="30523" y="61267"/>
                  <a:pt x="30629" y="60967"/>
                  <a:pt x="30744" y="60677"/>
                </a:cubicBezTo>
                <a:close/>
                <a:moveTo>
                  <a:pt x="25347" y="60712"/>
                </a:moveTo>
                <a:cubicBezTo>
                  <a:pt x="25496" y="61663"/>
                  <a:pt x="25646" y="62623"/>
                  <a:pt x="25716" y="63573"/>
                </a:cubicBezTo>
                <a:cubicBezTo>
                  <a:pt x="25602" y="63644"/>
                  <a:pt x="25496" y="63723"/>
                  <a:pt x="25382" y="63793"/>
                </a:cubicBezTo>
                <a:cubicBezTo>
                  <a:pt x="25206" y="63908"/>
                  <a:pt x="25021" y="64049"/>
                  <a:pt x="24871" y="64163"/>
                </a:cubicBezTo>
                <a:cubicBezTo>
                  <a:pt x="24801" y="63609"/>
                  <a:pt x="24722" y="63063"/>
                  <a:pt x="24651" y="62473"/>
                </a:cubicBezTo>
                <a:cubicBezTo>
                  <a:pt x="24616" y="62068"/>
                  <a:pt x="24546" y="61663"/>
                  <a:pt x="24466" y="61267"/>
                </a:cubicBezTo>
                <a:cubicBezTo>
                  <a:pt x="24651" y="61152"/>
                  <a:pt x="24836" y="61047"/>
                  <a:pt x="25021" y="60932"/>
                </a:cubicBezTo>
                <a:cubicBezTo>
                  <a:pt x="25127" y="60862"/>
                  <a:pt x="25241" y="60783"/>
                  <a:pt x="25347" y="60712"/>
                </a:cubicBezTo>
                <a:close/>
                <a:moveTo>
                  <a:pt x="41564" y="62367"/>
                </a:moveTo>
                <a:lnTo>
                  <a:pt x="41564" y="62367"/>
                </a:lnTo>
                <a:cubicBezTo>
                  <a:pt x="41449" y="62473"/>
                  <a:pt x="41308" y="62587"/>
                  <a:pt x="41194" y="62693"/>
                </a:cubicBezTo>
                <a:cubicBezTo>
                  <a:pt x="40868" y="62984"/>
                  <a:pt x="40569" y="63283"/>
                  <a:pt x="40243" y="63609"/>
                </a:cubicBezTo>
                <a:cubicBezTo>
                  <a:pt x="39873" y="63758"/>
                  <a:pt x="39512" y="63943"/>
                  <a:pt x="39143" y="64163"/>
                </a:cubicBezTo>
                <a:cubicBezTo>
                  <a:pt x="39398" y="63864"/>
                  <a:pt x="39653" y="63573"/>
                  <a:pt x="39908" y="63283"/>
                </a:cubicBezTo>
                <a:cubicBezTo>
                  <a:pt x="40093" y="63098"/>
                  <a:pt x="40278" y="62878"/>
                  <a:pt x="40463" y="62658"/>
                </a:cubicBezTo>
                <a:cubicBezTo>
                  <a:pt x="40833" y="62543"/>
                  <a:pt x="41194" y="62438"/>
                  <a:pt x="41564" y="62367"/>
                </a:cubicBezTo>
                <a:close/>
                <a:moveTo>
                  <a:pt x="20434" y="60492"/>
                </a:moveTo>
                <a:cubicBezTo>
                  <a:pt x="20619" y="61557"/>
                  <a:pt x="20760" y="62587"/>
                  <a:pt x="20910" y="63609"/>
                </a:cubicBezTo>
                <a:cubicBezTo>
                  <a:pt x="20619" y="63829"/>
                  <a:pt x="20320" y="64014"/>
                  <a:pt x="20029" y="64198"/>
                </a:cubicBezTo>
                <a:cubicBezTo>
                  <a:pt x="19923" y="63168"/>
                  <a:pt x="19774" y="62103"/>
                  <a:pt x="19589" y="61047"/>
                </a:cubicBezTo>
                <a:cubicBezTo>
                  <a:pt x="19879" y="60862"/>
                  <a:pt x="20179" y="60677"/>
                  <a:pt x="20434" y="60492"/>
                </a:cubicBezTo>
                <a:close/>
                <a:moveTo>
                  <a:pt x="2166" y="59761"/>
                </a:moveTo>
                <a:cubicBezTo>
                  <a:pt x="2201" y="61223"/>
                  <a:pt x="2236" y="62658"/>
                  <a:pt x="2272" y="64128"/>
                </a:cubicBezTo>
                <a:cubicBezTo>
                  <a:pt x="1946" y="64163"/>
                  <a:pt x="1655" y="64198"/>
                  <a:pt x="1321" y="64234"/>
                </a:cubicBezTo>
                <a:cubicBezTo>
                  <a:pt x="1285" y="62763"/>
                  <a:pt x="1285" y="61302"/>
                  <a:pt x="1250" y="59832"/>
                </a:cubicBezTo>
                <a:cubicBezTo>
                  <a:pt x="1541" y="59796"/>
                  <a:pt x="1875" y="59796"/>
                  <a:pt x="2166" y="59761"/>
                </a:cubicBezTo>
                <a:close/>
                <a:moveTo>
                  <a:pt x="14932" y="60201"/>
                </a:moveTo>
                <a:cubicBezTo>
                  <a:pt x="15081" y="61372"/>
                  <a:pt x="15187" y="62543"/>
                  <a:pt x="15337" y="63723"/>
                </a:cubicBezTo>
                <a:cubicBezTo>
                  <a:pt x="15037" y="63864"/>
                  <a:pt x="14747" y="64049"/>
                  <a:pt x="14456" y="64234"/>
                </a:cubicBezTo>
                <a:cubicBezTo>
                  <a:pt x="14342" y="63028"/>
                  <a:pt x="14201" y="61813"/>
                  <a:pt x="14086" y="60642"/>
                </a:cubicBezTo>
                <a:cubicBezTo>
                  <a:pt x="14342" y="60492"/>
                  <a:pt x="14641" y="60342"/>
                  <a:pt x="14932" y="60201"/>
                </a:cubicBezTo>
                <a:close/>
                <a:moveTo>
                  <a:pt x="29088" y="60897"/>
                </a:moveTo>
                <a:cubicBezTo>
                  <a:pt x="29203" y="61777"/>
                  <a:pt x="29273" y="62623"/>
                  <a:pt x="29308" y="63503"/>
                </a:cubicBezTo>
                <a:cubicBezTo>
                  <a:pt x="29203" y="63644"/>
                  <a:pt x="29053" y="63829"/>
                  <a:pt x="28904" y="63978"/>
                </a:cubicBezTo>
                <a:cubicBezTo>
                  <a:pt x="28833" y="64049"/>
                  <a:pt x="28763" y="64163"/>
                  <a:pt x="28683" y="64234"/>
                </a:cubicBezTo>
                <a:cubicBezTo>
                  <a:pt x="28648" y="63353"/>
                  <a:pt x="28578" y="62473"/>
                  <a:pt x="28463" y="61557"/>
                </a:cubicBezTo>
                <a:cubicBezTo>
                  <a:pt x="28613" y="61408"/>
                  <a:pt x="28763" y="61267"/>
                  <a:pt x="28904" y="61117"/>
                </a:cubicBezTo>
                <a:cubicBezTo>
                  <a:pt x="28948" y="61047"/>
                  <a:pt x="29018" y="60967"/>
                  <a:pt x="29088" y="60897"/>
                </a:cubicBezTo>
                <a:close/>
                <a:moveTo>
                  <a:pt x="1171" y="59832"/>
                </a:moveTo>
                <a:cubicBezTo>
                  <a:pt x="1215" y="61302"/>
                  <a:pt x="1250" y="62763"/>
                  <a:pt x="1250" y="64234"/>
                </a:cubicBezTo>
                <a:cubicBezTo>
                  <a:pt x="951" y="64234"/>
                  <a:pt x="625" y="64269"/>
                  <a:pt x="291" y="64304"/>
                </a:cubicBezTo>
                <a:cubicBezTo>
                  <a:pt x="291" y="62807"/>
                  <a:pt x="255" y="61337"/>
                  <a:pt x="255" y="59867"/>
                </a:cubicBezTo>
                <a:cubicBezTo>
                  <a:pt x="555" y="59867"/>
                  <a:pt x="881" y="59832"/>
                  <a:pt x="1171" y="59832"/>
                </a:cubicBezTo>
                <a:close/>
                <a:moveTo>
                  <a:pt x="36827" y="61663"/>
                </a:moveTo>
                <a:cubicBezTo>
                  <a:pt x="36827" y="61883"/>
                  <a:pt x="36792" y="62068"/>
                  <a:pt x="36757" y="62288"/>
                </a:cubicBezTo>
                <a:cubicBezTo>
                  <a:pt x="36686" y="62763"/>
                  <a:pt x="36572" y="63204"/>
                  <a:pt x="36431" y="63688"/>
                </a:cubicBezTo>
                <a:cubicBezTo>
                  <a:pt x="36061" y="63908"/>
                  <a:pt x="35727" y="64128"/>
                  <a:pt x="35401" y="64383"/>
                </a:cubicBezTo>
                <a:cubicBezTo>
                  <a:pt x="35471" y="64049"/>
                  <a:pt x="35506" y="63723"/>
                  <a:pt x="35550" y="63388"/>
                </a:cubicBezTo>
                <a:cubicBezTo>
                  <a:pt x="35621" y="63028"/>
                  <a:pt x="35656" y="62658"/>
                  <a:pt x="35656" y="62323"/>
                </a:cubicBezTo>
                <a:cubicBezTo>
                  <a:pt x="36061" y="62068"/>
                  <a:pt x="36431" y="61883"/>
                  <a:pt x="36827" y="61663"/>
                </a:cubicBezTo>
                <a:close/>
                <a:moveTo>
                  <a:pt x="33570" y="61487"/>
                </a:moveTo>
                <a:cubicBezTo>
                  <a:pt x="33605" y="62253"/>
                  <a:pt x="33640" y="63028"/>
                  <a:pt x="33605" y="63829"/>
                </a:cubicBezTo>
                <a:cubicBezTo>
                  <a:pt x="33349" y="64049"/>
                  <a:pt x="33129" y="64269"/>
                  <a:pt x="32909" y="64524"/>
                </a:cubicBezTo>
                <a:cubicBezTo>
                  <a:pt x="32980" y="63723"/>
                  <a:pt x="32980" y="62913"/>
                  <a:pt x="32945" y="62103"/>
                </a:cubicBezTo>
                <a:cubicBezTo>
                  <a:pt x="33129" y="61883"/>
                  <a:pt x="33349" y="61663"/>
                  <a:pt x="33570" y="61487"/>
                </a:cubicBezTo>
                <a:close/>
                <a:moveTo>
                  <a:pt x="38808" y="62438"/>
                </a:moveTo>
                <a:lnTo>
                  <a:pt x="38808" y="62438"/>
                </a:lnTo>
                <a:cubicBezTo>
                  <a:pt x="38588" y="62913"/>
                  <a:pt x="38333" y="63353"/>
                  <a:pt x="38042" y="63793"/>
                </a:cubicBezTo>
                <a:cubicBezTo>
                  <a:pt x="37672" y="64014"/>
                  <a:pt x="37346" y="64269"/>
                  <a:pt x="36977" y="64524"/>
                </a:cubicBezTo>
                <a:cubicBezTo>
                  <a:pt x="37232" y="64049"/>
                  <a:pt x="37452" y="63538"/>
                  <a:pt x="37637" y="63028"/>
                </a:cubicBezTo>
                <a:cubicBezTo>
                  <a:pt x="38007" y="62843"/>
                  <a:pt x="38412" y="62658"/>
                  <a:pt x="38808" y="62438"/>
                </a:cubicBezTo>
                <a:close/>
                <a:moveTo>
                  <a:pt x="31624" y="61487"/>
                </a:moveTo>
                <a:cubicBezTo>
                  <a:pt x="31659" y="62323"/>
                  <a:pt x="31694" y="63098"/>
                  <a:pt x="31659" y="63864"/>
                </a:cubicBezTo>
                <a:cubicBezTo>
                  <a:pt x="31509" y="64163"/>
                  <a:pt x="31369" y="64419"/>
                  <a:pt x="31219" y="64709"/>
                </a:cubicBezTo>
                <a:cubicBezTo>
                  <a:pt x="31289" y="63908"/>
                  <a:pt x="31289" y="63098"/>
                  <a:pt x="31254" y="62288"/>
                </a:cubicBezTo>
                <a:cubicBezTo>
                  <a:pt x="31404" y="61997"/>
                  <a:pt x="31509" y="61742"/>
                  <a:pt x="31624" y="61487"/>
                </a:cubicBezTo>
                <a:close/>
                <a:moveTo>
                  <a:pt x="14016" y="60677"/>
                </a:moveTo>
                <a:cubicBezTo>
                  <a:pt x="14157" y="61848"/>
                  <a:pt x="14271" y="63063"/>
                  <a:pt x="14421" y="64234"/>
                </a:cubicBezTo>
                <a:cubicBezTo>
                  <a:pt x="14122" y="64419"/>
                  <a:pt x="13831" y="64603"/>
                  <a:pt x="13497" y="64744"/>
                </a:cubicBezTo>
                <a:cubicBezTo>
                  <a:pt x="13391" y="63538"/>
                  <a:pt x="13276" y="62323"/>
                  <a:pt x="13136" y="61117"/>
                </a:cubicBezTo>
                <a:cubicBezTo>
                  <a:pt x="13426" y="60967"/>
                  <a:pt x="13717" y="60827"/>
                  <a:pt x="14016" y="60677"/>
                </a:cubicBezTo>
                <a:close/>
                <a:moveTo>
                  <a:pt x="19554" y="61082"/>
                </a:moveTo>
                <a:cubicBezTo>
                  <a:pt x="19703" y="62147"/>
                  <a:pt x="19844" y="63204"/>
                  <a:pt x="19994" y="64234"/>
                </a:cubicBezTo>
                <a:cubicBezTo>
                  <a:pt x="19739" y="64419"/>
                  <a:pt x="19483" y="64603"/>
                  <a:pt x="19219" y="64788"/>
                </a:cubicBezTo>
                <a:cubicBezTo>
                  <a:pt x="19078" y="63688"/>
                  <a:pt x="18964" y="62623"/>
                  <a:pt x="18823" y="61557"/>
                </a:cubicBezTo>
                <a:cubicBezTo>
                  <a:pt x="18893" y="61522"/>
                  <a:pt x="18964" y="61487"/>
                  <a:pt x="18999" y="61408"/>
                </a:cubicBezTo>
                <a:cubicBezTo>
                  <a:pt x="19184" y="61302"/>
                  <a:pt x="19369" y="61188"/>
                  <a:pt x="19554" y="61082"/>
                </a:cubicBezTo>
                <a:close/>
                <a:moveTo>
                  <a:pt x="42186" y="63268"/>
                </a:moveTo>
                <a:cubicBezTo>
                  <a:pt x="42273" y="63268"/>
                  <a:pt x="42359" y="63273"/>
                  <a:pt x="42444" y="63283"/>
                </a:cubicBezTo>
                <a:cubicBezTo>
                  <a:pt x="42109" y="63644"/>
                  <a:pt x="41784" y="64014"/>
                  <a:pt x="41493" y="64454"/>
                </a:cubicBezTo>
                <a:cubicBezTo>
                  <a:pt x="41449" y="64524"/>
                  <a:pt x="41379" y="64603"/>
                  <a:pt x="41343" y="64709"/>
                </a:cubicBezTo>
                <a:cubicBezTo>
                  <a:pt x="41224" y="64697"/>
                  <a:pt x="41101" y="64688"/>
                  <a:pt x="40976" y="64688"/>
                </a:cubicBezTo>
                <a:cubicBezTo>
                  <a:pt x="40750" y="64688"/>
                  <a:pt x="40516" y="64715"/>
                  <a:pt x="40278" y="64788"/>
                </a:cubicBezTo>
                <a:cubicBezTo>
                  <a:pt x="40313" y="64744"/>
                  <a:pt x="40313" y="64709"/>
                  <a:pt x="40313" y="64709"/>
                </a:cubicBezTo>
                <a:cubicBezTo>
                  <a:pt x="40683" y="64163"/>
                  <a:pt x="41088" y="63723"/>
                  <a:pt x="41528" y="63318"/>
                </a:cubicBezTo>
                <a:cubicBezTo>
                  <a:pt x="41759" y="63293"/>
                  <a:pt x="41976" y="63268"/>
                  <a:pt x="42186" y="63268"/>
                </a:cubicBezTo>
                <a:close/>
                <a:moveTo>
                  <a:pt x="24431" y="61302"/>
                </a:moveTo>
                <a:cubicBezTo>
                  <a:pt x="24581" y="62253"/>
                  <a:pt x="24686" y="63248"/>
                  <a:pt x="24801" y="64198"/>
                </a:cubicBezTo>
                <a:cubicBezTo>
                  <a:pt x="24502" y="64383"/>
                  <a:pt x="24211" y="64603"/>
                  <a:pt x="23920" y="64824"/>
                </a:cubicBezTo>
                <a:cubicBezTo>
                  <a:pt x="23841" y="64234"/>
                  <a:pt x="23771" y="63609"/>
                  <a:pt x="23700" y="63028"/>
                </a:cubicBezTo>
                <a:cubicBezTo>
                  <a:pt x="23665" y="62623"/>
                  <a:pt x="23586" y="62253"/>
                  <a:pt x="23551" y="61883"/>
                </a:cubicBezTo>
                <a:cubicBezTo>
                  <a:pt x="23841" y="61663"/>
                  <a:pt x="24141" y="61487"/>
                  <a:pt x="24431" y="61302"/>
                </a:cubicBezTo>
                <a:close/>
                <a:moveTo>
                  <a:pt x="40349" y="62728"/>
                </a:moveTo>
                <a:lnTo>
                  <a:pt x="40349" y="62728"/>
                </a:lnTo>
                <a:cubicBezTo>
                  <a:pt x="40173" y="62878"/>
                  <a:pt x="40023" y="63063"/>
                  <a:pt x="39873" y="63248"/>
                </a:cubicBezTo>
                <a:cubicBezTo>
                  <a:pt x="39583" y="63573"/>
                  <a:pt x="39292" y="63908"/>
                  <a:pt x="38993" y="64234"/>
                </a:cubicBezTo>
                <a:cubicBezTo>
                  <a:pt x="38632" y="64419"/>
                  <a:pt x="38297" y="64639"/>
                  <a:pt x="37972" y="64894"/>
                </a:cubicBezTo>
                <a:cubicBezTo>
                  <a:pt x="38192" y="64568"/>
                  <a:pt x="38447" y="64234"/>
                  <a:pt x="38667" y="63943"/>
                </a:cubicBezTo>
                <a:cubicBezTo>
                  <a:pt x="38887" y="63688"/>
                  <a:pt x="39072" y="63424"/>
                  <a:pt x="39292" y="63168"/>
                </a:cubicBezTo>
                <a:cubicBezTo>
                  <a:pt x="39618" y="62984"/>
                  <a:pt x="39988" y="62843"/>
                  <a:pt x="40349" y="62728"/>
                </a:cubicBezTo>
                <a:close/>
                <a:moveTo>
                  <a:pt x="42514" y="63318"/>
                </a:moveTo>
                <a:cubicBezTo>
                  <a:pt x="42849" y="63353"/>
                  <a:pt x="43175" y="63468"/>
                  <a:pt x="43474" y="63644"/>
                </a:cubicBezTo>
                <a:cubicBezTo>
                  <a:pt x="43139" y="63978"/>
                  <a:pt x="42814" y="64348"/>
                  <a:pt x="42550" y="64744"/>
                </a:cubicBezTo>
                <a:cubicBezTo>
                  <a:pt x="42479" y="64824"/>
                  <a:pt x="42409" y="64929"/>
                  <a:pt x="42330" y="65044"/>
                </a:cubicBezTo>
                <a:cubicBezTo>
                  <a:pt x="42039" y="64859"/>
                  <a:pt x="41748" y="64744"/>
                  <a:pt x="41379" y="64709"/>
                </a:cubicBezTo>
                <a:cubicBezTo>
                  <a:pt x="41449" y="64639"/>
                  <a:pt x="41493" y="64568"/>
                  <a:pt x="41564" y="64489"/>
                </a:cubicBezTo>
                <a:cubicBezTo>
                  <a:pt x="41854" y="64049"/>
                  <a:pt x="42189" y="63688"/>
                  <a:pt x="42514" y="63318"/>
                </a:cubicBezTo>
                <a:close/>
                <a:moveTo>
                  <a:pt x="28428" y="61592"/>
                </a:moveTo>
                <a:cubicBezTo>
                  <a:pt x="28507" y="62508"/>
                  <a:pt x="28578" y="63388"/>
                  <a:pt x="28613" y="64304"/>
                </a:cubicBezTo>
                <a:cubicBezTo>
                  <a:pt x="28358" y="64568"/>
                  <a:pt x="28102" y="64824"/>
                  <a:pt x="27803" y="65079"/>
                </a:cubicBezTo>
                <a:cubicBezTo>
                  <a:pt x="27768" y="64128"/>
                  <a:pt x="27733" y="63204"/>
                  <a:pt x="27627" y="62288"/>
                </a:cubicBezTo>
                <a:cubicBezTo>
                  <a:pt x="27882" y="62068"/>
                  <a:pt x="28173" y="61813"/>
                  <a:pt x="28428" y="61592"/>
                </a:cubicBezTo>
                <a:close/>
                <a:moveTo>
                  <a:pt x="30339" y="61663"/>
                </a:moveTo>
                <a:cubicBezTo>
                  <a:pt x="30339" y="61777"/>
                  <a:pt x="30339" y="61848"/>
                  <a:pt x="30374" y="61962"/>
                </a:cubicBezTo>
                <a:cubicBezTo>
                  <a:pt x="30374" y="62728"/>
                  <a:pt x="30409" y="63503"/>
                  <a:pt x="30374" y="64269"/>
                </a:cubicBezTo>
                <a:cubicBezTo>
                  <a:pt x="30224" y="64568"/>
                  <a:pt x="30083" y="64859"/>
                  <a:pt x="29934" y="65149"/>
                </a:cubicBezTo>
                <a:cubicBezTo>
                  <a:pt x="29969" y="64568"/>
                  <a:pt x="29969" y="63978"/>
                  <a:pt x="29969" y="63388"/>
                </a:cubicBezTo>
                <a:cubicBezTo>
                  <a:pt x="29969" y="63098"/>
                  <a:pt x="29969" y="62807"/>
                  <a:pt x="29934" y="62543"/>
                </a:cubicBezTo>
                <a:cubicBezTo>
                  <a:pt x="30083" y="62253"/>
                  <a:pt x="30224" y="61962"/>
                  <a:pt x="30339" y="61663"/>
                </a:cubicBezTo>
                <a:close/>
                <a:moveTo>
                  <a:pt x="41414" y="63318"/>
                </a:moveTo>
                <a:cubicBezTo>
                  <a:pt x="41009" y="63723"/>
                  <a:pt x="40613" y="64163"/>
                  <a:pt x="40278" y="64674"/>
                </a:cubicBezTo>
                <a:cubicBezTo>
                  <a:pt x="40243" y="64709"/>
                  <a:pt x="40243" y="64744"/>
                  <a:pt x="40208" y="64788"/>
                </a:cubicBezTo>
                <a:cubicBezTo>
                  <a:pt x="39838" y="64859"/>
                  <a:pt x="39433" y="65008"/>
                  <a:pt x="39028" y="65184"/>
                </a:cubicBezTo>
                <a:cubicBezTo>
                  <a:pt x="39398" y="64639"/>
                  <a:pt x="39838" y="64128"/>
                  <a:pt x="40278" y="63644"/>
                </a:cubicBezTo>
                <a:cubicBezTo>
                  <a:pt x="40683" y="63503"/>
                  <a:pt x="41053" y="63388"/>
                  <a:pt x="41414" y="63318"/>
                </a:cubicBezTo>
                <a:close/>
                <a:moveTo>
                  <a:pt x="35621" y="62367"/>
                </a:moveTo>
                <a:lnTo>
                  <a:pt x="35621" y="62367"/>
                </a:lnTo>
                <a:cubicBezTo>
                  <a:pt x="35586" y="62693"/>
                  <a:pt x="35550" y="63028"/>
                  <a:pt x="35506" y="63353"/>
                </a:cubicBezTo>
                <a:cubicBezTo>
                  <a:pt x="35471" y="63723"/>
                  <a:pt x="35401" y="64084"/>
                  <a:pt x="35330" y="64419"/>
                </a:cubicBezTo>
                <a:cubicBezTo>
                  <a:pt x="34961" y="64674"/>
                  <a:pt x="34626" y="64929"/>
                  <a:pt x="34300" y="65229"/>
                </a:cubicBezTo>
                <a:cubicBezTo>
                  <a:pt x="34406" y="64709"/>
                  <a:pt x="34485" y="64198"/>
                  <a:pt x="34520" y="63688"/>
                </a:cubicBezTo>
                <a:cubicBezTo>
                  <a:pt x="34520" y="63503"/>
                  <a:pt x="34520" y="63283"/>
                  <a:pt x="34556" y="63098"/>
                </a:cubicBezTo>
                <a:cubicBezTo>
                  <a:pt x="34890" y="62843"/>
                  <a:pt x="35251" y="62587"/>
                  <a:pt x="35621" y="62367"/>
                </a:cubicBezTo>
                <a:close/>
                <a:moveTo>
                  <a:pt x="13100" y="61117"/>
                </a:moveTo>
                <a:cubicBezTo>
                  <a:pt x="13206" y="62323"/>
                  <a:pt x="13356" y="63573"/>
                  <a:pt x="13461" y="64788"/>
                </a:cubicBezTo>
                <a:cubicBezTo>
                  <a:pt x="13206" y="64929"/>
                  <a:pt x="12951" y="65044"/>
                  <a:pt x="12695" y="65184"/>
                </a:cubicBezTo>
                <a:cubicBezTo>
                  <a:pt x="12660" y="65229"/>
                  <a:pt x="12616" y="65229"/>
                  <a:pt x="12581" y="65264"/>
                </a:cubicBezTo>
                <a:cubicBezTo>
                  <a:pt x="12475" y="64014"/>
                  <a:pt x="12326" y="62763"/>
                  <a:pt x="12220" y="61522"/>
                </a:cubicBezTo>
                <a:cubicBezTo>
                  <a:pt x="12511" y="61408"/>
                  <a:pt x="12801" y="61267"/>
                  <a:pt x="13100" y="61117"/>
                </a:cubicBezTo>
                <a:close/>
                <a:moveTo>
                  <a:pt x="18744" y="61592"/>
                </a:moveTo>
                <a:cubicBezTo>
                  <a:pt x="18893" y="62658"/>
                  <a:pt x="19043" y="63723"/>
                  <a:pt x="19149" y="64824"/>
                </a:cubicBezTo>
                <a:cubicBezTo>
                  <a:pt x="18929" y="64964"/>
                  <a:pt x="18709" y="65114"/>
                  <a:pt x="18488" y="65264"/>
                </a:cubicBezTo>
                <a:cubicBezTo>
                  <a:pt x="18383" y="64163"/>
                  <a:pt x="18268" y="63098"/>
                  <a:pt x="18119" y="61997"/>
                </a:cubicBezTo>
                <a:cubicBezTo>
                  <a:pt x="18339" y="61848"/>
                  <a:pt x="18559" y="61742"/>
                  <a:pt x="18744" y="61592"/>
                </a:cubicBezTo>
                <a:close/>
                <a:moveTo>
                  <a:pt x="37567" y="63063"/>
                </a:moveTo>
                <a:cubicBezTo>
                  <a:pt x="37382" y="63609"/>
                  <a:pt x="37126" y="64084"/>
                  <a:pt x="36871" y="64603"/>
                </a:cubicBezTo>
                <a:cubicBezTo>
                  <a:pt x="36537" y="64859"/>
                  <a:pt x="36167" y="65114"/>
                  <a:pt x="35841" y="65369"/>
                </a:cubicBezTo>
                <a:cubicBezTo>
                  <a:pt x="36096" y="64824"/>
                  <a:pt x="36316" y="64269"/>
                  <a:pt x="36466" y="63723"/>
                </a:cubicBezTo>
                <a:cubicBezTo>
                  <a:pt x="36686" y="63573"/>
                  <a:pt x="36871" y="63468"/>
                  <a:pt x="37047" y="63353"/>
                </a:cubicBezTo>
                <a:cubicBezTo>
                  <a:pt x="37232" y="63283"/>
                  <a:pt x="37382" y="63168"/>
                  <a:pt x="37567" y="63063"/>
                </a:cubicBezTo>
                <a:close/>
                <a:moveTo>
                  <a:pt x="32909" y="62182"/>
                </a:moveTo>
                <a:cubicBezTo>
                  <a:pt x="32909" y="62984"/>
                  <a:pt x="32909" y="63793"/>
                  <a:pt x="32830" y="64603"/>
                </a:cubicBezTo>
                <a:cubicBezTo>
                  <a:pt x="32610" y="64859"/>
                  <a:pt x="32390" y="65114"/>
                  <a:pt x="32170" y="65405"/>
                </a:cubicBezTo>
                <a:cubicBezTo>
                  <a:pt x="32249" y="64639"/>
                  <a:pt x="32284" y="63829"/>
                  <a:pt x="32284" y="62984"/>
                </a:cubicBezTo>
                <a:cubicBezTo>
                  <a:pt x="32469" y="62693"/>
                  <a:pt x="32689" y="62438"/>
                  <a:pt x="32909" y="62182"/>
                </a:cubicBezTo>
                <a:close/>
                <a:moveTo>
                  <a:pt x="23480" y="61883"/>
                </a:moveTo>
                <a:cubicBezTo>
                  <a:pt x="23665" y="62878"/>
                  <a:pt x="23771" y="63864"/>
                  <a:pt x="23885" y="64824"/>
                </a:cubicBezTo>
                <a:cubicBezTo>
                  <a:pt x="23771" y="64929"/>
                  <a:pt x="23665" y="65008"/>
                  <a:pt x="23551" y="65079"/>
                </a:cubicBezTo>
                <a:cubicBezTo>
                  <a:pt x="23401" y="65184"/>
                  <a:pt x="23260" y="65299"/>
                  <a:pt x="23075" y="65449"/>
                </a:cubicBezTo>
                <a:cubicBezTo>
                  <a:pt x="23005" y="64419"/>
                  <a:pt x="22855" y="63424"/>
                  <a:pt x="22741" y="62438"/>
                </a:cubicBezTo>
                <a:cubicBezTo>
                  <a:pt x="22890" y="62288"/>
                  <a:pt x="23075" y="62182"/>
                  <a:pt x="23260" y="62068"/>
                </a:cubicBezTo>
                <a:cubicBezTo>
                  <a:pt x="23331" y="61997"/>
                  <a:pt x="23401" y="61962"/>
                  <a:pt x="23480" y="61883"/>
                </a:cubicBezTo>
                <a:close/>
                <a:moveTo>
                  <a:pt x="31219" y="62402"/>
                </a:moveTo>
                <a:cubicBezTo>
                  <a:pt x="31219" y="63248"/>
                  <a:pt x="31219" y="64049"/>
                  <a:pt x="31184" y="64859"/>
                </a:cubicBezTo>
                <a:cubicBezTo>
                  <a:pt x="31034" y="65114"/>
                  <a:pt x="30884" y="65405"/>
                  <a:pt x="30779" y="65669"/>
                </a:cubicBezTo>
                <a:cubicBezTo>
                  <a:pt x="30814" y="64894"/>
                  <a:pt x="30849" y="64084"/>
                  <a:pt x="30849" y="63248"/>
                </a:cubicBezTo>
                <a:cubicBezTo>
                  <a:pt x="30884" y="63168"/>
                  <a:pt x="30928" y="63098"/>
                  <a:pt x="30964" y="63028"/>
                </a:cubicBezTo>
                <a:cubicBezTo>
                  <a:pt x="31034" y="62843"/>
                  <a:pt x="31104" y="62623"/>
                  <a:pt x="31219" y="62402"/>
                </a:cubicBezTo>
                <a:close/>
                <a:moveTo>
                  <a:pt x="39143" y="63248"/>
                </a:moveTo>
                <a:cubicBezTo>
                  <a:pt x="38993" y="63468"/>
                  <a:pt x="38808" y="63688"/>
                  <a:pt x="38632" y="63908"/>
                </a:cubicBezTo>
                <a:cubicBezTo>
                  <a:pt x="38368" y="64269"/>
                  <a:pt x="38077" y="64603"/>
                  <a:pt x="37822" y="64964"/>
                </a:cubicBezTo>
                <a:cubicBezTo>
                  <a:pt x="37487" y="65229"/>
                  <a:pt x="37162" y="65449"/>
                  <a:pt x="36871" y="65669"/>
                </a:cubicBezTo>
                <a:cubicBezTo>
                  <a:pt x="37047" y="65405"/>
                  <a:pt x="37197" y="65149"/>
                  <a:pt x="37382" y="64929"/>
                </a:cubicBezTo>
                <a:cubicBezTo>
                  <a:pt x="37637" y="64568"/>
                  <a:pt x="37857" y="64198"/>
                  <a:pt x="38077" y="63829"/>
                </a:cubicBezTo>
                <a:cubicBezTo>
                  <a:pt x="38447" y="63609"/>
                  <a:pt x="38808" y="63424"/>
                  <a:pt x="39143" y="63248"/>
                </a:cubicBezTo>
                <a:close/>
                <a:moveTo>
                  <a:pt x="12141" y="61557"/>
                </a:moveTo>
                <a:cubicBezTo>
                  <a:pt x="12290" y="62807"/>
                  <a:pt x="12396" y="64049"/>
                  <a:pt x="12511" y="65299"/>
                </a:cubicBezTo>
                <a:cubicBezTo>
                  <a:pt x="12220" y="65449"/>
                  <a:pt x="11921" y="65589"/>
                  <a:pt x="11630" y="65739"/>
                </a:cubicBezTo>
                <a:cubicBezTo>
                  <a:pt x="11516" y="64454"/>
                  <a:pt x="11410" y="63204"/>
                  <a:pt x="11260" y="61927"/>
                </a:cubicBezTo>
                <a:cubicBezTo>
                  <a:pt x="11560" y="61813"/>
                  <a:pt x="11850" y="61707"/>
                  <a:pt x="12141" y="61557"/>
                </a:cubicBezTo>
                <a:close/>
                <a:moveTo>
                  <a:pt x="27548" y="62323"/>
                </a:moveTo>
                <a:cubicBezTo>
                  <a:pt x="27662" y="63248"/>
                  <a:pt x="27733" y="64163"/>
                  <a:pt x="27768" y="65114"/>
                </a:cubicBezTo>
                <a:cubicBezTo>
                  <a:pt x="27477" y="65334"/>
                  <a:pt x="27222" y="65589"/>
                  <a:pt x="26923" y="65810"/>
                </a:cubicBezTo>
                <a:cubicBezTo>
                  <a:pt x="26887" y="64859"/>
                  <a:pt x="26817" y="63908"/>
                  <a:pt x="26747" y="62948"/>
                </a:cubicBezTo>
                <a:cubicBezTo>
                  <a:pt x="27002" y="62728"/>
                  <a:pt x="27292" y="62543"/>
                  <a:pt x="27548" y="62323"/>
                </a:cubicBezTo>
                <a:close/>
                <a:moveTo>
                  <a:pt x="40173" y="63723"/>
                </a:moveTo>
                <a:lnTo>
                  <a:pt x="40173" y="63723"/>
                </a:lnTo>
                <a:cubicBezTo>
                  <a:pt x="39732" y="64163"/>
                  <a:pt x="39292" y="64674"/>
                  <a:pt x="38958" y="65264"/>
                </a:cubicBezTo>
                <a:cubicBezTo>
                  <a:pt x="38588" y="65405"/>
                  <a:pt x="38262" y="65625"/>
                  <a:pt x="37892" y="65845"/>
                </a:cubicBezTo>
                <a:cubicBezTo>
                  <a:pt x="37972" y="65739"/>
                  <a:pt x="38007" y="65669"/>
                  <a:pt x="38077" y="65554"/>
                </a:cubicBezTo>
                <a:cubicBezTo>
                  <a:pt x="38368" y="65114"/>
                  <a:pt x="38702" y="64674"/>
                  <a:pt x="39028" y="64269"/>
                </a:cubicBezTo>
                <a:cubicBezTo>
                  <a:pt x="39398" y="64049"/>
                  <a:pt x="39768" y="63864"/>
                  <a:pt x="40173" y="63723"/>
                </a:cubicBezTo>
                <a:close/>
                <a:moveTo>
                  <a:pt x="18083" y="62033"/>
                </a:moveTo>
                <a:cubicBezTo>
                  <a:pt x="18233" y="63133"/>
                  <a:pt x="18339" y="64234"/>
                  <a:pt x="18453" y="65299"/>
                </a:cubicBezTo>
                <a:cubicBezTo>
                  <a:pt x="18163" y="65484"/>
                  <a:pt x="17863" y="65704"/>
                  <a:pt x="17573" y="65889"/>
                </a:cubicBezTo>
                <a:cubicBezTo>
                  <a:pt x="17458" y="64788"/>
                  <a:pt x="17353" y="63688"/>
                  <a:pt x="17203" y="62587"/>
                </a:cubicBezTo>
                <a:cubicBezTo>
                  <a:pt x="17502" y="62402"/>
                  <a:pt x="17793" y="62218"/>
                  <a:pt x="18083" y="62033"/>
                </a:cubicBezTo>
                <a:close/>
                <a:moveTo>
                  <a:pt x="34485" y="63133"/>
                </a:moveTo>
                <a:cubicBezTo>
                  <a:pt x="34485" y="63318"/>
                  <a:pt x="34485" y="63503"/>
                  <a:pt x="34450" y="63688"/>
                </a:cubicBezTo>
                <a:cubicBezTo>
                  <a:pt x="34406" y="64234"/>
                  <a:pt x="34336" y="64744"/>
                  <a:pt x="34230" y="65299"/>
                </a:cubicBezTo>
                <a:cubicBezTo>
                  <a:pt x="33966" y="65519"/>
                  <a:pt x="33675" y="65774"/>
                  <a:pt x="33420" y="66030"/>
                </a:cubicBezTo>
                <a:cubicBezTo>
                  <a:pt x="33490" y="65669"/>
                  <a:pt x="33526" y="65264"/>
                  <a:pt x="33570" y="64859"/>
                </a:cubicBezTo>
                <a:cubicBezTo>
                  <a:pt x="33605" y="64524"/>
                  <a:pt x="33640" y="64198"/>
                  <a:pt x="33640" y="63829"/>
                </a:cubicBezTo>
                <a:cubicBezTo>
                  <a:pt x="33895" y="63609"/>
                  <a:pt x="34186" y="63353"/>
                  <a:pt x="34485" y="63133"/>
                </a:cubicBezTo>
                <a:close/>
                <a:moveTo>
                  <a:pt x="22670" y="62473"/>
                </a:moveTo>
                <a:cubicBezTo>
                  <a:pt x="22820" y="63468"/>
                  <a:pt x="22926" y="64454"/>
                  <a:pt x="23040" y="65484"/>
                </a:cubicBezTo>
                <a:cubicBezTo>
                  <a:pt x="22741" y="65704"/>
                  <a:pt x="22485" y="65889"/>
                  <a:pt x="22195" y="66109"/>
                </a:cubicBezTo>
                <a:cubicBezTo>
                  <a:pt x="22124" y="65484"/>
                  <a:pt x="22080" y="64824"/>
                  <a:pt x="21975" y="64128"/>
                </a:cubicBezTo>
                <a:cubicBezTo>
                  <a:pt x="21940" y="63758"/>
                  <a:pt x="21904" y="63388"/>
                  <a:pt x="21860" y="63028"/>
                </a:cubicBezTo>
                <a:cubicBezTo>
                  <a:pt x="22124" y="62843"/>
                  <a:pt x="22415" y="62658"/>
                  <a:pt x="22670" y="62473"/>
                </a:cubicBezTo>
                <a:close/>
                <a:moveTo>
                  <a:pt x="11225" y="61962"/>
                </a:moveTo>
                <a:cubicBezTo>
                  <a:pt x="11340" y="63204"/>
                  <a:pt x="11445" y="64489"/>
                  <a:pt x="11560" y="65774"/>
                </a:cubicBezTo>
                <a:cubicBezTo>
                  <a:pt x="11260" y="65889"/>
                  <a:pt x="10970" y="66030"/>
                  <a:pt x="10635" y="66179"/>
                </a:cubicBezTo>
                <a:cubicBezTo>
                  <a:pt x="10565" y="64859"/>
                  <a:pt x="10459" y="63573"/>
                  <a:pt x="10345" y="62288"/>
                </a:cubicBezTo>
                <a:cubicBezTo>
                  <a:pt x="10635" y="62182"/>
                  <a:pt x="10935" y="62068"/>
                  <a:pt x="11225" y="61962"/>
                </a:cubicBezTo>
                <a:close/>
                <a:moveTo>
                  <a:pt x="29898" y="62623"/>
                </a:moveTo>
                <a:cubicBezTo>
                  <a:pt x="29898" y="62878"/>
                  <a:pt x="29934" y="63133"/>
                  <a:pt x="29934" y="63388"/>
                </a:cubicBezTo>
                <a:cubicBezTo>
                  <a:pt x="29934" y="64014"/>
                  <a:pt x="29934" y="64639"/>
                  <a:pt x="29898" y="65264"/>
                </a:cubicBezTo>
                <a:cubicBezTo>
                  <a:pt x="29713" y="65589"/>
                  <a:pt x="29529" y="65889"/>
                  <a:pt x="29344" y="66179"/>
                </a:cubicBezTo>
                <a:cubicBezTo>
                  <a:pt x="29388" y="65299"/>
                  <a:pt x="29388" y="64383"/>
                  <a:pt x="29344" y="63503"/>
                </a:cubicBezTo>
                <a:cubicBezTo>
                  <a:pt x="29564" y="63248"/>
                  <a:pt x="29749" y="62948"/>
                  <a:pt x="29898" y="62623"/>
                </a:cubicBezTo>
                <a:close/>
                <a:moveTo>
                  <a:pt x="36387" y="63758"/>
                </a:moveTo>
                <a:lnTo>
                  <a:pt x="36387" y="63758"/>
                </a:lnTo>
                <a:cubicBezTo>
                  <a:pt x="36211" y="64348"/>
                  <a:pt x="35991" y="64894"/>
                  <a:pt x="35771" y="65449"/>
                </a:cubicBezTo>
                <a:cubicBezTo>
                  <a:pt x="35436" y="65739"/>
                  <a:pt x="35110" y="65994"/>
                  <a:pt x="34811" y="66285"/>
                </a:cubicBezTo>
                <a:cubicBezTo>
                  <a:pt x="35031" y="65669"/>
                  <a:pt x="35216" y="65079"/>
                  <a:pt x="35366" y="64454"/>
                </a:cubicBezTo>
                <a:cubicBezTo>
                  <a:pt x="35691" y="64198"/>
                  <a:pt x="36061" y="63978"/>
                  <a:pt x="36387" y="63758"/>
                </a:cubicBezTo>
                <a:close/>
                <a:moveTo>
                  <a:pt x="32205" y="63063"/>
                </a:moveTo>
                <a:cubicBezTo>
                  <a:pt x="32205" y="63908"/>
                  <a:pt x="32170" y="64709"/>
                  <a:pt x="32135" y="65519"/>
                </a:cubicBezTo>
                <a:cubicBezTo>
                  <a:pt x="31914" y="65774"/>
                  <a:pt x="31730" y="66065"/>
                  <a:pt x="31545" y="66329"/>
                </a:cubicBezTo>
                <a:cubicBezTo>
                  <a:pt x="31659" y="65554"/>
                  <a:pt x="31694" y="64744"/>
                  <a:pt x="31730" y="63908"/>
                </a:cubicBezTo>
                <a:cubicBezTo>
                  <a:pt x="31730" y="63864"/>
                  <a:pt x="31765" y="63829"/>
                  <a:pt x="31765" y="63793"/>
                </a:cubicBezTo>
                <a:cubicBezTo>
                  <a:pt x="31914" y="63538"/>
                  <a:pt x="32064" y="63283"/>
                  <a:pt x="32205" y="63063"/>
                </a:cubicBezTo>
                <a:close/>
                <a:moveTo>
                  <a:pt x="17168" y="62623"/>
                </a:moveTo>
                <a:cubicBezTo>
                  <a:pt x="17282" y="63723"/>
                  <a:pt x="17423" y="64824"/>
                  <a:pt x="17502" y="65924"/>
                </a:cubicBezTo>
                <a:cubicBezTo>
                  <a:pt x="17238" y="66109"/>
                  <a:pt x="16948" y="66329"/>
                  <a:pt x="16657" y="66505"/>
                </a:cubicBezTo>
                <a:cubicBezTo>
                  <a:pt x="16543" y="65369"/>
                  <a:pt x="16437" y="64269"/>
                  <a:pt x="16323" y="63168"/>
                </a:cubicBezTo>
                <a:cubicBezTo>
                  <a:pt x="16578" y="62984"/>
                  <a:pt x="16877" y="62807"/>
                  <a:pt x="17168" y="62623"/>
                </a:cubicBezTo>
                <a:close/>
                <a:moveTo>
                  <a:pt x="26703" y="62984"/>
                </a:moveTo>
                <a:cubicBezTo>
                  <a:pt x="26782" y="63943"/>
                  <a:pt x="26852" y="64894"/>
                  <a:pt x="26887" y="65810"/>
                </a:cubicBezTo>
                <a:cubicBezTo>
                  <a:pt x="26597" y="66065"/>
                  <a:pt x="26306" y="66285"/>
                  <a:pt x="26007" y="66505"/>
                </a:cubicBezTo>
                <a:cubicBezTo>
                  <a:pt x="25972" y="65554"/>
                  <a:pt x="25901" y="64568"/>
                  <a:pt x="25787" y="63573"/>
                </a:cubicBezTo>
                <a:cubicBezTo>
                  <a:pt x="26086" y="63388"/>
                  <a:pt x="26377" y="63168"/>
                  <a:pt x="26703" y="62984"/>
                </a:cubicBezTo>
                <a:close/>
                <a:moveTo>
                  <a:pt x="41039" y="64731"/>
                </a:moveTo>
                <a:cubicBezTo>
                  <a:pt x="41130" y="64731"/>
                  <a:pt x="41220" y="64735"/>
                  <a:pt x="41308" y="64744"/>
                </a:cubicBezTo>
                <a:cubicBezTo>
                  <a:pt x="41009" y="65229"/>
                  <a:pt x="40718" y="65774"/>
                  <a:pt x="40498" y="66364"/>
                </a:cubicBezTo>
                <a:cubicBezTo>
                  <a:pt x="40129" y="66364"/>
                  <a:pt x="39803" y="66399"/>
                  <a:pt x="39398" y="66505"/>
                </a:cubicBezTo>
                <a:cubicBezTo>
                  <a:pt x="39653" y="65889"/>
                  <a:pt x="39908" y="65334"/>
                  <a:pt x="40243" y="64824"/>
                </a:cubicBezTo>
                <a:cubicBezTo>
                  <a:pt x="40516" y="64765"/>
                  <a:pt x="40783" y="64731"/>
                  <a:pt x="41039" y="64731"/>
                </a:cubicBezTo>
                <a:close/>
                <a:moveTo>
                  <a:pt x="37972" y="63908"/>
                </a:moveTo>
                <a:lnTo>
                  <a:pt x="37972" y="63908"/>
                </a:lnTo>
                <a:cubicBezTo>
                  <a:pt x="37787" y="64234"/>
                  <a:pt x="37567" y="64568"/>
                  <a:pt x="37346" y="64894"/>
                </a:cubicBezTo>
                <a:cubicBezTo>
                  <a:pt x="37126" y="65184"/>
                  <a:pt x="36942" y="65484"/>
                  <a:pt x="36721" y="65810"/>
                </a:cubicBezTo>
                <a:cubicBezTo>
                  <a:pt x="36431" y="66065"/>
                  <a:pt x="36096" y="66329"/>
                  <a:pt x="35841" y="66549"/>
                </a:cubicBezTo>
                <a:cubicBezTo>
                  <a:pt x="35947" y="66399"/>
                  <a:pt x="36026" y="66215"/>
                  <a:pt x="36132" y="66065"/>
                </a:cubicBezTo>
                <a:cubicBezTo>
                  <a:pt x="36387" y="65589"/>
                  <a:pt x="36651" y="65114"/>
                  <a:pt x="36906" y="64639"/>
                </a:cubicBezTo>
                <a:cubicBezTo>
                  <a:pt x="37267" y="64383"/>
                  <a:pt x="37637" y="64128"/>
                  <a:pt x="37972" y="63908"/>
                </a:cubicBezTo>
                <a:close/>
                <a:moveTo>
                  <a:pt x="10274" y="62323"/>
                </a:moveTo>
                <a:lnTo>
                  <a:pt x="10600" y="66179"/>
                </a:lnTo>
                <a:cubicBezTo>
                  <a:pt x="10310" y="66329"/>
                  <a:pt x="9975" y="66435"/>
                  <a:pt x="9684" y="66584"/>
                </a:cubicBezTo>
                <a:cubicBezTo>
                  <a:pt x="9614" y="65264"/>
                  <a:pt x="9500" y="63943"/>
                  <a:pt x="9394" y="62623"/>
                </a:cubicBezTo>
                <a:cubicBezTo>
                  <a:pt x="9684" y="62543"/>
                  <a:pt x="9975" y="62438"/>
                  <a:pt x="10274" y="62323"/>
                </a:cubicBezTo>
                <a:close/>
                <a:moveTo>
                  <a:pt x="38887" y="64348"/>
                </a:moveTo>
                <a:lnTo>
                  <a:pt x="38887" y="64348"/>
                </a:lnTo>
                <a:cubicBezTo>
                  <a:pt x="38588" y="64709"/>
                  <a:pt x="38297" y="65114"/>
                  <a:pt x="38042" y="65519"/>
                </a:cubicBezTo>
                <a:cubicBezTo>
                  <a:pt x="37972" y="65669"/>
                  <a:pt x="37892" y="65774"/>
                  <a:pt x="37822" y="65924"/>
                </a:cubicBezTo>
                <a:cubicBezTo>
                  <a:pt x="37487" y="66144"/>
                  <a:pt x="37162" y="66364"/>
                  <a:pt x="36827" y="66620"/>
                </a:cubicBezTo>
                <a:cubicBezTo>
                  <a:pt x="36906" y="66505"/>
                  <a:pt x="36942" y="66435"/>
                  <a:pt x="37012" y="66329"/>
                </a:cubicBezTo>
                <a:cubicBezTo>
                  <a:pt x="37267" y="65845"/>
                  <a:pt x="37567" y="65449"/>
                  <a:pt x="37857" y="65008"/>
                </a:cubicBezTo>
                <a:cubicBezTo>
                  <a:pt x="38192" y="64788"/>
                  <a:pt x="38517" y="64568"/>
                  <a:pt x="38887" y="64348"/>
                </a:cubicBezTo>
                <a:close/>
                <a:moveTo>
                  <a:pt x="41379" y="64744"/>
                </a:moveTo>
                <a:cubicBezTo>
                  <a:pt x="41713" y="64788"/>
                  <a:pt x="42004" y="64894"/>
                  <a:pt x="42330" y="65079"/>
                </a:cubicBezTo>
                <a:cubicBezTo>
                  <a:pt x="42004" y="65554"/>
                  <a:pt x="41748" y="66065"/>
                  <a:pt x="41528" y="66620"/>
                </a:cubicBezTo>
                <a:cubicBezTo>
                  <a:pt x="41229" y="66470"/>
                  <a:pt x="40903" y="66399"/>
                  <a:pt x="40534" y="66364"/>
                </a:cubicBezTo>
                <a:cubicBezTo>
                  <a:pt x="40789" y="65774"/>
                  <a:pt x="41053" y="65229"/>
                  <a:pt x="41379" y="64744"/>
                </a:cubicBezTo>
                <a:close/>
                <a:moveTo>
                  <a:pt x="30814" y="63388"/>
                </a:moveTo>
                <a:cubicBezTo>
                  <a:pt x="30814" y="64198"/>
                  <a:pt x="30779" y="65044"/>
                  <a:pt x="30708" y="65810"/>
                </a:cubicBezTo>
                <a:cubicBezTo>
                  <a:pt x="30559" y="66144"/>
                  <a:pt x="30409" y="66435"/>
                  <a:pt x="30268" y="66725"/>
                </a:cubicBezTo>
                <a:cubicBezTo>
                  <a:pt x="30339" y="65924"/>
                  <a:pt x="30409" y="65114"/>
                  <a:pt x="30409" y="64269"/>
                </a:cubicBezTo>
                <a:cubicBezTo>
                  <a:pt x="30559" y="63978"/>
                  <a:pt x="30708" y="63688"/>
                  <a:pt x="30814" y="63388"/>
                </a:cubicBezTo>
                <a:close/>
                <a:moveTo>
                  <a:pt x="21790" y="63063"/>
                </a:moveTo>
                <a:cubicBezTo>
                  <a:pt x="21940" y="64084"/>
                  <a:pt x="22045" y="65114"/>
                  <a:pt x="22160" y="66144"/>
                </a:cubicBezTo>
                <a:cubicBezTo>
                  <a:pt x="21904" y="66329"/>
                  <a:pt x="21684" y="66505"/>
                  <a:pt x="21420" y="66690"/>
                </a:cubicBezTo>
                <a:lnTo>
                  <a:pt x="21314" y="66804"/>
                </a:lnTo>
                <a:cubicBezTo>
                  <a:pt x="21244" y="66179"/>
                  <a:pt x="21165" y="65554"/>
                  <a:pt x="21094" y="64894"/>
                </a:cubicBezTo>
                <a:cubicBezTo>
                  <a:pt x="21059" y="64489"/>
                  <a:pt x="21024" y="64049"/>
                  <a:pt x="20945" y="63644"/>
                </a:cubicBezTo>
                <a:cubicBezTo>
                  <a:pt x="21059" y="63573"/>
                  <a:pt x="21130" y="63538"/>
                  <a:pt x="21200" y="63468"/>
                </a:cubicBezTo>
                <a:cubicBezTo>
                  <a:pt x="21420" y="63318"/>
                  <a:pt x="21605" y="63204"/>
                  <a:pt x="21790" y="63063"/>
                </a:cubicBezTo>
                <a:close/>
                <a:moveTo>
                  <a:pt x="33605" y="63908"/>
                </a:moveTo>
                <a:lnTo>
                  <a:pt x="33605" y="63908"/>
                </a:lnTo>
                <a:cubicBezTo>
                  <a:pt x="33570" y="64234"/>
                  <a:pt x="33570" y="64568"/>
                  <a:pt x="33526" y="64859"/>
                </a:cubicBezTo>
                <a:cubicBezTo>
                  <a:pt x="33490" y="65299"/>
                  <a:pt x="33420" y="65704"/>
                  <a:pt x="33349" y="66109"/>
                </a:cubicBezTo>
                <a:cubicBezTo>
                  <a:pt x="33085" y="66364"/>
                  <a:pt x="32830" y="66620"/>
                  <a:pt x="32610" y="66875"/>
                </a:cubicBezTo>
                <a:cubicBezTo>
                  <a:pt x="32724" y="66285"/>
                  <a:pt x="32830" y="65669"/>
                  <a:pt x="32865" y="65008"/>
                </a:cubicBezTo>
                <a:cubicBezTo>
                  <a:pt x="32909" y="64859"/>
                  <a:pt x="32909" y="64744"/>
                  <a:pt x="32909" y="64603"/>
                </a:cubicBezTo>
                <a:cubicBezTo>
                  <a:pt x="33129" y="64383"/>
                  <a:pt x="33349" y="64128"/>
                  <a:pt x="33605" y="63908"/>
                </a:cubicBezTo>
                <a:close/>
                <a:moveTo>
                  <a:pt x="9315" y="62658"/>
                </a:moveTo>
                <a:cubicBezTo>
                  <a:pt x="9429" y="63978"/>
                  <a:pt x="9535" y="65264"/>
                  <a:pt x="9649" y="66584"/>
                </a:cubicBezTo>
                <a:cubicBezTo>
                  <a:pt x="9315" y="66690"/>
                  <a:pt x="9024" y="66840"/>
                  <a:pt x="8698" y="66945"/>
                </a:cubicBezTo>
                <a:cubicBezTo>
                  <a:pt x="8619" y="65589"/>
                  <a:pt x="8514" y="64269"/>
                  <a:pt x="8434" y="62948"/>
                </a:cubicBezTo>
                <a:cubicBezTo>
                  <a:pt x="8734" y="62843"/>
                  <a:pt x="9024" y="62763"/>
                  <a:pt x="9315" y="62658"/>
                </a:cubicBezTo>
                <a:close/>
                <a:moveTo>
                  <a:pt x="40173" y="64859"/>
                </a:moveTo>
                <a:lnTo>
                  <a:pt x="40173" y="64859"/>
                </a:lnTo>
                <a:cubicBezTo>
                  <a:pt x="39838" y="65334"/>
                  <a:pt x="39583" y="65889"/>
                  <a:pt x="39327" y="66505"/>
                </a:cubicBezTo>
                <a:cubicBezTo>
                  <a:pt x="38958" y="66620"/>
                  <a:pt x="38588" y="66804"/>
                  <a:pt x="38192" y="66989"/>
                </a:cubicBezTo>
                <a:cubicBezTo>
                  <a:pt x="38412" y="66364"/>
                  <a:pt x="38667" y="65810"/>
                  <a:pt x="38993" y="65299"/>
                </a:cubicBezTo>
                <a:cubicBezTo>
                  <a:pt x="39398" y="65114"/>
                  <a:pt x="39768" y="64929"/>
                  <a:pt x="40173" y="64859"/>
                </a:cubicBezTo>
                <a:close/>
                <a:moveTo>
                  <a:pt x="29308" y="63609"/>
                </a:moveTo>
                <a:lnTo>
                  <a:pt x="29308" y="63609"/>
                </a:lnTo>
                <a:cubicBezTo>
                  <a:pt x="29344" y="64489"/>
                  <a:pt x="29308" y="65369"/>
                  <a:pt x="29273" y="66250"/>
                </a:cubicBezTo>
                <a:cubicBezTo>
                  <a:pt x="29124" y="66505"/>
                  <a:pt x="28948" y="66725"/>
                  <a:pt x="28763" y="66945"/>
                </a:cubicBezTo>
                <a:cubicBezTo>
                  <a:pt x="28727" y="66989"/>
                  <a:pt x="28683" y="67025"/>
                  <a:pt x="28648" y="67025"/>
                </a:cubicBezTo>
                <a:cubicBezTo>
                  <a:pt x="28683" y="66144"/>
                  <a:pt x="28727" y="65229"/>
                  <a:pt x="28683" y="64304"/>
                </a:cubicBezTo>
                <a:cubicBezTo>
                  <a:pt x="28763" y="64234"/>
                  <a:pt x="28868" y="64128"/>
                  <a:pt x="28983" y="64014"/>
                </a:cubicBezTo>
                <a:cubicBezTo>
                  <a:pt x="29088" y="63864"/>
                  <a:pt x="29203" y="63723"/>
                  <a:pt x="29308" y="63609"/>
                </a:cubicBezTo>
                <a:close/>
                <a:moveTo>
                  <a:pt x="16252" y="63204"/>
                </a:moveTo>
                <a:cubicBezTo>
                  <a:pt x="16402" y="64304"/>
                  <a:pt x="16508" y="65405"/>
                  <a:pt x="16578" y="66549"/>
                </a:cubicBezTo>
                <a:cubicBezTo>
                  <a:pt x="16287" y="66725"/>
                  <a:pt x="15997" y="66910"/>
                  <a:pt x="15698" y="67095"/>
                </a:cubicBezTo>
                <a:cubicBezTo>
                  <a:pt x="15627" y="65994"/>
                  <a:pt x="15521" y="64859"/>
                  <a:pt x="15372" y="63723"/>
                </a:cubicBezTo>
                <a:cubicBezTo>
                  <a:pt x="15662" y="63573"/>
                  <a:pt x="15962" y="63388"/>
                  <a:pt x="16252" y="63204"/>
                </a:cubicBezTo>
                <a:close/>
                <a:moveTo>
                  <a:pt x="25752" y="63644"/>
                </a:moveTo>
                <a:cubicBezTo>
                  <a:pt x="25822" y="64603"/>
                  <a:pt x="25901" y="65554"/>
                  <a:pt x="25937" y="66549"/>
                </a:cubicBezTo>
                <a:cubicBezTo>
                  <a:pt x="25822" y="66620"/>
                  <a:pt x="25681" y="66725"/>
                  <a:pt x="25567" y="66804"/>
                </a:cubicBezTo>
                <a:cubicBezTo>
                  <a:pt x="25382" y="66945"/>
                  <a:pt x="25241" y="67060"/>
                  <a:pt x="25091" y="67165"/>
                </a:cubicBezTo>
                <a:cubicBezTo>
                  <a:pt x="25056" y="66215"/>
                  <a:pt x="24986" y="65229"/>
                  <a:pt x="24871" y="64198"/>
                </a:cubicBezTo>
                <a:cubicBezTo>
                  <a:pt x="25056" y="64084"/>
                  <a:pt x="25241" y="63978"/>
                  <a:pt x="25382" y="63864"/>
                </a:cubicBezTo>
                <a:cubicBezTo>
                  <a:pt x="25496" y="63793"/>
                  <a:pt x="25646" y="63723"/>
                  <a:pt x="25752" y="63644"/>
                </a:cubicBezTo>
                <a:close/>
                <a:moveTo>
                  <a:pt x="8364" y="62948"/>
                </a:moveTo>
                <a:cubicBezTo>
                  <a:pt x="8478" y="64304"/>
                  <a:pt x="8549" y="65625"/>
                  <a:pt x="8654" y="66945"/>
                </a:cubicBezTo>
                <a:lnTo>
                  <a:pt x="7668" y="67280"/>
                </a:lnTo>
                <a:cubicBezTo>
                  <a:pt x="7554" y="65924"/>
                  <a:pt x="7483" y="64568"/>
                  <a:pt x="7413" y="63248"/>
                </a:cubicBezTo>
                <a:cubicBezTo>
                  <a:pt x="7739" y="63133"/>
                  <a:pt x="8038" y="63063"/>
                  <a:pt x="8364" y="62948"/>
                </a:cubicBezTo>
                <a:close/>
                <a:moveTo>
                  <a:pt x="35286" y="64524"/>
                </a:moveTo>
                <a:lnTo>
                  <a:pt x="35286" y="64524"/>
                </a:lnTo>
                <a:cubicBezTo>
                  <a:pt x="35146" y="65149"/>
                  <a:pt x="34961" y="65774"/>
                  <a:pt x="34741" y="66364"/>
                </a:cubicBezTo>
                <a:cubicBezTo>
                  <a:pt x="34406" y="66655"/>
                  <a:pt x="34080" y="66989"/>
                  <a:pt x="33790" y="67280"/>
                </a:cubicBezTo>
                <a:cubicBezTo>
                  <a:pt x="33966" y="66655"/>
                  <a:pt x="34151" y="65994"/>
                  <a:pt x="34300" y="65299"/>
                </a:cubicBezTo>
                <a:cubicBezTo>
                  <a:pt x="34626" y="65044"/>
                  <a:pt x="34961" y="64788"/>
                  <a:pt x="35286" y="64524"/>
                </a:cubicBezTo>
                <a:close/>
                <a:moveTo>
                  <a:pt x="31659" y="64014"/>
                </a:moveTo>
                <a:cubicBezTo>
                  <a:pt x="31624" y="64859"/>
                  <a:pt x="31589" y="65669"/>
                  <a:pt x="31474" y="66470"/>
                </a:cubicBezTo>
                <a:cubicBezTo>
                  <a:pt x="31474" y="66470"/>
                  <a:pt x="31474" y="66505"/>
                  <a:pt x="31439" y="66505"/>
                </a:cubicBezTo>
                <a:cubicBezTo>
                  <a:pt x="31289" y="66769"/>
                  <a:pt x="31149" y="67060"/>
                  <a:pt x="30964" y="67315"/>
                </a:cubicBezTo>
                <a:cubicBezTo>
                  <a:pt x="31104" y="66505"/>
                  <a:pt x="31184" y="65704"/>
                  <a:pt x="31219" y="64859"/>
                </a:cubicBezTo>
                <a:cubicBezTo>
                  <a:pt x="31369" y="64568"/>
                  <a:pt x="31509" y="64304"/>
                  <a:pt x="31659" y="64014"/>
                </a:cubicBezTo>
                <a:close/>
                <a:moveTo>
                  <a:pt x="37707" y="65114"/>
                </a:moveTo>
                <a:cubicBezTo>
                  <a:pt x="37452" y="65484"/>
                  <a:pt x="37197" y="65889"/>
                  <a:pt x="36977" y="66285"/>
                </a:cubicBezTo>
                <a:cubicBezTo>
                  <a:pt x="36871" y="66435"/>
                  <a:pt x="36792" y="66584"/>
                  <a:pt x="36757" y="66690"/>
                </a:cubicBezTo>
                <a:cubicBezTo>
                  <a:pt x="36431" y="66945"/>
                  <a:pt x="36132" y="67209"/>
                  <a:pt x="35841" y="67465"/>
                </a:cubicBezTo>
                <a:cubicBezTo>
                  <a:pt x="35947" y="67245"/>
                  <a:pt x="36061" y="67060"/>
                  <a:pt x="36167" y="66840"/>
                </a:cubicBezTo>
                <a:cubicBezTo>
                  <a:pt x="36352" y="66505"/>
                  <a:pt x="36572" y="66179"/>
                  <a:pt x="36792" y="65845"/>
                </a:cubicBezTo>
                <a:cubicBezTo>
                  <a:pt x="37091" y="65589"/>
                  <a:pt x="37382" y="65369"/>
                  <a:pt x="37707" y="65114"/>
                </a:cubicBezTo>
                <a:close/>
                <a:moveTo>
                  <a:pt x="20910" y="63688"/>
                </a:moveTo>
                <a:cubicBezTo>
                  <a:pt x="21059" y="64744"/>
                  <a:pt x="21165" y="65774"/>
                  <a:pt x="21244" y="66840"/>
                </a:cubicBezTo>
                <a:cubicBezTo>
                  <a:pt x="20945" y="67060"/>
                  <a:pt x="20654" y="67280"/>
                  <a:pt x="20399" y="67500"/>
                </a:cubicBezTo>
                <a:cubicBezTo>
                  <a:pt x="20284" y="66435"/>
                  <a:pt x="20179" y="65369"/>
                  <a:pt x="20029" y="64269"/>
                </a:cubicBezTo>
                <a:cubicBezTo>
                  <a:pt x="20320" y="64084"/>
                  <a:pt x="20619" y="63864"/>
                  <a:pt x="20910" y="63688"/>
                </a:cubicBezTo>
                <a:close/>
                <a:moveTo>
                  <a:pt x="36792" y="64709"/>
                </a:moveTo>
                <a:lnTo>
                  <a:pt x="36792" y="64709"/>
                </a:lnTo>
                <a:cubicBezTo>
                  <a:pt x="36572" y="65149"/>
                  <a:pt x="36316" y="65589"/>
                  <a:pt x="36061" y="66030"/>
                </a:cubicBezTo>
                <a:cubicBezTo>
                  <a:pt x="35947" y="66250"/>
                  <a:pt x="35841" y="66470"/>
                  <a:pt x="35691" y="66690"/>
                </a:cubicBezTo>
                <a:cubicBezTo>
                  <a:pt x="35471" y="66875"/>
                  <a:pt x="35286" y="67060"/>
                  <a:pt x="35110" y="67245"/>
                </a:cubicBezTo>
                <a:cubicBezTo>
                  <a:pt x="34996" y="67315"/>
                  <a:pt x="34925" y="67429"/>
                  <a:pt x="34846" y="67500"/>
                </a:cubicBezTo>
                <a:cubicBezTo>
                  <a:pt x="34890" y="67429"/>
                  <a:pt x="34890" y="67385"/>
                  <a:pt x="34925" y="67350"/>
                </a:cubicBezTo>
                <a:cubicBezTo>
                  <a:pt x="35216" y="66725"/>
                  <a:pt x="35550" y="66109"/>
                  <a:pt x="35806" y="65484"/>
                </a:cubicBezTo>
                <a:cubicBezTo>
                  <a:pt x="36132" y="65229"/>
                  <a:pt x="36466" y="64964"/>
                  <a:pt x="36792" y="64709"/>
                </a:cubicBezTo>
                <a:close/>
                <a:moveTo>
                  <a:pt x="7334" y="63248"/>
                </a:moveTo>
                <a:cubicBezTo>
                  <a:pt x="7448" y="64603"/>
                  <a:pt x="7519" y="65959"/>
                  <a:pt x="7598" y="67315"/>
                </a:cubicBezTo>
                <a:cubicBezTo>
                  <a:pt x="7263" y="67429"/>
                  <a:pt x="6938" y="67500"/>
                  <a:pt x="6603" y="67606"/>
                </a:cubicBezTo>
                <a:cubicBezTo>
                  <a:pt x="6533" y="66215"/>
                  <a:pt x="6453" y="64859"/>
                  <a:pt x="6383" y="63468"/>
                </a:cubicBezTo>
                <a:cubicBezTo>
                  <a:pt x="6718" y="63388"/>
                  <a:pt x="7043" y="63318"/>
                  <a:pt x="7334" y="63248"/>
                </a:cubicBezTo>
                <a:close/>
                <a:moveTo>
                  <a:pt x="15337" y="63758"/>
                </a:moveTo>
                <a:cubicBezTo>
                  <a:pt x="15442" y="64894"/>
                  <a:pt x="15557" y="66030"/>
                  <a:pt x="15662" y="67130"/>
                </a:cubicBezTo>
                <a:cubicBezTo>
                  <a:pt x="15372" y="67315"/>
                  <a:pt x="15081" y="67500"/>
                  <a:pt x="14782" y="67685"/>
                </a:cubicBezTo>
                <a:lnTo>
                  <a:pt x="14456" y="64269"/>
                </a:lnTo>
                <a:cubicBezTo>
                  <a:pt x="14747" y="64128"/>
                  <a:pt x="15037" y="63943"/>
                  <a:pt x="15337" y="63758"/>
                </a:cubicBezTo>
                <a:close/>
                <a:moveTo>
                  <a:pt x="38887" y="65334"/>
                </a:moveTo>
                <a:lnTo>
                  <a:pt x="38887" y="65334"/>
                </a:lnTo>
                <a:cubicBezTo>
                  <a:pt x="38588" y="65845"/>
                  <a:pt x="38333" y="66399"/>
                  <a:pt x="38112" y="67060"/>
                </a:cubicBezTo>
                <a:cubicBezTo>
                  <a:pt x="37787" y="67245"/>
                  <a:pt x="37417" y="67465"/>
                  <a:pt x="37091" y="67720"/>
                </a:cubicBezTo>
                <a:cubicBezTo>
                  <a:pt x="37311" y="67060"/>
                  <a:pt x="37567" y="66470"/>
                  <a:pt x="37857" y="65959"/>
                </a:cubicBezTo>
                <a:cubicBezTo>
                  <a:pt x="38192" y="65739"/>
                  <a:pt x="38553" y="65519"/>
                  <a:pt x="38887" y="65334"/>
                </a:cubicBezTo>
                <a:close/>
                <a:moveTo>
                  <a:pt x="30374" y="64419"/>
                </a:moveTo>
                <a:cubicBezTo>
                  <a:pt x="30339" y="65264"/>
                  <a:pt x="30268" y="66065"/>
                  <a:pt x="30189" y="66875"/>
                </a:cubicBezTo>
                <a:cubicBezTo>
                  <a:pt x="30004" y="67209"/>
                  <a:pt x="29863" y="67500"/>
                  <a:pt x="29713" y="67790"/>
                </a:cubicBezTo>
                <a:cubicBezTo>
                  <a:pt x="29828" y="66945"/>
                  <a:pt x="29898" y="66109"/>
                  <a:pt x="29934" y="65264"/>
                </a:cubicBezTo>
                <a:cubicBezTo>
                  <a:pt x="30083" y="65008"/>
                  <a:pt x="30224" y="64709"/>
                  <a:pt x="30374" y="64419"/>
                </a:cubicBezTo>
                <a:close/>
                <a:moveTo>
                  <a:pt x="32830" y="64674"/>
                </a:moveTo>
                <a:lnTo>
                  <a:pt x="32830" y="65008"/>
                </a:lnTo>
                <a:cubicBezTo>
                  <a:pt x="32760" y="65669"/>
                  <a:pt x="32645" y="66329"/>
                  <a:pt x="32540" y="66989"/>
                </a:cubicBezTo>
                <a:cubicBezTo>
                  <a:pt x="32284" y="67245"/>
                  <a:pt x="32064" y="67535"/>
                  <a:pt x="31844" y="67826"/>
                </a:cubicBezTo>
                <a:cubicBezTo>
                  <a:pt x="31950" y="67350"/>
                  <a:pt x="32029" y="66875"/>
                  <a:pt x="32099" y="66364"/>
                </a:cubicBezTo>
                <a:cubicBezTo>
                  <a:pt x="32135" y="66109"/>
                  <a:pt x="32135" y="65810"/>
                  <a:pt x="32170" y="65519"/>
                </a:cubicBezTo>
                <a:cubicBezTo>
                  <a:pt x="32390" y="65229"/>
                  <a:pt x="32610" y="64964"/>
                  <a:pt x="32830" y="64674"/>
                </a:cubicBezTo>
                <a:close/>
                <a:moveTo>
                  <a:pt x="6348" y="63503"/>
                </a:moveTo>
                <a:cubicBezTo>
                  <a:pt x="6418" y="64859"/>
                  <a:pt x="6497" y="66250"/>
                  <a:pt x="6568" y="67606"/>
                </a:cubicBezTo>
                <a:cubicBezTo>
                  <a:pt x="6233" y="67720"/>
                  <a:pt x="5908" y="67790"/>
                  <a:pt x="5573" y="67870"/>
                </a:cubicBezTo>
                <a:cubicBezTo>
                  <a:pt x="5503" y="66470"/>
                  <a:pt x="5467" y="65079"/>
                  <a:pt x="5397" y="63688"/>
                </a:cubicBezTo>
                <a:cubicBezTo>
                  <a:pt x="5723" y="63644"/>
                  <a:pt x="6013" y="63573"/>
                  <a:pt x="6348" y="63503"/>
                </a:cubicBezTo>
                <a:close/>
                <a:moveTo>
                  <a:pt x="24801" y="64269"/>
                </a:moveTo>
                <a:cubicBezTo>
                  <a:pt x="24907" y="65229"/>
                  <a:pt x="24986" y="66215"/>
                  <a:pt x="25021" y="67209"/>
                </a:cubicBezTo>
                <a:cubicBezTo>
                  <a:pt x="24722" y="67429"/>
                  <a:pt x="24431" y="67650"/>
                  <a:pt x="24141" y="67870"/>
                </a:cubicBezTo>
                <a:cubicBezTo>
                  <a:pt x="24105" y="66875"/>
                  <a:pt x="24026" y="65889"/>
                  <a:pt x="23920" y="64859"/>
                </a:cubicBezTo>
                <a:cubicBezTo>
                  <a:pt x="24211" y="64674"/>
                  <a:pt x="24502" y="64454"/>
                  <a:pt x="24801" y="64269"/>
                </a:cubicBezTo>
                <a:close/>
                <a:moveTo>
                  <a:pt x="28613" y="64383"/>
                </a:moveTo>
                <a:lnTo>
                  <a:pt x="28613" y="64383"/>
                </a:lnTo>
                <a:cubicBezTo>
                  <a:pt x="28648" y="65299"/>
                  <a:pt x="28648" y="66179"/>
                  <a:pt x="28578" y="67095"/>
                </a:cubicBezTo>
                <a:cubicBezTo>
                  <a:pt x="28322" y="67385"/>
                  <a:pt x="28067" y="67650"/>
                  <a:pt x="27768" y="67940"/>
                </a:cubicBezTo>
                <a:cubicBezTo>
                  <a:pt x="27847" y="66989"/>
                  <a:pt x="27847" y="66065"/>
                  <a:pt x="27803" y="65149"/>
                </a:cubicBezTo>
                <a:cubicBezTo>
                  <a:pt x="28102" y="64894"/>
                  <a:pt x="28358" y="64639"/>
                  <a:pt x="28613" y="64383"/>
                </a:cubicBezTo>
                <a:close/>
                <a:moveTo>
                  <a:pt x="5318" y="63723"/>
                </a:moveTo>
                <a:cubicBezTo>
                  <a:pt x="5397" y="65114"/>
                  <a:pt x="5467" y="66505"/>
                  <a:pt x="5503" y="67905"/>
                </a:cubicBezTo>
                <a:cubicBezTo>
                  <a:pt x="5177" y="67975"/>
                  <a:pt x="4842" y="68046"/>
                  <a:pt x="4517" y="68125"/>
                </a:cubicBezTo>
                <a:cubicBezTo>
                  <a:pt x="4473" y="66690"/>
                  <a:pt x="4437" y="65299"/>
                  <a:pt x="4367" y="63864"/>
                </a:cubicBezTo>
                <a:cubicBezTo>
                  <a:pt x="4693" y="63829"/>
                  <a:pt x="5027" y="63758"/>
                  <a:pt x="5318" y="63723"/>
                </a:cubicBezTo>
                <a:close/>
                <a:moveTo>
                  <a:pt x="19994" y="64304"/>
                </a:moveTo>
                <a:cubicBezTo>
                  <a:pt x="20144" y="65405"/>
                  <a:pt x="20249" y="66470"/>
                  <a:pt x="20320" y="67535"/>
                </a:cubicBezTo>
                <a:cubicBezTo>
                  <a:pt x="20064" y="67755"/>
                  <a:pt x="19774" y="67975"/>
                  <a:pt x="19518" y="68160"/>
                </a:cubicBezTo>
                <a:cubicBezTo>
                  <a:pt x="19439" y="67060"/>
                  <a:pt x="19334" y="65959"/>
                  <a:pt x="19219" y="64859"/>
                </a:cubicBezTo>
                <a:cubicBezTo>
                  <a:pt x="19483" y="64674"/>
                  <a:pt x="19739" y="64489"/>
                  <a:pt x="19994" y="64304"/>
                </a:cubicBezTo>
                <a:close/>
                <a:moveTo>
                  <a:pt x="14421" y="64304"/>
                </a:moveTo>
                <a:cubicBezTo>
                  <a:pt x="14527" y="65449"/>
                  <a:pt x="14641" y="66584"/>
                  <a:pt x="14712" y="67720"/>
                </a:cubicBezTo>
                <a:cubicBezTo>
                  <a:pt x="14421" y="67905"/>
                  <a:pt x="14122" y="68090"/>
                  <a:pt x="13831" y="68266"/>
                </a:cubicBezTo>
                <a:cubicBezTo>
                  <a:pt x="13717" y="67130"/>
                  <a:pt x="13646" y="65959"/>
                  <a:pt x="13541" y="64824"/>
                </a:cubicBezTo>
                <a:cubicBezTo>
                  <a:pt x="13831" y="64639"/>
                  <a:pt x="14122" y="64489"/>
                  <a:pt x="14421" y="64304"/>
                </a:cubicBezTo>
                <a:close/>
                <a:moveTo>
                  <a:pt x="34230" y="65369"/>
                </a:moveTo>
                <a:lnTo>
                  <a:pt x="34230" y="65369"/>
                </a:lnTo>
                <a:cubicBezTo>
                  <a:pt x="34080" y="66065"/>
                  <a:pt x="33895" y="66725"/>
                  <a:pt x="33675" y="67350"/>
                </a:cubicBezTo>
                <a:cubicBezTo>
                  <a:pt x="33385" y="67685"/>
                  <a:pt x="33085" y="67975"/>
                  <a:pt x="32830" y="68266"/>
                </a:cubicBezTo>
                <a:cubicBezTo>
                  <a:pt x="33050" y="67570"/>
                  <a:pt x="33270" y="66875"/>
                  <a:pt x="33385" y="66144"/>
                </a:cubicBezTo>
                <a:cubicBezTo>
                  <a:pt x="33675" y="65889"/>
                  <a:pt x="33931" y="65625"/>
                  <a:pt x="34230" y="65369"/>
                </a:cubicBezTo>
                <a:close/>
                <a:moveTo>
                  <a:pt x="31149" y="65008"/>
                </a:moveTo>
                <a:lnTo>
                  <a:pt x="31149" y="65008"/>
                </a:lnTo>
                <a:cubicBezTo>
                  <a:pt x="31104" y="65845"/>
                  <a:pt x="31034" y="66655"/>
                  <a:pt x="30884" y="67465"/>
                </a:cubicBezTo>
                <a:cubicBezTo>
                  <a:pt x="30744" y="67720"/>
                  <a:pt x="30594" y="68011"/>
                  <a:pt x="30409" y="68310"/>
                </a:cubicBezTo>
                <a:cubicBezTo>
                  <a:pt x="30559" y="67500"/>
                  <a:pt x="30664" y="66690"/>
                  <a:pt x="30744" y="65845"/>
                </a:cubicBezTo>
                <a:cubicBezTo>
                  <a:pt x="30779" y="65810"/>
                  <a:pt x="30779" y="65774"/>
                  <a:pt x="30814" y="65739"/>
                </a:cubicBezTo>
                <a:cubicBezTo>
                  <a:pt x="30928" y="65484"/>
                  <a:pt x="31034" y="65229"/>
                  <a:pt x="31149" y="65008"/>
                </a:cubicBezTo>
                <a:close/>
                <a:moveTo>
                  <a:pt x="4332" y="63908"/>
                </a:moveTo>
                <a:cubicBezTo>
                  <a:pt x="4367" y="65299"/>
                  <a:pt x="4437" y="66725"/>
                  <a:pt x="4473" y="68125"/>
                </a:cubicBezTo>
                <a:cubicBezTo>
                  <a:pt x="4147" y="68195"/>
                  <a:pt x="3812" y="68266"/>
                  <a:pt x="3486" y="68345"/>
                </a:cubicBezTo>
                <a:cubicBezTo>
                  <a:pt x="3451" y="66875"/>
                  <a:pt x="3416" y="65449"/>
                  <a:pt x="3337" y="64049"/>
                </a:cubicBezTo>
                <a:cubicBezTo>
                  <a:pt x="3671" y="64014"/>
                  <a:pt x="3997" y="63943"/>
                  <a:pt x="4332" y="63908"/>
                </a:cubicBezTo>
                <a:close/>
                <a:moveTo>
                  <a:pt x="40284" y="66426"/>
                </a:moveTo>
                <a:cubicBezTo>
                  <a:pt x="40345" y="66426"/>
                  <a:pt x="40404" y="66428"/>
                  <a:pt x="40463" y="66435"/>
                </a:cubicBezTo>
                <a:cubicBezTo>
                  <a:pt x="40243" y="66945"/>
                  <a:pt x="40058" y="67570"/>
                  <a:pt x="39908" y="68195"/>
                </a:cubicBezTo>
                <a:cubicBezTo>
                  <a:pt x="39583" y="68195"/>
                  <a:pt x="39213" y="68231"/>
                  <a:pt x="38852" y="68345"/>
                </a:cubicBezTo>
                <a:cubicBezTo>
                  <a:pt x="38993" y="67720"/>
                  <a:pt x="39178" y="67095"/>
                  <a:pt x="39398" y="66584"/>
                </a:cubicBezTo>
                <a:cubicBezTo>
                  <a:pt x="39703" y="66490"/>
                  <a:pt x="40001" y="66426"/>
                  <a:pt x="40284" y="66426"/>
                </a:cubicBezTo>
                <a:close/>
                <a:moveTo>
                  <a:pt x="35691" y="65589"/>
                </a:moveTo>
                <a:lnTo>
                  <a:pt x="35691" y="65589"/>
                </a:lnTo>
                <a:cubicBezTo>
                  <a:pt x="35436" y="66179"/>
                  <a:pt x="35146" y="66725"/>
                  <a:pt x="34846" y="67315"/>
                </a:cubicBezTo>
                <a:cubicBezTo>
                  <a:pt x="34811" y="67429"/>
                  <a:pt x="34776" y="67500"/>
                  <a:pt x="34741" y="67606"/>
                </a:cubicBezTo>
                <a:cubicBezTo>
                  <a:pt x="34450" y="67870"/>
                  <a:pt x="34186" y="68125"/>
                  <a:pt x="33931" y="68380"/>
                </a:cubicBezTo>
                <a:cubicBezTo>
                  <a:pt x="34230" y="67720"/>
                  <a:pt x="34520" y="67095"/>
                  <a:pt x="34776" y="66399"/>
                </a:cubicBezTo>
                <a:cubicBezTo>
                  <a:pt x="35066" y="66144"/>
                  <a:pt x="35401" y="65845"/>
                  <a:pt x="35691" y="65589"/>
                </a:cubicBezTo>
                <a:close/>
                <a:moveTo>
                  <a:pt x="40534" y="66435"/>
                </a:moveTo>
                <a:cubicBezTo>
                  <a:pt x="40868" y="66435"/>
                  <a:pt x="41194" y="66549"/>
                  <a:pt x="41493" y="66690"/>
                </a:cubicBezTo>
                <a:cubicBezTo>
                  <a:pt x="41273" y="67209"/>
                  <a:pt x="41088" y="67790"/>
                  <a:pt x="40939" y="68380"/>
                </a:cubicBezTo>
                <a:cubicBezTo>
                  <a:pt x="40648" y="68266"/>
                  <a:pt x="40313" y="68195"/>
                  <a:pt x="39988" y="68195"/>
                </a:cubicBezTo>
                <a:cubicBezTo>
                  <a:pt x="40129" y="67570"/>
                  <a:pt x="40313" y="66989"/>
                  <a:pt x="40534" y="66435"/>
                </a:cubicBezTo>
                <a:close/>
                <a:moveTo>
                  <a:pt x="36651" y="65959"/>
                </a:moveTo>
                <a:lnTo>
                  <a:pt x="36651" y="65959"/>
                </a:lnTo>
                <a:cubicBezTo>
                  <a:pt x="36466" y="66215"/>
                  <a:pt x="36281" y="66505"/>
                  <a:pt x="36132" y="66804"/>
                </a:cubicBezTo>
                <a:cubicBezTo>
                  <a:pt x="35991" y="67060"/>
                  <a:pt x="35841" y="67315"/>
                  <a:pt x="35727" y="67570"/>
                </a:cubicBezTo>
                <a:cubicBezTo>
                  <a:pt x="35436" y="67870"/>
                  <a:pt x="35146" y="68125"/>
                  <a:pt x="34890" y="68416"/>
                </a:cubicBezTo>
                <a:cubicBezTo>
                  <a:pt x="34961" y="68266"/>
                  <a:pt x="34996" y="68125"/>
                  <a:pt x="35066" y="67975"/>
                </a:cubicBezTo>
                <a:cubicBezTo>
                  <a:pt x="35286" y="67535"/>
                  <a:pt x="35506" y="67130"/>
                  <a:pt x="35771" y="66725"/>
                </a:cubicBezTo>
                <a:cubicBezTo>
                  <a:pt x="36026" y="66470"/>
                  <a:pt x="36316" y="66215"/>
                  <a:pt x="36651" y="65959"/>
                </a:cubicBezTo>
                <a:close/>
                <a:moveTo>
                  <a:pt x="3302" y="64049"/>
                </a:moveTo>
                <a:cubicBezTo>
                  <a:pt x="3337" y="65484"/>
                  <a:pt x="3372" y="66910"/>
                  <a:pt x="3416" y="68345"/>
                </a:cubicBezTo>
                <a:cubicBezTo>
                  <a:pt x="3081" y="68380"/>
                  <a:pt x="2756" y="68451"/>
                  <a:pt x="2421" y="68486"/>
                </a:cubicBezTo>
                <a:cubicBezTo>
                  <a:pt x="2421" y="67060"/>
                  <a:pt x="2386" y="65625"/>
                  <a:pt x="2351" y="64163"/>
                </a:cubicBezTo>
                <a:cubicBezTo>
                  <a:pt x="2677" y="64128"/>
                  <a:pt x="2976" y="64084"/>
                  <a:pt x="3302" y="64049"/>
                </a:cubicBezTo>
                <a:close/>
                <a:moveTo>
                  <a:pt x="37751" y="66030"/>
                </a:moveTo>
                <a:lnTo>
                  <a:pt x="37751" y="66030"/>
                </a:lnTo>
                <a:cubicBezTo>
                  <a:pt x="37452" y="66549"/>
                  <a:pt x="37197" y="67130"/>
                  <a:pt x="36977" y="67755"/>
                </a:cubicBezTo>
                <a:cubicBezTo>
                  <a:pt x="36686" y="67975"/>
                  <a:pt x="36387" y="68231"/>
                  <a:pt x="36061" y="68530"/>
                </a:cubicBezTo>
                <a:cubicBezTo>
                  <a:pt x="36281" y="67870"/>
                  <a:pt x="36501" y="67280"/>
                  <a:pt x="36792" y="66725"/>
                </a:cubicBezTo>
                <a:cubicBezTo>
                  <a:pt x="37091" y="66470"/>
                  <a:pt x="37417" y="66250"/>
                  <a:pt x="37751" y="66030"/>
                </a:cubicBezTo>
                <a:close/>
                <a:moveTo>
                  <a:pt x="23885" y="64894"/>
                </a:moveTo>
                <a:cubicBezTo>
                  <a:pt x="23991" y="65924"/>
                  <a:pt x="24061" y="66910"/>
                  <a:pt x="24105" y="67905"/>
                </a:cubicBezTo>
                <a:cubicBezTo>
                  <a:pt x="23991" y="68011"/>
                  <a:pt x="23885" y="68090"/>
                  <a:pt x="23771" y="68195"/>
                </a:cubicBezTo>
                <a:cubicBezTo>
                  <a:pt x="23586" y="68310"/>
                  <a:pt x="23445" y="68451"/>
                  <a:pt x="23295" y="68565"/>
                </a:cubicBezTo>
                <a:cubicBezTo>
                  <a:pt x="23260" y="67535"/>
                  <a:pt x="23181" y="66505"/>
                  <a:pt x="23075" y="65484"/>
                </a:cubicBezTo>
                <a:cubicBezTo>
                  <a:pt x="23260" y="65369"/>
                  <a:pt x="23445" y="65229"/>
                  <a:pt x="23586" y="65114"/>
                </a:cubicBezTo>
                <a:cubicBezTo>
                  <a:pt x="23700" y="65044"/>
                  <a:pt x="23771" y="64964"/>
                  <a:pt x="23885" y="64894"/>
                </a:cubicBezTo>
                <a:close/>
                <a:moveTo>
                  <a:pt x="2272" y="64198"/>
                </a:moveTo>
                <a:cubicBezTo>
                  <a:pt x="2316" y="65625"/>
                  <a:pt x="2351" y="67060"/>
                  <a:pt x="2386" y="68486"/>
                </a:cubicBezTo>
                <a:cubicBezTo>
                  <a:pt x="2051" y="68565"/>
                  <a:pt x="1726" y="68600"/>
                  <a:pt x="1391" y="68636"/>
                </a:cubicBezTo>
                <a:cubicBezTo>
                  <a:pt x="1356" y="67165"/>
                  <a:pt x="1356" y="65739"/>
                  <a:pt x="1321" y="64269"/>
                </a:cubicBezTo>
                <a:cubicBezTo>
                  <a:pt x="1655" y="64234"/>
                  <a:pt x="1981" y="64198"/>
                  <a:pt x="2272" y="64198"/>
                </a:cubicBezTo>
                <a:close/>
                <a:moveTo>
                  <a:pt x="19149" y="64894"/>
                </a:moveTo>
                <a:cubicBezTo>
                  <a:pt x="19298" y="65994"/>
                  <a:pt x="19369" y="67095"/>
                  <a:pt x="19439" y="68195"/>
                </a:cubicBezTo>
                <a:cubicBezTo>
                  <a:pt x="19219" y="68380"/>
                  <a:pt x="18999" y="68565"/>
                  <a:pt x="18779" y="68706"/>
                </a:cubicBezTo>
                <a:cubicBezTo>
                  <a:pt x="18744" y="68011"/>
                  <a:pt x="18673" y="67315"/>
                  <a:pt x="18638" y="66620"/>
                </a:cubicBezTo>
                <a:cubicBezTo>
                  <a:pt x="18603" y="66179"/>
                  <a:pt x="18559" y="65774"/>
                  <a:pt x="18524" y="65334"/>
                </a:cubicBezTo>
                <a:cubicBezTo>
                  <a:pt x="18709" y="65184"/>
                  <a:pt x="18929" y="65044"/>
                  <a:pt x="19149" y="64894"/>
                </a:cubicBezTo>
                <a:close/>
                <a:moveTo>
                  <a:pt x="27768" y="65184"/>
                </a:moveTo>
                <a:cubicBezTo>
                  <a:pt x="27768" y="66109"/>
                  <a:pt x="27768" y="67060"/>
                  <a:pt x="27697" y="67975"/>
                </a:cubicBezTo>
                <a:cubicBezTo>
                  <a:pt x="27442" y="68231"/>
                  <a:pt x="27187" y="68486"/>
                  <a:pt x="26887" y="68706"/>
                </a:cubicBezTo>
                <a:cubicBezTo>
                  <a:pt x="26923" y="67790"/>
                  <a:pt x="26967" y="66840"/>
                  <a:pt x="26923" y="65889"/>
                </a:cubicBezTo>
                <a:cubicBezTo>
                  <a:pt x="27222" y="65625"/>
                  <a:pt x="27477" y="65405"/>
                  <a:pt x="27768" y="65184"/>
                </a:cubicBezTo>
                <a:close/>
                <a:moveTo>
                  <a:pt x="1250" y="64269"/>
                </a:moveTo>
                <a:cubicBezTo>
                  <a:pt x="1285" y="65739"/>
                  <a:pt x="1321" y="67165"/>
                  <a:pt x="1321" y="68636"/>
                </a:cubicBezTo>
                <a:cubicBezTo>
                  <a:pt x="995" y="68671"/>
                  <a:pt x="660" y="68706"/>
                  <a:pt x="335" y="68750"/>
                </a:cubicBezTo>
                <a:cubicBezTo>
                  <a:pt x="335" y="67280"/>
                  <a:pt x="291" y="65810"/>
                  <a:pt x="291" y="64348"/>
                </a:cubicBezTo>
                <a:cubicBezTo>
                  <a:pt x="625" y="64348"/>
                  <a:pt x="951" y="64304"/>
                  <a:pt x="1250" y="64269"/>
                </a:cubicBezTo>
                <a:close/>
                <a:moveTo>
                  <a:pt x="32099" y="65625"/>
                </a:moveTo>
                <a:cubicBezTo>
                  <a:pt x="32099" y="65889"/>
                  <a:pt x="32064" y="66109"/>
                  <a:pt x="32029" y="66364"/>
                </a:cubicBezTo>
                <a:cubicBezTo>
                  <a:pt x="31950" y="66875"/>
                  <a:pt x="31879" y="67429"/>
                  <a:pt x="31765" y="67905"/>
                </a:cubicBezTo>
                <a:cubicBezTo>
                  <a:pt x="31545" y="68195"/>
                  <a:pt x="31325" y="68451"/>
                  <a:pt x="31149" y="68750"/>
                </a:cubicBezTo>
                <a:cubicBezTo>
                  <a:pt x="31219" y="68416"/>
                  <a:pt x="31289" y="68090"/>
                  <a:pt x="31369" y="67755"/>
                </a:cubicBezTo>
                <a:cubicBezTo>
                  <a:pt x="31439" y="67350"/>
                  <a:pt x="31474" y="66910"/>
                  <a:pt x="31545" y="66470"/>
                </a:cubicBezTo>
                <a:cubicBezTo>
                  <a:pt x="31730" y="66179"/>
                  <a:pt x="31914" y="65889"/>
                  <a:pt x="32099" y="65625"/>
                </a:cubicBezTo>
                <a:close/>
                <a:moveTo>
                  <a:pt x="13461" y="64859"/>
                </a:moveTo>
                <a:cubicBezTo>
                  <a:pt x="13576" y="65994"/>
                  <a:pt x="13681" y="67165"/>
                  <a:pt x="13761" y="68310"/>
                </a:cubicBezTo>
                <a:cubicBezTo>
                  <a:pt x="13461" y="68486"/>
                  <a:pt x="13171" y="68671"/>
                  <a:pt x="12880" y="68821"/>
                </a:cubicBezTo>
                <a:cubicBezTo>
                  <a:pt x="12766" y="67650"/>
                  <a:pt x="12695" y="66470"/>
                  <a:pt x="12581" y="65334"/>
                </a:cubicBezTo>
                <a:cubicBezTo>
                  <a:pt x="12616" y="65299"/>
                  <a:pt x="12695" y="65264"/>
                  <a:pt x="12731" y="65229"/>
                </a:cubicBezTo>
                <a:cubicBezTo>
                  <a:pt x="12986" y="65114"/>
                  <a:pt x="13206" y="64964"/>
                  <a:pt x="13461" y="64859"/>
                </a:cubicBezTo>
                <a:close/>
                <a:moveTo>
                  <a:pt x="29863" y="65405"/>
                </a:moveTo>
                <a:cubicBezTo>
                  <a:pt x="29828" y="66250"/>
                  <a:pt x="29749" y="67095"/>
                  <a:pt x="29608" y="67940"/>
                </a:cubicBezTo>
                <a:cubicBezTo>
                  <a:pt x="29458" y="68231"/>
                  <a:pt x="29273" y="68530"/>
                  <a:pt x="29053" y="68821"/>
                </a:cubicBezTo>
                <a:cubicBezTo>
                  <a:pt x="29203" y="67975"/>
                  <a:pt x="29273" y="67130"/>
                  <a:pt x="29344" y="66285"/>
                </a:cubicBezTo>
                <a:cubicBezTo>
                  <a:pt x="29529" y="65994"/>
                  <a:pt x="29713" y="65704"/>
                  <a:pt x="29863" y="65405"/>
                </a:cubicBezTo>
                <a:close/>
                <a:moveTo>
                  <a:pt x="39327" y="66584"/>
                </a:moveTo>
                <a:lnTo>
                  <a:pt x="39327" y="66584"/>
                </a:lnTo>
                <a:cubicBezTo>
                  <a:pt x="39107" y="67130"/>
                  <a:pt x="38922" y="67720"/>
                  <a:pt x="38773" y="68380"/>
                </a:cubicBezTo>
                <a:cubicBezTo>
                  <a:pt x="38412" y="68486"/>
                  <a:pt x="38042" y="68636"/>
                  <a:pt x="37637" y="68856"/>
                </a:cubicBezTo>
                <a:cubicBezTo>
                  <a:pt x="37787" y="68231"/>
                  <a:pt x="37972" y="67650"/>
                  <a:pt x="38148" y="67095"/>
                </a:cubicBezTo>
                <a:cubicBezTo>
                  <a:pt x="38553" y="66875"/>
                  <a:pt x="38958" y="66690"/>
                  <a:pt x="39327" y="66584"/>
                </a:cubicBezTo>
                <a:close/>
                <a:moveTo>
                  <a:pt x="33305" y="66215"/>
                </a:moveTo>
                <a:lnTo>
                  <a:pt x="33305" y="66215"/>
                </a:lnTo>
                <a:cubicBezTo>
                  <a:pt x="33165" y="66945"/>
                  <a:pt x="32980" y="67650"/>
                  <a:pt x="32760" y="68345"/>
                </a:cubicBezTo>
                <a:cubicBezTo>
                  <a:pt x="32469" y="68671"/>
                  <a:pt x="32205" y="68970"/>
                  <a:pt x="31985" y="69225"/>
                </a:cubicBezTo>
                <a:cubicBezTo>
                  <a:pt x="32205" y="68486"/>
                  <a:pt x="32425" y="67755"/>
                  <a:pt x="32575" y="67025"/>
                </a:cubicBezTo>
                <a:cubicBezTo>
                  <a:pt x="32830" y="66725"/>
                  <a:pt x="33050" y="66470"/>
                  <a:pt x="33305" y="66215"/>
                </a:cubicBezTo>
                <a:close/>
                <a:moveTo>
                  <a:pt x="23040" y="65554"/>
                </a:moveTo>
                <a:cubicBezTo>
                  <a:pt x="23146" y="66584"/>
                  <a:pt x="23181" y="67570"/>
                  <a:pt x="23225" y="68600"/>
                </a:cubicBezTo>
                <a:cubicBezTo>
                  <a:pt x="22961" y="68856"/>
                  <a:pt x="22670" y="69076"/>
                  <a:pt x="22380" y="69331"/>
                </a:cubicBezTo>
                <a:cubicBezTo>
                  <a:pt x="22345" y="68310"/>
                  <a:pt x="22301" y="67245"/>
                  <a:pt x="22195" y="66179"/>
                </a:cubicBezTo>
                <a:cubicBezTo>
                  <a:pt x="22485" y="65959"/>
                  <a:pt x="22741" y="65739"/>
                  <a:pt x="23040" y="65554"/>
                </a:cubicBezTo>
                <a:close/>
                <a:moveTo>
                  <a:pt x="12511" y="65334"/>
                </a:moveTo>
                <a:cubicBezTo>
                  <a:pt x="12616" y="66505"/>
                  <a:pt x="12731" y="67685"/>
                  <a:pt x="12801" y="68856"/>
                </a:cubicBezTo>
                <a:cubicBezTo>
                  <a:pt x="12511" y="69041"/>
                  <a:pt x="12220" y="69225"/>
                  <a:pt x="11885" y="69366"/>
                </a:cubicBezTo>
                <a:cubicBezTo>
                  <a:pt x="11815" y="68160"/>
                  <a:pt x="11701" y="66989"/>
                  <a:pt x="11630" y="65774"/>
                </a:cubicBezTo>
                <a:cubicBezTo>
                  <a:pt x="11921" y="65669"/>
                  <a:pt x="12220" y="65484"/>
                  <a:pt x="12511" y="65334"/>
                </a:cubicBezTo>
                <a:close/>
                <a:moveTo>
                  <a:pt x="30664" y="65994"/>
                </a:moveTo>
                <a:lnTo>
                  <a:pt x="30664" y="65994"/>
                </a:lnTo>
                <a:cubicBezTo>
                  <a:pt x="30594" y="66840"/>
                  <a:pt x="30488" y="67650"/>
                  <a:pt x="30339" y="68451"/>
                </a:cubicBezTo>
                <a:cubicBezTo>
                  <a:pt x="30189" y="68750"/>
                  <a:pt x="30004" y="69041"/>
                  <a:pt x="29828" y="69366"/>
                </a:cubicBezTo>
                <a:cubicBezTo>
                  <a:pt x="30004" y="68565"/>
                  <a:pt x="30118" y="67755"/>
                  <a:pt x="30224" y="66910"/>
                </a:cubicBezTo>
                <a:cubicBezTo>
                  <a:pt x="30374" y="66620"/>
                  <a:pt x="30523" y="66285"/>
                  <a:pt x="30664" y="65994"/>
                </a:cubicBezTo>
                <a:close/>
                <a:moveTo>
                  <a:pt x="35621" y="66840"/>
                </a:moveTo>
                <a:lnTo>
                  <a:pt x="35621" y="66840"/>
                </a:lnTo>
                <a:cubicBezTo>
                  <a:pt x="35401" y="67209"/>
                  <a:pt x="35216" y="67570"/>
                  <a:pt x="35031" y="67940"/>
                </a:cubicBezTo>
                <a:cubicBezTo>
                  <a:pt x="34925" y="68125"/>
                  <a:pt x="34846" y="68310"/>
                  <a:pt x="34776" y="68530"/>
                </a:cubicBezTo>
                <a:cubicBezTo>
                  <a:pt x="34591" y="68706"/>
                  <a:pt x="34406" y="68891"/>
                  <a:pt x="34230" y="69076"/>
                </a:cubicBezTo>
                <a:cubicBezTo>
                  <a:pt x="34151" y="69190"/>
                  <a:pt x="34045" y="69296"/>
                  <a:pt x="33931" y="69366"/>
                </a:cubicBezTo>
                <a:cubicBezTo>
                  <a:pt x="33966" y="69331"/>
                  <a:pt x="34010" y="69296"/>
                  <a:pt x="34010" y="69225"/>
                </a:cubicBezTo>
                <a:cubicBezTo>
                  <a:pt x="34265" y="68671"/>
                  <a:pt x="34520" y="68160"/>
                  <a:pt x="34776" y="67650"/>
                </a:cubicBezTo>
                <a:cubicBezTo>
                  <a:pt x="34890" y="67535"/>
                  <a:pt x="34996" y="67385"/>
                  <a:pt x="35146" y="67280"/>
                </a:cubicBezTo>
                <a:cubicBezTo>
                  <a:pt x="35286" y="67130"/>
                  <a:pt x="35436" y="66989"/>
                  <a:pt x="35621" y="66840"/>
                </a:cubicBezTo>
                <a:close/>
                <a:moveTo>
                  <a:pt x="18453" y="65369"/>
                </a:moveTo>
                <a:cubicBezTo>
                  <a:pt x="18559" y="66505"/>
                  <a:pt x="18673" y="67650"/>
                  <a:pt x="18744" y="68750"/>
                </a:cubicBezTo>
                <a:cubicBezTo>
                  <a:pt x="18453" y="68970"/>
                  <a:pt x="18163" y="69190"/>
                  <a:pt x="17828" y="69410"/>
                </a:cubicBezTo>
                <a:cubicBezTo>
                  <a:pt x="17758" y="68266"/>
                  <a:pt x="17678" y="67095"/>
                  <a:pt x="17573" y="65959"/>
                </a:cubicBezTo>
                <a:cubicBezTo>
                  <a:pt x="17863" y="65774"/>
                  <a:pt x="18163" y="65554"/>
                  <a:pt x="18453" y="65369"/>
                </a:cubicBezTo>
                <a:close/>
                <a:moveTo>
                  <a:pt x="34670" y="66505"/>
                </a:moveTo>
                <a:lnTo>
                  <a:pt x="34670" y="66505"/>
                </a:lnTo>
                <a:cubicBezTo>
                  <a:pt x="34406" y="67165"/>
                  <a:pt x="34115" y="67826"/>
                  <a:pt x="33825" y="68530"/>
                </a:cubicBezTo>
                <a:cubicBezTo>
                  <a:pt x="33526" y="68821"/>
                  <a:pt x="33235" y="69111"/>
                  <a:pt x="32945" y="69446"/>
                </a:cubicBezTo>
                <a:cubicBezTo>
                  <a:pt x="33235" y="68785"/>
                  <a:pt x="33490" y="68090"/>
                  <a:pt x="33710" y="67429"/>
                </a:cubicBezTo>
                <a:cubicBezTo>
                  <a:pt x="34045" y="67130"/>
                  <a:pt x="34336" y="66804"/>
                  <a:pt x="34670" y="66505"/>
                </a:cubicBezTo>
                <a:close/>
                <a:moveTo>
                  <a:pt x="36686" y="66840"/>
                </a:moveTo>
                <a:lnTo>
                  <a:pt x="36686" y="66840"/>
                </a:lnTo>
                <a:cubicBezTo>
                  <a:pt x="36431" y="67385"/>
                  <a:pt x="36167" y="67975"/>
                  <a:pt x="35991" y="68600"/>
                </a:cubicBezTo>
                <a:cubicBezTo>
                  <a:pt x="35691" y="68856"/>
                  <a:pt x="35401" y="69111"/>
                  <a:pt x="35066" y="69446"/>
                </a:cubicBezTo>
                <a:cubicBezTo>
                  <a:pt x="35286" y="68785"/>
                  <a:pt x="35506" y="68160"/>
                  <a:pt x="35771" y="67606"/>
                </a:cubicBezTo>
                <a:cubicBezTo>
                  <a:pt x="36061" y="67350"/>
                  <a:pt x="36352" y="67095"/>
                  <a:pt x="36686" y="66840"/>
                </a:cubicBezTo>
                <a:close/>
                <a:moveTo>
                  <a:pt x="26887" y="65889"/>
                </a:moveTo>
                <a:cubicBezTo>
                  <a:pt x="26923" y="66840"/>
                  <a:pt x="26887" y="67790"/>
                  <a:pt x="26852" y="68750"/>
                </a:cubicBezTo>
                <a:cubicBezTo>
                  <a:pt x="26562" y="69005"/>
                  <a:pt x="26262" y="69261"/>
                  <a:pt x="25972" y="69481"/>
                </a:cubicBezTo>
                <a:cubicBezTo>
                  <a:pt x="26007" y="68530"/>
                  <a:pt x="26007" y="67570"/>
                  <a:pt x="26007" y="66584"/>
                </a:cubicBezTo>
                <a:cubicBezTo>
                  <a:pt x="26306" y="66364"/>
                  <a:pt x="26597" y="66144"/>
                  <a:pt x="26887" y="65889"/>
                </a:cubicBezTo>
                <a:close/>
                <a:moveTo>
                  <a:pt x="38077" y="67130"/>
                </a:moveTo>
                <a:lnTo>
                  <a:pt x="38077" y="67130"/>
                </a:lnTo>
                <a:cubicBezTo>
                  <a:pt x="37892" y="67685"/>
                  <a:pt x="37707" y="68266"/>
                  <a:pt x="37602" y="68891"/>
                </a:cubicBezTo>
                <a:cubicBezTo>
                  <a:pt x="37232" y="69111"/>
                  <a:pt x="36906" y="69331"/>
                  <a:pt x="36537" y="69630"/>
                </a:cubicBezTo>
                <a:cubicBezTo>
                  <a:pt x="36686" y="68970"/>
                  <a:pt x="36871" y="68380"/>
                  <a:pt x="37047" y="67790"/>
                </a:cubicBezTo>
                <a:cubicBezTo>
                  <a:pt x="37382" y="67535"/>
                  <a:pt x="37751" y="67315"/>
                  <a:pt x="38077" y="67130"/>
                </a:cubicBezTo>
                <a:close/>
                <a:moveTo>
                  <a:pt x="29273" y="66364"/>
                </a:moveTo>
                <a:lnTo>
                  <a:pt x="29273" y="66364"/>
                </a:lnTo>
                <a:cubicBezTo>
                  <a:pt x="29203" y="67209"/>
                  <a:pt x="29124" y="68046"/>
                  <a:pt x="28983" y="68926"/>
                </a:cubicBezTo>
                <a:cubicBezTo>
                  <a:pt x="28798" y="69190"/>
                  <a:pt x="28578" y="69481"/>
                  <a:pt x="28358" y="69736"/>
                </a:cubicBezTo>
                <a:cubicBezTo>
                  <a:pt x="28507" y="68856"/>
                  <a:pt x="28578" y="68011"/>
                  <a:pt x="28648" y="67130"/>
                </a:cubicBezTo>
                <a:cubicBezTo>
                  <a:pt x="28683" y="67060"/>
                  <a:pt x="28727" y="67025"/>
                  <a:pt x="28798" y="66989"/>
                </a:cubicBezTo>
                <a:cubicBezTo>
                  <a:pt x="28948" y="66769"/>
                  <a:pt x="29124" y="66584"/>
                  <a:pt x="29273" y="66364"/>
                </a:cubicBezTo>
                <a:close/>
                <a:moveTo>
                  <a:pt x="31474" y="66584"/>
                </a:moveTo>
                <a:cubicBezTo>
                  <a:pt x="31404" y="66989"/>
                  <a:pt x="31369" y="67350"/>
                  <a:pt x="31289" y="67755"/>
                </a:cubicBezTo>
                <a:cubicBezTo>
                  <a:pt x="31219" y="68125"/>
                  <a:pt x="31149" y="68530"/>
                  <a:pt x="31034" y="68891"/>
                </a:cubicBezTo>
                <a:cubicBezTo>
                  <a:pt x="30849" y="69190"/>
                  <a:pt x="30664" y="69481"/>
                  <a:pt x="30488" y="69736"/>
                </a:cubicBezTo>
                <a:cubicBezTo>
                  <a:pt x="30594" y="69296"/>
                  <a:pt x="30708" y="68821"/>
                  <a:pt x="30814" y="68345"/>
                </a:cubicBezTo>
                <a:cubicBezTo>
                  <a:pt x="30849" y="68046"/>
                  <a:pt x="30928" y="67755"/>
                  <a:pt x="30964" y="67465"/>
                </a:cubicBezTo>
                <a:cubicBezTo>
                  <a:pt x="31104" y="67165"/>
                  <a:pt x="31289" y="66875"/>
                  <a:pt x="31474" y="66584"/>
                </a:cubicBezTo>
                <a:close/>
                <a:moveTo>
                  <a:pt x="11560" y="65810"/>
                </a:moveTo>
                <a:cubicBezTo>
                  <a:pt x="11665" y="67025"/>
                  <a:pt x="11736" y="68195"/>
                  <a:pt x="11850" y="69410"/>
                </a:cubicBezTo>
                <a:cubicBezTo>
                  <a:pt x="11516" y="69586"/>
                  <a:pt x="11225" y="69736"/>
                  <a:pt x="10899" y="69886"/>
                </a:cubicBezTo>
                <a:cubicBezTo>
                  <a:pt x="10820" y="68671"/>
                  <a:pt x="10750" y="67429"/>
                  <a:pt x="10635" y="66215"/>
                </a:cubicBezTo>
                <a:cubicBezTo>
                  <a:pt x="10970" y="66109"/>
                  <a:pt x="11260" y="65959"/>
                  <a:pt x="11560" y="65810"/>
                </a:cubicBezTo>
                <a:close/>
                <a:moveTo>
                  <a:pt x="22160" y="66215"/>
                </a:moveTo>
                <a:cubicBezTo>
                  <a:pt x="22230" y="67280"/>
                  <a:pt x="22301" y="68310"/>
                  <a:pt x="22345" y="69366"/>
                </a:cubicBezTo>
                <a:cubicBezTo>
                  <a:pt x="22045" y="69586"/>
                  <a:pt x="21755" y="69851"/>
                  <a:pt x="21499" y="70071"/>
                </a:cubicBezTo>
                <a:cubicBezTo>
                  <a:pt x="21464" y="69041"/>
                  <a:pt x="21385" y="67975"/>
                  <a:pt x="21314" y="66875"/>
                </a:cubicBezTo>
                <a:cubicBezTo>
                  <a:pt x="21350" y="66840"/>
                  <a:pt x="21420" y="66804"/>
                  <a:pt x="21464" y="66725"/>
                </a:cubicBezTo>
                <a:cubicBezTo>
                  <a:pt x="21684" y="66584"/>
                  <a:pt x="21904" y="66399"/>
                  <a:pt x="22160" y="66215"/>
                </a:cubicBezTo>
                <a:close/>
                <a:moveTo>
                  <a:pt x="17538" y="65994"/>
                </a:moveTo>
                <a:cubicBezTo>
                  <a:pt x="17608" y="67130"/>
                  <a:pt x="17722" y="68310"/>
                  <a:pt x="17793" y="69481"/>
                </a:cubicBezTo>
                <a:cubicBezTo>
                  <a:pt x="17502" y="69666"/>
                  <a:pt x="17203" y="69886"/>
                  <a:pt x="16913" y="70106"/>
                </a:cubicBezTo>
                <a:cubicBezTo>
                  <a:pt x="16842" y="68926"/>
                  <a:pt x="16763" y="67755"/>
                  <a:pt x="16657" y="66584"/>
                </a:cubicBezTo>
                <a:cubicBezTo>
                  <a:pt x="16948" y="66364"/>
                  <a:pt x="17238" y="66179"/>
                  <a:pt x="17538" y="65994"/>
                </a:cubicBezTo>
                <a:close/>
                <a:moveTo>
                  <a:pt x="25937" y="66620"/>
                </a:moveTo>
                <a:lnTo>
                  <a:pt x="25937" y="66620"/>
                </a:lnTo>
                <a:cubicBezTo>
                  <a:pt x="25972" y="67570"/>
                  <a:pt x="25972" y="68565"/>
                  <a:pt x="25901" y="69516"/>
                </a:cubicBezTo>
                <a:cubicBezTo>
                  <a:pt x="25716" y="69701"/>
                  <a:pt x="25532" y="69851"/>
                  <a:pt x="25347" y="69991"/>
                </a:cubicBezTo>
                <a:cubicBezTo>
                  <a:pt x="25276" y="70071"/>
                  <a:pt x="25162" y="70141"/>
                  <a:pt x="25056" y="70212"/>
                </a:cubicBezTo>
                <a:cubicBezTo>
                  <a:pt x="25127" y="69225"/>
                  <a:pt x="25127" y="68231"/>
                  <a:pt x="25091" y="67245"/>
                </a:cubicBezTo>
                <a:cubicBezTo>
                  <a:pt x="25241" y="67095"/>
                  <a:pt x="25426" y="66989"/>
                  <a:pt x="25602" y="66875"/>
                </a:cubicBezTo>
                <a:cubicBezTo>
                  <a:pt x="25716" y="66769"/>
                  <a:pt x="25822" y="66690"/>
                  <a:pt x="25937" y="66620"/>
                </a:cubicBezTo>
                <a:close/>
                <a:moveTo>
                  <a:pt x="32504" y="67095"/>
                </a:moveTo>
                <a:lnTo>
                  <a:pt x="32504" y="67095"/>
                </a:lnTo>
                <a:cubicBezTo>
                  <a:pt x="32355" y="67870"/>
                  <a:pt x="32135" y="68600"/>
                  <a:pt x="31879" y="69331"/>
                </a:cubicBezTo>
                <a:cubicBezTo>
                  <a:pt x="31624" y="69666"/>
                  <a:pt x="31369" y="69956"/>
                  <a:pt x="31184" y="70212"/>
                </a:cubicBezTo>
                <a:cubicBezTo>
                  <a:pt x="31404" y="69481"/>
                  <a:pt x="31624" y="68706"/>
                  <a:pt x="31809" y="67940"/>
                </a:cubicBezTo>
                <a:cubicBezTo>
                  <a:pt x="32029" y="67650"/>
                  <a:pt x="32284" y="67350"/>
                  <a:pt x="32504" y="67095"/>
                </a:cubicBezTo>
                <a:close/>
                <a:moveTo>
                  <a:pt x="39952" y="68231"/>
                </a:moveTo>
                <a:cubicBezTo>
                  <a:pt x="40313" y="68231"/>
                  <a:pt x="40613" y="68310"/>
                  <a:pt x="40939" y="68451"/>
                </a:cubicBezTo>
                <a:cubicBezTo>
                  <a:pt x="40789" y="69005"/>
                  <a:pt x="40648" y="69630"/>
                  <a:pt x="40569" y="70247"/>
                </a:cubicBezTo>
                <a:cubicBezTo>
                  <a:pt x="40243" y="70141"/>
                  <a:pt x="39952" y="70106"/>
                  <a:pt x="39618" y="70106"/>
                </a:cubicBezTo>
                <a:cubicBezTo>
                  <a:pt x="39688" y="69446"/>
                  <a:pt x="39803" y="68821"/>
                  <a:pt x="39952" y="68231"/>
                </a:cubicBezTo>
                <a:close/>
                <a:moveTo>
                  <a:pt x="39908" y="68231"/>
                </a:moveTo>
                <a:cubicBezTo>
                  <a:pt x="39768" y="68821"/>
                  <a:pt x="39653" y="69446"/>
                  <a:pt x="39547" y="70141"/>
                </a:cubicBezTo>
                <a:cubicBezTo>
                  <a:pt x="39213" y="70141"/>
                  <a:pt x="38852" y="70212"/>
                  <a:pt x="38482" y="70326"/>
                </a:cubicBezTo>
                <a:cubicBezTo>
                  <a:pt x="38588" y="69630"/>
                  <a:pt x="38702" y="69005"/>
                  <a:pt x="38852" y="68416"/>
                </a:cubicBezTo>
                <a:cubicBezTo>
                  <a:pt x="39213" y="68310"/>
                  <a:pt x="39547" y="68231"/>
                  <a:pt x="39908" y="68231"/>
                </a:cubicBezTo>
                <a:close/>
                <a:moveTo>
                  <a:pt x="10600" y="66250"/>
                </a:moveTo>
                <a:cubicBezTo>
                  <a:pt x="10679" y="67465"/>
                  <a:pt x="10785" y="68706"/>
                  <a:pt x="10855" y="69921"/>
                </a:cubicBezTo>
                <a:cubicBezTo>
                  <a:pt x="10565" y="70071"/>
                  <a:pt x="10239" y="70212"/>
                  <a:pt x="9940" y="70361"/>
                </a:cubicBezTo>
                <a:cubicBezTo>
                  <a:pt x="9869" y="69111"/>
                  <a:pt x="9799" y="67870"/>
                  <a:pt x="9684" y="66620"/>
                </a:cubicBezTo>
                <a:cubicBezTo>
                  <a:pt x="9975" y="66505"/>
                  <a:pt x="10310" y="66399"/>
                  <a:pt x="10600" y="66250"/>
                </a:cubicBezTo>
                <a:close/>
                <a:moveTo>
                  <a:pt x="34626" y="67755"/>
                </a:moveTo>
                <a:cubicBezTo>
                  <a:pt x="34406" y="68231"/>
                  <a:pt x="34186" y="68706"/>
                  <a:pt x="33966" y="69190"/>
                </a:cubicBezTo>
                <a:cubicBezTo>
                  <a:pt x="33931" y="69296"/>
                  <a:pt x="33860" y="69410"/>
                  <a:pt x="33825" y="69516"/>
                </a:cubicBezTo>
                <a:cubicBezTo>
                  <a:pt x="33570" y="69807"/>
                  <a:pt x="33305" y="70071"/>
                  <a:pt x="33050" y="70361"/>
                </a:cubicBezTo>
                <a:cubicBezTo>
                  <a:pt x="33200" y="70071"/>
                  <a:pt x="33305" y="69771"/>
                  <a:pt x="33420" y="69516"/>
                </a:cubicBezTo>
                <a:cubicBezTo>
                  <a:pt x="33490" y="69366"/>
                  <a:pt x="33570" y="69225"/>
                  <a:pt x="33640" y="69076"/>
                </a:cubicBezTo>
                <a:cubicBezTo>
                  <a:pt x="33710" y="68891"/>
                  <a:pt x="33790" y="68706"/>
                  <a:pt x="33860" y="68565"/>
                </a:cubicBezTo>
                <a:cubicBezTo>
                  <a:pt x="34115" y="68266"/>
                  <a:pt x="34371" y="68011"/>
                  <a:pt x="34626" y="67755"/>
                </a:cubicBezTo>
                <a:close/>
                <a:moveTo>
                  <a:pt x="30154" y="67060"/>
                </a:moveTo>
                <a:lnTo>
                  <a:pt x="30154" y="67060"/>
                </a:lnTo>
                <a:cubicBezTo>
                  <a:pt x="30048" y="67905"/>
                  <a:pt x="29898" y="68706"/>
                  <a:pt x="29749" y="69516"/>
                </a:cubicBezTo>
                <a:cubicBezTo>
                  <a:pt x="29564" y="69851"/>
                  <a:pt x="29388" y="70141"/>
                  <a:pt x="29203" y="70432"/>
                </a:cubicBezTo>
                <a:cubicBezTo>
                  <a:pt x="29388" y="69630"/>
                  <a:pt x="29564" y="68785"/>
                  <a:pt x="29678" y="67940"/>
                </a:cubicBezTo>
                <a:cubicBezTo>
                  <a:pt x="29828" y="67650"/>
                  <a:pt x="30004" y="67350"/>
                  <a:pt x="30154" y="67060"/>
                </a:cubicBezTo>
                <a:close/>
                <a:moveTo>
                  <a:pt x="35656" y="67720"/>
                </a:moveTo>
                <a:lnTo>
                  <a:pt x="35656" y="67720"/>
                </a:lnTo>
                <a:cubicBezTo>
                  <a:pt x="35436" y="68266"/>
                  <a:pt x="35181" y="68856"/>
                  <a:pt x="34996" y="69516"/>
                </a:cubicBezTo>
                <a:cubicBezTo>
                  <a:pt x="34705" y="69807"/>
                  <a:pt x="34406" y="70106"/>
                  <a:pt x="34115" y="70432"/>
                </a:cubicBezTo>
                <a:cubicBezTo>
                  <a:pt x="34336" y="69771"/>
                  <a:pt x="34556" y="69146"/>
                  <a:pt x="34811" y="68565"/>
                </a:cubicBezTo>
                <a:cubicBezTo>
                  <a:pt x="35066" y="68266"/>
                  <a:pt x="35366" y="67975"/>
                  <a:pt x="35656" y="67720"/>
                </a:cubicBezTo>
                <a:close/>
                <a:moveTo>
                  <a:pt x="33640" y="67535"/>
                </a:moveTo>
                <a:cubicBezTo>
                  <a:pt x="33385" y="68195"/>
                  <a:pt x="33129" y="68891"/>
                  <a:pt x="32830" y="69551"/>
                </a:cubicBezTo>
                <a:cubicBezTo>
                  <a:pt x="32575" y="69851"/>
                  <a:pt x="32284" y="70141"/>
                  <a:pt x="32029" y="70467"/>
                </a:cubicBezTo>
                <a:cubicBezTo>
                  <a:pt x="32319" y="69771"/>
                  <a:pt x="32575" y="69111"/>
                  <a:pt x="32795" y="68416"/>
                </a:cubicBezTo>
                <a:cubicBezTo>
                  <a:pt x="33050" y="68125"/>
                  <a:pt x="33349" y="67826"/>
                  <a:pt x="33640" y="67535"/>
                </a:cubicBezTo>
                <a:close/>
                <a:moveTo>
                  <a:pt x="36977" y="67870"/>
                </a:moveTo>
                <a:lnTo>
                  <a:pt x="36977" y="67870"/>
                </a:lnTo>
                <a:cubicBezTo>
                  <a:pt x="36757" y="68416"/>
                  <a:pt x="36607" y="69041"/>
                  <a:pt x="36501" y="69666"/>
                </a:cubicBezTo>
                <a:cubicBezTo>
                  <a:pt x="36167" y="69921"/>
                  <a:pt x="35876" y="70176"/>
                  <a:pt x="35550" y="70467"/>
                </a:cubicBezTo>
                <a:cubicBezTo>
                  <a:pt x="35691" y="69807"/>
                  <a:pt x="35841" y="69190"/>
                  <a:pt x="36026" y="68636"/>
                </a:cubicBezTo>
                <a:cubicBezTo>
                  <a:pt x="36352" y="68345"/>
                  <a:pt x="36651" y="68090"/>
                  <a:pt x="36977" y="67870"/>
                </a:cubicBezTo>
                <a:close/>
                <a:moveTo>
                  <a:pt x="28578" y="67209"/>
                </a:moveTo>
                <a:lnTo>
                  <a:pt x="28578" y="67209"/>
                </a:lnTo>
                <a:cubicBezTo>
                  <a:pt x="28543" y="68046"/>
                  <a:pt x="28428" y="68926"/>
                  <a:pt x="28287" y="69807"/>
                </a:cubicBezTo>
                <a:cubicBezTo>
                  <a:pt x="28023" y="70106"/>
                  <a:pt x="27733" y="70396"/>
                  <a:pt x="27477" y="70687"/>
                </a:cubicBezTo>
                <a:cubicBezTo>
                  <a:pt x="27627" y="69771"/>
                  <a:pt x="27697" y="68891"/>
                  <a:pt x="27768" y="68011"/>
                </a:cubicBezTo>
                <a:cubicBezTo>
                  <a:pt x="28067" y="67755"/>
                  <a:pt x="28322" y="67465"/>
                  <a:pt x="28578" y="67209"/>
                </a:cubicBezTo>
                <a:close/>
                <a:moveTo>
                  <a:pt x="30884" y="67606"/>
                </a:moveTo>
                <a:lnTo>
                  <a:pt x="30884" y="67606"/>
                </a:lnTo>
                <a:cubicBezTo>
                  <a:pt x="30849" y="67870"/>
                  <a:pt x="30814" y="68090"/>
                  <a:pt x="30744" y="68345"/>
                </a:cubicBezTo>
                <a:cubicBezTo>
                  <a:pt x="30664" y="68856"/>
                  <a:pt x="30523" y="69410"/>
                  <a:pt x="30374" y="69921"/>
                </a:cubicBezTo>
                <a:cubicBezTo>
                  <a:pt x="30189" y="70176"/>
                  <a:pt x="30048" y="70467"/>
                  <a:pt x="29863" y="70731"/>
                </a:cubicBezTo>
                <a:cubicBezTo>
                  <a:pt x="29934" y="70432"/>
                  <a:pt x="30048" y="70141"/>
                  <a:pt x="30118" y="69807"/>
                </a:cubicBezTo>
                <a:cubicBezTo>
                  <a:pt x="30224" y="69366"/>
                  <a:pt x="30303" y="68926"/>
                  <a:pt x="30409" y="68451"/>
                </a:cubicBezTo>
                <a:cubicBezTo>
                  <a:pt x="30409" y="68416"/>
                  <a:pt x="30444" y="68416"/>
                  <a:pt x="30444" y="68380"/>
                </a:cubicBezTo>
                <a:cubicBezTo>
                  <a:pt x="30594" y="68125"/>
                  <a:pt x="30744" y="67870"/>
                  <a:pt x="30884" y="67606"/>
                </a:cubicBezTo>
                <a:close/>
                <a:moveTo>
                  <a:pt x="16622" y="66620"/>
                </a:moveTo>
                <a:cubicBezTo>
                  <a:pt x="16692" y="67790"/>
                  <a:pt x="16798" y="68970"/>
                  <a:pt x="16877" y="70141"/>
                </a:cubicBezTo>
                <a:cubicBezTo>
                  <a:pt x="16578" y="70361"/>
                  <a:pt x="16287" y="70581"/>
                  <a:pt x="15997" y="70766"/>
                </a:cubicBezTo>
                <a:cubicBezTo>
                  <a:pt x="15918" y="69551"/>
                  <a:pt x="15812" y="68380"/>
                  <a:pt x="15742" y="67165"/>
                </a:cubicBezTo>
                <a:cubicBezTo>
                  <a:pt x="16032" y="66989"/>
                  <a:pt x="16323" y="66804"/>
                  <a:pt x="16622" y="66620"/>
                </a:cubicBezTo>
                <a:close/>
                <a:moveTo>
                  <a:pt x="9649" y="66655"/>
                </a:moveTo>
                <a:cubicBezTo>
                  <a:pt x="9720" y="67905"/>
                  <a:pt x="9799" y="69146"/>
                  <a:pt x="9869" y="70396"/>
                </a:cubicBezTo>
                <a:cubicBezTo>
                  <a:pt x="9579" y="70546"/>
                  <a:pt x="9244" y="70687"/>
                  <a:pt x="8954" y="70837"/>
                </a:cubicBezTo>
                <a:cubicBezTo>
                  <a:pt x="8875" y="69551"/>
                  <a:pt x="8804" y="68266"/>
                  <a:pt x="8698" y="66989"/>
                </a:cubicBezTo>
                <a:cubicBezTo>
                  <a:pt x="9024" y="66875"/>
                  <a:pt x="9315" y="66769"/>
                  <a:pt x="9649" y="66655"/>
                </a:cubicBezTo>
                <a:close/>
                <a:moveTo>
                  <a:pt x="21244" y="66910"/>
                </a:moveTo>
                <a:cubicBezTo>
                  <a:pt x="21350" y="67975"/>
                  <a:pt x="21420" y="69041"/>
                  <a:pt x="21464" y="70106"/>
                </a:cubicBezTo>
                <a:cubicBezTo>
                  <a:pt x="21385" y="70176"/>
                  <a:pt x="21314" y="70212"/>
                  <a:pt x="21244" y="70291"/>
                </a:cubicBezTo>
                <a:cubicBezTo>
                  <a:pt x="21024" y="70467"/>
                  <a:pt x="20804" y="70652"/>
                  <a:pt x="20584" y="70837"/>
                </a:cubicBezTo>
                <a:cubicBezTo>
                  <a:pt x="20540" y="69736"/>
                  <a:pt x="20469" y="68671"/>
                  <a:pt x="20399" y="67570"/>
                </a:cubicBezTo>
                <a:cubicBezTo>
                  <a:pt x="20689" y="67350"/>
                  <a:pt x="20980" y="67130"/>
                  <a:pt x="21244" y="66910"/>
                </a:cubicBezTo>
                <a:close/>
                <a:moveTo>
                  <a:pt x="38773" y="68416"/>
                </a:moveTo>
                <a:lnTo>
                  <a:pt x="38773" y="68416"/>
                </a:lnTo>
                <a:cubicBezTo>
                  <a:pt x="38632" y="69041"/>
                  <a:pt x="38517" y="69666"/>
                  <a:pt x="38412" y="70361"/>
                </a:cubicBezTo>
                <a:cubicBezTo>
                  <a:pt x="38077" y="70467"/>
                  <a:pt x="37707" y="70617"/>
                  <a:pt x="37311" y="70872"/>
                </a:cubicBezTo>
                <a:cubicBezTo>
                  <a:pt x="37417" y="70176"/>
                  <a:pt x="37531" y="69551"/>
                  <a:pt x="37637" y="68926"/>
                </a:cubicBezTo>
                <a:cubicBezTo>
                  <a:pt x="38042" y="68706"/>
                  <a:pt x="38412" y="68565"/>
                  <a:pt x="38773" y="68416"/>
                </a:cubicBezTo>
                <a:close/>
                <a:moveTo>
                  <a:pt x="25021" y="67280"/>
                </a:moveTo>
                <a:cubicBezTo>
                  <a:pt x="25056" y="68266"/>
                  <a:pt x="25056" y="69261"/>
                  <a:pt x="25021" y="70247"/>
                </a:cubicBezTo>
                <a:cubicBezTo>
                  <a:pt x="24722" y="70511"/>
                  <a:pt x="24431" y="70731"/>
                  <a:pt x="24141" y="70986"/>
                </a:cubicBezTo>
                <a:cubicBezTo>
                  <a:pt x="24176" y="69991"/>
                  <a:pt x="24176" y="68970"/>
                  <a:pt x="24141" y="67940"/>
                </a:cubicBezTo>
                <a:cubicBezTo>
                  <a:pt x="24431" y="67720"/>
                  <a:pt x="24722" y="67500"/>
                  <a:pt x="25021" y="67280"/>
                </a:cubicBezTo>
                <a:close/>
                <a:moveTo>
                  <a:pt x="31730" y="68046"/>
                </a:moveTo>
                <a:lnTo>
                  <a:pt x="31730" y="68046"/>
                </a:lnTo>
                <a:cubicBezTo>
                  <a:pt x="31545" y="68856"/>
                  <a:pt x="31325" y="69586"/>
                  <a:pt x="31069" y="70361"/>
                </a:cubicBezTo>
                <a:cubicBezTo>
                  <a:pt x="30814" y="70652"/>
                  <a:pt x="30629" y="70951"/>
                  <a:pt x="30444" y="71171"/>
                </a:cubicBezTo>
                <a:cubicBezTo>
                  <a:pt x="30444" y="71171"/>
                  <a:pt x="30433" y="71182"/>
                  <a:pt x="30423" y="71199"/>
                </a:cubicBezTo>
                <a:lnTo>
                  <a:pt x="30423" y="71199"/>
                </a:lnTo>
                <a:cubicBezTo>
                  <a:pt x="30674" y="70438"/>
                  <a:pt x="30932" y="69687"/>
                  <a:pt x="31104" y="68926"/>
                </a:cubicBezTo>
                <a:cubicBezTo>
                  <a:pt x="31149" y="68891"/>
                  <a:pt x="31184" y="68821"/>
                  <a:pt x="31184" y="68785"/>
                </a:cubicBezTo>
                <a:cubicBezTo>
                  <a:pt x="31369" y="68530"/>
                  <a:pt x="31545" y="68310"/>
                  <a:pt x="31730" y="68046"/>
                </a:cubicBezTo>
                <a:close/>
                <a:moveTo>
                  <a:pt x="8654" y="67025"/>
                </a:moveTo>
                <a:cubicBezTo>
                  <a:pt x="8734" y="68310"/>
                  <a:pt x="8804" y="69586"/>
                  <a:pt x="8875" y="70872"/>
                </a:cubicBezTo>
                <a:cubicBezTo>
                  <a:pt x="8549" y="71021"/>
                  <a:pt x="8214" y="71171"/>
                  <a:pt x="7853" y="71312"/>
                </a:cubicBezTo>
                <a:cubicBezTo>
                  <a:pt x="7818" y="69991"/>
                  <a:pt x="7739" y="68671"/>
                  <a:pt x="7668" y="67350"/>
                </a:cubicBezTo>
                <a:lnTo>
                  <a:pt x="8654" y="67025"/>
                </a:lnTo>
                <a:close/>
                <a:moveTo>
                  <a:pt x="15662" y="67209"/>
                </a:moveTo>
                <a:cubicBezTo>
                  <a:pt x="15777" y="68416"/>
                  <a:pt x="15847" y="69586"/>
                  <a:pt x="15918" y="70801"/>
                </a:cubicBezTo>
                <a:cubicBezTo>
                  <a:pt x="15627" y="71021"/>
                  <a:pt x="15337" y="71242"/>
                  <a:pt x="15037" y="71426"/>
                </a:cubicBezTo>
                <a:cubicBezTo>
                  <a:pt x="14967" y="70212"/>
                  <a:pt x="14896" y="68970"/>
                  <a:pt x="14782" y="67755"/>
                </a:cubicBezTo>
                <a:cubicBezTo>
                  <a:pt x="15081" y="67570"/>
                  <a:pt x="15372" y="67385"/>
                  <a:pt x="15662" y="67209"/>
                </a:cubicBezTo>
                <a:close/>
                <a:moveTo>
                  <a:pt x="32689" y="68530"/>
                </a:moveTo>
                <a:lnTo>
                  <a:pt x="32689" y="68530"/>
                </a:lnTo>
                <a:cubicBezTo>
                  <a:pt x="32469" y="69225"/>
                  <a:pt x="32205" y="69886"/>
                  <a:pt x="31914" y="70581"/>
                </a:cubicBezTo>
                <a:cubicBezTo>
                  <a:pt x="31694" y="70872"/>
                  <a:pt x="31439" y="71127"/>
                  <a:pt x="31219" y="71426"/>
                </a:cubicBezTo>
                <a:cubicBezTo>
                  <a:pt x="31474" y="70731"/>
                  <a:pt x="31694" y="70071"/>
                  <a:pt x="31914" y="69410"/>
                </a:cubicBezTo>
                <a:cubicBezTo>
                  <a:pt x="32170" y="69111"/>
                  <a:pt x="32425" y="68821"/>
                  <a:pt x="32689" y="68530"/>
                </a:cubicBezTo>
                <a:close/>
                <a:moveTo>
                  <a:pt x="35947" y="68706"/>
                </a:moveTo>
                <a:cubicBezTo>
                  <a:pt x="35771" y="69261"/>
                  <a:pt x="35621" y="69886"/>
                  <a:pt x="35471" y="70546"/>
                </a:cubicBezTo>
                <a:cubicBezTo>
                  <a:pt x="35181" y="70801"/>
                  <a:pt x="34890" y="71092"/>
                  <a:pt x="34591" y="71426"/>
                </a:cubicBezTo>
                <a:cubicBezTo>
                  <a:pt x="34705" y="70766"/>
                  <a:pt x="34890" y="70141"/>
                  <a:pt x="35031" y="69551"/>
                </a:cubicBezTo>
                <a:cubicBezTo>
                  <a:pt x="35366" y="69261"/>
                  <a:pt x="35656" y="68970"/>
                  <a:pt x="35947" y="68706"/>
                </a:cubicBezTo>
                <a:close/>
                <a:moveTo>
                  <a:pt x="29608" y="68090"/>
                </a:moveTo>
                <a:lnTo>
                  <a:pt x="29608" y="68090"/>
                </a:lnTo>
                <a:cubicBezTo>
                  <a:pt x="29458" y="68926"/>
                  <a:pt x="29308" y="69771"/>
                  <a:pt x="29088" y="70581"/>
                </a:cubicBezTo>
                <a:cubicBezTo>
                  <a:pt x="28904" y="70872"/>
                  <a:pt x="28727" y="71171"/>
                  <a:pt x="28507" y="71462"/>
                </a:cubicBezTo>
                <a:cubicBezTo>
                  <a:pt x="28727" y="70617"/>
                  <a:pt x="28904" y="69771"/>
                  <a:pt x="29053" y="68926"/>
                </a:cubicBezTo>
                <a:cubicBezTo>
                  <a:pt x="29238" y="68671"/>
                  <a:pt x="29423" y="68380"/>
                  <a:pt x="29608" y="68090"/>
                </a:cubicBezTo>
                <a:close/>
                <a:moveTo>
                  <a:pt x="34705" y="68671"/>
                </a:moveTo>
                <a:cubicBezTo>
                  <a:pt x="34450" y="69261"/>
                  <a:pt x="34230" y="69851"/>
                  <a:pt x="34045" y="70546"/>
                </a:cubicBezTo>
                <a:cubicBezTo>
                  <a:pt x="33931" y="70652"/>
                  <a:pt x="33825" y="70801"/>
                  <a:pt x="33675" y="70907"/>
                </a:cubicBezTo>
                <a:cubicBezTo>
                  <a:pt x="33526" y="71092"/>
                  <a:pt x="33349" y="71312"/>
                  <a:pt x="33200" y="71497"/>
                </a:cubicBezTo>
                <a:cubicBezTo>
                  <a:pt x="33385" y="70801"/>
                  <a:pt x="33640" y="70141"/>
                  <a:pt x="33895" y="69551"/>
                </a:cubicBezTo>
                <a:cubicBezTo>
                  <a:pt x="34010" y="69410"/>
                  <a:pt x="34151" y="69261"/>
                  <a:pt x="34265" y="69111"/>
                </a:cubicBezTo>
                <a:cubicBezTo>
                  <a:pt x="34406" y="68970"/>
                  <a:pt x="34556" y="68821"/>
                  <a:pt x="34705" y="68671"/>
                </a:cubicBezTo>
                <a:close/>
                <a:moveTo>
                  <a:pt x="27697" y="68046"/>
                </a:moveTo>
                <a:lnTo>
                  <a:pt x="27697" y="68046"/>
                </a:lnTo>
                <a:cubicBezTo>
                  <a:pt x="27662" y="68970"/>
                  <a:pt x="27548" y="69851"/>
                  <a:pt x="27407" y="70731"/>
                </a:cubicBezTo>
                <a:cubicBezTo>
                  <a:pt x="27143" y="71021"/>
                  <a:pt x="26852" y="71277"/>
                  <a:pt x="26597" y="71532"/>
                </a:cubicBezTo>
                <a:cubicBezTo>
                  <a:pt x="26747" y="70652"/>
                  <a:pt x="26817" y="69736"/>
                  <a:pt x="26887" y="68785"/>
                </a:cubicBezTo>
                <a:cubicBezTo>
                  <a:pt x="27143" y="68565"/>
                  <a:pt x="27442" y="68310"/>
                  <a:pt x="27697" y="68046"/>
                </a:cubicBezTo>
                <a:close/>
                <a:moveTo>
                  <a:pt x="33746" y="68671"/>
                </a:moveTo>
                <a:cubicBezTo>
                  <a:pt x="33675" y="68785"/>
                  <a:pt x="33640" y="68926"/>
                  <a:pt x="33570" y="69076"/>
                </a:cubicBezTo>
                <a:cubicBezTo>
                  <a:pt x="33490" y="69190"/>
                  <a:pt x="33455" y="69331"/>
                  <a:pt x="33385" y="69481"/>
                </a:cubicBezTo>
                <a:cubicBezTo>
                  <a:pt x="33235" y="69807"/>
                  <a:pt x="33085" y="70141"/>
                  <a:pt x="32945" y="70511"/>
                </a:cubicBezTo>
                <a:cubicBezTo>
                  <a:pt x="32645" y="70837"/>
                  <a:pt x="32355" y="71171"/>
                  <a:pt x="32064" y="71532"/>
                </a:cubicBezTo>
                <a:cubicBezTo>
                  <a:pt x="32135" y="71347"/>
                  <a:pt x="32205" y="71171"/>
                  <a:pt x="32284" y="70986"/>
                </a:cubicBezTo>
                <a:cubicBezTo>
                  <a:pt x="32390" y="70766"/>
                  <a:pt x="32469" y="70581"/>
                  <a:pt x="32540" y="70361"/>
                </a:cubicBezTo>
                <a:cubicBezTo>
                  <a:pt x="32645" y="70106"/>
                  <a:pt x="32795" y="69851"/>
                  <a:pt x="32909" y="69586"/>
                </a:cubicBezTo>
                <a:cubicBezTo>
                  <a:pt x="33165" y="69261"/>
                  <a:pt x="33455" y="68970"/>
                  <a:pt x="33746" y="68671"/>
                </a:cubicBezTo>
                <a:close/>
                <a:moveTo>
                  <a:pt x="20320" y="67606"/>
                </a:moveTo>
                <a:cubicBezTo>
                  <a:pt x="20434" y="68706"/>
                  <a:pt x="20469" y="69807"/>
                  <a:pt x="20540" y="70872"/>
                </a:cubicBezTo>
                <a:cubicBezTo>
                  <a:pt x="20249" y="71092"/>
                  <a:pt x="19959" y="71347"/>
                  <a:pt x="19703" y="71567"/>
                </a:cubicBezTo>
                <a:cubicBezTo>
                  <a:pt x="19659" y="70467"/>
                  <a:pt x="19589" y="69331"/>
                  <a:pt x="19518" y="68231"/>
                </a:cubicBezTo>
                <a:cubicBezTo>
                  <a:pt x="19774" y="68011"/>
                  <a:pt x="20064" y="67826"/>
                  <a:pt x="20320" y="67606"/>
                </a:cubicBezTo>
                <a:close/>
                <a:moveTo>
                  <a:pt x="37567" y="68970"/>
                </a:moveTo>
                <a:lnTo>
                  <a:pt x="37567" y="68970"/>
                </a:lnTo>
                <a:cubicBezTo>
                  <a:pt x="37452" y="69586"/>
                  <a:pt x="37346" y="70212"/>
                  <a:pt x="37267" y="70907"/>
                </a:cubicBezTo>
                <a:cubicBezTo>
                  <a:pt x="36942" y="71092"/>
                  <a:pt x="36572" y="71347"/>
                  <a:pt x="36246" y="71611"/>
                </a:cubicBezTo>
                <a:cubicBezTo>
                  <a:pt x="36316" y="70951"/>
                  <a:pt x="36431" y="70291"/>
                  <a:pt x="36537" y="69701"/>
                </a:cubicBezTo>
                <a:cubicBezTo>
                  <a:pt x="36906" y="69410"/>
                  <a:pt x="37232" y="69190"/>
                  <a:pt x="37567" y="68970"/>
                </a:cubicBezTo>
                <a:close/>
                <a:moveTo>
                  <a:pt x="7598" y="67350"/>
                </a:moveTo>
                <a:cubicBezTo>
                  <a:pt x="7668" y="68671"/>
                  <a:pt x="7739" y="69991"/>
                  <a:pt x="7818" y="71312"/>
                </a:cubicBezTo>
                <a:cubicBezTo>
                  <a:pt x="7483" y="71462"/>
                  <a:pt x="7114" y="71567"/>
                  <a:pt x="6788" y="71717"/>
                </a:cubicBezTo>
                <a:cubicBezTo>
                  <a:pt x="6753" y="70361"/>
                  <a:pt x="6674" y="69005"/>
                  <a:pt x="6603" y="67685"/>
                </a:cubicBezTo>
                <a:lnTo>
                  <a:pt x="7598" y="67350"/>
                </a:lnTo>
                <a:close/>
                <a:moveTo>
                  <a:pt x="24105" y="67975"/>
                </a:moveTo>
                <a:cubicBezTo>
                  <a:pt x="24141" y="69005"/>
                  <a:pt x="24141" y="69991"/>
                  <a:pt x="24105" y="71021"/>
                </a:cubicBezTo>
                <a:cubicBezTo>
                  <a:pt x="23991" y="71127"/>
                  <a:pt x="23885" y="71206"/>
                  <a:pt x="23736" y="71312"/>
                </a:cubicBezTo>
                <a:cubicBezTo>
                  <a:pt x="23586" y="71462"/>
                  <a:pt x="23445" y="71567"/>
                  <a:pt x="23295" y="71717"/>
                </a:cubicBezTo>
                <a:cubicBezTo>
                  <a:pt x="23331" y="70687"/>
                  <a:pt x="23331" y="69666"/>
                  <a:pt x="23295" y="68636"/>
                </a:cubicBezTo>
                <a:cubicBezTo>
                  <a:pt x="23480" y="68486"/>
                  <a:pt x="23621" y="68345"/>
                  <a:pt x="23806" y="68231"/>
                </a:cubicBezTo>
                <a:cubicBezTo>
                  <a:pt x="23885" y="68160"/>
                  <a:pt x="23991" y="68046"/>
                  <a:pt x="24105" y="67975"/>
                </a:cubicBezTo>
                <a:close/>
                <a:moveTo>
                  <a:pt x="30303" y="68636"/>
                </a:moveTo>
                <a:lnTo>
                  <a:pt x="30303" y="68636"/>
                </a:lnTo>
                <a:cubicBezTo>
                  <a:pt x="30224" y="69041"/>
                  <a:pt x="30154" y="69410"/>
                  <a:pt x="30048" y="69807"/>
                </a:cubicBezTo>
                <a:cubicBezTo>
                  <a:pt x="29969" y="70176"/>
                  <a:pt x="29863" y="70546"/>
                  <a:pt x="29749" y="70907"/>
                </a:cubicBezTo>
                <a:cubicBezTo>
                  <a:pt x="29713" y="70951"/>
                  <a:pt x="29678" y="71021"/>
                  <a:pt x="29643" y="71092"/>
                </a:cubicBezTo>
                <a:cubicBezTo>
                  <a:pt x="29493" y="71312"/>
                  <a:pt x="29308" y="71567"/>
                  <a:pt x="29168" y="71831"/>
                </a:cubicBezTo>
                <a:cubicBezTo>
                  <a:pt x="29308" y="71347"/>
                  <a:pt x="29458" y="70907"/>
                  <a:pt x="29564" y="70396"/>
                </a:cubicBezTo>
                <a:cubicBezTo>
                  <a:pt x="29643" y="70141"/>
                  <a:pt x="29713" y="69851"/>
                  <a:pt x="29784" y="69551"/>
                </a:cubicBezTo>
                <a:cubicBezTo>
                  <a:pt x="29969" y="69225"/>
                  <a:pt x="30154" y="68926"/>
                  <a:pt x="30303" y="68636"/>
                </a:cubicBezTo>
                <a:close/>
                <a:moveTo>
                  <a:pt x="6568" y="67685"/>
                </a:moveTo>
                <a:cubicBezTo>
                  <a:pt x="6638" y="69041"/>
                  <a:pt x="6674" y="70361"/>
                  <a:pt x="6753" y="71717"/>
                </a:cubicBezTo>
                <a:cubicBezTo>
                  <a:pt x="6418" y="71867"/>
                  <a:pt x="6057" y="71972"/>
                  <a:pt x="5723" y="72087"/>
                </a:cubicBezTo>
                <a:cubicBezTo>
                  <a:pt x="5687" y="70687"/>
                  <a:pt x="5617" y="69296"/>
                  <a:pt x="5573" y="67940"/>
                </a:cubicBezTo>
                <a:cubicBezTo>
                  <a:pt x="5908" y="67870"/>
                  <a:pt x="6233" y="67755"/>
                  <a:pt x="6568" y="67685"/>
                </a:cubicBezTo>
                <a:close/>
                <a:moveTo>
                  <a:pt x="14712" y="67790"/>
                </a:moveTo>
                <a:cubicBezTo>
                  <a:pt x="14817" y="69005"/>
                  <a:pt x="14896" y="70247"/>
                  <a:pt x="14967" y="71462"/>
                </a:cubicBezTo>
                <a:cubicBezTo>
                  <a:pt x="14676" y="71682"/>
                  <a:pt x="14377" y="71867"/>
                  <a:pt x="14086" y="72087"/>
                </a:cubicBezTo>
                <a:cubicBezTo>
                  <a:pt x="14016" y="70837"/>
                  <a:pt x="13937" y="69586"/>
                  <a:pt x="13831" y="68345"/>
                </a:cubicBezTo>
                <a:cubicBezTo>
                  <a:pt x="14122" y="68160"/>
                  <a:pt x="14421" y="67975"/>
                  <a:pt x="14712" y="67790"/>
                </a:cubicBezTo>
                <a:close/>
                <a:moveTo>
                  <a:pt x="19483" y="68266"/>
                </a:moveTo>
                <a:cubicBezTo>
                  <a:pt x="19554" y="69366"/>
                  <a:pt x="19589" y="70511"/>
                  <a:pt x="19624" y="71611"/>
                </a:cubicBezTo>
                <a:cubicBezTo>
                  <a:pt x="19404" y="71831"/>
                  <a:pt x="19184" y="72008"/>
                  <a:pt x="18929" y="72192"/>
                </a:cubicBezTo>
                <a:cubicBezTo>
                  <a:pt x="18929" y="71092"/>
                  <a:pt x="18858" y="69956"/>
                  <a:pt x="18779" y="68785"/>
                </a:cubicBezTo>
                <a:cubicBezTo>
                  <a:pt x="18999" y="68600"/>
                  <a:pt x="19219" y="68451"/>
                  <a:pt x="19483" y="68266"/>
                </a:cubicBezTo>
                <a:close/>
                <a:moveTo>
                  <a:pt x="30999" y="69076"/>
                </a:moveTo>
                <a:lnTo>
                  <a:pt x="30999" y="69076"/>
                </a:lnTo>
                <a:cubicBezTo>
                  <a:pt x="30814" y="69851"/>
                  <a:pt x="30559" y="70617"/>
                  <a:pt x="30303" y="71391"/>
                </a:cubicBezTo>
                <a:cubicBezTo>
                  <a:pt x="30083" y="71682"/>
                  <a:pt x="29898" y="71937"/>
                  <a:pt x="29678" y="72228"/>
                </a:cubicBezTo>
                <a:cubicBezTo>
                  <a:pt x="29969" y="71462"/>
                  <a:pt x="30224" y="70731"/>
                  <a:pt x="30444" y="69921"/>
                </a:cubicBezTo>
                <a:cubicBezTo>
                  <a:pt x="30629" y="69630"/>
                  <a:pt x="30814" y="69331"/>
                  <a:pt x="30999" y="69076"/>
                </a:cubicBezTo>
                <a:close/>
                <a:moveTo>
                  <a:pt x="5503" y="67940"/>
                </a:moveTo>
                <a:cubicBezTo>
                  <a:pt x="5573" y="69331"/>
                  <a:pt x="5617" y="70687"/>
                  <a:pt x="5687" y="72087"/>
                </a:cubicBezTo>
                <a:cubicBezTo>
                  <a:pt x="5353" y="72192"/>
                  <a:pt x="4992" y="72307"/>
                  <a:pt x="4657" y="72377"/>
                </a:cubicBezTo>
                <a:cubicBezTo>
                  <a:pt x="4622" y="70986"/>
                  <a:pt x="4587" y="69586"/>
                  <a:pt x="4517" y="68195"/>
                </a:cubicBezTo>
                <a:cubicBezTo>
                  <a:pt x="4842" y="68125"/>
                  <a:pt x="5177" y="68046"/>
                  <a:pt x="5503" y="67940"/>
                </a:cubicBezTo>
                <a:close/>
                <a:moveTo>
                  <a:pt x="39547" y="70176"/>
                </a:moveTo>
                <a:cubicBezTo>
                  <a:pt x="39512" y="70361"/>
                  <a:pt x="39468" y="70581"/>
                  <a:pt x="39468" y="70766"/>
                </a:cubicBezTo>
                <a:cubicBezTo>
                  <a:pt x="39398" y="71206"/>
                  <a:pt x="39398" y="71682"/>
                  <a:pt x="39398" y="72157"/>
                </a:cubicBezTo>
                <a:cubicBezTo>
                  <a:pt x="39028" y="72192"/>
                  <a:pt x="38702" y="72272"/>
                  <a:pt x="38333" y="72377"/>
                </a:cubicBezTo>
                <a:cubicBezTo>
                  <a:pt x="38333" y="71937"/>
                  <a:pt x="38333" y="71497"/>
                  <a:pt x="38412" y="71092"/>
                </a:cubicBezTo>
                <a:cubicBezTo>
                  <a:pt x="38412" y="70837"/>
                  <a:pt x="38447" y="70617"/>
                  <a:pt x="38482" y="70361"/>
                </a:cubicBezTo>
                <a:cubicBezTo>
                  <a:pt x="38852" y="70247"/>
                  <a:pt x="39178" y="70176"/>
                  <a:pt x="39547" y="70176"/>
                </a:cubicBezTo>
                <a:close/>
                <a:moveTo>
                  <a:pt x="26852" y="68856"/>
                </a:moveTo>
                <a:cubicBezTo>
                  <a:pt x="26782" y="69771"/>
                  <a:pt x="26667" y="70687"/>
                  <a:pt x="26526" y="71611"/>
                </a:cubicBezTo>
                <a:cubicBezTo>
                  <a:pt x="26262" y="71867"/>
                  <a:pt x="25972" y="72122"/>
                  <a:pt x="25716" y="72413"/>
                </a:cubicBezTo>
                <a:cubicBezTo>
                  <a:pt x="25822" y="71462"/>
                  <a:pt x="25937" y="70511"/>
                  <a:pt x="25972" y="69551"/>
                </a:cubicBezTo>
                <a:cubicBezTo>
                  <a:pt x="26262" y="69331"/>
                  <a:pt x="26562" y="69076"/>
                  <a:pt x="26852" y="68856"/>
                </a:cubicBezTo>
                <a:close/>
                <a:moveTo>
                  <a:pt x="28983" y="69041"/>
                </a:moveTo>
                <a:lnTo>
                  <a:pt x="28983" y="69041"/>
                </a:lnTo>
                <a:cubicBezTo>
                  <a:pt x="28833" y="69886"/>
                  <a:pt x="28648" y="70731"/>
                  <a:pt x="28428" y="71611"/>
                </a:cubicBezTo>
                <a:cubicBezTo>
                  <a:pt x="28208" y="71902"/>
                  <a:pt x="27988" y="72157"/>
                  <a:pt x="27768" y="72413"/>
                </a:cubicBezTo>
                <a:cubicBezTo>
                  <a:pt x="27988" y="71567"/>
                  <a:pt x="28208" y="70731"/>
                  <a:pt x="28322" y="69851"/>
                </a:cubicBezTo>
                <a:lnTo>
                  <a:pt x="28358" y="69807"/>
                </a:lnTo>
                <a:cubicBezTo>
                  <a:pt x="28578" y="69551"/>
                  <a:pt x="28798" y="69296"/>
                  <a:pt x="28983" y="69041"/>
                </a:cubicBezTo>
                <a:close/>
                <a:moveTo>
                  <a:pt x="31844" y="69516"/>
                </a:moveTo>
                <a:lnTo>
                  <a:pt x="31844" y="69516"/>
                </a:lnTo>
                <a:cubicBezTo>
                  <a:pt x="31624" y="70176"/>
                  <a:pt x="31369" y="70872"/>
                  <a:pt x="31104" y="71532"/>
                </a:cubicBezTo>
                <a:cubicBezTo>
                  <a:pt x="30849" y="71867"/>
                  <a:pt x="30629" y="72157"/>
                  <a:pt x="30374" y="72448"/>
                </a:cubicBezTo>
                <a:cubicBezTo>
                  <a:pt x="30629" y="71752"/>
                  <a:pt x="30884" y="71092"/>
                  <a:pt x="31104" y="70396"/>
                </a:cubicBezTo>
                <a:cubicBezTo>
                  <a:pt x="31325" y="70141"/>
                  <a:pt x="31545" y="69851"/>
                  <a:pt x="31844" y="69516"/>
                </a:cubicBezTo>
                <a:close/>
                <a:moveTo>
                  <a:pt x="36466" y="69736"/>
                </a:moveTo>
                <a:lnTo>
                  <a:pt x="36466" y="69736"/>
                </a:lnTo>
                <a:cubicBezTo>
                  <a:pt x="36352" y="70361"/>
                  <a:pt x="36246" y="70986"/>
                  <a:pt x="36167" y="71682"/>
                </a:cubicBezTo>
                <a:cubicBezTo>
                  <a:pt x="35841" y="71937"/>
                  <a:pt x="35550" y="72192"/>
                  <a:pt x="35251" y="72492"/>
                </a:cubicBezTo>
                <a:cubicBezTo>
                  <a:pt x="35330" y="71787"/>
                  <a:pt x="35401" y="71171"/>
                  <a:pt x="35550" y="70546"/>
                </a:cubicBezTo>
                <a:cubicBezTo>
                  <a:pt x="35841" y="70247"/>
                  <a:pt x="36167" y="69991"/>
                  <a:pt x="36466" y="69736"/>
                </a:cubicBezTo>
                <a:close/>
                <a:moveTo>
                  <a:pt x="23225" y="68671"/>
                </a:moveTo>
                <a:cubicBezTo>
                  <a:pt x="23260" y="69701"/>
                  <a:pt x="23260" y="70731"/>
                  <a:pt x="23225" y="71752"/>
                </a:cubicBezTo>
                <a:cubicBezTo>
                  <a:pt x="22961" y="72008"/>
                  <a:pt x="22670" y="72272"/>
                  <a:pt x="22415" y="72527"/>
                </a:cubicBezTo>
                <a:cubicBezTo>
                  <a:pt x="22415" y="71497"/>
                  <a:pt x="22415" y="70432"/>
                  <a:pt x="22380" y="69410"/>
                </a:cubicBezTo>
                <a:cubicBezTo>
                  <a:pt x="22670" y="69146"/>
                  <a:pt x="22961" y="68926"/>
                  <a:pt x="23225" y="68671"/>
                </a:cubicBezTo>
                <a:close/>
                <a:moveTo>
                  <a:pt x="34961" y="69630"/>
                </a:moveTo>
                <a:lnTo>
                  <a:pt x="34961" y="69630"/>
                </a:lnTo>
                <a:cubicBezTo>
                  <a:pt x="34776" y="70212"/>
                  <a:pt x="34626" y="70837"/>
                  <a:pt x="34520" y="71497"/>
                </a:cubicBezTo>
                <a:cubicBezTo>
                  <a:pt x="34230" y="71831"/>
                  <a:pt x="33931" y="72157"/>
                  <a:pt x="33605" y="72527"/>
                </a:cubicBezTo>
                <a:cubicBezTo>
                  <a:pt x="33746" y="71831"/>
                  <a:pt x="33895" y="71171"/>
                  <a:pt x="34080" y="70546"/>
                </a:cubicBezTo>
                <a:cubicBezTo>
                  <a:pt x="34371" y="70212"/>
                  <a:pt x="34670" y="69921"/>
                  <a:pt x="34961" y="69630"/>
                </a:cubicBezTo>
                <a:close/>
                <a:moveTo>
                  <a:pt x="32760" y="69701"/>
                </a:moveTo>
                <a:lnTo>
                  <a:pt x="32760" y="69701"/>
                </a:lnTo>
                <a:cubicBezTo>
                  <a:pt x="32689" y="69921"/>
                  <a:pt x="32575" y="70141"/>
                  <a:pt x="32504" y="70361"/>
                </a:cubicBezTo>
                <a:cubicBezTo>
                  <a:pt x="32425" y="70546"/>
                  <a:pt x="32319" y="70766"/>
                  <a:pt x="32249" y="70951"/>
                </a:cubicBezTo>
                <a:cubicBezTo>
                  <a:pt x="32135" y="71206"/>
                  <a:pt x="32064" y="71426"/>
                  <a:pt x="31950" y="71647"/>
                </a:cubicBezTo>
                <a:cubicBezTo>
                  <a:pt x="31694" y="71972"/>
                  <a:pt x="31439" y="72272"/>
                  <a:pt x="31184" y="72597"/>
                </a:cubicBezTo>
                <a:cubicBezTo>
                  <a:pt x="31219" y="72492"/>
                  <a:pt x="31289" y="72377"/>
                  <a:pt x="31325" y="72272"/>
                </a:cubicBezTo>
                <a:cubicBezTo>
                  <a:pt x="31474" y="71831"/>
                  <a:pt x="31659" y="71391"/>
                  <a:pt x="31809" y="70986"/>
                </a:cubicBezTo>
                <a:cubicBezTo>
                  <a:pt x="31879" y="70872"/>
                  <a:pt x="31914" y="70731"/>
                  <a:pt x="31950" y="70617"/>
                </a:cubicBezTo>
                <a:cubicBezTo>
                  <a:pt x="32249" y="70326"/>
                  <a:pt x="32504" y="70027"/>
                  <a:pt x="32760" y="69701"/>
                </a:cubicBezTo>
                <a:close/>
                <a:moveTo>
                  <a:pt x="33790" y="69666"/>
                </a:moveTo>
                <a:lnTo>
                  <a:pt x="33790" y="69666"/>
                </a:lnTo>
                <a:cubicBezTo>
                  <a:pt x="33526" y="70291"/>
                  <a:pt x="33305" y="70907"/>
                  <a:pt x="33085" y="71611"/>
                </a:cubicBezTo>
                <a:cubicBezTo>
                  <a:pt x="32830" y="71937"/>
                  <a:pt x="32575" y="72272"/>
                  <a:pt x="32284" y="72597"/>
                </a:cubicBezTo>
                <a:cubicBezTo>
                  <a:pt x="32504" y="71867"/>
                  <a:pt x="32760" y="71206"/>
                  <a:pt x="33015" y="70546"/>
                </a:cubicBezTo>
                <a:cubicBezTo>
                  <a:pt x="33270" y="70247"/>
                  <a:pt x="33526" y="69956"/>
                  <a:pt x="33790" y="69666"/>
                </a:cubicBezTo>
                <a:close/>
                <a:moveTo>
                  <a:pt x="4473" y="68195"/>
                </a:moveTo>
                <a:cubicBezTo>
                  <a:pt x="4517" y="69586"/>
                  <a:pt x="4552" y="70986"/>
                  <a:pt x="4622" y="72413"/>
                </a:cubicBezTo>
                <a:cubicBezTo>
                  <a:pt x="4252" y="72492"/>
                  <a:pt x="3927" y="72597"/>
                  <a:pt x="3592" y="72668"/>
                </a:cubicBezTo>
                <a:cubicBezTo>
                  <a:pt x="3557" y="71242"/>
                  <a:pt x="3522" y="69807"/>
                  <a:pt x="3486" y="68380"/>
                </a:cubicBezTo>
                <a:cubicBezTo>
                  <a:pt x="3812" y="68345"/>
                  <a:pt x="4147" y="68266"/>
                  <a:pt x="4473" y="68195"/>
                </a:cubicBezTo>
                <a:close/>
                <a:moveTo>
                  <a:pt x="13761" y="68380"/>
                </a:moveTo>
                <a:cubicBezTo>
                  <a:pt x="13866" y="69630"/>
                  <a:pt x="13937" y="70872"/>
                  <a:pt x="14016" y="72122"/>
                </a:cubicBezTo>
                <a:cubicBezTo>
                  <a:pt x="13717" y="72307"/>
                  <a:pt x="13426" y="72527"/>
                  <a:pt x="13100" y="72712"/>
                </a:cubicBezTo>
                <a:cubicBezTo>
                  <a:pt x="13056" y="71426"/>
                  <a:pt x="12951" y="70176"/>
                  <a:pt x="12880" y="68891"/>
                </a:cubicBezTo>
                <a:cubicBezTo>
                  <a:pt x="13171" y="68706"/>
                  <a:pt x="13461" y="68565"/>
                  <a:pt x="13761" y="68380"/>
                </a:cubicBezTo>
                <a:close/>
                <a:moveTo>
                  <a:pt x="3416" y="68380"/>
                </a:moveTo>
                <a:cubicBezTo>
                  <a:pt x="3451" y="69807"/>
                  <a:pt x="3486" y="71242"/>
                  <a:pt x="3522" y="72668"/>
                </a:cubicBezTo>
                <a:cubicBezTo>
                  <a:pt x="3196" y="72747"/>
                  <a:pt x="2861" y="72817"/>
                  <a:pt x="2536" y="72888"/>
                </a:cubicBezTo>
                <a:cubicBezTo>
                  <a:pt x="2492" y="71462"/>
                  <a:pt x="2456" y="69991"/>
                  <a:pt x="2421" y="68565"/>
                </a:cubicBezTo>
                <a:cubicBezTo>
                  <a:pt x="2756" y="68530"/>
                  <a:pt x="3081" y="68451"/>
                  <a:pt x="3416" y="68380"/>
                </a:cubicBezTo>
                <a:close/>
                <a:moveTo>
                  <a:pt x="38412" y="70396"/>
                </a:moveTo>
                <a:lnTo>
                  <a:pt x="38412" y="70396"/>
                </a:lnTo>
                <a:cubicBezTo>
                  <a:pt x="38368" y="70617"/>
                  <a:pt x="38368" y="70837"/>
                  <a:pt x="38333" y="71092"/>
                </a:cubicBezTo>
                <a:cubicBezTo>
                  <a:pt x="38297" y="71497"/>
                  <a:pt x="38297" y="71937"/>
                  <a:pt x="38297" y="72377"/>
                </a:cubicBezTo>
                <a:cubicBezTo>
                  <a:pt x="37928" y="72527"/>
                  <a:pt x="37567" y="72668"/>
                  <a:pt x="37197" y="72888"/>
                </a:cubicBezTo>
                <a:cubicBezTo>
                  <a:pt x="37197" y="72492"/>
                  <a:pt x="37197" y="72087"/>
                  <a:pt x="37232" y="71717"/>
                </a:cubicBezTo>
                <a:cubicBezTo>
                  <a:pt x="37267" y="71462"/>
                  <a:pt x="37267" y="71171"/>
                  <a:pt x="37311" y="70907"/>
                </a:cubicBezTo>
                <a:cubicBezTo>
                  <a:pt x="37707" y="70687"/>
                  <a:pt x="38077" y="70511"/>
                  <a:pt x="38412" y="70396"/>
                </a:cubicBezTo>
                <a:close/>
                <a:moveTo>
                  <a:pt x="29678" y="69701"/>
                </a:moveTo>
                <a:cubicBezTo>
                  <a:pt x="29643" y="69921"/>
                  <a:pt x="29608" y="70176"/>
                  <a:pt x="29529" y="70396"/>
                </a:cubicBezTo>
                <a:cubicBezTo>
                  <a:pt x="29388" y="70951"/>
                  <a:pt x="29238" y="71497"/>
                  <a:pt x="29053" y="72008"/>
                </a:cubicBezTo>
                <a:cubicBezTo>
                  <a:pt x="28833" y="72342"/>
                  <a:pt x="28648" y="72633"/>
                  <a:pt x="28463" y="72932"/>
                </a:cubicBezTo>
                <a:cubicBezTo>
                  <a:pt x="28578" y="72562"/>
                  <a:pt x="28727" y="72192"/>
                  <a:pt x="28833" y="71787"/>
                </a:cubicBezTo>
                <a:cubicBezTo>
                  <a:pt x="28948" y="71391"/>
                  <a:pt x="29053" y="71021"/>
                  <a:pt x="29124" y="70617"/>
                </a:cubicBezTo>
                <a:cubicBezTo>
                  <a:pt x="29344" y="70326"/>
                  <a:pt x="29529" y="69991"/>
                  <a:pt x="29678" y="69701"/>
                </a:cubicBezTo>
                <a:close/>
                <a:moveTo>
                  <a:pt x="18744" y="68821"/>
                </a:moveTo>
                <a:cubicBezTo>
                  <a:pt x="18823" y="69956"/>
                  <a:pt x="18858" y="71092"/>
                  <a:pt x="18893" y="72228"/>
                </a:cubicBezTo>
                <a:cubicBezTo>
                  <a:pt x="18603" y="72492"/>
                  <a:pt x="18304" y="72712"/>
                  <a:pt x="18013" y="72967"/>
                </a:cubicBezTo>
                <a:cubicBezTo>
                  <a:pt x="17978" y="71787"/>
                  <a:pt x="17899" y="70652"/>
                  <a:pt x="17828" y="69481"/>
                </a:cubicBezTo>
                <a:cubicBezTo>
                  <a:pt x="18163" y="69261"/>
                  <a:pt x="18453" y="69041"/>
                  <a:pt x="18744" y="68821"/>
                </a:cubicBezTo>
                <a:close/>
                <a:moveTo>
                  <a:pt x="2386" y="68565"/>
                </a:moveTo>
                <a:cubicBezTo>
                  <a:pt x="2421" y="69991"/>
                  <a:pt x="2421" y="71462"/>
                  <a:pt x="2456" y="72888"/>
                </a:cubicBezTo>
                <a:cubicBezTo>
                  <a:pt x="2131" y="72967"/>
                  <a:pt x="1796" y="73038"/>
                  <a:pt x="1435" y="73073"/>
                </a:cubicBezTo>
                <a:cubicBezTo>
                  <a:pt x="1435" y="71611"/>
                  <a:pt x="1391" y="70141"/>
                  <a:pt x="1391" y="68706"/>
                </a:cubicBezTo>
                <a:cubicBezTo>
                  <a:pt x="1726" y="68671"/>
                  <a:pt x="2051" y="68600"/>
                  <a:pt x="2386" y="68565"/>
                </a:cubicBezTo>
                <a:close/>
                <a:moveTo>
                  <a:pt x="30339" y="70106"/>
                </a:moveTo>
                <a:lnTo>
                  <a:pt x="30339" y="70106"/>
                </a:lnTo>
                <a:cubicBezTo>
                  <a:pt x="30118" y="70872"/>
                  <a:pt x="29863" y="71647"/>
                  <a:pt x="29564" y="72377"/>
                </a:cubicBezTo>
                <a:cubicBezTo>
                  <a:pt x="29388" y="72633"/>
                  <a:pt x="29238" y="72853"/>
                  <a:pt x="29053" y="73108"/>
                </a:cubicBezTo>
                <a:cubicBezTo>
                  <a:pt x="29308" y="72377"/>
                  <a:pt x="29564" y="71682"/>
                  <a:pt x="29828" y="70907"/>
                </a:cubicBezTo>
                <a:cubicBezTo>
                  <a:pt x="29969" y="70652"/>
                  <a:pt x="30154" y="70361"/>
                  <a:pt x="30339" y="70106"/>
                </a:cubicBezTo>
                <a:close/>
                <a:moveTo>
                  <a:pt x="1321" y="68706"/>
                </a:moveTo>
                <a:cubicBezTo>
                  <a:pt x="1356" y="70176"/>
                  <a:pt x="1356" y="71611"/>
                  <a:pt x="1391" y="73073"/>
                </a:cubicBezTo>
                <a:cubicBezTo>
                  <a:pt x="1030" y="73152"/>
                  <a:pt x="696" y="73187"/>
                  <a:pt x="370" y="73222"/>
                </a:cubicBezTo>
                <a:cubicBezTo>
                  <a:pt x="370" y="71752"/>
                  <a:pt x="335" y="70247"/>
                  <a:pt x="335" y="68785"/>
                </a:cubicBezTo>
                <a:cubicBezTo>
                  <a:pt x="660" y="68785"/>
                  <a:pt x="995" y="68750"/>
                  <a:pt x="1321" y="68706"/>
                </a:cubicBezTo>
                <a:close/>
                <a:moveTo>
                  <a:pt x="25901" y="69586"/>
                </a:moveTo>
                <a:lnTo>
                  <a:pt x="25901" y="69586"/>
                </a:lnTo>
                <a:cubicBezTo>
                  <a:pt x="25866" y="70546"/>
                  <a:pt x="25787" y="71497"/>
                  <a:pt x="25646" y="72448"/>
                </a:cubicBezTo>
                <a:cubicBezTo>
                  <a:pt x="25382" y="72712"/>
                  <a:pt x="25091" y="72967"/>
                  <a:pt x="24836" y="73222"/>
                </a:cubicBezTo>
                <a:cubicBezTo>
                  <a:pt x="24942" y="72272"/>
                  <a:pt x="25021" y="71277"/>
                  <a:pt x="25056" y="70291"/>
                </a:cubicBezTo>
                <a:cubicBezTo>
                  <a:pt x="25162" y="70212"/>
                  <a:pt x="25276" y="70106"/>
                  <a:pt x="25382" y="70027"/>
                </a:cubicBezTo>
                <a:cubicBezTo>
                  <a:pt x="25567" y="69886"/>
                  <a:pt x="25752" y="69736"/>
                  <a:pt x="25901" y="69586"/>
                </a:cubicBezTo>
                <a:close/>
                <a:moveTo>
                  <a:pt x="22345" y="69446"/>
                </a:moveTo>
                <a:cubicBezTo>
                  <a:pt x="22380" y="70467"/>
                  <a:pt x="22380" y="71497"/>
                  <a:pt x="22345" y="72562"/>
                </a:cubicBezTo>
                <a:cubicBezTo>
                  <a:pt x="22045" y="72817"/>
                  <a:pt x="21790" y="73038"/>
                  <a:pt x="21499" y="73293"/>
                </a:cubicBezTo>
                <a:cubicBezTo>
                  <a:pt x="21535" y="72272"/>
                  <a:pt x="21535" y="71206"/>
                  <a:pt x="21499" y="70141"/>
                </a:cubicBezTo>
                <a:cubicBezTo>
                  <a:pt x="21755" y="69921"/>
                  <a:pt x="22045" y="69666"/>
                  <a:pt x="22345" y="69446"/>
                </a:cubicBezTo>
                <a:close/>
                <a:moveTo>
                  <a:pt x="12801" y="68926"/>
                </a:moveTo>
                <a:cubicBezTo>
                  <a:pt x="12916" y="70212"/>
                  <a:pt x="12986" y="71462"/>
                  <a:pt x="13056" y="72747"/>
                </a:cubicBezTo>
                <a:cubicBezTo>
                  <a:pt x="12731" y="72932"/>
                  <a:pt x="12440" y="73108"/>
                  <a:pt x="12106" y="73328"/>
                </a:cubicBezTo>
                <a:cubicBezTo>
                  <a:pt x="12070" y="72008"/>
                  <a:pt x="12000" y="70731"/>
                  <a:pt x="11885" y="69446"/>
                </a:cubicBezTo>
                <a:cubicBezTo>
                  <a:pt x="12220" y="69261"/>
                  <a:pt x="12511" y="69111"/>
                  <a:pt x="12801" y="68926"/>
                </a:cubicBezTo>
                <a:close/>
                <a:moveTo>
                  <a:pt x="625" y="0"/>
                </a:moveTo>
                <a:lnTo>
                  <a:pt x="625" y="1506"/>
                </a:lnTo>
                <a:cubicBezTo>
                  <a:pt x="405" y="1435"/>
                  <a:pt x="220" y="1356"/>
                  <a:pt x="0" y="1286"/>
                </a:cubicBezTo>
                <a:lnTo>
                  <a:pt x="0" y="1356"/>
                </a:lnTo>
                <a:cubicBezTo>
                  <a:pt x="220" y="1400"/>
                  <a:pt x="405" y="1470"/>
                  <a:pt x="625" y="1576"/>
                </a:cubicBezTo>
                <a:cubicBezTo>
                  <a:pt x="625" y="3046"/>
                  <a:pt x="590" y="4552"/>
                  <a:pt x="590" y="6057"/>
                </a:cubicBezTo>
                <a:cubicBezTo>
                  <a:pt x="405" y="5978"/>
                  <a:pt x="185" y="5908"/>
                  <a:pt x="0" y="5837"/>
                </a:cubicBezTo>
                <a:lnTo>
                  <a:pt x="0" y="5908"/>
                </a:lnTo>
                <a:cubicBezTo>
                  <a:pt x="185" y="5978"/>
                  <a:pt x="405" y="6022"/>
                  <a:pt x="590" y="6093"/>
                </a:cubicBezTo>
                <a:lnTo>
                  <a:pt x="590" y="10565"/>
                </a:lnTo>
                <a:cubicBezTo>
                  <a:pt x="405" y="10530"/>
                  <a:pt x="185" y="10459"/>
                  <a:pt x="0" y="10380"/>
                </a:cubicBezTo>
                <a:lnTo>
                  <a:pt x="0" y="10459"/>
                </a:lnTo>
                <a:cubicBezTo>
                  <a:pt x="185" y="10494"/>
                  <a:pt x="405" y="10565"/>
                  <a:pt x="590" y="10644"/>
                </a:cubicBezTo>
                <a:lnTo>
                  <a:pt x="590" y="15117"/>
                </a:lnTo>
                <a:cubicBezTo>
                  <a:pt x="405" y="15046"/>
                  <a:pt x="185" y="14967"/>
                  <a:pt x="0" y="14932"/>
                </a:cubicBezTo>
                <a:lnTo>
                  <a:pt x="0" y="14967"/>
                </a:lnTo>
                <a:cubicBezTo>
                  <a:pt x="185" y="15046"/>
                  <a:pt x="405" y="15081"/>
                  <a:pt x="590" y="15152"/>
                </a:cubicBezTo>
                <a:cubicBezTo>
                  <a:pt x="625" y="16622"/>
                  <a:pt x="625" y="18128"/>
                  <a:pt x="625" y="19589"/>
                </a:cubicBezTo>
                <a:cubicBezTo>
                  <a:pt x="405" y="19519"/>
                  <a:pt x="220" y="19483"/>
                  <a:pt x="0" y="19404"/>
                </a:cubicBezTo>
                <a:lnTo>
                  <a:pt x="0" y="19483"/>
                </a:lnTo>
                <a:cubicBezTo>
                  <a:pt x="220" y="19519"/>
                  <a:pt x="405" y="19589"/>
                  <a:pt x="625" y="19624"/>
                </a:cubicBezTo>
                <a:cubicBezTo>
                  <a:pt x="625" y="21130"/>
                  <a:pt x="625" y="22600"/>
                  <a:pt x="660" y="24070"/>
                </a:cubicBezTo>
                <a:cubicBezTo>
                  <a:pt x="440" y="23991"/>
                  <a:pt x="220" y="23956"/>
                  <a:pt x="0" y="23920"/>
                </a:cubicBezTo>
                <a:lnTo>
                  <a:pt x="0" y="23956"/>
                </a:lnTo>
                <a:cubicBezTo>
                  <a:pt x="220" y="24026"/>
                  <a:pt x="440" y="24070"/>
                  <a:pt x="660" y="24141"/>
                </a:cubicBezTo>
                <a:cubicBezTo>
                  <a:pt x="660" y="25611"/>
                  <a:pt x="696" y="27072"/>
                  <a:pt x="696" y="28543"/>
                </a:cubicBezTo>
                <a:cubicBezTo>
                  <a:pt x="476" y="28507"/>
                  <a:pt x="220" y="28428"/>
                  <a:pt x="0" y="28393"/>
                </a:cubicBezTo>
                <a:lnTo>
                  <a:pt x="0" y="28472"/>
                </a:lnTo>
                <a:cubicBezTo>
                  <a:pt x="220" y="28507"/>
                  <a:pt x="476" y="28543"/>
                  <a:pt x="696" y="28613"/>
                </a:cubicBezTo>
                <a:cubicBezTo>
                  <a:pt x="696" y="30083"/>
                  <a:pt x="731" y="31553"/>
                  <a:pt x="731" y="33015"/>
                </a:cubicBezTo>
                <a:cubicBezTo>
                  <a:pt x="511" y="32980"/>
                  <a:pt x="255" y="32945"/>
                  <a:pt x="0" y="32909"/>
                </a:cubicBezTo>
                <a:lnTo>
                  <a:pt x="0" y="32945"/>
                </a:lnTo>
                <a:lnTo>
                  <a:pt x="0" y="32945"/>
                </a:lnTo>
                <a:cubicBezTo>
                  <a:pt x="255" y="32980"/>
                  <a:pt x="511" y="33015"/>
                  <a:pt x="731" y="33094"/>
                </a:cubicBezTo>
                <a:cubicBezTo>
                  <a:pt x="775" y="34556"/>
                  <a:pt x="775" y="36026"/>
                  <a:pt x="810" y="37496"/>
                </a:cubicBezTo>
                <a:cubicBezTo>
                  <a:pt x="555" y="37452"/>
                  <a:pt x="291" y="37417"/>
                  <a:pt x="35" y="37382"/>
                </a:cubicBezTo>
                <a:cubicBezTo>
                  <a:pt x="35" y="35911"/>
                  <a:pt x="0" y="34450"/>
                  <a:pt x="0" y="32945"/>
                </a:cubicBezTo>
                <a:lnTo>
                  <a:pt x="0" y="39213"/>
                </a:lnTo>
                <a:lnTo>
                  <a:pt x="0" y="41898"/>
                </a:lnTo>
                <a:lnTo>
                  <a:pt x="0" y="41933"/>
                </a:lnTo>
                <a:cubicBezTo>
                  <a:pt x="35" y="43395"/>
                  <a:pt x="35" y="44900"/>
                  <a:pt x="71" y="46371"/>
                </a:cubicBezTo>
                <a:lnTo>
                  <a:pt x="0" y="46371"/>
                </a:lnTo>
                <a:lnTo>
                  <a:pt x="0" y="46406"/>
                </a:lnTo>
                <a:lnTo>
                  <a:pt x="71" y="46406"/>
                </a:lnTo>
                <a:cubicBezTo>
                  <a:pt x="71" y="47876"/>
                  <a:pt x="71" y="49381"/>
                  <a:pt x="115" y="50808"/>
                </a:cubicBezTo>
                <a:lnTo>
                  <a:pt x="0" y="50808"/>
                </a:lnTo>
                <a:lnTo>
                  <a:pt x="0" y="50878"/>
                </a:lnTo>
                <a:lnTo>
                  <a:pt x="115" y="50878"/>
                </a:lnTo>
                <a:lnTo>
                  <a:pt x="115" y="53299"/>
                </a:lnTo>
                <a:cubicBezTo>
                  <a:pt x="150" y="53959"/>
                  <a:pt x="150" y="54664"/>
                  <a:pt x="150" y="55324"/>
                </a:cubicBezTo>
                <a:lnTo>
                  <a:pt x="0" y="55324"/>
                </a:lnTo>
                <a:lnTo>
                  <a:pt x="0" y="55359"/>
                </a:lnTo>
                <a:lnTo>
                  <a:pt x="150" y="55359"/>
                </a:lnTo>
                <a:cubicBezTo>
                  <a:pt x="150" y="56821"/>
                  <a:pt x="185" y="58326"/>
                  <a:pt x="185" y="59832"/>
                </a:cubicBezTo>
                <a:lnTo>
                  <a:pt x="0" y="59832"/>
                </a:lnTo>
                <a:lnTo>
                  <a:pt x="0" y="59867"/>
                </a:lnTo>
                <a:lnTo>
                  <a:pt x="185" y="59867"/>
                </a:lnTo>
                <a:cubicBezTo>
                  <a:pt x="220" y="61337"/>
                  <a:pt x="220" y="62807"/>
                  <a:pt x="220" y="64304"/>
                </a:cubicBezTo>
                <a:lnTo>
                  <a:pt x="0" y="64304"/>
                </a:lnTo>
                <a:lnTo>
                  <a:pt x="0" y="64383"/>
                </a:lnTo>
                <a:cubicBezTo>
                  <a:pt x="71" y="64383"/>
                  <a:pt x="150" y="64348"/>
                  <a:pt x="220" y="64348"/>
                </a:cubicBezTo>
                <a:cubicBezTo>
                  <a:pt x="255" y="65810"/>
                  <a:pt x="255" y="67280"/>
                  <a:pt x="255" y="68750"/>
                </a:cubicBezTo>
                <a:lnTo>
                  <a:pt x="0" y="68750"/>
                </a:lnTo>
                <a:lnTo>
                  <a:pt x="0" y="68821"/>
                </a:lnTo>
                <a:cubicBezTo>
                  <a:pt x="71" y="68821"/>
                  <a:pt x="185" y="68821"/>
                  <a:pt x="255" y="68785"/>
                </a:cubicBezTo>
                <a:cubicBezTo>
                  <a:pt x="291" y="70291"/>
                  <a:pt x="291" y="71752"/>
                  <a:pt x="291" y="73222"/>
                </a:cubicBezTo>
                <a:cubicBezTo>
                  <a:pt x="220" y="73222"/>
                  <a:pt x="115" y="73222"/>
                  <a:pt x="0" y="73258"/>
                </a:cubicBezTo>
                <a:lnTo>
                  <a:pt x="0" y="73293"/>
                </a:lnTo>
                <a:lnTo>
                  <a:pt x="291" y="73293"/>
                </a:lnTo>
                <a:lnTo>
                  <a:pt x="291" y="73372"/>
                </a:lnTo>
                <a:lnTo>
                  <a:pt x="370" y="73372"/>
                </a:lnTo>
                <a:lnTo>
                  <a:pt x="370" y="73258"/>
                </a:lnTo>
                <a:cubicBezTo>
                  <a:pt x="696" y="73222"/>
                  <a:pt x="1030" y="73187"/>
                  <a:pt x="1391" y="73152"/>
                </a:cubicBezTo>
                <a:lnTo>
                  <a:pt x="1391" y="73372"/>
                </a:lnTo>
                <a:lnTo>
                  <a:pt x="1435" y="73372"/>
                </a:lnTo>
                <a:lnTo>
                  <a:pt x="1435" y="73152"/>
                </a:lnTo>
                <a:cubicBezTo>
                  <a:pt x="1796" y="73073"/>
                  <a:pt x="2131" y="73038"/>
                  <a:pt x="2456" y="72967"/>
                </a:cubicBezTo>
                <a:lnTo>
                  <a:pt x="2456" y="73372"/>
                </a:lnTo>
                <a:lnTo>
                  <a:pt x="2536" y="73372"/>
                </a:lnTo>
                <a:lnTo>
                  <a:pt x="2536" y="72967"/>
                </a:lnTo>
                <a:cubicBezTo>
                  <a:pt x="2861" y="72888"/>
                  <a:pt x="3196" y="72817"/>
                  <a:pt x="3522" y="72747"/>
                </a:cubicBezTo>
                <a:cubicBezTo>
                  <a:pt x="3522" y="72932"/>
                  <a:pt x="3522" y="73152"/>
                  <a:pt x="3557" y="73372"/>
                </a:cubicBezTo>
                <a:lnTo>
                  <a:pt x="3592" y="73372"/>
                </a:lnTo>
                <a:lnTo>
                  <a:pt x="3592" y="72712"/>
                </a:lnTo>
                <a:cubicBezTo>
                  <a:pt x="3927" y="72633"/>
                  <a:pt x="4252" y="72562"/>
                  <a:pt x="4622" y="72448"/>
                </a:cubicBezTo>
                <a:lnTo>
                  <a:pt x="4622" y="73372"/>
                </a:lnTo>
                <a:lnTo>
                  <a:pt x="4693" y="73372"/>
                </a:lnTo>
                <a:cubicBezTo>
                  <a:pt x="4693" y="73073"/>
                  <a:pt x="4657" y="72747"/>
                  <a:pt x="4657" y="72448"/>
                </a:cubicBezTo>
                <a:cubicBezTo>
                  <a:pt x="4992" y="72342"/>
                  <a:pt x="5318" y="72272"/>
                  <a:pt x="5687" y="72157"/>
                </a:cubicBezTo>
                <a:cubicBezTo>
                  <a:pt x="5687" y="72562"/>
                  <a:pt x="5687" y="72967"/>
                  <a:pt x="5723" y="73372"/>
                </a:cubicBezTo>
                <a:lnTo>
                  <a:pt x="5758" y="73372"/>
                </a:lnTo>
                <a:cubicBezTo>
                  <a:pt x="5758" y="72967"/>
                  <a:pt x="5758" y="72527"/>
                  <a:pt x="5723" y="72122"/>
                </a:cubicBezTo>
                <a:cubicBezTo>
                  <a:pt x="6057" y="72008"/>
                  <a:pt x="6418" y="71902"/>
                  <a:pt x="6753" y="71787"/>
                </a:cubicBezTo>
                <a:cubicBezTo>
                  <a:pt x="6753" y="72307"/>
                  <a:pt x="6788" y="72817"/>
                  <a:pt x="6788" y="73372"/>
                </a:cubicBezTo>
                <a:lnTo>
                  <a:pt x="6858" y="73372"/>
                </a:lnTo>
                <a:cubicBezTo>
                  <a:pt x="6823" y="72817"/>
                  <a:pt x="6823" y="72307"/>
                  <a:pt x="6788" y="71752"/>
                </a:cubicBezTo>
                <a:cubicBezTo>
                  <a:pt x="7114" y="71647"/>
                  <a:pt x="7483" y="71497"/>
                  <a:pt x="7818" y="71391"/>
                </a:cubicBezTo>
                <a:cubicBezTo>
                  <a:pt x="7853" y="72052"/>
                  <a:pt x="7853" y="72712"/>
                  <a:pt x="7888" y="73372"/>
                </a:cubicBezTo>
                <a:lnTo>
                  <a:pt x="7959" y="73372"/>
                </a:lnTo>
                <a:cubicBezTo>
                  <a:pt x="7924" y="72712"/>
                  <a:pt x="7888" y="72008"/>
                  <a:pt x="7853" y="71347"/>
                </a:cubicBezTo>
                <a:cubicBezTo>
                  <a:pt x="8214" y="71206"/>
                  <a:pt x="8549" y="71057"/>
                  <a:pt x="8875" y="70907"/>
                </a:cubicBezTo>
                <a:cubicBezTo>
                  <a:pt x="8919" y="71717"/>
                  <a:pt x="8954" y="72562"/>
                  <a:pt x="8989" y="73372"/>
                </a:cubicBezTo>
                <a:lnTo>
                  <a:pt x="9059" y="73372"/>
                </a:lnTo>
                <a:cubicBezTo>
                  <a:pt x="9024" y="72527"/>
                  <a:pt x="8989" y="71717"/>
                  <a:pt x="8954" y="70907"/>
                </a:cubicBezTo>
                <a:cubicBezTo>
                  <a:pt x="9244" y="70766"/>
                  <a:pt x="9579" y="70617"/>
                  <a:pt x="9905" y="70467"/>
                </a:cubicBezTo>
                <a:cubicBezTo>
                  <a:pt x="9940" y="71426"/>
                  <a:pt x="9975" y="72377"/>
                  <a:pt x="10054" y="73372"/>
                </a:cubicBezTo>
                <a:lnTo>
                  <a:pt x="10089" y="73372"/>
                </a:lnTo>
                <a:cubicBezTo>
                  <a:pt x="10054" y="72377"/>
                  <a:pt x="10019" y="71426"/>
                  <a:pt x="9940" y="70432"/>
                </a:cubicBezTo>
                <a:cubicBezTo>
                  <a:pt x="10089" y="70361"/>
                  <a:pt x="10195" y="70291"/>
                  <a:pt x="10345" y="70247"/>
                </a:cubicBezTo>
                <a:cubicBezTo>
                  <a:pt x="10530" y="70141"/>
                  <a:pt x="10679" y="70071"/>
                  <a:pt x="10855" y="69991"/>
                </a:cubicBezTo>
                <a:cubicBezTo>
                  <a:pt x="10935" y="71092"/>
                  <a:pt x="11005" y="72228"/>
                  <a:pt x="11040" y="73372"/>
                </a:cubicBezTo>
                <a:lnTo>
                  <a:pt x="11120" y="73372"/>
                </a:lnTo>
                <a:cubicBezTo>
                  <a:pt x="11040" y="72228"/>
                  <a:pt x="11005" y="71092"/>
                  <a:pt x="10935" y="69956"/>
                </a:cubicBezTo>
                <a:cubicBezTo>
                  <a:pt x="11225" y="69807"/>
                  <a:pt x="11516" y="69630"/>
                  <a:pt x="11850" y="69481"/>
                </a:cubicBezTo>
                <a:cubicBezTo>
                  <a:pt x="11921" y="70766"/>
                  <a:pt x="12000" y="72052"/>
                  <a:pt x="12070" y="73328"/>
                </a:cubicBezTo>
                <a:cubicBezTo>
                  <a:pt x="12070" y="73372"/>
                  <a:pt x="12070" y="73372"/>
                  <a:pt x="12035" y="73372"/>
                </a:cubicBezTo>
                <a:lnTo>
                  <a:pt x="12141" y="73372"/>
                </a:lnTo>
                <a:cubicBezTo>
                  <a:pt x="12475" y="73187"/>
                  <a:pt x="12766" y="73002"/>
                  <a:pt x="13056" y="72817"/>
                </a:cubicBezTo>
                <a:cubicBezTo>
                  <a:pt x="13056" y="73002"/>
                  <a:pt x="13056" y="73187"/>
                  <a:pt x="13100" y="73372"/>
                </a:cubicBezTo>
                <a:lnTo>
                  <a:pt x="13136" y="73372"/>
                </a:lnTo>
                <a:cubicBezTo>
                  <a:pt x="13136" y="73187"/>
                  <a:pt x="13136" y="72967"/>
                  <a:pt x="13100" y="72782"/>
                </a:cubicBezTo>
                <a:cubicBezTo>
                  <a:pt x="13426" y="72562"/>
                  <a:pt x="13717" y="72377"/>
                  <a:pt x="14016" y="72192"/>
                </a:cubicBezTo>
                <a:cubicBezTo>
                  <a:pt x="14051" y="72562"/>
                  <a:pt x="14051" y="72967"/>
                  <a:pt x="14086" y="73372"/>
                </a:cubicBezTo>
                <a:lnTo>
                  <a:pt x="14122" y="73372"/>
                </a:lnTo>
                <a:cubicBezTo>
                  <a:pt x="14122" y="72967"/>
                  <a:pt x="14086" y="72562"/>
                  <a:pt x="14086" y="72157"/>
                </a:cubicBezTo>
                <a:cubicBezTo>
                  <a:pt x="14377" y="71937"/>
                  <a:pt x="14676" y="71752"/>
                  <a:pt x="14967" y="71532"/>
                </a:cubicBezTo>
                <a:cubicBezTo>
                  <a:pt x="15002" y="72157"/>
                  <a:pt x="15037" y="72747"/>
                  <a:pt x="15081" y="73372"/>
                </a:cubicBezTo>
                <a:lnTo>
                  <a:pt x="15117" y="73372"/>
                </a:lnTo>
                <a:cubicBezTo>
                  <a:pt x="15117" y="72747"/>
                  <a:pt x="15081" y="72122"/>
                  <a:pt x="15037" y="71497"/>
                </a:cubicBezTo>
                <a:cubicBezTo>
                  <a:pt x="15337" y="71312"/>
                  <a:pt x="15627" y="71092"/>
                  <a:pt x="15918" y="70872"/>
                </a:cubicBezTo>
                <a:cubicBezTo>
                  <a:pt x="15997" y="71717"/>
                  <a:pt x="16032" y="72527"/>
                  <a:pt x="16032" y="73372"/>
                </a:cubicBezTo>
                <a:lnTo>
                  <a:pt x="16103" y="73372"/>
                </a:lnTo>
                <a:cubicBezTo>
                  <a:pt x="16067" y="72527"/>
                  <a:pt x="16032" y="71682"/>
                  <a:pt x="15997" y="70837"/>
                </a:cubicBezTo>
                <a:cubicBezTo>
                  <a:pt x="16287" y="70617"/>
                  <a:pt x="16578" y="70432"/>
                  <a:pt x="16877" y="70212"/>
                </a:cubicBezTo>
                <a:cubicBezTo>
                  <a:pt x="16948" y="71242"/>
                  <a:pt x="16983" y="72307"/>
                  <a:pt x="17018" y="73372"/>
                </a:cubicBezTo>
                <a:lnTo>
                  <a:pt x="17062" y="73372"/>
                </a:lnTo>
                <a:cubicBezTo>
                  <a:pt x="17018" y="72307"/>
                  <a:pt x="16983" y="71242"/>
                  <a:pt x="16913" y="70176"/>
                </a:cubicBezTo>
                <a:cubicBezTo>
                  <a:pt x="17203" y="69956"/>
                  <a:pt x="17502" y="69736"/>
                  <a:pt x="17793" y="69516"/>
                </a:cubicBezTo>
                <a:cubicBezTo>
                  <a:pt x="17863" y="70687"/>
                  <a:pt x="17899" y="71867"/>
                  <a:pt x="17943" y="73002"/>
                </a:cubicBezTo>
                <a:cubicBezTo>
                  <a:pt x="17793" y="73152"/>
                  <a:pt x="17643" y="73258"/>
                  <a:pt x="17502" y="73372"/>
                </a:cubicBezTo>
                <a:lnTo>
                  <a:pt x="17608" y="73372"/>
                </a:lnTo>
                <a:cubicBezTo>
                  <a:pt x="17722" y="73258"/>
                  <a:pt x="17828" y="73187"/>
                  <a:pt x="17943" y="73073"/>
                </a:cubicBezTo>
                <a:lnTo>
                  <a:pt x="17943" y="73372"/>
                </a:lnTo>
                <a:lnTo>
                  <a:pt x="18013" y="73372"/>
                </a:lnTo>
                <a:lnTo>
                  <a:pt x="18013" y="73038"/>
                </a:lnTo>
                <a:cubicBezTo>
                  <a:pt x="18304" y="72782"/>
                  <a:pt x="18603" y="72562"/>
                  <a:pt x="18893" y="72307"/>
                </a:cubicBezTo>
                <a:cubicBezTo>
                  <a:pt x="18893" y="72668"/>
                  <a:pt x="18929" y="73002"/>
                  <a:pt x="18929" y="73372"/>
                </a:cubicBezTo>
                <a:lnTo>
                  <a:pt x="18964" y="73372"/>
                </a:lnTo>
                <a:cubicBezTo>
                  <a:pt x="18964" y="73002"/>
                  <a:pt x="18964" y="72633"/>
                  <a:pt x="18929" y="72272"/>
                </a:cubicBezTo>
                <a:cubicBezTo>
                  <a:pt x="19184" y="72087"/>
                  <a:pt x="19404" y="71902"/>
                  <a:pt x="19624" y="71682"/>
                </a:cubicBezTo>
                <a:cubicBezTo>
                  <a:pt x="19659" y="72272"/>
                  <a:pt x="19659" y="72817"/>
                  <a:pt x="19659" y="73372"/>
                </a:cubicBezTo>
                <a:lnTo>
                  <a:pt x="19739" y="73372"/>
                </a:lnTo>
                <a:cubicBezTo>
                  <a:pt x="19703" y="72782"/>
                  <a:pt x="19703" y="72228"/>
                  <a:pt x="19703" y="71647"/>
                </a:cubicBezTo>
                <a:cubicBezTo>
                  <a:pt x="19959" y="71426"/>
                  <a:pt x="20249" y="71171"/>
                  <a:pt x="20540" y="70951"/>
                </a:cubicBezTo>
                <a:cubicBezTo>
                  <a:pt x="20540" y="71752"/>
                  <a:pt x="20584" y="72562"/>
                  <a:pt x="20540" y="73372"/>
                </a:cubicBezTo>
                <a:lnTo>
                  <a:pt x="20619" y="73372"/>
                </a:lnTo>
                <a:cubicBezTo>
                  <a:pt x="20619" y="72562"/>
                  <a:pt x="20619" y="71717"/>
                  <a:pt x="20584" y="70907"/>
                </a:cubicBezTo>
                <a:cubicBezTo>
                  <a:pt x="20804" y="70731"/>
                  <a:pt x="21059" y="70511"/>
                  <a:pt x="21279" y="70326"/>
                </a:cubicBezTo>
                <a:cubicBezTo>
                  <a:pt x="21314" y="70291"/>
                  <a:pt x="21385" y="70212"/>
                  <a:pt x="21464" y="70176"/>
                </a:cubicBezTo>
                <a:cubicBezTo>
                  <a:pt x="21499" y="71242"/>
                  <a:pt x="21499" y="72307"/>
                  <a:pt x="21464" y="73328"/>
                </a:cubicBezTo>
                <a:cubicBezTo>
                  <a:pt x="21464" y="73372"/>
                  <a:pt x="21464" y="73372"/>
                  <a:pt x="21420" y="73372"/>
                </a:cubicBezTo>
                <a:lnTo>
                  <a:pt x="21535" y="73372"/>
                </a:lnTo>
                <a:cubicBezTo>
                  <a:pt x="21790" y="73108"/>
                  <a:pt x="22080" y="72888"/>
                  <a:pt x="22345" y="72633"/>
                </a:cubicBezTo>
                <a:lnTo>
                  <a:pt x="22345" y="72633"/>
                </a:lnTo>
                <a:cubicBezTo>
                  <a:pt x="22345" y="72888"/>
                  <a:pt x="22301" y="73108"/>
                  <a:pt x="22301" y="73372"/>
                </a:cubicBezTo>
                <a:lnTo>
                  <a:pt x="22380" y="73372"/>
                </a:lnTo>
                <a:lnTo>
                  <a:pt x="22380" y="72597"/>
                </a:lnTo>
                <a:cubicBezTo>
                  <a:pt x="22670" y="72342"/>
                  <a:pt x="22961" y="72087"/>
                  <a:pt x="23225" y="71831"/>
                </a:cubicBezTo>
                <a:lnTo>
                  <a:pt x="23225" y="71831"/>
                </a:lnTo>
                <a:cubicBezTo>
                  <a:pt x="23225" y="72342"/>
                  <a:pt x="23181" y="72853"/>
                  <a:pt x="23146" y="73372"/>
                </a:cubicBezTo>
                <a:lnTo>
                  <a:pt x="23225" y="73372"/>
                </a:lnTo>
                <a:cubicBezTo>
                  <a:pt x="23260" y="72853"/>
                  <a:pt x="23260" y="72307"/>
                  <a:pt x="23295" y="71787"/>
                </a:cubicBezTo>
                <a:cubicBezTo>
                  <a:pt x="23445" y="71647"/>
                  <a:pt x="23621" y="71497"/>
                  <a:pt x="23806" y="71347"/>
                </a:cubicBezTo>
                <a:cubicBezTo>
                  <a:pt x="23885" y="71277"/>
                  <a:pt x="23991" y="71171"/>
                  <a:pt x="24105" y="71092"/>
                </a:cubicBezTo>
                <a:lnTo>
                  <a:pt x="24105" y="71092"/>
                </a:lnTo>
                <a:cubicBezTo>
                  <a:pt x="24061" y="71867"/>
                  <a:pt x="24026" y="72597"/>
                  <a:pt x="23956" y="73372"/>
                </a:cubicBezTo>
                <a:lnTo>
                  <a:pt x="23991" y="73372"/>
                </a:lnTo>
                <a:cubicBezTo>
                  <a:pt x="24061" y="72597"/>
                  <a:pt x="24105" y="71831"/>
                  <a:pt x="24141" y="71057"/>
                </a:cubicBezTo>
                <a:cubicBezTo>
                  <a:pt x="24431" y="70801"/>
                  <a:pt x="24722" y="70581"/>
                  <a:pt x="25021" y="70326"/>
                </a:cubicBezTo>
                <a:lnTo>
                  <a:pt x="25021" y="70326"/>
                </a:lnTo>
                <a:cubicBezTo>
                  <a:pt x="24986" y="71312"/>
                  <a:pt x="24871" y="72307"/>
                  <a:pt x="24766" y="73293"/>
                </a:cubicBezTo>
                <a:cubicBezTo>
                  <a:pt x="24722" y="73293"/>
                  <a:pt x="24686" y="73328"/>
                  <a:pt x="24686" y="73372"/>
                </a:cubicBezTo>
                <a:lnTo>
                  <a:pt x="24801" y="73372"/>
                </a:lnTo>
                <a:cubicBezTo>
                  <a:pt x="24801" y="73328"/>
                  <a:pt x="24836" y="73328"/>
                  <a:pt x="24836" y="73293"/>
                </a:cubicBezTo>
                <a:cubicBezTo>
                  <a:pt x="25091" y="73038"/>
                  <a:pt x="25347" y="72817"/>
                  <a:pt x="25646" y="72562"/>
                </a:cubicBezTo>
                <a:lnTo>
                  <a:pt x="25646" y="72562"/>
                </a:lnTo>
                <a:cubicBezTo>
                  <a:pt x="25602" y="72817"/>
                  <a:pt x="25532" y="73073"/>
                  <a:pt x="25496" y="73372"/>
                </a:cubicBezTo>
                <a:lnTo>
                  <a:pt x="25567" y="73372"/>
                </a:lnTo>
                <a:cubicBezTo>
                  <a:pt x="25602" y="73073"/>
                  <a:pt x="25646" y="72782"/>
                  <a:pt x="25681" y="72492"/>
                </a:cubicBezTo>
                <a:cubicBezTo>
                  <a:pt x="25972" y="72228"/>
                  <a:pt x="26262" y="71972"/>
                  <a:pt x="26526" y="71682"/>
                </a:cubicBezTo>
                <a:lnTo>
                  <a:pt x="26526" y="71682"/>
                </a:lnTo>
                <a:cubicBezTo>
                  <a:pt x="26447" y="72228"/>
                  <a:pt x="26342" y="72817"/>
                  <a:pt x="26192" y="73372"/>
                </a:cubicBezTo>
                <a:lnTo>
                  <a:pt x="26262" y="73372"/>
                </a:lnTo>
                <a:cubicBezTo>
                  <a:pt x="26377" y="72782"/>
                  <a:pt x="26482" y="72228"/>
                  <a:pt x="26597" y="71647"/>
                </a:cubicBezTo>
                <a:cubicBezTo>
                  <a:pt x="26852" y="71391"/>
                  <a:pt x="27107" y="71092"/>
                  <a:pt x="27407" y="70837"/>
                </a:cubicBezTo>
                <a:lnTo>
                  <a:pt x="27407" y="70837"/>
                </a:lnTo>
                <a:cubicBezTo>
                  <a:pt x="27257" y="71682"/>
                  <a:pt x="27072" y="72527"/>
                  <a:pt x="26852" y="73372"/>
                </a:cubicBezTo>
                <a:lnTo>
                  <a:pt x="26887" y="73372"/>
                </a:lnTo>
                <a:cubicBezTo>
                  <a:pt x="27143" y="72492"/>
                  <a:pt x="27328" y="71647"/>
                  <a:pt x="27442" y="70766"/>
                </a:cubicBezTo>
                <a:cubicBezTo>
                  <a:pt x="27733" y="70467"/>
                  <a:pt x="27988" y="70212"/>
                  <a:pt x="28287" y="69921"/>
                </a:cubicBezTo>
                <a:lnTo>
                  <a:pt x="28287" y="69921"/>
                </a:lnTo>
                <a:cubicBezTo>
                  <a:pt x="28138" y="70766"/>
                  <a:pt x="27917" y="71647"/>
                  <a:pt x="27697" y="72527"/>
                </a:cubicBezTo>
                <a:lnTo>
                  <a:pt x="27627" y="72597"/>
                </a:lnTo>
                <a:cubicBezTo>
                  <a:pt x="27407" y="72853"/>
                  <a:pt x="27187" y="73108"/>
                  <a:pt x="26967" y="73372"/>
                </a:cubicBezTo>
                <a:lnTo>
                  <a:pt x="27037" y="73372"/>
                </a:lnTo>
                <a:cubicBezTo>
                  <a:pt x="27257" y="73152"/>
                  <a:pt x="27442" y="72888"/>
                  <a:pt x="27662" y="72668"/>
                </a:cubicBezTo>
                <a:lnTo>
                  <a:pt x="27662" y="72668"/>
                </a:lnTo>
                <a:cubicBezTo>
                  <a:pt x="27583" y="72932"/>
                  <a:pt x="27512" y="73152"/>
                  <a:pt x="27442" y="73372"/>
                </a:cubicBezTo>
                <a:lnTo>
                  <a:pt x="27512" y="73372"/>
                </a:lnTo>
                <a:cubicBezTo>
                  <a:pt x="27583" y="73152"/>
                  <a:pt x="27662" y="72932"/>
                  <a:pt x="27697" y="72712"/>
                </a:cubicBezTo>
                <a:cubicBezTo>
                  <a:pt x="27733" y="72668"/>
                  <a:pt x="27733" y="72597"/>
                  <a:pt x="27733" y="72562"/>
                </a:cubicBezTo>
                <a:cubicBezTo>
                  <a:pt x="27953" y="72307"/>
                  <a:pt x="28173" y="72052"/>
                  <a:pt x="28393" y="71752"/>
                </a:cubicBezTo>
                <a:lnTo>
                  <a:pt x="28393" y="71752"/>
                </a:lnTo>
                <a:cubicBezTo>
                  <a:pt x="28243" y="72307"/>
                  <a:pt x="28067" y="72817"/>
                  <a:pt x="27882" y="73372"/>
                </a:cubicBezTo>
                <a:lnTo>
                  <a:pt x="27953" y="73372"/>
                </a:lnTo>
                <a:cubicBezTo>
                  <a:pt x="28138" y="72782"/>
                  <a:pt x="28322" y="72228"/>
                  <a:pt x="28463" y="71647"/>
                </a:cubicBezTo>
                <a:lnTo>
                  <a:pt x="28463" y="71611"/>
                </a:lnTo>
                <a:cubicBezTo>
                  <a:pt x="28683" y="71347"/>
                  <a:pt x="28868" y="71057"/>
                  <a:pt x="29053" y="70766"/>
                </a:cubicBezTo>
                <a:lnTo>
                  <a:pt x="29053" y="70766"/>
                </a:lnTo>
                <a:cubicBezTo>
                  <a:pt x="28983" y="71092"/>
                  <a:pt x="28868" y="71426"/>
                  <a:pt x="28763" y="71787"/>
                </a:cubicBezTo>
                <a:cubicBezTo>
                  <a:pt x="28648" y="72228"/>
                  <a:pt x="28463" y="72668"/>
                  <a:pt x="28322" y="73108"/>
                </a:cubicBezTo>
                <a:cubicBezTo>
                  <a:pt x="28287" y="73222"/>
                  <a:pt x="28208" y="73293"/>
                  <a:pt x="28173" y="73372"/>
                </a:cubicBezTo>
                <a:lnTo>
                  <a:pt x="28287" y="73372"/>
                </a:lnTo>
                <a:cubicBezTo>
                  <a:pt x="28322" y="73293"/>
                  <a:pt x="28358" y="73222"/>
                  <a:pt x="28358" y="73152"/>
                </a:cubicBezTo>
                <a:cubicBezTo>
                  <a:pt x="28578" y="72853"/>
                  <a:pt x="28763" y="72562"/>
                  <a:pt x="28983" y="72272"/>
                </a:cubicBezTo>
                <a:lnTo>
                  <a:pt x="28983" y="72272"/>
                </a:lnTo>
                <a:cubicBezTo>
                  <a:pt x="28833" y="72633"/>
                  <a:pt x="28683" y="73002"/>
                  <a:pt x="28543" y="73372"/>
                </a:cubicBezTo>
                <a:lnTo>
                  <a:pt x="28613" y="73372"/>
                </a:lnTo>
                <a:cubicBezTo>
                  <a:pt x="28798" y="72932"/>
                  <a:pt x="28948" y="72492"/>
                  <a:pt x="29088" y="72052"/>
                </a:cubicBezTo>
                <a:cubicBezTo>
                  <a:pt x="29308" y="71752"/>
                  <a:pt x="29493" y="71426"/>
                  <a:pt x="29678" y="71092"/>
                </a:cubicBezTo>
                <a:lnTo>
                  <a:pt x="29678" y="71092"/>
                </a:lnTo>
                <a:cubicBezTo>
                  <a:pt x="29458" y="71867"/>
                  <a:pt x="29203" y="72562"/>
                  <a:pt x="28948" y="73258"/>
                </a:cubicBezTo>
                <a:cubicBezTo>
                  <a:pt x="28904" y="73293"/>
                  <a:pt x="28868" y="73328"/>
                  <a:pt x="28868" y="73372"/>
                </a:cubicBezTo>
                <a:lnTo>
                  <a:pt x="28948" y="73372"/>
                </a:lnTo>
                <a:cubicBezTo>
                  <a:pt x="28983" y="73328"/>
                  <a:pt x="28983" y="73328"/>
                  <a:pt x="28983" y="73293"/>
                </a:cubicBezTo>
                <a:cubicBezTo>
                  <a:pt x="29168" y="73073"/>
                  <a:pt x="29308" y="72817"/>
                  <a:pt x="29493" y="72597"/>
                </a:cubicBezTo>
                <a:lnTo>
                  <a:pt x="29493" y="72597"/>
                </a:lnTo>
                <a:cubicBezTo>
                  <a:pt x="29388" y="72853"/>
                  <a:pt x="29308" y="73108"/>
                  <a:pt x="29203" y="73372"/>
                </a:cubicBezTo>
                <a:lnTo>
                  <a:pt x="29273" y="73372"/>
                </a:lnTo>
                <a:cubicBezTo>
                  <a:pt x="29388" y="73038"/>
                  <a:pt x="29493" y="72747"/>
                  <a:pt x="29608" y="72413"/>
                </a:cubicBezTo>
                <a:cubicBezTo>
                  <a:pt x="29828" y="72122"/>
                  <a:pt x="30004" y="71867"/>
                  <a:pt x="30224" y="71567"/>
                </a:cubicBezTo>
                <a:lnTo>
                  <a:pt x="30224" y="71567"/>
                </a:lnTo>
                <a:cubicBezTo>
                  <a:pt x="30048" y="72087"/>
                  <a:pt x="29863" y="72562"/>
                  <a:pt x="29678" y="73038"/>
                </a:cubicBezTo>
                <a:cubicBezTo>
                  <a:pt x="29643" y="73152"/>
                  <a:pt x="29608" y="73258"/>
                  <a:pt x="29564" y="73372"/>
                </a:cubicBezTo>
                <a:lnTo>
                  <a:pt x="29643" y="73372"/>
                </a:lnTo>
                <a:cubicBezTo>
                  <a:pt x="29678" y="73258"/>
                  <a:pt x="29713" y="73152"/>
                  <a:pt x="29749" y="73038"/>
                </a:cubicBezTo>
                <a:cubicBezTo>
                  <a:pt x="29934" y="72527"/>
                  <a:pt x="30154" y="71972"/>
                  <a:pt x="30339" y="71426"/>
                </a:cubicBezTo>
                <a:cubicBezTo>
                  <a:pt x="30409" y="71347"/>
                  <a:pt x="30444" y="71277"/>
                  <a:pt x="30523" y="71206"/>
                </a:cubicBezTo>
                <a:cubicBezTo>
                  <a:pt x="30594" y="71057"/>
                  <a:pt x="30779" y="70837"/>
                  <a:pt x="30999" y="70546"/>
                </a:cubicBezTo>
                <a:lnTo>
                  <a:pt x="30999" y="70546"/>
                </a:lnTo>
                <a:cubicBezTo>
                  <a:pt x="30779" y="71206"/>
                  <a:pt x="30523" y="71902"/>
                  <a:pt x="30268" y="72597"/>
                </a:cubicBezTo>
                <a:cubicBezTo>
                  <a:pt x="30083" y="72853"/>
                  <a:pt x="29863" y="73108"/>
                  <a:pt x="29678" y="73372"/>
                </a:cubicBezTo>
                <a:lnTo>
                  <a:pt x="29749" y="73372"/>
                </a:lnTo>
                <a:cubicBezTo>
                  <a:pt x="29898" y="73187"/>
                  <a:pt x="30048" y="72967"/>
                  <a:pt x="30189" y="72782"/>
                </a:cubicBezTo>
                <a:lnTo>
                  <a:pt x="30189" y="72782"/>
                </a:lnTo>
                <a:cubicBezTo>
                  <a:pt x="30118" y="72967"/>
                  <a:pt x="30048" y="73187"/>
                  <a:pt x="29969" y="73372"/>
                </a:cubicBezTo>
                <a:lnTo>
                  <a:pt x="30048" y="73372"/>
                </a:lnTo>
                <a:cubicBezTo>
                  <a:pt x="30118" y="73152"/>
                  <a:pt x="30224" y="72888"/>
                  <a:pt x="30303" y="72668"/>
                </a:cubicBezTo>
                <a:lnTo>
                  <a:pt x="30303" y="72633"/>
                </a:lnTo>
                <a:cubicBezTo>
                  <a:pt x="30559" y="72307"/>
                  <a:pt x="30814" y="72008"/>
                  <a:pt x="31034" y="71717"/>
                </a:cubicBezTo>
                <a:lnTo>
                  <a:pt x="31034" y="71717"/>
                </a:lnTo>
                <a:cubicBezTo>
                  <a:pt x="31034" y="71752"/>
                  <a:pt x="31034" y="71787"/>
                  <a:pt x="30999" y="71831"/>
                </a:cubicBezTo>
                <a:cubicBezTo>
                  <a:pt x="30849" y="72228"/>
                  <a:pt x="30708" y="72633"/>
                  <a:pt x="30559" y="73073"/>
                </a:cubicBezTo>
                <a:cubicBezTo>
                  <a:pt x="30523" y="73152"/>
                  <a:pt x="30488" y="73258"/>
                  <a:pt x="30444" y="73372"/>
                </a:cubicBezTo>
                <a:lnTo>
                  <a:pt x="30523" y="73372"/>
                </a:lnTo>
                <a:cubicBezTo>
                  <a:pt x="30523" y="73258"/>
                  <a:pt x="30559" y="73187"/>
                  <a:pt x="30594" y="73073"/>
                </a:cubicBezTo>
                <a:cubicBezTo>
                  <a:pt x="30744" y="72668"/>
                  <a:pt x="30928" y="72228"/>
                  <a:pt x="31069" y="71831"/>
                </a:cubicBezTo>
                <a:cubicBezTo>
                  <a:pt x="31104" y="71752"/>
                  <a:pt x="31104" y="71647"/>
                  <a:pt x="31149" y="71567"/>
                </a:cubicBezTo>
                <a:cubicBezTo>
                  <a:pt x="31404" y="71312"/>
                  <a:pt x="31624" y="71021"/>
                  <a:pt x="31844" y="70766"/>
                </a:cubicBezTo>
                <a:lnTo>
                  <a:pt x="31844" y="70766"/>
                </a:lnTo>
                <a:cubicBezTo>
                  <a:pt x="31844" y="70837"/>
                  <a:pt x="31809" y="70872"/>
                  <a:pt x="31765" y="70951"/>
                </a:cubicBezTo>
                <a:cubicBezTo>
                  <a:pt x="31589" y="71391"/>
                  <a:pt x="31439" y="71787"/>
                  <a:pt x="31254" y="72228"/>
                </a:cubicBezTo>
                <a:cubicBezTo>
                  <a:pt x="31219" y="72413"/>
                  <a:pt x="31149" y="72562"/>
                  <a:pt x="31069" y="72747"/>
                </a:cubicBezTo>
                <a:cubicBezTo>
                  <a:pt x="30928" y="72967"/>
                  <a:pt x="30744" y="73152"/>
                  <a:pt x="30594" y="73372"/>
                </a:cubicBezTo>
                <a:lnTo>
                  <a:pt x="30664" y="73372"/>
                </a:lnTo>
                <a:cubicBezTo>
                  <a:pt x="30779" y="73222"/>
                  <a:pt x="30884" y="73073"/>
                  <a:pt x="31034" y="72932"/>
                </a:cubicBezTo>
                <a:lnTo>
                  <a:pt x="31034" y="72932"/>
                </a:lnTo>
                <a:cubicBezTo>
                  <a:pt x="30964" y="73073"/>
                  <a:pt x="30928" y="73222"/>
                  <a:pt x="30884" y="73372"/>
                </a:cubicBezTo>
                <a:lnTo>
                  <a:pt x="30928" y="73372"/>
                </a:lnTo>
                <a:cubicBezTo>
                  <a:pt x="30999" y="73152"/>
                  <a:pt x="31069" y="72967"/>
                  <a:pt x="31149" y="72782"/>
                </a:cubicBezTo>
                <a:cubicBezTo>
                  <a:pt x="31369" y="72448"/>
                  <a:pt x="31624" y="72122"/>
                  <a:pt x="31914" y="71831"/>
                </a:cubicBezTo>
                <a:lnTo>
                  <a:pt x="31914" y="71831"/>
                </a:lnTo>
                <a:cubicBezTo>
                  <a:pt x="31730" y="72307"/>
                  <a:pt x="31545" y="72817"/>
                  <a:pt x="31404" y="73372"/>
                </a:cubicBezTo>
                <a:lnTo>
                  <a:pt x="31439" y="73372"/>
                </a:lnTo>
                <a:cubicBezTo>
                  <a:pt x="31624" y="72782"/>
                  <a:pt x="31809" y="72228"/>
                  <a:pt x="32029" y="71682"/>
                </a:cubicBezTo>
                <a:cubicBezTo>
                  <a:pt x="32319" y="71347"/>
                  <a:pt x="32610" y="70986"/>
                  <a:pt x="32909" y="70652"/>
                </a:cubicBezTo>
                <a:lnTo>
                  <a:pt x="32909" y="70652"/>
                </a:lnTo>
                <a:cubicBezTo>
                  <a:pt x="32645" y="71312"/>
                  <a:pt x="32390" y="72008"/>
                  <a:pt x="32205" y="72712"/>
                </a:cubicBezTo>
                <a:cubicBezTo>
                  <a:pt x="32029" y="72932"/>
                  <a:pt x="31844" y="73152"/>
                  <a:pt x="31694" y="73372"/>
                </a:cubicBezTo>
                <a:lnTo>
                  <a:pt x="31765" y="73372"/>
                </a:lnTo>
                <a:cubicBezTo>
                  <a:pt x="31879" y="73187"/>
                  <a:pt x="32029" y="73002"/>
                  <a:pt x="32170" y="72853"/>
                </a:cubicBezTo>
                <a:lnTo>
                  <a:pt x="32170" y="72853"/>
                </a:lnTo>
                <a:cubicBezTo>
                  <a:pt x="32099" y="73002"/>
                  <a:pt x="32064" y="73187"/>
                  <a:pt x="32029" y="73372"/>
                </a:cubicBezTo>
                <a:lnTo>
                  <a:pt x="32099" y="73372"/>
                </a:lnTo>
                <a:cubicBezTo>
                  <a:pt x="32135" y="73152"/>
                  <a:pt x="32205" y="72932"/>
                  <a:pt x="32249" y="72747"/>
                </a:cubicBezTo>
                <a:cubicBezTo>
                  <a:pt x="32540" y="72377"/>
                  <a:pt x="32795" y="72052"/>
                  <a:pt x="33050" y="71752"/>
                </a:cubicBezTo>
                <a:lnTo>
                  <a:pt x="33050" y="71752"/>
                </a:lnTo>
                <a:cubicBezTo>
                  <a:pt x="32909" y="72272"/>
                  <a:pt x="32795" y="72782"/>
                  <a:pt x="32689" y="73372"/>
                </a:cubicBezTo>
                <a:lnTo>
                  <a:pt x="32724" y="73372"/>
                </a:lnTo>
                <a:cubicBezTo>
                  <a:pt x="32865" y="72747"/>
                  <a:pt x="32980" y="72192"/>
                  <a:pt x="33165" y="71647"/>
                </a:cubicBezTo>
                <a:cubicBezTo>
                  <a:pt x="33349" y="71426"/>
                  <a:pt x="33526" y="71171"/>
                  <a:pt x="33746" y="70951"/>
                </a:cubicBezTo>
                <a:cubicBezTo>
                  <a:pt x="33825" y="70872"/>
                  <a:pt x="33895" y="70766"/>
                  <a:pt x="34010" y="70652"/>
                </a:cubicBezTo>
                <a:lnTo>
                  <a:pt x="34010" y="70652"/>
                </a:lnTo>
                <a:cubicBezTo>
                  <a:pt x="33825" y="71277"/>
                  <a:pt x="33675" y="71902"/>
                  <a:pt x="33526" y="72597"/>
                </a:cubicBezTo>
                <a:cubicBezTo>
                  <a:pt x="33349" y="72817"/>
                  <a:pt x="33200" y="73038"/>
                  <a:pt x="33015" y="73258"/>
                </a:cubicBezTo>
                <a:cubicBezTo>
                  <a:pt x="32980" y="73293"/>
                  <a:pt x="32945" y="73328"/>
                  <a:pt x="32909" y="73372"/>
                </a:cubicBezTo>
                <a:lnTo>
                  <a:pt x="32980" y="73372"/>
                </a:lnTo>
                <a:cubicBezTo>
                  <a:pt x="33015" y="73328"/>
                  <a:pt x="33015" y="73328"/>
                  <a:pt x="33050" y="73293"/>
                </a:cubicBezTo>
                <a:cubicBezTo>
                  <a:pt x="33200" y="73073"/>
                  <a:pt x="33349" y="72888"/>
                  <a:pt x="33526" y="72712"/>
                </a:cubicBezTo>
                <a:lnTo>
                  <a:pt x="33526" y="72712"/>
                </a:lnTo>
                <a:cubicBezTo>
                  <a:pt x="33490" y="72932"/>
                  <a:pt x="33455" y="73152"/>
                  <a:pt x="33420" y="73372"/>
                </a:cubicBezTo>
                <a:lnTo>
                  <a:pt x="33455" y="73372"/>
                </a:lnTo>
                <a:cubicBezTo>
                  <a:pt x="33490" y="73108"/>
                  <a:pt x="33526" y="72853"/>
                  <a:pt x="33605" y="72633"/>
                </a:cubicBezTo>
                <a:cubicBezTo>
                  <a:pt x="33895" y="72272"/>
                  <a:pt x="34186" y="71937"/>
                  <a:pt x="34485" y="71611"/>
                </a:cubicBezTo>
                <a:lnTo>
                  <a:pt x="34485" y="71611"/>
                </a:lnTo>
                <a:cubicBezTo>
                  <a:pt x="34371" y="72157"/>
                  <a:pt x="34300" y="72747"/>
                  <a:pt x="34230" y="73372"/>
                </a:cubicBezTo>
                <a:lnTo>
                  <a:pt x="34265" y="73372"/>
                </a:lnTo>
                <a:cubicBezTo>
                  <a:pt x="34336" y="72712"/>
                  <a:pt x="34450" y="72122"/>
                  <a:pt x="34556" y="71532"/>
                </a:cubicBezTo>
                <a:cubicBezTo>
                  <a:pt x="34846" y="71206"/>
                  <a:pt x="35181" y="70907"/>
                  <a:pt x="35471" y="70617"/>
                </a:cubicBezTo>
                <a:lnTo>
                  <a:pt x="35471" y="70617"/>
                </a:lnTo>
                <a:cubicBezTo>
                  <a:pt x="35330" y="71242"/>
                  <a:pt x="35251" y="71867"/>
                  <a:pt x="35181" y="72562"/>
                </a:cubicBezTo>
                <a:cubicBezTo>
                  <a:pt x="34890" y="72817"/>
                  <a:pt x="34626" y="73073"/>
                  <a:pt x="34371" y="73372"/>
                </a:cubicBezTo>
                <a:lnTo>
                  <a:pt x="34485" y="73372"/>
                </a:lnTo>
                <a:cubicBezTo>
                  <a:pt x="34705" y="73108"/>
                  <a:pt x="34925" y="72888"/>
                  <a:pt x="35146" y="72633"/>
                </a:cubicBezTo>
                <a:lnTo>
                  <a:pt x="35146" y="72853"/>
                </a:lnTo>
                <a:cubicBezTo>
                  <a:pt x="35110" y="73002"/>
                  <a:pt x="35110" y="73187"/>
                  <a:pt x="35110" y="73372"/>
                </a:cubicBezTo>
                <a:lnTo>
                  <a:pt x="35146" y="73372"/>
                </a:lnTo>
                <a:cubicBezTo>
                  <a:pt x="35181" y="73187"/>
                  <a:pt x="35181" y="73038"/>
                  <a:pt x="35181" y="72853"/>
                </a:cubicBezTo>
                <a:cubicBezTo>
                  <a:pt x="35216" y="72782"/>
                  <a:pt x="35216" y="72668"/>
                  <a:pt x="35216" y="72597"/>
                </a:cubicBezTo>
                <a:cubicBezTo>
                  <a:pt x="35550" y="72272"/>
                  <a:pt x="35841" y="72008"/>
                  <a:pt x="36167" y="71752"/>
                </a:cubicBezTo>
                <a:lnTo>
                  <a:pt x="36167" y="71752"/>
                </a:lnTo>
                <a:cubicBezTo>
                  <a:pt x="36132" y="72008"/>
                  <a:pt x="36096" y="72272"/>
                  <a:pt x="36096" y="72527"/>
                </a:cubicBezTo>
                <a:cubicBezTo>
                  <a:pt x="36061" y="72782"/>
                  <a:pt x="36061" y="73073"/>
                  <a:pt x="36061" y="73372"/>
                </a:cubicBezTo>
                <a:lnTo>
                  <a:pt x="36096" y="73372"/>
                </a:lnTo>
                <a:cubicBezTo>
                  <a:pt x="36132" y="73073"/>
                  <a:pt x="36132" y="72782"/>
                  <a:pt x="36132" y="72527"/>
                </a:cubicBezTo>
                <a:cubicBezTo>
                  <a:pt x="36167" y="72228"/>
                  <a:pt x="36211" y="71972"/>
                  <a:pt x="36211" y="71682"/>
                </a:cubicBezTo>
                <a:cubicBezTo>
                  <a:pt x="36572" y="71426"/>
                  <a:pt x="36906" y="71171"/>
                  <a:pt x="37267" y="70951"/>
                </a:cubicBezTo>
                <a:lnTo>
                  <a:pt x="37267" y="70951"/>
                </a:lnTo>
                <a:cubicBezTo>
                  <a:pt x="37232" y="71206"/>
                  <a:pt x="37197" y="71462"/>
                  <a:pt x="37162" y="71717"/>
                </a:cubicBezTo>
                <a:cubicBezTo>
                  <a:pt x="37162" y="72122"/>
                  <a:pt x="37126" y="72492"/>
                  <a:pt x="37126" y="72932"/>
                </a:cubicBezTo>
                <a:cubicBezTo>
                  <a:pt x="36906" y="73073"/>
                  <a:pt x="36686" y="73222"/>
                  <a:pt x="36466" y="73372"/>
                </a:cubicBezTo>
                <a:lnTo>
                  <a:pt x="36572" y="73372"/>
                </a:lnTo>
                <a:cubicBezTo>
                  <a:pt x="36757" y="73222"/>
                  <a:pt x="36942" y="73108"/>
                  <a:pt x="37126" y="73002"/>
                </a:cubicBezTo>
                <a:cubicBezTo>
                  <a:pt x="37162" y="73108"/>
                  <a:pt x="37162" y="73222"/>
                  <a:pt x="37162" y="73372"/>
                </a:cubicBezTo>
                <a:lnTo>
                  <a:pt x="37197" y="73372"/>
                </a:lnTo>
                <a:lnTo>
                  <a:pt x="37197" y="72967"/>
                </a:lnTo>
                <a:cubicBezTo>
                  <a:pt x="37567" y="72747"/>
                  <a:pt x="37928" y="72562"/>
                  <a:pt x="38297" y="72448"/>
                </a:cubicBezTo>
                <a:lnTo>
                  <a:pt x="38297" y="73372"/>
                </a:lnTo>
                <a:lnTo>
                  <a:pt x="38368" y="73372"/>
                </a:lnTo>
                <a:cubicBezTo>
                  <a:pt x="38333" y="73038"/>
                  <a:pt x="38333" y="72747"/>
                  <a:pt x="38333" y="72413"/>
                </a:cubicBezTo>
                <a:cubicBezTo>
                  <a:pt x="38702" y="72307"/>
                  <a:pt x="39028" y="72228"/>
                  <a:pt x="39398" y="72192"/>
                </a:cubicBezTo>
                <a:lnTo>
                  <a:pt x="39398" y="73222"/>
                </a:lnTo>
                <a:lnTo>
                  <a:pt x="39398" y="73372"/>
                </a:lnTo>
                <a:lnTo>
                  <a:pt x="39468" y="73372"/>
                </a:lnTo>
                <a:lnTo>
                  <a:pt x="39468" y="73222"/>
                </a:lnTo>
                <a:lnTo>
                  <a:pt x="39468" y="72192"/>
                </a:lnTo>
                <a:cubicBezTo>
                  <a:pt x="39768" y="72192"/>
                  <a:pt x="40093" y="72192"/>
                  <a:pt x="40393" y="72272"/>
                </a:cubicBezTo>
                <a:lnTo>
                  <a:pt x="40428" y="72192"/>
                </a:lnTo>
                <a:cubicBezTo>
                  <a:pt x="40191" y="72168"/>
                  <a:pt x="39959" y="72143"/>
                  <a:pt x="39738" y="72143"/>
                </a:cubicBezTo>
                <a:cubicBezTo>
                  <a:pt x="39646" y="72143"/>
                  <a:pt x="39556" y="72147"/>
                  <a:pt x="39468" y="72157"/>
                </a:cubicBezTo>
                <a:cubicBezTo>
                  <a:pt x="39468" y="71682"/>
                  <a:pt x="39468" y="71206"/>
                  <a:pt x="39512" y="70801"/>
                </a:cubicBezTo>
                <a:cubicBezTo>
                  <a:pt x="39547" y="70581"/>
                  <a:pt x="39583" y="70361"/>
                  <a:pt x="39583" y="70176"/>
                </a:cubicBezTo>
                <a:cubicBezTo>
                  <a:pt x="39908" y="70176"/>
                  <a:pt x="40243" y="70212"/>
                  <a:pt x="40569" y="70326"/>
                </a:cubicBezTo>
                <a:cubicBezTo>
                  <a:pt x="40534" y="70467"/>
                  <a:pt x="40498" y="70652"/>
                  <a:pt x="40498" y="70837"/>
                </a:cubicBezTo>
                <a:cubicBezTo>
                  <a:pt x="40428" y="71347"/>
                  <a:pt x="40463" y="72122"/>
                  <a:pt x="40498" y="72967"/>
                </a:cubicBezTo>
                <a:lnTo>
                  <a:pt x="40498" y="73372"/>
                </a:lnTo>
                <a:lnTo>
                  <a:pt x="40569" y="73372"/>
                </a:lnTo>
                <a:cubicBezTo>
                  <a:pt x="40569" y="73222"/>
                  <a:pt x="40534" y="73073"/>
                  <a:pt x="40534" y="72967"/>
                </a:cubicBezTo>
                <a:cubicBezTo>
                  <a:pt x="40534" y="72122"/>
                  <a:pt x="40498" y="71347"/>
                  <a:pt x="40534" y="70837"/>
                </a:cubicBezTo>
                <a:cubicBezTo>
                  <a:pt x="40833" y="68310"/>
                  <a:pt x="41528" y="66250"/>
                  <a:pt x="42594" y="64788"/>
                </a:cubicBezTo>
                <a:cubicBezTo>
                  <a:pt x="43254" y="63864"/>
                  <a:pt x="44055" y="63168"/>
                  <a:pt x="44900" y="62473"/>
                </a:cubicBezTo>
                <a:cubicBezTo>
                  <a:pt x="44936" y="62508"/>
                  <a:pt x="44971" y="62508"/>
                  <a:pt x="45015" y="62508"/>
                </a:cubicBezTo>
                <a:lnTo>
                  <a:pt x="45015" y="62473"/>
                </a:lnTo>
                <a:cubicBezTo>
                  <a:pt x="44971" y="62473"/>
                  <a:pt x="44971" y="62438"/>
                  <a:pt x="44936" y="62438"/>
                </a:cubicBezTo>
                <a:cubicBezTo>
                  <a:pt x="45156" y="62288"/>
                  <a:pt x="45376" y="62103"/>
                  <a:pt x="45561" y="61927"/>
                </a:cubicBezTo>
                <a:cubicBezTo>
                  <a:pt x="45816" y="61742"/>
                  <a:pt x="46071" y="61557"/>
                  <a:pt x="46291" y="61372"/>
                </a:cubicBezTo>
                <a:cubicBezTo>
                  <a:pt x="46371" y="61408"/>
                  <a:pt x="46441" y="61408"/>
                  <a:pt x="46511" y="61443"/>
                </a:cubicBezTo>
                <a:lnTo>
                  <a:pt x="46555" y="61408"/>
                </a:lnTo>
                <a:cubicBezTo>
                  <a:pt x="46476" y="61372"/>
                  <a:pt x="46406" y="61372"/>
                  <a:pt x="46335" y="61337"/>
                </a:cubicBezTo>
                <a:cubicBezTo>
                  <a:pt x="46846" y="60932"/>
                  <a:pt x="47321" y="60527"/>
                  <a:pt x="47726" y="60087"/>
                </a:cubicBezTo>
                <a:cubicBezTo>
                  <a:pt x="47762" y="60087"/>
                  <a:pt x="47797" y="60087"/>
                  <a:pt x="47832" y="60122"/>
                </a:cubicBezTo>
                <a:lnTo>
                  <a:pt x="47876" y="60052"/>
                </a:lnTo>
                <a:lnTo>
                  <a:pt x="47762" y="60052"/>
                </a:lnTo>
                <a:cubicBezTo>
                  <a:pt x="48862" y="58881"/>
                  <a:pt x="49593" y="57411"/>
                  <a:pt x="49522" y="55174"/>
                </a:cubicBezTo>
                <a:cubicBezTo>
                  <a:pt x="49417" y="52718"/>
                  <a:pt x="48457" y="50702"/>
                  <a:pt x="47172" y="49082"/>
                </a:cubicBezTo>
                <a:lnTo>
                  <a:pt x="47216" y="49082"/>
                </a:lnTo>
                <a:lnTo>
                  <a:pt x="47216" y="49047"/>
                </a:lnTo>
                <a:cubicBezTo>
                  <a:pt x="47172" y="49047"/>
                  <a:pt x="47172" y="49047"/>
                  <a:pt x="47136" y="49012"/>
                </a:cubicBezTo>
                <a:cubicBezTo>
                  <a:pt x="46732" y="48501"/>
                  <a:pt x="46291" y="48061"/>
                  <a:pt x="45851" y="47621"/>
                </a:cubicBezTo>
                <a:lnTo>
                  <a:pt x="45930" y="47621"/>
                </a:lnTo>
                <a:lnTo>
                  <a:pt x="45930" y="47577"/>
                </a:lnTo>
                <a:cubicBezTo>
                  <a:pt x="45895" y="47541"/>
                  <a:pt x="45816" y="47541"/>
                  <a:pt x="45781" y="47541"/>
                </a:cubicBezTo>
                <a:cubicBezTo>
                  <a:pt x="45340" y="47101"/>
                  <a:pt x="44900" y="46740"/>
                  <a:pt x="44460" y="46371"/>
                </a:cubicBezTo>
                <a:lnTo>
                  <a:pt x="44460" y="46335"/>
                </a:lnTo>
                <a:cubicBezTo>
                  <a:pt x="44425" y="46335"/>
                  <a:pt x="44425" y="46335"/>
                  <a:pt x="44390" y="46300"/>
                </a:cubicBezTo>
                <a:cubicBezTo>
                  <a:pt x="44020" y="46036"/>
                  <a:pt x="43694" y="45781"/>
                  <a:pt x="43360" y="45525"/>
                </a:cubicBezTo>
                <a:cubicBezTo>
                  <a:pt x="41669" y="44319"/>
                  <a:pt x="40208" y="42734"/>
                  <a:pt x="38852" y="41088"/>
                </a:cubicBezTo>
                <a:lnTo>
                  <a:pt x="38852" y="41088"/>
                </a:lnTo>
                <a:lnTo>
                  <a:pt x="38887" y="41123"/>
                </a:lnTo>
                <a:lnTo>
                  <a:pt x="38922" y="41053"/>
                </a:lnTo>
                <a:cubicBezTo>
                  <a:pt x="38887" y="41053"/>
                  <a:pt x="38808" y="41053"/>
                  <a:pt x="38773" y="41018"/>
                </a:cubicBezTo>
                <a:cubicBezTo>
                  <a:pt x="38368" y="40533"/>
                  <a:pt x="38007" y="40023"/>
                  <a:pt x="37602" y="39547"/>
                </a:cubicBezTo>
                <a:lnTo>
                  <a:pt x="37672" y="39547"/>
                </a:lnTo>
                <a:lnTo>
                  <a:pt x="37672" y="39512"/>
                </a:lnTo>
                <a:cubicBezTo>
                  <a:pt x="37637" y="39477"/>
                  <a:pt x="37602" y="39477"/>
                  <a:pt x="37531" y="39477"/>
                </a:cubicBezTo>
                <a:cubicBezTo>
                  <a:pt x="37162" y="38993"/>
                  <a:pt x="36792" y="38482"/>
                  <a:pt x="36431" y="38007"/>
                </a:cubicBezTo>
                <a:lnTo>
                  <a:pt x="36466" y="37972"/>
                </a:lnTo>
                <a:lnTo>
                  <a:pt x="36387" y="37972"/>
                </a:lnTo>
                <a:cubicBezTo>
                  <a:pt x="36316" y="37822"/>
                  <a:pt x="36211" y="37716"/>
                  <a:pt x="36132" y="37602"/>
                </a:cubicBezTo>
                <a:lnTo>
                  <a:pt x="35841" y="37232"/>
                </a:lnTo>
                <a:cubicBezTo>
                  <a:pt x="34485" y="35401"/>
                  <a:pt x="33710" y="33754"/>
                  <a:pt x="33490" y="32099"/>
                </a:cubicBezTo>
                <a:cubicBezTo>
                  <a:pt x="33385" y="31509"/>
                  <a:pt x="33455" y="30964"/>
                  <a:pt x="33490" y="30409"/>
                </a:cubicBezTo>
                <a:cubicBezTo>
                  <a:pt x="33526" y="30048"/>
                  <a:pt x="33570" y="29643"/>
                  <a:pt x="33570" y="29273"/>
                </a:cubicBezTo>
                <a:cubicBezTo>
                  <a:pt x="33570" y="29132"/>
                  <a:pt x="33570" y="29018"/>
                  <a:pt x="33526" y="28912"/>
                </a:cubicBezTo>
                <a:lnTo>
                  <a:pt x="33605" y="28912"/>
                </a:lnTo>
                <a:lnTo>
                  <a:pt x="33605" y="28868"/>
                </a:lnTo>
                <a:cubicBezTo>
                  <a:pt x="33605" y="28868"/>
                  <a:pt x="33570" y="28833"/>
                  <a:pt x="33526" y="28833"/>
                </a:cubicBezTo>
                <a:cubicBezTo>
                  <a:pt x="33490" y="28138"/>
                  <a:pt x="33349" y="27662"/>
                  <a:pt x="33085" y="26967"/>
                </a:cubicBezTo>
                <a:cubicBezTo>
                  <a:pt x="33085" y="26931"/>
                  <a:pt x="33050" y="26887"/>
                  <a:pt x="33050" y="26817"/>
                </a:cubicBezTo>
                <a:cubicBezTo>
                  <a:pt x="33015" y="26711"/>
                  <a:pt x="32980" y="26597"/>
                  <a:pt x="32945" y="26447"/>
                </a:cubicBezTo>
                <a:cubicBezTo>
                  <a:pt x="32390" y="24801"/>
                  <a:pt x="32099" y="22890"/>
                  <a:pt x="32205" y="21024"/>
                </a:cubicBezTo>
                <a:lnTo>
                  <a:pt x="32205" y="20989"/>
                </a:lnTo>
                <a:cubicBezTo>
                  <a:pt x="32249" y="20328"/>
                  <a:pt x="32319" y="19668"/>
                  <a:pt x="32469" y="19008"/>
                </a:cubicBezTo>
                <a:cubicBezTo>
                  <a:pt x="32795" y="17502"/>
                  <a:pt x="33420" y="16103"/>
                  <a:pt x="34406" y="15117"/>
                </a:cubicBezTo>
                <a:cubicBezTo>
                  <a:pt x="35656" y="13866"/>
                  <a:pt x="37346" y="13356"/>
                  <a:pt x="38958" y="12845"/>
                </a:cubicBezTo>
                <a:cubicBezTo>
                  <a:pt x="40534" y="12361"/>
                  <a:pt x="42189" y="11886"/>
                  <a:pt x="43395" y="10679"/>
                </a:cubicBezTo>
                <a:lnTo>
                  <a:pt x="43395" y="10644"/>
                </a:lnTo>
                <a:cubicBezTo>
                  <a:pt x="43615" y="10424"/>
                  <a:pt x="43800" y="10204"/>
                  <a:pt x="43985" y="9905"/>
                </a:cubicBezTo>
                <a:cubicBezTo>
                  <a:pt x="45156" y="8223"/>
                  <a:pt x="45596" y="5908"/>
                  <a:pt x="45270" y="3266"/>
                </a:cubicBezTo>
                <a:cubicBezTo>
                  <a:pt x="45120" y="2201"/>
                  <a:pt x="44830" y="1101"/>
                  <a:pt x="44460" y="35"/>
                </a:cubicBezTo>
                <a:lnTo>
                  <a:pt x="44495" y="0"/>
                </a:lnTo>
                <a:lnTo>
                  <a:pt x="44354" y="0"/>
                </a:lnTo>
                <a:lnTo>
                  <a:pt x="44425" y="35"/>
                </a:lnTo>
                <a:cubicBezTo>
                  <a:pt x="44610" y="625"/>
                  <a:pt x="44795" y="1250"/>
                  <a:pt x="44936" y="1875"/>
                </a:cubicBezTo>
                <a:lnTo>
                  <a:pt x="44865" y="1840"/>
                </a:lnTo>
                <a:cubicBezTo>
                  <a:pt x="44390" y="1655"/>
                  <a:pt x="43914" y="1506"/>
                  <a:pt x="43395" y="1321"/>
                </a:cubicBezTo>
                <a:cubicBezTo>
                  <a:pt x="43324" y="881"/>
                  <a:pt x="43175" y="440"/>
                  <a:pt x="43034" y="0"/>
                </a:cubicBezTo>
                <a:lnTo>
                  <a:pt x="42990" y="0"/>
                </a:lnTo>
                <a:cubicBezTo>
                  <a:pt x="43104" y="440"/>
                  <a:pt x="43254" y="845"/>
                  <a:pt x="43360" y="1286"/>
                </a:cubicBezTo>
                <a:cubicBezTo>
                  <a:pt x="42849" y="1101"/>
                  <a:pt x="42374" y="881"/>
                  <a:pt x="41889" y="661"/>
                </a:cubicBezTo>
                <a:cubicBezTo>
                  <a:pt x="41819" y="440"/>
                  <a:pt x="41748" y="220"/>
                  <a:pt x="41713" y="0"/>
                </a:cubicBezTo>
                <a:lnTo>
                  <a:pt x="41634" y="0"/>
                </a:lnTo>
                <a:cubicBezTo>
                  <a:pt x="41713" y="185"/>
                  <a:pt x="41748" y="405"/>
                  <a:pt x="41819" y="625"/>
                </a:cubicBezTo>
                <a:cubicBezTo>
                  <a:pt x="41414" y="440"/>
                  <a:pt x="41053" y="220"/>
                  <a:pt x="40718" y="0"/>
                </a:cubicBezTo>
                <a:lnTo>
                  <a:pt x="40613" y="0"/>
                </a:lnTo>
                <a:cubicBezTo>
                  <a:pt x="41009" y="256"/>
                  <a:pt x="41414" y="476"/>
                  <a:pt x="41819" y="696"/>
                </a:cubicBezTo>
                <a:cubicBezTo>
                  <a:pt x="42004" y="1321"/>
                  <a:pt x="42109" y="1946"/>
                  <a:pt x="42189" y="2606"/>
                </a:cubicBezTo>
                <a:cubicBezTo>
                  <a:pt x="41713" y="2351"/>
                  <a:pt x="41229" y="2096"/>
                  <a:pt x="40754" y="1761"/>
                </a:cubicBezTo>
                <a:cubicBezTo>
                  <a:pt x="40754" y="1620"/>
                  <a:pt x="40718" y="1435"/>
                  <a:pt x="40683" y="1286"/>
                </a:cubicBezTo>
                <a:cubicBezTo>
                  <a:pt x="40613" y="845"/>
                  <a:pt x="40498" y="440"/>
                  <a:pt x="40393" y="0"/>
                </a:cubicBezTo>
                <a:lnTo>
                  <a:pt x="40349" y="0"/>
                </a:lnTo>
                <a:cubicBezTo>
                  <a:pt x="40498" y="590"/>
                  <a:pt x="40648" y="1136"/>
                  <a:pt x="40718" y="1726"/>
                </a:cubicBezTo>
                <a:cubicBezTo>
                  <a:pt x="40313" y="1435"/>
                  <a:pt x="39908" y="1101"/>
                  <a:pt x="39547" y="740"/>
                </a:cubicBezTo>
                <a:cubicBezTo>
                  <a:pt x="39512" y="476"/>
                  <a:pt x="39433" y="256"/>
                  <a:pt x="39398" y="0"/>
                </a:cubicBezTo>
                <a:lnTo>
                  <a:pt x="39327" y="0"/>
                </a:lnTo>
                <a:cubicBezTo>
                  <a:pt x="39398" y="220"/>
                  <a:pt x="39433" y="440"/>
                  <a:pt x="39468" y="696"/>
                </a:cubicBezTo>
                <a:cubicBezTo>
                  <a:pt x="39433" y="661"/>
                  <a:pt x="39433" y="661"/>
                  <a:pt x="39398" y="625"/>
                </a:cubicBezTo>
                <a:cubicBezTo>
                  <a:pt x="39213" y="440"/>
                  <a:pt x="39028" y="220"/>
                  <a:pt x="38852" y="0"/>
                </a:cubicBezTo>
                <a:lnTo>
                  <a:pt x="38773" y="0"/>
                </a:lnTo>
                <a:cubicBezTo>
                  <a:pt x="38958" y="220"/>
                  <a:pt x="39178" y="440"/>
                  <a:pt x="39363" y="661"/>
                </a:cubicBezTo>
                <a:cubicBezTo>
                  <a:pt x="39398" y="696"/>
                  <a:pt x="39433" y="740"/>
                  <a:pt x="39468" y="775"/>
                </a:cubicBezTo>
                <a:cubicBezTo>
                  <a:pt x="39583" y="1435"/>
                  <a:pt x="39618" y="2096"/>
                  <a:pt x="39653" y="2756"/>
                </a:cubicBezTo>
                <a:cubicBezTo>
                  <a:pt x="39583" y="2677"/>
                  <a:pt x="39512" y="2641"/>
                  <a:pt x="39433" y="2571"/>
                </a:cubicBezTo>
                <a:cubicBezTo>
                  <a:pt x="39143" y="2236"/>
                  <a:pt x="38808" y="1911"/>
                  <a:pt x="38517" y="1541"/>
                </a:cubicBezTo>
                <a:cubicBezTo>
                  <a:pt x="38517" y="1030"/>
                  <a:pt x="38482" y="520"/>
                  <a:pt x="38447" y="0"/>
                </a:cubicBezTo>
                <a:lnTo>
                  <a:pt x="38368" y="0"/>
                </a:lnTo>
                <a:cubicBezTo>
                  <a:pt x="38412" y="476"/>
                  <a:pt x="38447" y="995"/>
                  <a:pt x="38447" y="1470"/>
                </a:cubicBezTo>
                <a:cubicBezTo>
                  <a:pt x="38077" y="1030"/>
                  <a:pt x="37751" y="590"/>
                  <a:pt x="37417" y="150"/>
                </a:cubicBezTo>
                <a:lnTo>
                  <a:pt x="37417" y="0"/>
                </a:lnTo>
                <a:lnTo>
                  <a:pt x="37382" y="0"/>
                </a:lnTo>
                <a:lnTo>
                  <a:pt x="37382" y="79"/>
                </a:lnTo>
                <a:cubicBezTo>
                  <a:pt x="37346" y="35"/>
                  <a:pt x="37346" y="35"/>
                  <a:pt x="37311" y="0"/>
                </a:cubicBezTo>
                <a:lnTo>
                  <a:pt x="37232" y="0"/>
                </a:lnTo>
                <a:cubicBezTo>
                  <a:pt x="37267" y="35"/>
                  <a:pt x="37346" y="115"/>
                  <a:pt x="37382" y="185"/>
                </a:cubicBezTo>
                <a:cubicBezTo>
                  <a:pt x="37382" y="845"/>
                  <a:pt x="37311" y="1541"/>
                  <a:pt x="37267" y="2201"/>
                </a:cubicBezTo>
                <a:cubicBezTo>
                  <a:pt x="36942" y="1761"/>
                  <a:pt x="36607" y="1321"/>
                  <a:pt x="36281" y="845"/>
                </a:cubicBezTo>
                <a:cubicBezTo>
                  <a:pt x="36316" y="555"/>
                  <a:pt x="36316" y="300"/>
                  <a:pt x="36352" y="0"/>
                </a:cubicBezTo>
                <a:lnTo>
                  <a:pt x="36281" y="0"/>
                </a:lnTo>
                <a:cubicBezTo>
                  <a:pt x="36281" y="256"/>
                  <a:pt x="36246" y="520"/>
                  <a:pt x="36246" y="775"/>
                </a:cubicBezTo>
                <a:cubicBezTo>
                  <a:pt x="36096" y="555"/>
                  <a:pt x="35947" y="335"/>
                  <a:pt x="35771" y="115"/>
                </a:cubicBezTo>
                <a:cubicBezTo>
                  <a:pt x="35771" y="79"/>
                  <a:pt x="35727" y="35"/>
                  <a:pt x="35691" y="0"/>
                </a:cubicBezTo>
                <a:lnTo>
                  <a:pt x="35621" y="0"/>
                </a:lnTo>
                <a:cubicBezTo>
                  <a:pt x="35656" y="35"/>
                  <a:pt x="35691" y="115"/>
                  <a:pt x="35727" y="150"/>
                </a:cubicBezTo>
                <a:cubicBezTo>
                  <a:pt x="35911" y="405"/>
                  <a:pt x="36061" y="625"/>
                  <a:pt x="36211" y="845"/>
                </a:cubicBezTo>
                <a:cubicBezTo>
                  <a:pt x="36167" y="1541"/>
                  <a:pt x="36061" y="2236"/>
                  <a:pt x="35911" y="2941"/>
                </a:cubicBezTo>
                <a:cubicBezTo>
                  <a:pt x="35841" y="2826"/>
                  <a:pt x="35806" y="2756"/>
                  <a:pt x="35727" y="2641"/>
                </a:cubicBezTo>
                <a:cubicBezTo>
                  <a:pt x="35506" y="2351"/>
                  <a:pt x="35286" y="2096"/>
                  <a:pt x="35110" y="1796"/>
                </a:cubicBezTo>
                <a:cubicBezTo>
                  <a:pt x="35181" y="1180"/>
                  <a:pt x="35251" y="590"/>
                  <a:pt x="35286" y="0"/>
                </a:cubicBezTo>
                <a:lnTo>
                  <a:pt x="35251" y="0"/>
                </a:lnTo>
                <a:cubicBezTo>
                  <a:pt x="35181" y="555"/>
                  <a:pt x="35146" y="1136"/>
                  <a:pt x="35031" y="1726"/>
                </a:cubicBezTo>
                <a:cubicBezTo>
                  <a:pt x="34776" y="1286"/>
                  <a:pt x="34485" y="881"/>
                  <a:pt x="34186" y="440"/>
                </a:cubicBezTo>
                <a:cubicBezTo>
                  <a:pt x="34230" y="300"/>
                  <a:pt x="34230" y="150"/>
                  <a:pt x="34230" y="0"/>
                </a:cubicBezTo>
                <a:lnTo>
                  <a:pt x="34186" y="0"/>
                </a:lnTo>
                <a:cubicBezTo>
                  <a:pt x="34151" y="115"/>
                  <a:pt x="34151" y="256"/>
                  <a:pt x="34151" y="370"/>
                </a:cubicBezTo>
                <a:cubicBezTo>
                  <a:pt x="34045" y="256"/>
                  <a:pt x="33966" y="115"/>
                  <a:pt x="33895" y="0"/>
                </a:cubicBezTo>
                <a:lnTo>
                  <a:pt x="33825" y="0"/>
                </a:lnTo>
                <a:cubicBezTo>
                  <a:pt x="33931" y="150"/>
                  <a:pt x="34045" y="335"/>
                  <a:pt x="34115" y="476"/>
                </a:cubicBezTo>
                <a:cubicBezTo>
                  <a:pt x="34080" y="845"/>
                  <a:pt x="34045" y="1215"/>
                  <a:pt x="34010" y="1576"/>
                </a:cubicBezTo>
                <a:cubicBezTo>
                  <a:pt x="34010" y="1840"/>
                  <a:pt x="33966" y="2060"/>
                  <a:pt x="33931" y="2316"/>
                </a:cubicBezTo>
                <a:cubicBezTo>
                  <a:pt x="33640" y="1875"/>
                  <a:pt x="33349" y="1435"/>
                  <a:pt x="33085" y="995"/>
                </a:cubicBezTo>
                <a:cubicBezTo>
                  <a:pt x="33129" y="661"/>
                  <a:pt x="33129" y="335"/>
                  <a:pt x="33165" y="0"/>
                </a:cubicBezTo>
                <a:lnTo>
                  <a:pt x="33129" y="0"/>
                </a:lnTo>
                <a:cubicBezTo>
                  <a:pt x="33085" y="300"/>
                  <a:pt x="33050" y="590"/>
                  <a:pt x="33015" y="916"/>
                </a:cubicBezTo>
                <a:cubicBezTo>
                  <a:pt x="32830" y="625"/>
                  <a:pt x="32610" y="300"/>
                  <a:pt x="32425" y="0"/>
                </a:cubicBezTo>
                <a:lnTo>
                  <a:pt x="32355" y="0"/>
                </a:lnTo>
                <a:cubicBezTo>
                  <a:pt x="32575" y="335"/>
                  <a:pt x="32795" y="661"/>
                  <a:pt x="33015" y="1030"/>
                </a:cubicBezTo>
                <a:cubicBezTo>
                  <a:pt x="32980" y="1576"/>
                  <a:pt x="32945" y="2166"/>
                  <a:pt x="32909" y="2791"/>
                </a:cubicBezTo>
                <a:cubicBezTo>
                  <a:pt x="32610" y="2386"/>
                  <a:pt x="32355" y="1981"/>
                  <a:pt x="32064" y="1620"/>
                </a:cubicBezTo>
                <a:cubicBezTo>
                  <a:pt x="32099" y="1065"/>
                  <a:pt x="32170" y="520"/>
                  <a:pt x="32205" y="0"/>
                </a:cubicBezTo>
                <a:lnTo>
                  <a:pt x="32135" y="0"/>
                </a:lnTo>
                <a:cubicBezTo>
                  <a:pt x="32099" y="520"/>
                  <a:pt x="32064" y="1030"/>
                  <a:pt x="32029" y="1506"/>
                </a:cubicBezTo>
                <a:cubicBezTo>
                  <a:pt x="31765" y="1136"/>
                  <a:pt x="31474" y="740"/>
                  <a:pt x="31219" y="370"/>
                </a:cubicBezTo>
                <a:cubicBezTo>
                  <a:pt x="31219" y="220"/>
                  <a:pt x="31254" y="115"/>
                  <a:pt x="31254" y="0"/>
                </a:cubicBezTo>
                <a:lnTo>
                  <a:pt x="31219" y="0"/>
                </a:lnTo>
                <a:cubicBezTo>
                  <a:pt x="31184" y="115"/>
                  <a:pt x="31184" y="185"/>
                  <a:pt x="31184" y="300"/>
                </a:cubicBezTo>
                <a:cubicBezTo>
                  <a:pt x="31104" y="185"/>
                  <a:pt x="31034" y="115"/>
                  <a:pt x="30964" y="0"/>
                </a:cubicBezTo>
                <a:lnTo>
                  <a:pt x="30884" y="0"/>
                </a:lnTo>
                <a:cubicBezTo>
                  <a:pt x="30964" y="115"/>
                  <a:pt x="31069" y="256"/>
                  <a:pt x="31149" y="370"/>
                </a:cubicBezTo>
                <a:cubicBezTo>
                  <a:pt x="31069" y="960"/>
                  <a:pt x="30999" y="1541"/>
                  <a:pt x="30964" y="2131"/>
                </a:cubicBezTo>
                <a:cubicBezTo>
                  <a:pt x="30629" y="1726"/>
                  <a:pt x="30339" y="1321"/>
                  <a:pt x="30004" y="916"/>
                </a:cubicBezTo>
                <a:cubicBezTo>
                  <a:pt x="30048" y="625"/>
                  <a:pt x="30083" y="300"/>
                  <a:pt x="30118" y="0"/>
                </a:cubicBezTo>
                <a:lnTo>
                  <a:pt x="30083" y="0"/>
                </a:lnTo>
                <a:cubicBezTo>
                  <a:pt x="30048" y="300"/>
                  <a:pt x="29969" y="590"/>
                  <a:pt x="29934" y="881"/>
                </a:cubicBezTo>
                <a:cubicBezTo>
                  <a:pt x="29749" y="625"/>
                  <a:pt x="29529" y="370"/>
                  <a:pt x="29308" y="79"/>
                </a:cubicBezTo>
                <a:lnTo>
                  <a:pt x="29238" y="0"/>
                </a:lnTo>
                <a:lnTo>
                  <a:pt x="29168" y="0"/>
                </a:lnTo>
                <a:lnTo>
                  <a:pt x="29273" y="115"/>
                </a:lnTo>
                <a:cubicBezTo>
                  <a:pt x="29493" y="405"/>
                  <a:pt x="29713" y="661"/>
                  <a:pt x="29934" y="960"/>
                </a:cubicBezTo>
                <a:cubicBezTo>
                  <a:pt x="29898" y="1321"/>
                  <a:pt x="29863" y="1691"/>
                  <a:pt x="29828" y="2096"/>
                </a:cubicBezTo>
                <a:cubicBezTo>
                  <a:pt x="29784" y="2316"/>
                  <a:pt x="29784" y="2501"/>
                  <a:pt x="29749" y="2721"/>
                </a:cubicBezTo>
                <a:cubicBezTo>
                  <a:pt x="29713" y="2677"/>
                  <a:pt x="29713" y="2641"/>
                  <a:pt x="29678" y="2606"/>
                </a:cubicBezTo>
                <a:lnTo>
                  <a:pt x="29018" y="1946"/>
                </a:lnTo>
                <a:lnTo>
                  <a:pt x="28833" y="1761"/>
                </a:lnTo>
                <a:cubicBezTo>
                  <a:pt x="28948" y="1180"/>
                  <a:pt x="29053" y="590"/>
                  <a:pt x="29124" y="0"/>
                </a:cubicBezTo>
                <a:lnTo>
                  <a:pt x="29053" y="0"/>
                </a:lnTo>
                <a:cubicBezTo>
                  <a:pt x="28983" y="555"/>
                  <a:pt x="28904" y="1136"/>
                  <a:pt x="28798" y="1726"/>
                </a:cubicBezTo>
                <a:lnTo>
                  <a:pt x="28543" y="1435"/>
                </a:lnTo>
                <a:cubicBezTo>
                  <a:pt x="28287" y="1180"/>
                  <a:pt x="28023" y="881"/>
                  <a:pt x="27768" y="625"/>
                </a:cubicBezTo>
                <a:cubicBezTo>
                  <a:pt x="27803" y="405"/>
                  <a:pt x="27847" y="220"/>
                  <a:pt x="27917" y="0"/>
                </a:cubicBezTo>
                <a:lnTo>
                  <a:pt x="27847" y="0"/>
                </a:lnTo>
                <a:cubicBezTo>
                  <a:pt x="27803" y="185"/>
                  <a:pt x="27768" y="405"/>
                  <a:pt x="27697" y="590"/>
                </a:cubicBezTo>
                <a:cubicBezTo>
                  <a:pt x="27512" y="405"/>
                  <a:pt x="27328" y="185"/>
                  <a:pt x="27143" y="0"/>
                </a:cubicBezTo>
                <a:lnTo>
                  <a:pt x="27072" y="0"/>
                </a:lnTo>
                <a:cubicBezTo>
                  <a:pt x="27292" y="220"/>
                  <a:pt x="27477" y="440"/>
                  <a:pt x="27697" y="661"/>
                </a:cubicBezTo>
                <a:cubicBezTo>
                  <a:pt x="27548" y="1321"/>
                  <a:pt x="27407" y="1946"/>
                  <a:pt x="27257" y="2606"/>
                </a:cubicBezTo>
                <a:cubicBezTo>
                  <a:pt x="26967" y="2386"/>
                  <a:pt x="26667" y="2131"/>
                  <a:pt x="26412" y="1911"/>
                </a:cubicBezTo>
                <a:cubicBezTo>
                  <a:pt x="26262" y="1761"/>
                  <a:pt x="26086" y="1655"/>
                  <a:pt x="25937" y="1506"/>
                </a:cubicBezTo>
                <a:cubicBezTo>
                  <a:pt x="26042" y="995"/>
                  <a:pt x="26192" y="520"/>
                  <a:pt x="26306" y="0"/>
                </a:cubicBezTo>
                <a:lnTo>
                  <a:pt x="26262" y="0"/>
                </a:lnTo>
                <a:cubicBezTo>
                  <a:pt x="26121" y="476"/>
                  <a:pt x="26007" y="995"/>
                  <a:pt x="25901" y="1470"/>
                </a:cubicBezTo>
                <a:cubicBezTo>
                  <a:pt x="25532" y="1180"/>
                  <a:pt x="25127" y="845"/>
                  <a:pt x="24766" y="520"/>
                </a:cubicBezTo>
                <a:cubicBezTo>
                  <a:pt x="24836" y="335"/>
                  <a:pt x="24907" y="185"/>
                  <a:pt x="24942" y="0"/>
                </a:cubicBezTo>
                <a:lnTo>
                  <a:pt x="24871" y="0"/>
                </a:lnTo>
                <a:cubicBezTo>
                  <a:pt x="24836" y="150"/>
                  <a:pt x="24801" y="335"/>
                  <a:pt x="24722" y="476"/>
                </a:cubicBezTo>
                <a:cubicBezTo>
                  <a:pt x="24546" y="335"/>
                  <a:pt x="24361" y="150"/>
                  <a:pt x="24176" y="0"/>
                </a:cubicBezTo>
                <a:lnTo>
                  <a:pt x="24105" y="0"/>
                </a:lnTo>
                <a:cubicBezTo>
                  <a:pt x="24281" y="185"/>
                  <a:pt x="24502" y="370"/>
                  <a:pt x="24722" y="555"/>
                </a:cubicBezTo>
                <a:cubicBezTo>
                  <a:pt x="24502" y="1180"/>
                  <a:pt x="24281" y="1840"/>
                  <a:pt x="24105" y="2457"/>
                </a:cubicBezTo>
                <a:cubicBezTo>
                  <a:pt x="23665" y="2131"/>
                  <a:pt x="23260" y="1796"/>
                  <a:pt x="22820" y="1470"/>
                </a:cubicBezTo>
                <a:cubicBezTo>
                  <a:pt x="22961" y="995"/>
                  <a:pt x="23146" y="476"/>
                  <a:pt x="23331" y="0"/>
                </a:cubicBezTo>
                <a:lnTo>
                  <a:pt x="23260" y="0"/>
                </a:lnTo>
                <a:cubicBezTo>
                  <a:pt x="23075" y="476"/>
                  <a:pt x="22926" y="960"/>
                  <a:pt x="22785" y="1435"/>
                </a:cubicBezTo>
                <a:cubicBezTo>
                  <a:pt x="22345" y="1065"/>
                  <a:pt x="21940" y="740"/>
                  <a:pt x="21499" y="370"/>
                </a:cubicBezTo>
                <a:cubicBezTo>
                  <a:pt x="21570" y="220"/>
                  <a:pt x="21605" y="115"/>
                  <a:pt x="21640" y="0"/>
                </a:cubicBezTo>
                <a:lnTo>
                  <a:pt x="21570" y="0"/>
                </a:lnTo>
                <a:cubicBezTo>
                  <a:pt x="21535" y="115"/>
                  <a:pt x="21499" y="220"/>
                  <a:pt x="21464" y="335"/>
                </a:cubicBezTo>
                <a:lnTo>
                  <a:pt x="21130" y="0"/>
                </a:lnTo>
                <a:lnTo>
                  <a:pt x="21024" y="0"/>
                </a:lnTo>
                <a:cubicBezTo>
                  <a:pt x="21165" y="115"/>
                  <a:pt x="21314" y="256"/>
                  <a:pt x="21464" y="370"/>
                </a:cubicBezTo>
                <a:cubicBezTo>
                  <a:pt x="21200" y="1136"/>
                  <a:pt x="20980" y="1946"/>
                  <a:pt x="20804" y="2756"/>
                </a:cubicBezTo>
                <a:cubicBezTo>
                  <a:pt x="20364" y="2386"/>
                  <a:pt x="19959" y="1981"/>
                  <a:pt x="19554" y="1576"/>
                </a:cubicBezTo>
                <a:cubicBezTo>
                  <a:pt x="19659" y="1065"/>
                  <a:pt x="19809" y="520"/>
                  <a:pt x="19994" y="0"/>
                </a:cubicBezTo>
                <a:lnTo>
                  <a:pt x="19923" y="0"/>
                </a:lnTo>
                <a:cubicBezTo>
                  <a:pt x="19774" y="520"/>
                  <a:pt x="19624" y="1030"/>
                  <a:pt x="19483" y="1541"/>
                </a:cubicBezTo>
                <a:cubicBezTo>
                  <a:pt x="19404" y="1470"/>
                  <a:pt x="19334" y="1400"/>
                  <a:pt x="19263" y="1321"/>
                </a:cubicBezTo>
                <a:cubicBezTo>
                  <a:pt x="19078" y="1101"/>
                  <a:pt x="18893" y="881"/>
                  <a:pt x="18709" y="661"/>
                </a:cubicBezTo>
                <a:cubicBezTo>
                  <a:pt x="18744" y="440"/>
                  <a:pt x="18823" y="220"/>
                  <a:pt x="18858" y="0"/>
                </a:cubicBezTo>
                <a:lnTo>
                  <a:pt x="18823" y="0"/>
                </a:lnTo>
                <a:cubicBezTo>
                  <a:pt x="18744" y="185"/>
                  <a:pt x="18709" y="405"/>
                  <a:pt x="18638" y="625"/>
                </a:cubicBezTo>
                <a:cubicBezTo>
                  <a:pt x="18488" y="405"/>
                  <a:pt x="18304" y="220"/>
                  <a:pt x="18163" y="0"/>
                </a:cubicBezTo>
                <a:lnTo>
                  <a:pt x="18083" y="0"/>
                </a:lnTo>
                <a:cubicBezTo>
                  <a:pt x="18268" y="220"/>
                  <a:pt x="18453" y="476"/>
                  <a:pt x="18638" y="696"/>
                </a:cubicBezTo>
                <a:cubicBezTo>
                  <a:pt x="18418" y="1541"/>
                  <a:pt x="18268" y="2421"/>
                  <a:pt x="18119" y="3337"/>
                </a:cubicBezTo>
                <a:cubicBezTo>
                  <a:pt x="18083" y="3266"/>
                  <a:pt x="18013" y="3231"/>
                  <a:pt x="17978" y="3196"/>
                </a:cubicBezTo>
                <a:cubicBezTo>
                  <a:pt x="17828" y="3011"/>
                  <a:pt x="17678" y="2861"/>
                  <a:pt x="17573" y="2721"/>
                </a:cubicBezTo>
                <a:cubicBezTo>
                  <a:pt x="17678" y="1761"/>
                  <a:pt x="17863" y="881"/>
                  <a:pt x="18048" y="0"/>
                </a:cubicBezTo>
                <a:lnTo>
                  <a:pt x="17978" y="0"/>
                </a:lnTo>
                <a:cubicBezTo>
                  <a:pt x="17793" y="845"/>
                  <a:pt x="17643" y="1726"/>
                  <a:pt x="17502" y="2641"/>
                </a:cubicBezTo>
                <a:cubicBezTo>
                  <a:pt x="17317" y="2386"/>
                  <a:pt x="17097" y="2131"/>
                  <a:pt x="16913" y="1911"/>
                </a:cubicBezTo>
                <a:cubicBezTo>
                  <a:pt x="16983" y="1250"/>
                  <a:pt x="17097" y="625"/>
                  <a:pt x="17203" y="0"/>
                </a:cubicBezTo>
                <a:lnTo>
                  <a:pt x="17168" y="0"/>
                </a:lnTo>
                <a:cubicBezTo>
                  <a:pt x="17062" y="590"/>
                  <a:pt x="16948" y="1215"/>
                  <a:pt x="16877" y="1840"/>
                </a:cubicBezTo>
                <a:cubicBezTo>
                  <a:pt x="16657" y="1576"/>
                  <a:pt x="16472" y="1286"/>
                  <a:pt x="16287" y="1030"/>
                </a:cubicBezTo>
                <a:cubicBezTo>
                  <a:pt x="16323" y="696"/>
                  <a:pt x="16358" y="335"/>
                  <a:pt x="16437" y="0"/>
                </a:cubicBezTo>
                <a:lnTo>
                  <a:pt x="16358" y="0"/>
                </a:lnTo>
                <a:cubicBezTo>
                  <a:pt x="16323" y="335"/>
                  <a:pt x="16252" y="625"/>
                  <a:pt x="16217" y="960"/>
                </a:cubicBezTo>
                <a:cubicBezTo>
                  <a:pt x="16067" y="740"/>
                  <a:pt x="15918" y="520"/>
                  <a:pt x="15742" y="300"/>
                </a:cubicBezTo>
                <a:cubicBezTo>
                  <a:pt x="15742" y="256"/>
                  <a:pt x="15698" y="220"/>
                  <a:pt x="15662" y="185"/>
                </a:cubicBezTo>
                <a:cubicBezTo>
                  <a:pt x="15698" y="115"/>
                  <a:pt x="15698" y="79"/>
                  <a:pt x="15698" y="0"/>
                </a:cubicBezTo>
                <a:lnTo>
                  <a:pt x="15627" y="0"/>
                </a:lnTo>
                <a:lnTo>
                  <a:pt x="15627" y="115"/>
                </a:lnTo>
                <a:cubicBezTo>
                  <a:pt x="15592" y="79"/>
                  <a:pt x="15557" y="35"/>
                  <a:pt x="15557" y="0"/>
                </a:cubicBezTo>
                <a:lnTo>
                  <a:pt x="15477" y="0"/>
                </a:lnTo>
                <a:cubicBezTo>
                  <a:pt x="15521" y="79"/>
                  <a:pt x="15557" y="150"/>
                  <a:pt x="15627" y="220"/>
                </a:cubicBezTo>
                <a:cubicBezTo>
                  <a:pt x="15477" y="1250"/>
                  <a:pt x="15372" y="2316"/>
                  <a:pt x="15301" y="3451"/>
                </a:cubicBezTo>
                <a:cubicBezTo>
                  <a:pt x="15222" y="3337"/>
                  <a:pt x="15152" y="3231"/>
                  <a:pt x="15117" y="3161"/>
                </a:cubicBezTo>
                <a:cubicBezTo>
                  <a:pt x="15002" y="3046"/>
                  <a:pt x="14932" y="2941"/>
                  <a:pt x="14861" y="2826"/>
                </a:cubicBezTo>
                <a:cubicBezTo>
                  <a:pt x="14932" y="1840"/>
                  <a:pt x="15002" y="916"/>
                  <a:pt x="15117" y="0"/>
                </a:cubicBezTo>
                <a:lnTo>
                  <a:pt x="15037" y="0"/>
                </a:lnTo>
                <a:cubicBezTo>
                  <a:pt x="14967" y="881"/>
                  <a:pt x="14861" y="1796"/>
                  <a:pt x="14817" y="2721"/>
                </a:cubicBezTo>
                <a:cubicBezTo>
                  <a:pt x="14676" y="2536"/>
                  <a:pt x="14527" y="2351"/>
                  <a:pt x="14377" y="2131"/>
                </a:cubicBezTo>
                <a:cubicBezTo>
                  <a:pt x="14421" y="1400"/>
                  <a:pt x="14491" y="696"/>
                  <a:pt x="14562" y="0"/>
                </a:cubicBezTo>
                <a:lnTo>
                  <a:pt x="14491" y="0"/>
                </a:lnTo>
                <a:cubicBezTo>
                  <a:pt x="14421" y="661"/>
                  <a:pt x="14377" y="1356"/>
                  <a:pt x="14342" y="2060"/>
                </a:cubicBezTo>
                <a:cubicBezTo>
                  <a:pt x="14122" y="1796"/>
                  <a:pt x="13902" y="1506"/>
                  <a:pt x="13681" y="1250"/>
                </a:cubicBezTo>
                <a:cubicBezTo>
                  <a:pt x="13717" y="810"/>
                  <a:pt x="13761" y="405"/>
                  <a:pt x="13796" y="0"/>
                </a:cubicBezTo>
                <a:lnTo>
                  <a:pt x="13717" y="0"/>
                </a:lnTo>
                <a:cubicBezTo>
                  <a:pt x="13681" y="370"/>
                  <a:pt x="13646" y="775"/>
                  <a:pt x="13646" y="1180"/>
                </a:cubicBezTo>
                <a:cubicBezTo>
                  <a:pt x="13497" y="995"/>
                  <a:pt x="13391" y="845"/>
                  <a:pt x="13241" y="661"/>
                </a:cubicBezTo>
                <a:cubicBezTo>
                  <a:pt x="13241" y="440"/>
                  <a:pt x="13276" y="220"/>
                  <a:pt x="13276" y="0"/>
                </a:cubicBezTo>
                <a:lnTo>
                  <a:pt x="13206" y="0"/>
                </a:lnTo>
                <a:cubicBezTo>
                  <a:pt x="13206" y="185"/>
                  <a:pt x="13206" y="405"/>
                  <a:pt x="13171" y="625"/>
                </a:cubicBezTo>
                <a:cubicBezTo>
                  <a:pt x="13100" y="476"/>
                  <a:pt x="12986" y="370"/>
                  <a:pt x="12880" y="256"/>
                </a:cubicBezTo>
                <a:cubicBezTo>
                  <a:pt x="12880" y="150"/>
                  <a:pt x="12916" y="79"/>
                  <a:pt x="12916" y="0"/>
                </a:cubicBezTo>
                <a:lnTo>
                  <a:pt x="12836" y="0"/>
                </a:lnTo>
                <a:lnTo>
                  <a:pt x="12836" y="185"/>
                </a:lnTo>
                <a:cubicBezTo>
                  <a:pt x="12766" y="115"/>
                  <a:pt x="12731" y="79"/>
                  <a:pt x="12660" y="0"/>
                </a:cubicBezTo>
                <a:lnTo>
                  <a:pt x="12581" y="0"/>
                </a:lnTo>
                <a:cubicBezTo>
                  <a:pt x="12660" y="79"/>
                  <a:pt x="12766" y="185"/>
                  <a:pt x="12836" y="256"/>
                </a:cubicBezTo>
                <a:cubicBezTo>
                  <a:pt x="12766" y="1321"/>
                  <a:pt x="12731" y="2386"/>
                  <a:pt x="12695" y="3522"/>
                </a:cubicBezTo>
                <a:cubicBezTo>
                  <a:pt x="12546" y="3337"/>
                  <a:pt x="12396" y="3161"/>
                  <a:pt x="12255" y="2976"/>
                </a:cubicBezTo>
                <a:cubicBezTo>
                  <a:pt x="12290" y="1946"/>
                  <a:pt x="12326" y="960"/>
                  <a:pt x="12361" y="0"/>
                </a:cubicBezTo>
                <a:lnTo>
                  <a:pt x="12290" y="0"/>
                </a:lnTo>
                <a:cubicBezTo>
                  <a:pt x="12255" y="960"/>
                  <a:pt x="12220" y="1911"/>
                  <a:pt x="12176" y="2941"/>
                </a:cubicBezTo>
                <a:cubicBezTo>
                  <a:pt x="12176" y="2897"/>
                  <a:pt x="12141" y="2897"/>
                  <a:pt x="12141" y="2861"/>
                </a:cubicBezTo>
                <a:cubicBezTo>
                  <a:pt x="11956" y="2641"/>
                  <a:pt x="11780" y="2457"/>
                  <a:pt x="11560" y="2280"/>
                </a:cubicBezTo>
                <a:cubicBezTo>
                  <a:pt x="11595" y="1506"/>
                  <a:pt x="11595" y="740"/>
                  <a:pt x="11630" y="0"/>
                </a:cubicBezTo>
                <a:lnTo>
                  <a:pt x="11595" y="0"/>
                </a:lnTo>
                <a:cubicBezTo>
                  <a:pt x="11560" y="740"/>
                  <a:pt x="11516" y="1470"/>
                  <a:pt x="11516" y="2201"/>
                </a:cubicBezTo>
                <a:cubicBezTo>
                  <a:pt x="11340" y="2016"/>
                  <a:pt x="11155" y="1875"/>
                  <a:pt x="10935" y="1691"/>
                </a:cubicBezTo>
                <a:cubicBezTo>
                  <a:pt x="10970" y="1136"/>
                  <a:pt x="10970" y="555"/>
                  <a:pt x="11005" y="0"/>
                </a:cubicBezTo>
                <a:lnTo>
                  <a:pt x="10935" y="0"/>
                </a:lnTo>
                <a:cubicBezTo>
                  <a:pt x="10935" y="555"/>
                  <a:pt x="10899" y="1101"/>
                  <a:pt x="10899" y="1655"/>
                </a:cubicBezTo>
                <a:cubicBezTo>
                  <a:pt x="10679" y="1470"/>
                  <a:pt x="10494" y="1286"/>
                  <a:pt x="10274" y="1101"/>
                </a:cubicBezTo>
                <a:cubicBezTo>
                  <a:pt x="10274" y="740"/>
                  <a:pt x="10310" y="370"/>
                  <a:pt x="10310" y="0"/>
                </a:cubicBezTo>
                <a:lnTo>
                  <a:pt x="10239" y="0"/>
                </a:lnTo>
                <a:cubicBezTo>
                  <a:pt x="10239" y="370"/>
                  <a:pt x="10239" y="696"/>
                  <a:pt x="10195" y="1065"/>
                </a:cubicBezTo>
                <a:cubicBezTo>
                  <a:pt x="10089" y="960"/>
                  <a:pt x="9940" y="845"/>
                  <a:pt x="9799" y="740"/>
                </a:cubicBezTo>
                <a:cubicBezTo>
                  <a:pt x="9755" y="696"/>
                  <a:pt x="9720" y="625"/>
                  <a:pt x="9649" y="590"/>
                </a:cubicBezTo>
                <a:cubicBezTo>
                  <a:pt x="9649" y="405"/>
                  <a:pt x="9649" y="185"/>
                  <a:pt x="9684" y="0"/>
                </a:cubicBezTo>
                <a:lnTo>
                  <a:pt x="9614" y="0"/>
                </a:lnTo>
                <a:lnTo>
                  <a:pt x="9614" y="555"/>
                </a:lnTo>
                <a:cubicBezTo>
                  <a:pt x="9394" y="370"/>
                  <a:pt x="9209" y="220"/>
                  <a:pt x="8989" y="35"/>
                </a:cubicBezTo>
                <a:lnTo>
                  <a:pt x="8989" y="0"/>
                </a:lnTo>
                <a:lnTo>
                  <a:pt x="8839" y="0"/>
                </a:lnTo>
                <a:cubicBezTo>
                  <a:pt x="8875" y="35"/>
                  <a:pt x="8919" y="35"/>
                  <a:pt x="8954" y="79"/>
                </a:cubicBezTo>
                <a:cubicBezTo>
                  <a:pt x="8919" y="1356"/>
                  <a:pt x="8875" y="2606"/>
                  <a:pt x="8875" y="3892"/>
                </a:cubicBezTo>
                <a:cubicBezTo>
                  <a:pt x="8654" y="3742"/>
                  <a:pt x="8478" y="3557"/>
                  <a:pt x="8258" y="3381"/>
                </a:cubicBezTo>
                <a:cubicBezTo>
                  <a:pt x="8258" y="2236"/>
                  <a:pt x="8293" y="1136"/>
                  <a:pt x="8329" y="0"/>
                </a:cubicBezTo>
                <a:lnTo>
                  <a:pt x="8258" y="0"/>
                </a:lnTo>
                <a:cubicBezTo>
                  <a:pt x="8214" y="1101"/>
                  <a:pt x="8214" y="2236"/>
                  <a:pt x="8179" y="3337"/>
                </a:cubicBezTo>
                <a:cubicBezTo>
                  <a:pt x="8109" y="3266"/>
                  <a:pt x="7994" y="3196"/>
                  <a:pt x="7924" y="3082"/>
                </a:cubicBezTo>
                <a:cubicBezTo>
                  <a:pt x="7818" y="3011"/>
                  <a:pt x="7704" y="2897"/>
                  <a:pt x="7598" y="2791"/>
                </a:cubicBezTo>
                <a:cubicBezTo>
                  <a:pt x="7598" y="1875"/>
                  <a:pt x="7633" y="916"/>
                  <a:pt x="7633" y="0"/>
                </a:cubicBezTo>
                <a:lnTo>
                  <a:pt x="7598" y="0"/>
                </a:lnTo>
                <a:cubicBezTo>
                  <a:pt x="7554" y="916"/>
                  <a:pt x="7519" y="1840"/>
                  <a:pt x="7519" y="2756"/>
                </a:cubicBezTo>
                <a:cubicBezTo>
                  <a:pt x="7334" y="2536"/>
                  <a:pt x="7114" y="2351"/>
                  <a:pt x="6938" y="2166"/>
                </a:cubicBezTo>
                <a:cubicBezTo>
                  <a:pt x="6938" y="1435"/>
                  <a:pt x="6973" y="740"/>
                  <a:pt x="6973" y="0"/>
                </a:cubicBezTo>
                <a:lnTo>
                  <a:pt x="6894" y="0"/>
                </a:lnTo>
                <a:cubicBezTo>
                  <a:pt x="6894" y="696"/>
                  <a:pt x="6894" y="1400"/>
                  <a:pt x="6858" y="2096"/>
                </a:cubicBezTo>
                <a:cubicBezTo>
                  <a:pt x="6718" y="1946"/>
                  <a:pt x="6533" y="1761"/>
                  <a:pt x="6383" y="1620"/>
                </a:cubicBezTo>
                <a:cubicBezTo>
                  <a:pt x="6383" y="1065"/>
                  <a:pt x="6383" y="555"/>
                  <a:pt x="6418" y="0"/>
                </a:cubicBezTo>
                <a:lnTo>
                  <a:pt x="6348" y="0"/>
                </a:lnTo>
                <a:cubicBezTo>
                  <a:pt x="6348" y="520"/>
                  <a:pt x="6313" y="1030"/>
                  <a:pt x="6313" y="1541"/>
                </a:cubicBezTo>
                <a:cubicBezTo>
                  <a:pt x="6163" y="1400"/>
                  <a:pt x="6013" y="1250"/>
                  <a:pt x="5837" y="1065"/>
                </a:cubicBezTo>
                <a:cubicBezTo>
                  <a:pt x="5793" y="1030"/>
                  <a:pt x="5793" y="995"/>
                  <a:pt x="5758" y="960"/>
                </a:cubicBezTo>
                <a:lnTo>
                  <a:pt x="5758" y="0"/>
                </a:lnTo>
                <a:lnTo>
                  <a:pt x="5723" y="0"/>
                </a:lnTo>
                <a:cubicBezTo>
                  <a:pt x="5687" y="300"/>
                  <a:pt x="5687" y="625"/>
                  <a:pt x="5687" y="916"/>
                </a:cubicBezTo>
                <a:cubicBezTo>
                  <a:pt x="5397" y="625"/>
                  <a:pt x="5133" y="335"/>
                  <a:pt x="4842" y="79"/>
                </a:cubicBezTo>
                <a:lnTo>
                  <a:pt x="4842" y="0"/>
                </a:lnTo>
                <a:lnTo>
                  <a:pt x="4693" y="0"/>
                </a:lnTo>
                <a:lnTo>
                  <a:pt x="4772" y="79"/>
                </a:lnTo>
                <a:cubicBezTo>
                  <a:pt x="4737" y="1470"/>
                  <a:pt x="4737" y="2897"/>
                  <a:pt x="4693" y="4297"/>
                </a:cubicBezTo>
                <a:cubicBezTo>
                  <a:pt x="4517" y="4112"/>
                  <a:pt x="4296" y="3927"/>
                  <a:pt x="4112" y="3742"/>
                </a:cubicBezTo>
                <a:cubicBezTo>
                  <a:pt x="4112" y="2501"/>
                  <a:pt x="4112" y="1250"/>
                  <a:pt x="4147" y="0"/>
                </a:cubicBezTo>
                <a:lnTo>
                  <a:pt x="4112" y="0"/>
                </a:lnTo>
                <a:cubicBezTo>
                  <a:pt x="4076" y="1215"/>
                  <a:pt x="4076" y="2457"/>
                  <a:pt x="4032" y="3707"/>
                </a:cubicBezTo>
                <a:cubicBezTo>
                  <a:pt x="3856" y="3522"/>
                  <a:pt x="3636" y="3337"/>
                  <a:pt x="3416" y="3196"/>
                </a:cubicBezTo>
                <a:cubicBezTo>
                  <a:pt x="3416" y="2131"/>
                  <a:pt x="3451" y="1065"/>
                  <a:pt x="3451" y="0"/>
                </a:cubicBezTo>
                <a:lnTo>
                  <a:pt x="3416" y="0"/>
                </a:lnTo>
                <a:cubicBezTo>
                  <a:pt x="3372" y="1030"/>
                  <a:pt x="3372" y="2096"/>
                  <a:pt x="3372" y="3117"/>
                </a:cubicBezTo>
                <a:lnTo>
                  <a:pt x="2712" y="2677"/>
                </a:lnTo>
                <a:cubicBezTo>
                  <a:pt x="2756" y="1761"/>
                  <a:pt x="2756" y="881"/>
                  <a:pt x="2756" y="0"/>
                </a:cubicBezTo>
                <a:lnTo>
                  <a:pt x="2712" y="0"/>
                </a:lnTo>
                <a:cubicBezTo>
                  <a:pt x="2677" y="881"/>
                  <a:pt x="2677" y="1761"/>
                  <a:pt x="2677" y="2641"/>
                </a:cubicBezTo>
                <a:cubicBezTo>
                  <a:pt x="2456" y="2501"/>
                  <a:pt x="2272" y="2351"/>
                  <a:pt x="2051" y="2236"/>
                </a:cubicBezTo>
                <a:cubicBezTo>
                  <a:pt x="2051" y="1470"/>
                  <a:pt x="2095" y="740"/>
                  <a:pt x="2095" y="0"/>
                </a:cubicBezTo>
                <a:lnTo>
                  <a:pt x="2016" y="0"/>
                </a:lnTo>
                <a:lnTo>
                  <a:pt x="2016" y="2201"/>
                </a:lnTo>
                <a:cubicBezTo>
                  <a:pt x="1796" y="2060"/>
                  <a:pt x="1576" y="1946"/>
                  <a:pt x="1356" y="1840"/>
                </a:cubicBezTo>
                <a:lnTo>
                  <a:pt x="1356" y="0"/>
                </a:lnTo>
                <a:lnTo>
                  <a:pt x="1321" y="0"/>
                </a:lnTo>
                <a:cubicBezTo>
                  <a:pt x="1321" y="590"/>
                  <a:pt x="1321" y="1215"/>
                  <a:pt x="1285" y="1796"/>
                </a:cubicBezTo>
                <a:cubicBezTo>
                  <a:pt x="1101" y="1691"/>
                  <a:pt x="881" y="1620"/>
                  <a:pt x="660" y="1541"/>
                </a:cubicBezTo>
                <a:cubicBezTo>
                  <a:pt x="696" y="1030"/>
                  <a:pt x="696" y="520"/>
                  <a:pt x="696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>
            <a:off x="1010060" y="1167625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197949" y="3343675"/>
            <a:ext cx="417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rot="10800000">
            <a:off x="5654675" y="0"/>
            <a:ext cx="3489859" cy="5163258"/>
          </a:xfrm>
          <a:custGeom>
            <a:avLst/>
            <a:gdLst/>
            <a:ahLst/>
            <a:cxnLst/>
            <a:rect l="l" t="t" r="r" b="b"/>
            <a:pathLst>
              <a:path w="49593" h="73373" extrusionOk="0">
                <a:moveTo>
                  <a:pt x="41889" y="740"/>
                </a:moveTo>
                <a:cubicBezTo>
                  <a:pt x="42374" y="960"/>
                  <a:pt x="42884" y="1180"/>
                  <a:pt x="43360" y="1356"/>
                </a:cubicBezTo>
                <a:cubicBezTo>
                  <a:pt x="43474" y="1796"/>
                  <a:pt x="43580" y="2280"/>
                  <a:pt x="43650" y="2721"/>
                </a:cubicBezTo>
                <a:cubicBezTo>
                  <a:pt x="43650" y="2897"/>
                  <a:pt x="43694" y="3082"/>
                  <a:pt x="43729" y="3266"/>
                </a:cubicBezTo>
                <a:cubicBezTo>
                  <a:pt x="43210" y="3046"/>
                  <a:pt x="42735" y="2861"/>
                  <a:pt x="42259" y="2641"/>
                </a:cubicBezTo>
                <a:cubicBezTo>
                  <a:pt x="42224" y="2421"/>
                  <a:pt x="42224" y="2236"/>
                  <a:pt x="42189" y="2060"/>
                </a:cubicBezTo>
                <a:cubicBezTo>
                  <a:pt x="42109" y="1620"/>
                  <a:pt x="42004" y="1180"/>
                  <a:pt x="41889" y="740"/>
                </a:cubicBezTo>
                <a:close/>
                <a:moveTo>
                  <a:pt x="31219" y="440"/>
                </a:moveTo>
                <a:cubicBezTo>
                  <a:pt x="31474" y="845"/>
                  <a:pt x="31730" y="1215"/>
                  <a:pt x="32029" y="1620"/>
                </a:cubicBezTo>
                <a:cubicBezTo>
                  <a:pt x="31985" y="2201"/>
                  <a:pt x="31950" y="2791"/>
                  <a:pt x="31950" y="3381"/>
                </a:cubicBezTo>
                <a:cubicBezTo>
                  <a:pt x="31624" y="3011"/>
                  <a:pt x="31325" y="2606"/>
                  <a:pt x="31034" y="2201"/>
                </a:cubicBezTo>
                <a:cubicBezTo>
                  <a:pt x="31069" y="1620"/>
                  <a:pt x="31149" y="1030"/>
                  <a:pt x="31219" y="440"/>
                </a:cubicBezTo>
                <a:close/>
                <a:moveTo>
                  <a:pt x="24766" y="590"/>
                </a:moveTo>
                <a:cubicBezTo>
                  <a:pt x="25127" y="916"/>
                  <a:pt x="25496" y="1215"/>
                  <a:pt x="25866" y="1541"/>
                </a:cubicBezTo>
                <a:cubicBezTo>
                  <a:pt x="25716" y="2166"/>
                  <a:pt x="25567" y="2826"/>
                  <a:pt x="25426" y="3451"/>
                </a:cubicBezTo>
                <a:cubicBezTo>
                  <a:pt x="24986" y="3161"/>
                  <a:pt x="24581" y="2826"/>
                  <a:pt x="24141" y="2501"/>
                </a:cubicBezTo>
                <a:cubicBezTo>
                  <a:pt x="24325" y="1875"/>
                  <a:pt x="24546" y="1215"/>
                  <a:pt x="24766" y="590"/>
                </a:cubicBezTo>
                <a:close/>
                <a:moveTo>
                  <a:pt x="34186" y="555"/>
                </a:moveTo>
                <a:cubicBezTo>
                  <a:pt x="34485" y="960"/>
                  <a:pt x="34741" y="1400"/>
                  <a:pt x="35031" y="1796"/>
                </a:cubicBezTo>
                <a:cubicBezTo>
                  <a:pt x="34996" y="2060"/>
                  <a:pt x="34961" y="2351"/>
                  <a:pt x="34925" y="2606"/>
                </a:cubicBezTo>
                <a:cubicBezTo>
                  <a:pt x="34890" y="2897"/>
                  <a:pt x="34811" y="3231"/>
                  <a:pt x="34776" y="3522"/>
                </a:cubicBezTo>
                <a:cubicBezTo>
                  <a:pt x="34520" y="3161"/>
                  <a:pt x="34230" y="2756"/>
                  <a:pt x="33966" y="2386"/>
                </a:cubicBezTo>
                <a:cubicBezTo>
                  <a:pt x="34010" y="2096"/>
                  <a:pt x="34045" y="1840"/>
                  <a:pt x="34080" y="1576"/>
                </a:cubicBezTo>
                <a:cubicBezTo>
                  <a:pt x="34115" y="1250"/>
                  <a:pt x="34151" y="881"/>
                  <a:pt x="34186" y="555"/>
                </a:cubicBezTo>
                <a:close/>
                <a:moveTo>
                  <a:pt x="37417" y="256"/>
                </a:moveTo>
                <a:cubicBezTo>
                  <a:pt x="37751" y="696"/>
                  <a:pt x="38077" y="1136"/>
                  <a:pt x="38447" y="1541"/>
                </a:cubicBezTo>
                <a:cubicBezTo>
                  <a:pt x="38482" y="2236"/>
                  <a:pt x="38447" y="2897"/>
                  <a:pt x="38333" y="3557"/>
                </a:cubicBezTo>
                <a:cubicBezTo>
                  <a:pt x="38007" y="3161"/>
                  <a:pt x="37637" y="2721"/>
                  <a:pt x="37311" y="2280"/>
                </a:cubicBezTo>
                <a:cubicBezTo>
                  <a:pt x="37382" y="1576"/>
                  <a:pt x="37417" y="916"/>
                  <a:pt x="37417" y="256"/>
                </a:cubicBezTo>
                <a:close/>
                <a:moveTo>
                  <a:pt x="27733" y="696"/>
                </a:moveTo>
                <a:cubicBezTo>
                  <a:pt x="27988" y="960"/>
                  <a:pt x="28243" y="1215"/>
                  <a:pt x="28463" y="1470"/>
                </a:cubicBezTo>
                <a:lnTo>
                  <a:pt x="28798" y="1796"/>
                </a:lnTo>
                <a:lnTo>
                  <a:pt x="28463" y="3671"/>
                </a:lnTo>
                <a:cubicBezTo>
                  <a:pt x="28067" y="3302"/>
                  <a:pt x="27697" y="2976"/>
                  <a:pt x="27292" y="2641"/>
                </a:cubicBezTo>
                <a:cubicBezTo>
                  <a:pt x="27442" y="1981"/>
                  <a:pt x="27583" y="1356"/>
                  <a:pt x="27733" y="696"/>
                </a:cubicBezTo>
                <a:close/>
                <a:moveTo>
                  <a:pt x="21499" y="405"/>
                </a:moveTo>
                <a:cubicBezTo>
                  <a:pt x="21904" y="775"/>
                  <a:pt x="22345" y="1136"/>
                  <a:pt x="22741" y="1506"/>
                </a:cubicBezTo>
                <a:cubicBezTo>
                  <a:pt x="22600" y="1981"/>
                  <a:pt x="22450" y="2501"/>
                  <a:pt x="22301" y="2976"/>
                </a:cubicBezTo>
                <a:cubicBezTo>
                  <a:pt x="22230" y="3231"/>
                  <a:pt x="22195" y="3487"/>
                  <a:pt x="22124" y="3742"/>
                </a:cubicBezTo>
                <a:cubicBezTo>
                  <a:pt x="21684" y="3451"/>
                  <a:pt x="21279" y="3117"/>
                  <a:pt x="20839" y="2791"/>
                </a:cubicBezTo>
                <a:cubicBezTo>
                  <a:pt x="21059" y="1981"/>
                  <a:pt x="21244" y="1180"/>
                  <a:pt x="21499" y="405"/>
                </a:cubicBezTo>
                <a:close/>
                <a:moveTo>
                  <a:pt x="39547" y="845"/>
                </a:moveTo>
                <a:cubicBezTo>
                  <a:pt x="39908" y="1215"/>
                  <a:pt x="40313" y="1541"/>
                  <a:pt x="40718" y="1840"/>
                </a:cubicBezTo>
                <a:cubicBezTo>
                  <a:pt x="40833" y="2457"/>
                  <a:pt x="40868" y="3117"/>
                  <a:pt x="40868" y="3742"/>
                </a:cubicBezTo>
                <a:cubicBezTo>
                  <a:pt x="40463" y="3487"/>
                  <a:pt x="40058" y="3161"/>
                  <a:pt x="39688" y="2826"/>
                </a:cubicBezTo>
                <a:cubicBezTo>
                  <a:pt x="39688" y="2166"/>
                  <a:pt x="39618" y="1506"/>
                  <a:pt x="39547" y="845"/>
                </a:cubicBezTo>
                <a:close/>
                <a:moveTo>
                  <a:pt x="43430" y="1356"/>
                </a:moveTo>
                <a:lnTo>
                  <a:pt x="43430" y="1356"/>
                </a:lnTo>
                <a:cubicBezTo>
                  <a:pt x="43914" y="1541"/>
                  <a:pt x="44390" y="1726"/>
                  <a:pt x="44865" y="1875"/>
                </a:cubicBezTo>
                <a:lnTo>
                  <a:pt x="44936" y="1911"/>
                </a:lnTo>
                <a:cubicBezTo>
                  <a:pt x="45085" y="2536"/>
                  <a:pt x="45191" y="3196"/>
                  <a:pt x="45235" y="3821"/>
                </a:cubicBezTo>
                <a:cubicBezTo>
                  <a:pt x="44751" y="3636"/>
                  <a:pt x="44275" y="3451"/>
                  <a:pt x="43765" y="3266"/>
                </a:cubicBezTo>
                <a:cubicBezTo>
                  <a:pt x="43765" y="3082"/>
                  <a:pt x="43729" y="2897"/>
                  <a:pt x="43694" y="2721"/>
                </a:cubicBezTo>
                <a:cubicBezTo>
                  <a:pt x="43615" y="2280"/>
                  <a:pt x="43544" y="1840"/>
                  <a:pt x="43430" y="1356"/>
                </a:cubicBezTo>
                <a:close/>
                <a:moveTo>
                  <a:pt x="29969" y="1030"/>
                </a:moveTo>
                <a:lnTo>
                  <a:pt x="30964" y="2236"/>
                </a:lnTo>
                <a:cubicBezTo>
                  <a:pt x="30928" y="2677"/>
                  <a:pt x="30884" y="3117"/>
                  <a:pt x="30884" y="3557"/>
                </a:cubicBezTo>
                <a:lnTo>
                  <a:pt x="30884" y="3892"/>
                </a:lnTo>
                <a:cubicBezTo>
                  <a:pt x="30523" y="3522"/>
                  <a:pt x="30189" y="3161"/>
                  <a:pt x="29828" y="2791"/>
                </a:cubicBezTo>
                <a:cubicBezTo>
                  <a:pt x="29828" y="2536"/>
                  <a:pt x="29863" y="2316"/>
                  <a:pt x="29863" y="2096"/>
                </a:cubicBezTo>
                <a:cubicBezTo>
                  <a:pt x="29898" y="1726"/>
                  <a:pt x="29934" y="1356"/>
                  <a:pt x="29969" y="1030"/>
                </a:cubicBezTo>
                <a:close/>
                <a:moveTo>
                  <a:pt x="33050" y="1101"/>
                </a:moveTo>
                <a:cubicBezTo>
                  <a:pt x="33349" y="1541"/>
                  <a:pt x="33640" y="1946"/>
                  <a:pt x="33931" y="2386"/>
                </a:cubicBezTo>
                <a:cubicBezTo>
                  <a:pt x="33895" y="2606"/>
                  <a:pt x="33860" y="2791"/>
                  <a:pt x="33860" y="3011"/>
                </a:cubicBezTo>
                <a:cubicBezTo>
                  <a:pt x="33790" y="3337"/>
                  <a:pt x="33746" y="3636"/>
                  <a:pt x="33710" y="3962"/>
                </a:cubicBezTo>
                <a:cubicBezTo>
                  <a:pt x="33455" y="3601"/>
                  <a:pt x="33200" y="3231"/>
                  <a:pt x="32945" y="2861"/>
                </a:cubicBezTo>
                <a:cubicBezTo>
                  <a:pt x="32980" y="2236"/>
                  <a:pt x="33015" y="1655"/>
                  <a:pt x="33050" y="1101"/>
                </a:cubicBezTo>
                <a:close/>
                <a:moveTo>
                  <a:pt x="12880" y="335"/>
                </a:moveTo>
                <a:cubicBezTo>
                  <a:pt x="12986" y="440"/>
                  <a:pt x="13100" y="590"/>
                  <a:pt x="13171" y="696"/>
                </a:cubicBezTo>
                <a:cubicBezTo>
                  <a:pt x="13136" y="1796"/>
                  <a:pt x="13100" y="2897"/>
                  <a:pt x="13100" y="3997"/>
                </a:cubicBezTo>
                <a:lnTo>
                  <a:pt x="12766" y="3557"/>
                </a:lnTo>
                <a:cubicBezTo>
                  <a:pt x="12766" y="2457"/>
                  <a:pt x="12836" y="1400"/>
                  <a:pt x="12880" y="335"/>
                </a:cubicBezTo>
                <a:close/>
                <a:moveTo>
                  <a:pt x="18673" y="740"/>
                </a:moveTo>
                <a:cubicBezTo>
                  <a:pt x="18858" y="960"/>
                  <a:pt x="19043" y="1136"/>
                  <a:pt x="19219" y="1356"/>
                </a:cubicBezTo>
                <a:cubicBezTo>
                  <a:pt x="19298" y="1435"/>
                  <a:pt x="19404" y="1506"/>
                  <a:pt x="19483" y="1620"/>
                </a:cubicBezTo>
                <a:cubicBezTo>
                  <a:pt x="19263" y="2421"/>
                  <a:pt x="19114" y="3266"/>
                  <a:pt x="18964" y="4147"/>
                </a:cubicBezTo>
                <a:cubicBezTo>
                  <a:pt x="18709" y="3927"/>
                  <a:pt x="18418" y="3671"/>
                  <a:pt x="18163" y="3381"/>
                </a:cubicBezTo>
                <a:cubicBezTo>
                  <a:pt x="18304" y="2457"/>
                  <a:pt x="18488" y="1576"/>
                  <a:pt x="18673" y="740"/>
                </a:cubicBezTo>
                <a:close/>
                <a:moveTo>
                  <a:pt x="15662" y="256"/>
                </a:moveTo>
                <a:cubicBezTo>
                  <a:pt x="15662" y="300"/>
                  <a:pt x="15698" y="300"/>
                  <a:pt x="15698" y="335"/>
                </a:cubicBezTo>
                <a:cubicBezTo>
                  <a:pt x="15882" y="555"/>
                  <a:pt x="16032" y="810"/>
                  <a:pt x="16217" y="1030"/>
                </a:cubicBezTo>
                <a:cubicBezTo>
                  <a:pt x="16067" y="2060"/>
                  <a:pt x="15962" y="3117"/>
                  <a:pt x="15882" y="4217"/>
                </a:cubicBezTo>
                <a:cubicBezTo>
                  <a:pt x="15698" y="3962"/>
                  <a:pt x="15521" y="3742"/>
                  <a:pt x="15337" y="3522"/>
                </a:cubicBezTo>
                <a:cubicBezTo>
                  <a:pt x="15407" y="2386"/>
                  <a:pt x="15521" y="1321"/>
                  <a:pt x="15662" y="256"/>
                </a:cubicBezTo>
                <a:close/>
                <a:moveTo>
                  <a:pt x="36281" y="916"/>
                </a:moveTo>
                <a:cubicBezTo>
                  <a:pt x="36607" y="1400"/>
                  <a:pt x="36906" y="1840"/>
                  <a:pt x="37232" y="2280"/>
                </a:cubicBezTo>
                <a:cubicBezTo>
                  <a:pt x="37162" y="2976"/>
                  <a:pt x="37047" y="3636"/>
                  <a:pt x="36942" y="4261"/>
                </a:cubicBezTo>
                <a:cubicBezTo>
                  <a:pt x="36607" y="3856"/>
                  <a:pt x="36316" y="3451"/>
                  <a:pt x="35991" y="3011"/>
                </a:cubicBezTo>
                <a:cubicBezTo>
                  <a:pt x="36096" y="2316"/>
                  <a:pt x="36211" y="1620"/>
                  <a:pt x="36281" y="916"/>
                </a:cubicBezTo>
                <a:close/>
                <a:moveTo>
                  <a:pt x="8989" y="115"/>
                </a:moveTo>
                <a:cubicBezTo>
                  <a:pt x="9209" y="300"/>
                  <a:pt x="9394" y="440"/>
                  <a:pt x="9614" y="625"/>
                </a:cubicBezTo>
                <a:cubicBezTo>
                  <a:pt x="9579" y="1875"/>
                  <a:pt x="9535" y="3161"/>
                  <a:pt x="9535" y="4402"/>
                </a:cubicBezTo>
                <a:cubicBezTo>
                  <a:pt x="9359" y="4261"/>
                  <a:pt x="9139" y="4112"/>
                  <a:pt x="8954" y="3927"/>
                </a:cubicBezTo>
                <a:cubicBezTo>
                  <a:pt x="8954" y="2677"/>
                  <a:pt x="8989" y="1400"/>
                  <a:pt x="8989" y="115"/>
                </a:cubicBezTo>
                <a:close/>
                <a:moveTo>
                  <a:pt x="13241" y="775"/>
                </a:moveTo>
                <a:cubicBezTo>
                  <a:pt x="13356" y="916"/>
                  <a:pt x="13497" y="1101"/>
                  <a:pt x="13646" y="1250"/>
                </a:cubicBezTo>
                <a:cubicBezTo>
                  <a:pt x="13576" y="2280"/>
                  <a:pt x="13497" y="3381"/>
                  <a:pt x="13461" y="4481"/>
                </a:cubicBezTo>
                <a:cubicBezTo>
                  <a:pt x="13356" y="4332"/>
                  <a:pt x="13241" y="4217"/>
                  <a:pt x="13136" y="4076"/>
                </a:cubicBezTo>
                <a:cubicBezTo>
                  <a:pt x="13171" y="2976"/>
                  <a:pt x="13171" y="1875"/>
                  <a:pt x="13241" y="775"/>
                </a:cubicBezTo>
                <a:close/>
                <a:moveTo>
                  <a:pt x="25937" y="1576"/>
                </a:moveTo>
                <a:cubicBezTo>
                  <a:pt x="26086" y="1691"/>
                  <a:pt x="26227" y="1840"/>
                  <a:pt x="26377" y="1946"/>
                </a:cubicBezTo>
                <a:cubicBezTo>
                  <a:pt x="26667" y="2166"/>
                  <a:pt x="26923" y="2421"/>
                  <a:pt x="27222" y="2677"/>
                </a:cubicBezTo>
                <a:cubicBezTo>
                  <a:pt x="27187" y="2756"/>
                  <a:pt x="27187" y="2861"/>
                  <a:pt x="27143" y="2976"/>
                </a:cubicBezTo>
                <a:cubicBezTo>
                  <a:pt x="27037" y="3487"/>
                  <a:pt x="26923" y="3962"/>
                  <a:pt x="26817" y="4481"/>
                </a:cubicBezTo>
                <a:cubicBezTo>
                  <a:pt x="26526" y="4297"/>
                  <a:pt x="26262" y="4076"/>
                  <a:pt x="26007" y="3892"/>
                </a:cubicBezTo>
                <a:cubicBezTo>
                  <a:pt x="25822" y="3777"/>
                  <a:pt x="25646" y="3636"/>
                  <a:pt x="25461" y="3487"/>
                </a:cubicBezTo>
                <a:cubicBezTo>
                  <a:pt x="25602" y="2861"/>
                  <a:pt x="25787" y="2236"/>
                  <a:pt x="25937" y="1576"/>
                </a:cubicBezTo>
                <a:close/>
                <a:moveTo>
                  <a:pt x="40789" y="1840"/>
                </a:moveTo>
                <a:cubicBezTo>
                  <a:pt x="41229" y="2166"/>
                  <a:pt x="41713" y="2421"/>
                  <a:pt x="42189" y="2677"/>
                </a:cubicBezTo>
                <a:cubicBezTo>
                  <a:pt x="42294" y="3302"/>
                  <a:pt x="42330" y="3927"/>
                  <a:pt x="42294" y="4552"/>
                </a:cubicBezTo>
                <a:cubicBezTo>
                  <a:pt x="41854" y="4332"/>
                  <a:pt x="41379" y="4076"/>
                  <a:pt x="40939" y="3777"/>
                </a:cubicBezTo>
                <a:cubicBezTo>
                  <a:pt x="40939" y="3161"/>
                  <a:pt x="40868" y="2501"/>
                  <a:pt x="40789" y="1840"/>
                </a:cubicBezTo>
                <a:close/>
                <a:moveTo>
                  <a:pt x="32064" y="1691"/>
                </a:moveTo>
                <a:cubicBezTo>
                  <a:pt x="32355" y="2096"/>
                  <a:pt x="32610" y="2501"/>
                  <a:pt x="32909" y="2897"/>
                </a:cubicBezTo>
                <a:cubicBezTo>
                  <a:pt x="32865" y="3451"/>
                  <a:pt x="32865" y="4041"/>
                  <a:pt x="32865" y="4622"/>
                </a:cubicBezTo>
                <a:cubicBezTo>
                  <a:pt x="32575" y="4261"/>
                  <a:pt x="32284" y="3856"/>
                  <a:pt x="31985" y="3451"/>
                </a:cubicBezTo>
                <a:cubicBezTo>
                  <a:pt x="31985" y="2861"/>
                  <a:pt x="32029" y="2280"/>
                  <a:pt x="32064" y="1691"/>
                </a:cubicBezTo>
                <a:close/>
                <a:moveTo>
                  <a:pt x="28833" y="1840"/>
                </a:moveTo>
                <a:lnTo>
                  <a:pt x="28983" y="1981"/>
                </a:lnTo>
                <a:cubicBezTo>
                  <a:pt x="29203" y="2201"/>
                  <a:pt x="29423" y="2421"/>
                  <a:pt x="29608" y="2641"/>
                </a:cubicBezTo>
                <a:cubicBezTo>
                  <a:pt x="29678" y="2721"/>
                  <a:pt x="29713" y="2756"/>
                  <a:pt x="29749" y="2791"/>
                </a:cubicBezTo>
                <a:cubicBezTo>
                  <a:pt x="29749" y="3046"/>
                  <a:pt x="29713" y="3302"/>
                  <a:pt x="29713" y="3522"/>
                </a:cubicBezTo>
                <a:cubicBezTo>
                  <a:pt x="29678" y="3892"/>
                  <a:pt x="29643" y="4297"/>
                  <a:pt x="29608" y="4657"/>
                </a:cubicBezTo>
                <a:cubicBezTo>
                  <a:pt x="29344" y="4437"/>
                  <a:pt x="29053" y="4182"/>
                  <a:pt x="28798" y="3962"/>
                </a:cubicBezTo>
                <a:cubicBezTo>
                  <a:pt x="28683" y="3856"/>
                  <a:pt x="28613" y="3777"/>
                  <a:pt x="28507" y="3707"/>
                </a:cubicBezTo>
                <a:lnTo>
                  <a:pt x="28833" y="1840"/>
                </a:lnTo>
                <a:close/>
                <a:moveTo>
                  <a:pt x="35110" y="1875"/>
                </a:moveTo>
                <a:cubicBezTo>
                  <a:pt x="35286" y="2131"/>
                  <a:pt x="35471" y="2421"/>
                  <a:pt x="35656" y="2677"/>
                </a:cubicBezTo>
                <a:cubicBezTo>
                  <a:pt x="35771" y="2791"/>
                  <a:pt x="35841" y="2897"/>
                  <a:pt x="35911" y="3011"/>
                </a:cubicBezTo>
                <a:cubicBezTo>
                  <a:pt x="35876" y="3196"/>
                  <a:pt x="35841" y="3381"/>
                  <a:pt x="35806" y="3601"/>
                </a:cubicBezTo>
                <a:cubicBezTo>
                  <a:pt x="35727" y="3927"/>
                  <a:pt x="35656" y="4297"/>
                  <a:pt x="35586" y="4657"/>
                </a:cubicBezTo>
                <a:cubicBezTo>
                  <a:pt x="35436" y="4481"/>
                  <a:pt x="35330" y="4332"/>
                  <a:pt x="35216" y="4147"/>
                </a:cubicBezTo>
                <a:cubicBezTo>
                  <a:pt x="35066" y="3962"/>
                  <a:pt x="34961" y="3777"/>
                  <a:pt x="34811" y="3601"/>
                </a:cubicBezTo>
                <a:cubicBezTo>
                  <a:pt x="34890" y="3266"/>
                  <a:pt x="34925" y="2941"/>
                  <a:pt x="34996" y="2606"/>
                </a:cubicBezTo>
                <a:cubicBezTo>
                  <a:pt x="35031" y="2351"/>
                  <a:pt x="35066" y="2131"/>
                  <a:pt x="35110" y="1875"/>
                </a:cubicBezTo>
                <a:close/>
                <a:moveTo>
                  <a:pt x="22820" y="1541"/>
                </a:moveTo>
                <a:cubicBezTo>
                  <a:pt x="23225" y="1875"/>
                  <a:pt x="23665" y="2201"/>
                  <a:pt x="24061" y="2536"/>
                </a:cubicBezTo>
                <a:cubicBezTo>
                  <a:pt x="23885" y="3161"/>
                  <a:pt x="23736" y="3777"/>
                  <a:pt x="23586" y="4402"/>
                </a:cubicBezTo>
                <a:cubicBezTo>
                  <a:pt x="23551" y="4517"/>
                  <a:pt x="23515" y="4622"/>
                  <a:pt x="23480" y="4737"/>
                </a:cubicBezTo>
                <a:cubicBezTo>
                  <a:pt x="23040" y="4437"/>
                  <a:pt x="22600" y="4112"/>
                  <a:pt x="22160" y="3777"/>
                </a:cubicBezTo>
                <a:cubicBezTo>
                  <a:pt x="22230" y="3522"/>
                  <a:pt x="22301" y="3266"/>
                  <a:pt x="22380" y="3011"/>
                </a:cubicBezTo>
                <a:cubicBezTo>
                  <a:pt x="22485" y="2501"/>
                  <a:pt x="22635" y="2016"/>
                  <a:pt x="22820" y="1541"/>
                </a:cubicBezTo>
                <a:close/>
                <a:moveTo>
                  <a:pt x="38517" y="1620"/>
                </a:moveTo>
                <a:cubicBezTo>
                  <a:pt x="38808" y="1946"/>
                  <a:pt x="39107" y="2280"/>
                  <a:pt x="39398" y="2606"/>
                </a:cubicBezTo>
                <a:cubicBezTo>
                  <a:pt x="39468" y="2677"/>
                  <a:pt x="39547" y="2756"/>
                  <a:pt x="39653" y="2826"/>
                </a:cubicBezTo>
                <a:cubicBezTo>
                  <a:pt x="39653" y="3487"/>
                  <a:pt x="39618" y="4112"/>
                  <a:pt x="39512" y="4737"/>
                </a:cubicBezTo>
                <a:cubicBezTo>
                  <a:pt x="39143" y="4402"/>
                  <a:pt x="38773" y="3997"/>
                  <a:pt x="38412" y="3601"/>
                </a:cubicBezTo>
                <a:cubicBezTo>
                  <a:pt x="38482" y="2976"/>
                  <a:pt x="38517" y="2316"/>
                  <a:pt x="38517" y="1620"/>
                </a:cubicBezTo>
                <a:close/>
                <a:moveTo>
                  <a:pt x="9649" y="661"/>
                </a:moveTo>
                <a:cubicBezTo>
                  <a:pt x="9684" y="696"/>
                  <a:pt x="9720" y="740"/>
                  <a:pt x="9755" y="775"/>
                </a:cubicBezTo>
                <a:cubicBezTo>
                  <a:pt x="9905" y="881"/>
                  <a:pt x="10054" y="1030"/>
                  <a:pt x="10195" y="1136"/>
                </a:cubicBezTo>
                <a:cubicBezTo>
                  <a:pt x="10195" y="2386"/>
                  <a:pt x="10160" y="3636"/>
                  <a:pt x="10160" y="4842"/>
                </a:cubicBezTo>
                <a:cubicBezTo>
                  <a:pt x="10054" y="4772"/>
                  <a:pt x="9905" y="4657"/>
                  <a:pt x="9755" y="4552"/>
                </a:cubicBezTo>
                <a:cubicBezTo>
                  <a:pt x="9720" y="4517"/>
                  <a:pt x="9649" y="4481"/>
                  <a:pt x="9614" y="4437"/>
                </a:cubicBezTo>
                <a:cubicBezTo>
                  <a:pt x="9614" y="3196"/>
                  <a:pt x="9614" y="1946"/>
                  <a:pt x="9649" y="661"/>
                </a:cubicBezTo>
                <a:close/>
                <a:moveTo>
                  <a:pt x="16252" y="1101"/>
                </a:moveTo>
                <a:cubicBezTo>
                  <a:pt x="16437" y="1400"/>
                  <a:pt x="16657" y="1655"/>
                  <a:pt x="16842" y="1911"/>
                </a:cubicBezTo>
                <a:cubicBezTo>
                  <a:pt x="16728" y="2897"/>
                  <a:pt x="16622" y="3927"/>
                  <a:pt x="16543" y="4957"/>
                </a:cubicBezTo>
                <a:cubicBezTo>
                  <a:pt x="16323" y="4737"/>
                  <a:pt x="16138" y="4517"/>
                  <a:pt x="15918" y="4261"/>
                </a:cubicBezTo>
                <a:cubicBezTo>
                  <a:pt x="16032" y="3196"/>
                  <a:pt x="16103" y="2131"/>
                  <a:pt x="16252" y="1101"/>
                </a:cubicBezTo>
                <a:close/>
                <a:moveTo>
                  <a:pt x="4842" y="150"/>
                </a:moveTo>
                <a:cubicBezTo>
                  <a:pt x="5098" y="405"/>
                  <a:pt x="5397" y="696"/>
                  <a:pt x="5687" y="995"/>
                </a:cubicBezTo>
                <a:cubicBezTo>
                  <a:pt x="5652" y="2386"/>
                  <a:pt x="5652" y="3742"/>
                  <a:pt x="5617" y="5098"/>
                </a:cubicBezTo>
                <a:cubicBezTo>
                  <a:pt x="5617" y="5062"/>
                  <a:pt x="5573" y="5062"/>
                  <a:pt x="5538" y="5027"/>
                </a:cubicBezTo>
                <a:cubicBezTo>
                  <a:pt x="5282" y="4807"/>
                  <a:pt x="5027" y="4552"/>
                  <a:pt x="4772" y="4332"/>
                </a:cubicBezTo>
                <a:cubicBezTo>
                  <a:pt x="4772" y="2941"/>
                  <a:pt x="4807" y="1541"/>
                  <a:pt x="4842" y="150"/>
                </a:cubicBezTo>
                <a:close/>
                <a:moveTo>
                  <a:pt x="33966" y="2457"/>
                </a:moveTo>
                <a:cubicBezTo>
                  <a:pt x="34230" y="2826"/>
                  <a:pt x="34485" y="3231"/>
                  <a:pt x="34741" y="3601"/>
                </a:cubicBezTo>
                <a:cubicBezTo>
                  <a:pt x="34705" y="3927"/>
                  <a:pt x="34626" y="4217"/>
                  <a:pt x="34591" y="4517"/>
                </a:cubicBezTo>
                <a:cubicBezTo>
                  <a:pt x="34556" y="4702"/>
                  <a:pt x="34520" y="4878"/>
                  <a:pt x="34485" y="5098"/>
                </a:cubicBezTo>
                <a:cubicBezTo>
                  <a:pt x="34230" y="4737"/>
                  <a:pt x="34010" y="4402"/>
                  <a:pt x="33746" y="4041"/>
                </a:cubicBezTo>
                <a:cubicBezTo>
                  <a:pt x="33825" y="3707"/>
                  <a:pt x="33860" y="3337"/>
                  <a:pt x="33895" y="3011"/>
                </a:cubicBezTo>
                <a:cubicBezTo>
                  <a:pt x="33931" y="2826"/>
                  <a:pt x="33931" y="2641"/>
                  <a:pt x="33966" y="2457"/>
                </a:cubicBezTo>
                <a:close/>
                <a:moveTo>
                  <a:pt x="30999" y="2280"/>
                </a:moveTo>
                <a:cubicBezTo>
                  <a:pt x="31325" y="2677"/>
                  <a:pt x="31624" y="3082"/>
                  <a:pt x="31950" y="3487"/>
                </a:cubicBezTo>
                <a:lnTo>
                  <a:pt x="31950" y="4261"/>
                </a:lnTo>
                <a:cubicBezTo>
                  <a:pt x="31950" y="4552"/>
                  <a:pt x="31950" y="4842"/>
                  <a:pt x="31985" y="5142"/>
                </a:cubicBezTo>
                <a:cubicBezTo>
                  <a:pt x="31659" y="4737"/>
                  <a:pt x="31289" y="4332"/>
                  <a:pt x="30964" y="3962"/>
                </a:cubicBezTo>
                <a:lnTo>
                  <a:pt x="30964" y="3557"/>
                </a:lnTo>
                <a:cubicBezTo>
                  <a:pt x="30964" y="3117"/>
                  <a:pt x="30999" y="2721"/>
                  <a:pt x="30999" y="2280"/>
                </a:cubicBezTo>
                <a:close/>
                <a:moveTo>
                  <a:pt x="42259" y="2677"/>
                </a:moveTo>
                <a:lnTo>
                  <a:pt x="42259" y="2677"/>
                </a:lnTo>
                <a:cubicBezTo>
                  <a:pt x="42735" y="2941"/>
                  <a:pt x="43254" y="3117"/>
                  <a:pt x="43729" y="3302"/>
                </a:cubicBezTo>
                <a:cubicBezTo>
                  <a:pt x="43800" y="3962"/>
                  <a:pt x="43800" y="4587"/>
                  <a:pt x="43800" y="5177"/>
                </a:cubicBezTo>
                <a:cubicBezTo>
                  <a:pt x="43324" y="4992"/>
                  <a:pt x="42849" y="4807"/>
                  <a:pt x="42374" y="4587"/>
                </a:cubicBezTo>
                <a:cubicBezTo>
                  <a:pt x="42374" y="3962"/>
                  <a:pt x="42330" y="3337"/>
                  <a:pt x="42259" y="2677"/>
                </a:cubicBezTo>
                <a:close/>
                <a:moveTo>
                  <a:pt x="19518" y="1655"/>
                </a:moveTo>
                <a:cubicBezTo>
                  <a:pt x="19923" y="2060"/>
                  <a:pt x="20364" y="2421"/>
                  <a:pt x="20804" y="2791"/>
                </a:cubicBezTo>
                <a:cubicBezTo>
                  <a:pt x="20619" y="3601"/>
                  <a:pt x="20434" y="4402"/>
                  <a:pt x="20284" y="5247"/>
                </a:cubicBezTo>
                <a:cubicBezTo>
                  <a:pt x="19844" y="4922"/>
                  <a:pt x="19404" y="4587"/>
                  <a:pt x="18999" y="4217"/>
                </a:cubicBezTo>
                <a:cubicBezTo>
                  <a:pt x="19149" y="3337"/>
                  <a:pt x="19334" y="2501"/>
                  <a:pt x="19518" y="1655"/>
                </a:cubicBezTo>
                <a:close/>
                <a:moveTo>
                  <a:pt x="10274" y="1180"/>
                </a:moveTo>
                <a:cubicBezTo>
                  <a:pt x="10494" y="1356"/>
                  <a:pt x="10679" y="1541"/>
                  <a:pt x="10899" y="1726"/>
                </a:cubicBezTo>
                <a:cubicBezTo>
                  <a:pt x="10855" y="2941"/>
                  <a:pt x="10820" y="4147"/>
                  <a:pt x="10820" y="5362"/>
                </a:cubicBezTo>
                <a:cubicBezTo>
                  <a:pt x="10635" y="5212"/>
                  <a:pt x="10415" y="5062"/>
                  <a:pt x="10239" y="4922"/>
                </a:cubicBezTo>
                <a:cubicBezTo>
                  <a:pt x="10239" y="3671"/>
                  <a:pt x="10239" y="2421"/>
                  <a:pt x="10274" y="1180"/>
                </a:cubicBezTo>
                <a:close/>
                <a:moveTo>
                  <a:pt x="13681" y="1321"/>
                </a:moveTo>
                <a:cubicBezTo>
                  <a:pt x="13902" y="1576"/>
                  <a:pt x="14122" y="1875"/>
                  <a:pt x="14342" y="2166"/>
                </a:cubicBezTo>
                <a:cubicBezTo>
                  <a:pt x="14271" y="3196"/>
                  <a:pt x="14201" y="4297"/>
                  <a:pt x="14201" y="5397"/>
                </a:cubicBezTo>
                <a:cubicBezTo>
                  <a:pt x="13981" y="5142"/>
                  <a:pt x="13761" y="4842"/>
                  <a:pt x="13541" y="4552"/>
                </a:cubicBezTo>
                <a:cubicBezTo>
                  <a:pt x="13576" y="3451"/>
                  <a:pt x="13611" y="2351"/>
                  <a:pt x="13681" y="1321"/>
                </a:cubicBezTo>
                <a:close/>
                <a:moveTo>
                  <a:pt x="27257" y="2721"/>
                </a:moveTo>
                <a:cubicBezTo>
                  <a:pt x="27662" y="3046"/>
                  <a:pt x="28067" y="3381"/>
                  <a:pt x="28463" y="3707"/>
                </a:cubicBezTo>
                <a:lnTo>
                  <a:pt x="28138" y="5467"/>
                </a:lnTo>
                <a:cubicBezTo>
                  <a:pt x="27697" y="5177"/>
                  <a:pt x="27292" y="4842"/>
                  <a:pt x="26852" y="4517"/>
                </a:cubicBezTo>
                <a:cubicBezTo>
                  <a:pt x="26967" y="3997"/>
                  <a:pt x="27072" y="3487"/>
                  <a:pt x="27222" y="2976"/>
                </a:cubicBezTo>
                <a:cubicBezTo>
                  <a:pt x="27222" y="2897"/>
                  <a:pt x="27257" y="2791"/>
                  <a:pt x="27257" y="2721"/>
                </a:cubicBezTo>
                <a:close/>
                <a:moveTo>
                  <a:pt x="37311" y="2351"/>
                </a:moveTo>
                <a:cubicBezTo>
                  <a:pt x="37637" y="2791"/>
                  <a:pt x="37972" y="3231"/>
                  <a:pt x="38333" y="3636"/>
                </a:cubicBezTo>
                <a:cubicBezTo>
                  <a:pt x="38262" y="4261"/>
                  <a:pt x="38148" y="4878"/>
                  <a:pt x="37972" y="5467"/>
                </a:cubicBezTo>
                <a:cubicBezTo>
                  <a:pt x="37637" y="5098"/>
                  <a:pt x="37311" y="4737"/>
                  <a:pt x="36977" y="4297"/>
                </a:cubicBezTo>
                <a:cubicBezTo>
                  <a:pt x="37126" y="3671"/>
                  <a:pt x="37232" y="3011"/>
                  <a:pt x="37311" y="2351"/>
                </a:cubicBezTo>
                <a:close/>
                <a:moveTo>
                  <a:pt x="32945" y="2976"/>
                </a:moveTo>
                <a:cubicBezTo>
                  <a:pt x="33200" y="3337"/>
                  <a:pt x="33455" y="3707"/>
                  <a:pt x="33710" y="4076"/>
                </a:cubicBezTo>
                <a:cubicBezTo>
                  <a:pt x="33640" y="4587"/>
                  <a:pt x="33605" y="5098"/>
                  <a:pt x="33570" y="5617"/>
                </a:cubicBezTo>
                <a:cubicBezTo>
                  <a:pt x="33349" y="5318"/>
                  <a:pt x="33129" y="5027"/>
                  <a:pt x="32945" y="4737"/>
                </a:cubicBezTo>
                <a:cubicBezTo>
                  <a:pt x="32909" y="4112"/>
                  <a:pt x="32909" y="3522"/>
                  <a:pt x="32945" y="2976"/>
                </a:cubicBezTo>
                <a:close/>
                <a:moveTo>
                  <a:pt x="16913" y="1981"/>
                </a:moveTo>
                <a:cubicBezTo>
                  <a:pt x="17097" y="2236"/>
                  <a:pt x="17282" y="2457"/>
                  <a:pt x="17502" y="2721"/>
                </a:cubicBezTo>
                <a:cubicBezTo>
                  <a:pt x="17353" y="3671"/>
                  <a:pt x="17238" y="4622"/>
                  <a:pt x="17168" y="5652"/>
                </a:cubicBezTo>
                <a:cubicBezTo>
                  <a:pt x="16983" y="5432"/>
                  <a:pt x="16763" y="5247"/>
                  <a:pt x="16578" y="5027"/>
                </a:cubicBezTo>
                <a:cubicBezTo>
                  <a:pt x="16657" y="3962"/>
                  <a:pt x="16763" y="2976"/>
                  <a:pt x="16913" y="1981"/>
                </a:cubicBezTo>
                <a:close/>
                <a:moveTo>
                  <a:pt x="24141" y="2571"/>
                </a:moveTo>
                <a:cubicBezTo>
                  <a:pt x="24546" y="2897"/>
                  <a:pt x="24986" y="3231"/>
                  <a:pt x="25426" y="3522"/>
                </a:cubicBezTo>
                <a:cubicBezTo>
                  <a:pt x="25347" y="3777"/>
                  <a:pt x="25276" y="4076"/>
                  <a:pt x="25206" y="4332"/>
                </a:cubicBezTo>
                <a:lnTo>
                  <a:pt x="25021" y="5142"/>
                </a:lnTo>
                <a:cubicBezTo>
                  <a:pt x="24986" y="5318"/>
                  <a:pt x="24942" y="5467"/>
                  <a:pt x="24907" y="5652"/>
                </a:cubicBezTo>
                <a:cubicBezTo>
                  <a:pt x="24466" y="5362"/>
                  <a:pt x="23991" y="5062"/>
                  <a:pt x="23551" y="4772"/>
                </a:cubicBezTo>
                <a:cubicBezTo>
                  <a:pt x="23586" y="4657"/>
                  <a:pt x="23586" y="4517"/>
                  <a:pt x="23621" y="4402"/>
                </a:cubicBezTo>
                <a:cubicBezTo>
                  <a:pt x="23771" y="3821"/>
                  <a:pt x="23956" y="3196"/>
                  <a:pt x="24141" y="2571"/>
                </a:cubicBezTo>
                <a:close/>
                <a:moveTo>
                  <a:pt x="39688" y="2897"/>
                </a:moveTo>
                <a:cubicBezTo>
                  <a:pt x="40058" y="3231"/>
                  <a:pt x="40463" y="3557"/>
                  <a:pt x="40903" y="3821"/>
                </a:cubicBezTo>
                <a:cubicBezTo>
                  <a:pt x="40903" y="4437"/>
                  <a:pt x="40833" y="5062"/>
                  <a:pt x="40754" y="5652"/>
                </a:cubicBezTo>
                <a:cubicBezTo>
                  <a:pt x="40349" y="5397"/>
                  <a:pt x="39952" y="5142"/>
                  <a:pt x="39583" y="4807"/>
                </a:cubicBezTo>
                <a:cubicBezTo>
                  <a:pt x="39653" y="4182"/>
                  <a:pt x="39688" y="3522"/>
                  <a:pt x="39688" y="2897"/>
                </a:cubicBezTo>
                <a:close/>
                <a:moveTo>
                  <a:pt x="5758" y="1065"/>
                </a:moveTo>
                <a:lnTo>
                  <a:pt x="5793" y="1101"/>
                </a:lnTo>
                <a:cubicBezTo>
                  <a:pt x="5978" y="1286"/>
                  <a:pt x="6128" y="1470"/>
                  <a:pt x="6313" y="1655"/>
                </a:cubicBezTo>
                <a:cubicBezTo>
                  <a:pt x="6313" y="2976"/>
                  <a:pt x="6277" y="4332"/>
                  <a:pt x="6277" y="5688"/>
                </a:cubicBezTo>
                <a:cubicBezTo>
                  <a:pt x="6057" y="5503"/>
                  <a:pt x="5872" y="5318"/>
                  <a:pt x="5687" y="5142"/>
                </a:cubicBezTo>
                <a:cubicBezTo>
                  <a:pt x="5687" y="3777"/>
                  <a:pt x="5723" y="2421"/>
                  <a:pt x="5758" y="1065"/>
                </a:cubicBezTo>
                <a:close/>
                <a:moveTo>
                  <a:pt x="29828" y="2861"/>
                </a:moveTo>
                <a:cubicBezTo>
                  <a:pt x="30189" y="3231"/>
                  <a:pt x="30523" y="3601"/>
                  <a:pt x="30884" y="3997"/>
                </a:cubicBezTo>
                <a:lnTo>
                  <a:pt x="30884" y="4332"/>
                </a:lnTo>
                <a:cubicBezTo>
                  <a:pt x="30884" y="4772"/>
                  <a:pt x="30884" y="5247"/>
                  <a:pt x="30849" y="5723"/>
                </a:cubicBezTo>
                <a:cubicBezTo>
                  <a:pt x="30559" y="5467"/>
                  <a:pt x="30268" y="5212"/>
                  <a:pt x="29934" y="4957"/>
                </a:cubicBezTo>
                <a:cubicBezTo>
                  <a:pt x="29863" y="4878"/>
                  <a:pt x="29749" y="4807"/>
                  <a:pt x="29678" y="4702"/>
                </a:cubicBezTo>
                <a:cubicBezTo>
                  <a:pt x="29713" y="4332"/>
                  <a:pt x="29749" y="3927"/>
                  <a:pt x="29749" y="3522"/>
                </a:cubicBezTo>
                <a:cubicBezTo>
                  <a:pt x="29784" y="3302"/>
                  <a:pt x="29784" y="3082"/>
                  <a:pt x="29828" y="2861"/>
                </a:cubicBezTo>
                <a:close/>
                <a:moveTo>
                  <a:pt x="10935" y="1761"/>
                </a:moveTo>
                <a:cubicBezTo>
                  <a:pt x="11155" y="1946"/>
                  <a:pt x="11340" y="2096"/>
                  <a:pt x="11516" y="2280"/>
                </a:cubicBezTo>
                <a:cubicBezTo>
                  <a:pt x="11516" y="2351"/>
                  <a:pt x="11480" y="2421"/>
                  <a:pt x="11480" y="2501"/>
                </a:cubicBezTo>
                <a:cubicBezTo>
                  <a:pt x="11480" y="3636"/>
                  <a:pt x="11445" y="4772"/>
                  <a:pt x="11445" y="5872"/>
                </a:cubicBezTo>
                <a:cubicBezTo>
                  <a:pt x="11260" y="5723"/>
                  <a:pt x="11075" y="5582"/>
                  <a:pt x="10899" y="5397"/>
                </a:cubicBezTo>
                <a:cubicBezTo>
                  <a:pt x="10899" y="4182"/>
                  <a:pt x="10899" y="2976"/>
                  <a:pt x="10935" y="1761"/>
                </a:cubicBezTo>
                <a:close/>
                <a:moveTo>
                  <a:pt x="35947" y="3082"/>
                </a:moveTo>
                <a:cubicBezTo>
                  <a:pt x="36281" y="3522"/>
                  <a:pt x="36607" y="3927"/>
                  <a:pt x="36906" y="4332"/>
                </a:cubicBezTo>
                <a:cubicBezTo>
                  <a:pt x="36871" y="4587"/>
                  <a:pt x="36792" y="4842"/>
                  <a:pt x="36757" y="5098"/>
                </a:cubicBezTo>
                <a:cubicBezTo>
                  <a:pt x="36686" y="5362"/>
                  <a:pt x="36572" y="5652"/>
                  <a:pt x="36501" y="5943"/>
                </a:cubicBezTo>
                <a:cubicBezTo>
                  <a:pt x="36211" y="5538"/>
                  <a:pt x="35911" y="5142"/>
                  <a:pt x="35621" y="4737"/>
                </a:cubicBezTo>
                <a:cubicBezTo>
                  <a:pt x="35691" y="4332"/>
                  <a:pt x="35771" y="3962"/>
                  <a:pt x="35841" y="3601"/>
                </a:cubicBezTo>
                <a:cubicBezTo>
                  <a:pt x="35876" y="3416"/>
                  <a:pt x="35911" y="3231"/>
                  <a:pt x="35947" y="3082"/>
                </a:cubicBezTo>
                <a:close/>
                <a:moveTo>
                  <a:pt x="14377" y="2236"/>
                </a:moveTo>
                <a:cubicBezTo>
                  <a:pt x="14527" y="2421"/>
                  <a:pt x="14676" y="2641"/>
                  <a:pt x="14817" y="2826"/>
                </a:cubicBezTo>
                <a:cubicBezTo>
                  <a:pt x="14747" y="3856"/>
                  <a:pt x="14676" y="4922"/>
                  <a:pt x="14676" y="6022"/>
                </a:cubicBezTo>
                <a:cubicBezTo>
                  <a:pt x="14597" y="5943"/>
                  <a:pt x="14527" y="5872"/>
                  <a:pt x="14491" y="5802"/>
                </a:cubicBezTo>
                <a:cubicBezTo>
                  <a:pt x="14377" y="5688"/>
                  <a:pt x="14307" y="5582"/>
                  <a:pt x="14236" y="5467"/>
                </a:cubicBezTo>
                <a:lnTo>
                  <a:pt x="14236" y="5432"/>
                </a:lnTo>
                <a:cubicBezTo>
                  <a:pt x="14271" y="4332"/>
                  <a:pt x="14307" y="3266"/>
                  <a:pt x="14377" y="2236"/>
                </a:cubicBezTo>
                <a:close/>
                <a:moveTo>
                  <a:pt x="6383" y="1691"/>
                </a:moveTo>
                <a:cubicBezTo>
                  <a:pt x="6533" y="1875"/>
                  <a:pt x="6718" y="2016"/>
                  <a:pt x="6858" y="2201"/>
                </a:cubicBezTo>
                <a:cubicBezTo>
                  <a:pt x="6858" y="3522"/>
                  <a:pt x="6823" y="4842"/>
                  <a:pt x="6823" y="6163"/>
                </a:cubicBezTo>
                <a:cubicBezTo>
                  <a:pt x="6638" y="6022"/>
                  <a:pt x="6497" y="5872"/>
                  <a:pt x="6313" y="5723"/>
                </a:cubicBezTo>
                <a:cubicBezTo>
                  <a:pt x="6348" y="4402"/>
                  <a:pt x="6348" y="3046"/>
                  <a:pt x="6383" y="1691"/>
                </a:cubicBezTo>
                <a:close/>
                <a:moveTo>
                  <a:pt x="20839" y="2826"/>
                </a:moveTo>
                <a:cubicBezTo>
                  <a:pt x="21244" y="3196"/>
                  <a:pt x="21684" y="3487"/>
                  <a:pt x="22080" y="3821"/>
                </a:cubicBezTo>
                <a:cubicBezTo>
                  <a:pt x="21904" y="4587"/>
                  <a:pt x="21719" y="5397"/>
                  <a:pt x="21570" y="6163"/>
                </a:cubicBezTo>
                <a:cubicBezTo>
                  <a:pt x="21130" y="5908"/>
                  <a:pt x="20725" y="5617"/>
                  <a:pt x="20320" y="5318"/>
                </a:cubicBezTo>
                <a:cubicBezTo>
                  <a:pt x="20469" y="4437"/>
                  <a:pt x="20654" y="3636"/>
                  <a:pt x="20839" y="2826"/>
                </a:cubicBezTo>
                <a:close/>
                <a:moveTo>
                  <a:pt x="34811" y="3671"/>
                </a:moveTo>
                <a:cubicBezTo>
                  <a:pt x="34925" y="3856"/>
                  <a:pt x="35031" y="3997"/>
                  <a:pt x="35146" y="4182"/>
                </a:cubicBezTo>
                <a:cubicBezTo>
                  <a:pt x="35286" y="4367"/>
                  <a:pt x="35436" y="4552"/>
                  <a:pt x="35550" y="4737"/>
                </a:cubicBezTo>
                <a:cubicBezTo>
                  <a:pt x="35436" y="5212"/>
                  <a:pt x="35330" y="5723"/>
                  <a:pt x="35216" y="6198"/>
                </a:cubicBezTo>
                <a:cubicBezTo>
                  <a:pt x="35110" y="6022"/>
                  <a:pt x="34961" y="5802"/>
                  <a:pt x="34811" y="5617"/>
                </a:cubicBezTo>
                <a:cubicBezTo>
                  <a:pt x="34705" y="5432"/>
                  <a:pt x="34626" y="5283"/>
                  <a:pt x="34520" y="5142"/>
                </a:cubicBezTo>
                <a:cubicBezTo>
                  <a:pt x="34556" y="4957"/>
                  <a:pt x="34591" y="4737"/>
                  <a:pt x="34626" y="4552"/>
                </a:cubicBezTo>
                <a:cubicBezTo>
                  <a:pt x="34705" y="4261"/>
                  <a:pt x="34741" y="3962"/>
                  <a:pt x="34811" y="3671"/>
                </a:cubicBezTo>
                <a:close/>
                <a:moveTo>
                  <a:pt x="17538" y="2791"/>
                </a:moveTo>
                <a:cubicBezTo>
                  <a:pt x="17678" y="2941"/>
                  <a:pt x="17793" y="3082"/>
                  <a:pt x="17943" y="3231"/>
                </a:cubicBezTo>
                <a:cubicBezTo>
                  <a:pt x="17978" y="3266"/>
                  <a:pt x="18048" y="3337"/>
                  <a:pt x="18119" y="3416"/>
                </a:cubicBezTo>
                <a:cubicBezTo>
                  <a:pt x="17978" y="4332"/>
                  <a:pt x="17863" y="5247"/>
                  <a:pt x="17793" y="6242"/>
                </a:cubicBezTo>
                <a:cubicBezTo>
                  <a:pt x="17608" y="6057"/>
                  <a:pt x="17423" y="5872"/>
                  <a:pt x="17238" y="5688"/>
                </a:cubicBezTo>
                <a:cubicBezTo>
                  <a:pt x="17317" y="4702"/>
                  <a:pt x="17423" y="3707"/>
                  <a:pt x="17538" y="2791"/>
                </a:cubicBezTo>
                <a:close/>
                <a:moveTo>
                  <a:pt x="660" y="1576"/>
                </a:moveTo>
                <a:cubicBezTo>
                  <a:pt x="881" y="1691"/>
                  <a:pt x="1101" y="1761"/>
                  <a:pt x="1285" y="1875"/>
                </a:cubicBezTo>
                <a:lnTo>
                  <a:pt x="1285" y="6313"/>
                </a:lnTo>
                <a:cubicBezTo>
                  <a:pt x="1065" y="6242"/>
                  <a:pt x="881" y="6128"/>
                  <a:pt x="660" y="6057"/>
                </a:cubicBezTo>
                <a:lnTo>
                  <a:pt x="660" y="1576"/>
                </a:lnTo>
                <a:close/>
                <a:moveTo>
                  <a:pt x="31985" y="3557"/>
                </a:moveTo>
                <a:cubicBezTo>
                  <a:pt x="32284" y="3962"/>
                  <a:pt x="32575" y="4332"/>
                  <a:pt x="32865" y="4737"/>
                </a:cubicBezTo>
                <a:cubicBezTo>
                  <a:pt x="32865" y="5098"/>
                  <a:pt x="32909" y="5432"/>
                  <a:pt x="32909" y="5758"/>
                </a:cubicBezTo>
                <a:cubicBezTo>
                  <a:pt x="32945" y="5943"/>
                  <a:pt x="32945" y="6163"/>
                  <a:pt x="32980" y="6348"/>
                </a:cubicBezTo>
                <a:cubicBezTo>
                  <a:pt x="32645" y="5943"/>
                  <a:pt x="32355" y="5582"/>
                  <a:pt x="32029" y="5212"/>
                </a:cubicBezTo>
                <a:cubicBezTo>
                  <a:pt x="32029" y="4878"/>
                  <a:pt x="32029" y="4552"/>
                  <a:pt x="31985" y="4261"/>
                </a:cubicBezTo>
                <a:lnTo>
                  <a:pt x="31985" y="3557"/>
                </a:lnTo>
                <a:close/>
                <a:moveTo>
                  <a:pt x="40939" y="3856"/>
                </a:moveTo>
                <a:cubicBezTo>
                  <a:pt x="41379" y="4147"/>
                  <a:pt x="41854" y="4402"/>
                  <a:pt x="42294" y="4622"/>
                </a:cubicBezTo>
                <a:cubicBezTo>
                  <a:pt x="42294" y="5247"/>
                  <a:pt x="42224" y="5837"/>
                  <a:pt x="42109" y="6418"/>
                </a:cubicBezTo>
                <a:cubicBezTo>
                  <a:pt x="41669" y="6198"/>
                  <a:pt x="41194" y="5978"/>
                  <a:pt x="40789" y="5688"/>
                </a:cubicBezTo>
                <a:cubicBezTo>
                  <a:pt x="40868" y="5098"/>
                  <a:pt x="40939" y="4481"/>
                  <a:pt x="40939" y="3856"/>
                </a:cubicBezTo>
                <a:close/>
                <a:moveTo>
                  <a:pt x="28507" y="3777"/>
                </a:moveTo>
                <a:cubicBezTo>
                  <a:pt x="28578" y="3856"/>
                  <a:pt x="28683" y="3927"/>
                  <a:pt x="28763" y="3997"/>
                </a:cubicBezTo>
                <a:cubicBezTo>
                  <a:pt x="29018" y="4261"/>
                  <a:pt x="29308" y="4481"/>
                  <a:pt x="29608" y="4737"/>
                </a:cubicBezTo>
                <a:cubicBezTo>
                  <a:pt x="29564" y="5318"/>
                  <a:pt x="29493" y="5872"/>
                  <a:pt x="29458" y="6462"/>
                </a:cubicBezTo>
                <a:cubicBezTo>
                  <a:pt x="29124" y="6242"/>
                  <a:pt x="28798" y="6022"/>
                  <a:pt x="28507" y="5802"/>
                </a:cubicBezTo>
                <a:cubicBezTo>
                  <a:pt x="28393" y="5688"/>
                  <a:pt x="28287" y="5617"/>
                  <a:pt x="28173" y="5538"/>
                </a:cubicBezTo>
                <a:lnTo>
                  <a:pt x="28507" y="3777"/>
                </a:lnTo>
                <a:close/>
                <a:moveTo>
                  <a:pt x="11560" y="2351"/>
                </a:moveTo>
                <a:cubicBezTo>
                  <a:pt x="11736" y="2536"/>
                  <a:pt x="11921" y="2721"/>
                  <a:pt x="12106" y="2897"/>
                </a:cubicBezTo>
                <a:cubicBezTo>
                  <a:pt x="12141" y="2941"/>
                  <a:pt x="12176" y="2976"/>
                  <a:pt x="12176" y="3011"/>
                </a:cubicBezTo>
                <a:lnTo>
                  <a:pt x="12176" y="3046"/>
                </a:lnTo>
                <a:cubicBezTo>
                  <a:pt x="12176" y="4182"/>
                  <a:pt x="12141" y="5362"/>
                  <a:pt x="12141" y="6533"/>
                </a:cubicBezTo>
                <a:cubicBezTo>
                  <a:pt x="12106" y="6498"/>
                  <a:pt x="12070" y="6418"/>
                  <a:pt x="12000" y="6383"/>
                </a:cubicBezTo>
                <a:cubicBezTo>
                  <a:pt x="11850" y="6242"/>
                  <a:pt x="11701" y="6093"/>
                  <a:pt x="11516" y="5943"/>
                </a:cubicBezTo>
                <a:cubicBezTo>
                  <a:pt x="11516" y="4772"/>
                  <a:pt x="11516" y="3636"/>
                  <a:pt x="11560" y="2501"/>
                </a:cubicBezTo>
                <a:lnTo>
                  <a:pt x="11560" y="2351"/>
                </a:lnTo>
                <a:close/>
                <a:moveTo>
                  <a:pt x="25461" y="3557"/>
                </a:moveTo>
                <a:cubicBezTo>
                  <a:pt x="25646" y="3707"/>
                  <a:pt x="25787" y="3821"/>
                  <a:pt x="25972" y="3927"/>
                </a:cubicBezTo>
                <a:cubicBezTo>
                  <a:pt x="26227" y="4147"/>
                  <a:pt x="26526" y="4332"/>
                  <a:pt x="26782" y="4552"/>
                </a:cubicBezTo>
                <a:cubicBezTo>
                  <a:pt x="26667" y="5062"/>
                  <a:pt x="26562" y="5582"/>
                  <a:pt x="26412" y="6093"/>
                </a:cubicBezTo>
                <a:cubicBezTo>
                  <a:pt x="26412" y="6277"/>
                  <a:pt x="26377" y="6418"/>
                  <a:pt x="26342" y="6568"/>
                </a:cubicBezTo>
                <a:cubicBezTo>
                  <a:pt x="26042" y="6383"/>
                  <a:pt x="25787" y="6198"/>
                  <a:pt x="25496" y="6022"/>
                </a:cubicBezTo>
                <a:cubicBezTo>
                  <a:pt x="25311" y="5908"/>
                  <a:pt x="25127" y="5802"/>
                  <a:pt x="24942" y="5688"/>
                </a:cubicBezTo>
                <a:cubicBezTo>
                  <a:pt x="25021" y="5503"/>
                  <a:pt x="25056" y="5318"/>
                  <a:pt x="25091" y="5177"/>
                </a:cubicBezTo>
                <a:lnTo>
                  <a:pt x="25276" y="4332"/>
                </a:lnTo>
                <a:cubicBezTo>
                  <a:pt x="25347" y="4076"/>
                  <a:pt x="25382" y="3821"/>
                  <a:pt x="25461" y="3557"/>
                </a:cubicBezTo>
                <a:close/>
                <a:moveTo>
                  <a:pt x="38412" y="3671"/>
                </a:moveTo>
                <a:cubicBezTo>
                  <a:pt x="38738" y="4076"/>
                  <a:pt x="39143" y="4481"/>
                  <a:pt x="39512" y="4807"/>
                </a:cubicBezTo>
                <a:cubicBezTo>
                  <a:pt x="39433" y="5432"/>
                  <a:pt x="39292" y="6022"/>
                  <a:pt x="39107" y="6568"/>
                </a:cubicBezTo>
                <a:cubicBezTo>
                  <a:pt x="39072" y="6533"/>
                  <a:pt x="38993" y="6498"/>
                  <a:pt x="38958" y="6462"/>
                </a:cubicBezTo>
                <a:cubicBezTo>
                  <a:pt x="38632" y="6163"/>
                  <a:pt x="38333" y="5837"/>
                  <a:pt x="38042" y="5538"/>
                </a:cubicBezTo>
                <a:cubicBezTo>
                  <a:pt x="38192" y="4922"/>
                  <a:pt x="38297" y="4332"/>
                  <a:pt x="38412" y="3671"/>
                </a:cubicBezTo>
                <a:close/>
                <a:moveTo>
                  <a:pt x="33746" y="4147"/>
                </a:moveTo>
                <a:cubicBezTo>
                  <a:pt x="34010" y="4481"/>
                  <a:pt x="34230" y="4807"/>
                  <a:pt x="34450" y="5177"/>
                </a:cubicBezTo>
                <a:cubicBezTo>
                  <a:pt x="34371" y="5652"/>
                  <a:pt x="34265" y="6128"/>
                  <a:pt x="34186" y="6603"/>
                </a:cubicBezTo>
                <a:cubicBezTo>
                  <a:pt x="34010" y="6277"/>
                  <a:pt x="33825" y="5978"/>
                  <a:pt x="33605" y="5688"/>
                </a:cubicBezTo>
                <a:cubicBezTo>
                  <a:pt x="33640" y="5177"/>
                  <a:pt x="33675" y="4657"/>
                  <a:pt x="33746" y="4147"/>
                </a:cubicBezTo>
                <a:close/>
                <a:moveTo>
                  <a:pt x="1356" y="1911"/>
                </a:moveTo>
                <a:cubicBezTo>
                  <a:pt x="1576" y="2016"/>
                  <a:pt x="1796" y="2131"/>
                  <a:pt x="2016" y="2280"/>
                </a:cubicBezTo>
                <a:cubicBezTo>
                  <a:pt x="1981" y="3742"/>
                  <a:pt x="1981" y="5212"/>
                  <a:pt x="1981" y="6682"/>
                </a:cubicBezTo>
                <a:cubicBezTo>
                  <a:pt x="1761" y="6568"/>
                  <a:pt x="1576" y="6462"/>
                  <a:pt x="1356" y="6348"/>
                </a:cubicBezTo>
                <a:lnTo>
                  <a:pt x="1356" y="1911"/>
                </a:lnTo>
                <a:close/>
                <a:moveTo>
                  <a:pt x="14861" y="2897"/>
                </a:moveTo>
                <a:cubicBezTo>
                  <a:pt x="14932" y="3011"/>
                  <a:pt x="14967" y="3082"/>
                  <a:pt x="15037" y="3196"/>
                </a:cubicBezTo>
                <a:cubicBezTo>
                  <a:pt x="15117" y="3302"/>
                  <a:pt x="15222" y="3416"/>
                  <a:pt x="15301" y="3522"/>
                </a:cubicBezTo>
                <a:cubicBezTo>
                  <a:pt x="15222" y="4552"/>
                  <a:pt x="15152" y="5582"/>
                  <a:pt x="15152" y="6682"/>
                </a:cubicBezTo>
                <a:cubicBezTo>
                  <a:pt x="15081" y="6568"/>
                  <a:pt x="15002" y="6498"/>
                  <a:pt x="14932" y="6418"/>
                </a:cubicBezTo>
                <a:cubicBezTo>
                  <a:pt x="14861" y="6313"/>
                  <a:pt x="14782" y="6198"/>
                  <a:pt x="14712" y="6093"/>
                </a:cubicBezTo>
                <a:cubicBezTo>
                  <a:pt x="14747" y="4992"/>
                  <a:pt x="14782" y="3927"/>
                  <a:pt x="14861" y="2897"/>
                </a:cubicBezTo>
                <a:close/>
                <a:moveTo>
                  <a:pt x="6938" y="2236"/>
                </a:moveTo>
                <a:cubicBezTo>
                  <a:pt x="7114" y="2421"/>
                  <a:pt x="7334" y="2641"/>
                  <a:pt x="7519" y="2826"/>
                </a:cubicBezTo>
                <a:cubicBezTo>
                  <a:pt x="7519" y="4112"/>
                  <a:pt x="7483" y="5432"/>
                  <a:pt x="7483" y="6753"/>
                </a:cubicBezTo>
                <a:cubicBezTo>
                  <a:pt x="7263" y="6568"/>
                  <a:pt x="7078" y="6418"/>
                  <a:pt x="6894" y="6242"/>
                </a:cubicBezTo>
                <a:cubicBezTo>
                  <a:pt x="6894" y="4922"/>
                  <a:pt x="6894" y="3557"/>
                  <a:pt x="6938" y="2236"/>
                </a:cubicBezTo>
                <a:close/>
                <a:moveTo>
                  <a:pt x="30964" y="4041"/>
                </a:moveTo>
                <a:cubicBezTo>
                  <a:pt x="31289" y="4437"/>
                  <a:pt x="31659" y="4807"/>
                  <a:pt x="31985" y="5212"/>
                </a:cubicBezTo>
                <a:cubicBezTo>
                  <a:pt x="31985" y="5362"/>
                  <a:pt x="31985" y="5503"/>
                  <a:pt x="32029" y="5652"/>
                </a:cubicBezTo>
                <a:cubicBezTo>
                  <a:pt x="32029" y="6057"/>
                  <a:pt x="32064" y="6462"/>
                  <a:pt x="32064" y="6858"/>
                </a:cubicBezTo>
                <a:cubicBezTo>
                  <a:pt x="31694" y="6498"/>
                  <a:pt x="31289" y="6128"/>
                  <a:pt x="30928" y="5758"/>
                </a:cubicBezTo>
                <a:lnTo>
                  <a:pt x="30928" y="4332"/>
                </a:lnTo>
                <a:cubicBezTo>
                  <a:pt x="30928" y="4217"/>
                  <a:pt x="30964" y="4147"/>
                  <a:pt x="30964" y="4041"/>
                </a:cubicBezTo>
                <a:close/>
                <a:moveTo>
                  <a:pt x="18163" y="3451"/>
                </a:moveTo>
                <a:cubicBezTo>
                  <a:pt x="18418" y="3742"/>
                  <a:pt x="18673" y="3997"/>
                  <a:pt x="18964" y="4217"/>
                </a:cubicBezTo>
                <a:cubicBezTo>
                  <a:pt x="18823" y="5098"/>
                  <a:pt x="18709" y="6022"/>
                  <a:pt x="18638" y="6938"/>
                </a:cubicBezTo>
                <a:cubicBezTo>
                  <a:pt x="18383" y="6753"/>
                  <a:pt x="18119" y="6533"/>
                  <a:pt x="17863" y="6277"/>
                </a:cubicBezTo>
                <a:cubicBezTo>
                  <a:pt x="17943" y="5318"/>
                  <a:pt x="18013" y="4367"/>
                  <a:pt x="18163" y="3451"/>
                </a:cubicBezTo>
                <a:close/>
                <a:moveTo>
                  <a:pt x="42374" y="4657"/>
                </a:moveTo>
                <a:cubicBezTo>
                  <a:pt x="42849" y="4878"/>
                  <a:pt x="43324" y="5062"/>
                  <a:pt x="43800" y="5247"/>
                </a:cubicBezTo>
                <a:cubicBezTo>
                  <a:pt x="43765" y="5872"/>
                  <a:pt x="43694" y="6462"/>
                  <a:pt x="43580" y="7008"/>
                </a:cubicBezTo>
                <a:cubicBezTo>
                  <a:pt x="43104" y="6823"/>
                  <a:pt x="42629" y="6638"/>
                  <a:pt x="42189" y="6462"/>
                </a:cubicBezTo>
                <a:cubicBezTo>
                  <a:pt x="42294" y="5872"/>
                  <a:pt x="42374" y="5283"/>
                  <a:pt x="42374" y="4657"/>
                </a:cubicBezTo>
                <a:close/>
                <a:moveTo>
                  <a:pt x="2051" y="2316"/>
                </a:moveTo>
                <a:cubicBezTo>
                  <a:pt x="2272" y="2421"/>
                  <a:pt x="2456" y="2571"/>
                  <a:pt x="2677" y="2677"/>
                </a:cubicBezTo>
                <a:cubicBezTo>
                  <a:pt x="2677" y="4147"/>
                  <a:pt x="2641" y="5617"/>
                  <a:pt x="2641" y="7079"/>
                </a:cubicBezTo>
                <a:cubicBezTo>
                  <a:pt x="2456" y="6938"/>
                  <a:pt x="2236" y="6823"/>
                  <a:pt x="2051" y="6718"/>
                </a:cubicBezTo>
                <a:lnTo>
                  <a:pt x="2051" y="2316"/>
                </a:lnTo>
                <a:close/>
                <a:moveTo>
                  <a:pt x="22160" y="3856"/>
                </a:moveTo>
                <a:cubicBezTo>
                  <a:pt x="22600" y="4182"/>
                  <a:pt x="23040" y="4481"/>
                  <a:pt x="23480" y="4772"/>
                </a:cubicBezTo>
                <a:cubicBezTo>
                  <a:pt x="23295" y="5538"/>
                  <a:pt x="23110" y="6313"/>
                  <a:pt x="22926" y="7079"/>
                </a:cubicBezTo>
                <a:cubicBezTo>
                  <a:pt x="22485" y="6788"/>
                  <a:pt x="22045" y="6533"/>
                  <a:pt x="21605" y="6198"/>
                </a:cubicBezTo>
                <a:cubicBezTo>
                  <a:pt x="21755" y="5432"/>
                  <a:pt x="21940" y="4622"/>
                  <a:pt x="22160" y="3856"/>
                </a:cubicBezTo>
                <a:close/>
                <a:moveTo>
                  <a:pt x="36977" y="4367"/>
                </a:moveTo>
                <a:cubicBezTo>
                  <a:pt x="37311" y="4772"/>
                  <a:pt x="37637" y="5177"/>
                  <a:pt x="37972" y="5538"/>
                </a:cubicBezTo>
                <a:cubicBezTo>
                  <a:pt x="37857" y="5872"/>
                  <a:pt x="37787" y="6198"/>
                  <a:pt x="37672" y="6498"/>
                </a:cubicBezTo>
                <a:cubicBezTo>
                  <a:pt x="37602" y="6682"/>
                  <a:pt x="37487" y="6902"/>
                  <a:pt x="37417" y="7079"/>
                </a:cubicBezTo>
                <a:cubicBezTo>
                  <a:pt x="37126" y="6718"/>
                  <a:pt x="36827" y="6348"/>
                  <a:pt x="36537" y="5978"/>
                </a:cubicBezTo>
                <a:cubicBezTo>
                  <a:pt x="36651" y="5688"/>
                  <a:pt x="36721" y="5397"/>
                  <a:pt x="36792" y="5098"/>
                </a:cubicBezTo>
                <a:cubicBezTo>
                  <a:pt x="36871" y="4842"/>
                  <a:pt x="36906" y="4622"/>
                  <a:pt x="36977" y="4367"/>
                </a:cubicBezTo>
                <a:close/>
                <a:moveTo>
                  <a:pt x="32945" y="4807"/>
                </a:moveTo>
                <a:lnTo>
                  <a:pt x="32945" y="4807"/>
                </a:lnTo>
                <a:cubicBezTo>
                  <a:pt x="33129" y="5098"/>
                  <a:pt x="33349" y="5432"/>
                  <a:pt x="33570" y="5723"/>
                </a:cubicBezTo>
                <a:cubicBezTo>
                  <a:pt x="33526" y="5943"/>
                  <a:pt x="33526" y="6163"/>
                  <a:pt x="33526" y="6418"/>
                </a:cubicBezTo>
                <a:lnTo>
                  <a:pt x="33526" y="7193"/>
                </a:lnTo>
                <a:cubicBezTo>
                  <a:pt x="33385" y="6938"/>
                  <a:pt x="33200" y="6682"/>
                  <a:pt x="33015" y="6418"/>
                </a:cubicBezTo>
                <a:cubicBezTo>
                  <a:pt x="33015" y="6198"/>
                  <a:pt x="32980" y="5978"/>
                  <a:pt x="32980" y="5758"/>
                </a:cubicBezTo>
                <a:cubicBezTo>
                  <a:pt x="32945" y="5467"/>
                  <a:pt x="32945" y="5142"/>
                  <a:pt x="32945" y="4807"/>
                </a:cubicBezTo>
                <a:close/>
                <a:moveTo>
                  <a:pt x="7598" y="2861"/>
                </a:moveTo>
                <a:cubicBezTo>
                  <a:pt x="7668" y="2976"/>
                  <a:pt x="7774" y="3046"/>
                  <a:pt x="7888" y="3161"/>
                </a:cubicBezTo>
                <a:cubicBezTo>
                  <a:pt x="7994" y="3231"/>
                  <a:pt x="8073" y="3302"/>
                  <a:pt x="8179" y="3416"/>
                </a:cubicBezTo>
                <a:cubicBezTo>
                  <a:pt x="8179" y="4702"/>
                  <a:pt x="8179" y="5978"/>
                  <a:pt x="8144" y="7263"/>
                </a:cubicBezTo>
                <a:lnTo>
                  <a:pt x="8109" y="7228"/>
                </a:lnTo>
                <a:cubicBezTo>
                  <a:pt x="7924" y="7079"/>
                  <a:pt x="7739" y="6938"/>
                  <a:pt x="7554" y="6788"/>
                </a:cubicBezTo>
                <a:cubicBezTo>
                  <a:pt x="7554" y="5467"/>
                  <a:pt x="7554" y="4182"/>
                  <a:pt x="7598" y="2861"/>
                </a:cubicBezTo>
                <a:close/>
                <a:moveTo>
                  <a:pt x="12255" y="3082"/>
                </a:moveTo>
                <a:cubicBezTo>
                  <a:pt x="12396" y="3231"/>
                  <a:pt x="12546" y="3416"/>
                  <a:pt x="12695" y="3601"/>
                </a:cubicBezTo>
                <a:lnTo>
                  <a:pt x="12695" y="3927"/>
                </a:lnTo>
                <a:cubicBezTo>
                  <a:pt x="12660" y="5062"/>
                  <a:pt x="12660" y="6198"/>
                  <a:pt x="12660" y="7343"/>
                </a:cubicBezTo>
                <a:cubicBezTo>
                  <a:pt x="12660" y="7299"/>
                  <a:pt x="12616" y="7299"/>
                  <a:pt x="12616" y="7263"/>
                </a:cubicBezTo>
                <a:cubicBezTo>
                  <a:pt x="12511" y="7043"/>
                  <a:pt x="12361" y="6823"/>
                  <a:pt x="12220" y="6603"/>
                </a:cubicBezTo>
                <a:cubicBezTo>
                  <a:pt x="12220" y="5432"/>
                  <a:pt x="12220" y="4261"/>
                  <a:pt x="12255" y="3082"/>
                </a:cubicBezTo>
                <a:close/>
                <a:moveTo>
                  <a:pt x="15337" y="3601"/>
                </a:moveTo>
                <a:cubicBezTo>
                  <a:pt x="15521" y="3821"/>
                  <a:pt x="15698" y="4076"/>
                  <a:pt x="15882" y="4297"/>
                </a:cubicBezTo>
                <a:cubicBezTo>
                  <a:pt x="15812" y="5283"/>
                  <a:pt x="15777" y="6313"/>
                  <a:pt x="15742" y="7378"/>
                </a:cubicBezTo>
                <a:cubicBezTo>
                  <a:pt x="15557" y="7158"/>
                  <a:pt x="15372" y="6938"/>
                  <a:pt x="15187" y="6718"/>
                </a:cubicBezTo>
                <a:cubicBezTo>
                  <a:pt x="15222" y="5652"/>
                  <a:pt x="15257" y="4587"/>
                  <a:pt x="15337" y="3601"/>
                </a:cubicBezTo>
                <a:close/>
                <a:moveTo>
                  <a:pt x="35586" y="4807"/>
                </a:moveTo>
                <a:cubicBezTo>
                  <a:pt x="35876" y="5212"/>
                  <a:pt x="36167" y="5617"/>
                  <a:pt x="36466" y="5978"/>
                </a:cubicBezTo>
                <a:cubicBezTo>
                  <a:pt x="36316" y="6462"/>
                  <a:pt x="36167" y="6902"/>
                  <a:pt x="35991" y="7378"/>
                </a:cubicBezTo>
                <a:cubicBezTo>
                  <a:pt x="35771" y="7008"/>
                  <a:pt x="35506" y="6638"/>
                  <a:pt x="35251" y="6277"/>
                </a:cubicBezTo>
                <a:cubicBezTo>
                  <a:pt x="35401" y="5758"/>
                  <a:pt x="35471" y="5283"/>
                  <a:pt x="35586" y="4807"/>
                </a:cubicBezTo>
                <a:close/>
                <a:moveTo>
                  <a:pt x="29678" y="4772"/>
                </a:moveTo>
                <a:cubicBezTo>
                  <a:pt x="29749" y="4842"/>
                  <a:pt x="29828" y="4922"/>
                  <a:pt x="29898" y="4992"/>
                </a:cubicBezTo>
                <a:cubicBezTo>
                  <a:pt x="30224" y="5247"/>
                  <a:pt x="30559" y="5538"/>
                  <a:pt x="30849" y="5802"/>
                </a:cubicBezTo>
                <a:cubicBezTo>
                  <a:pt x="30849" y="6348"/>
                  <a:pt x="30814" y="6858"/>
                  <a:pt x="30779" y="7413"/>
                </a:cubicBezTo>
                <a:cubicBezTo>
                  <a:pt x="30444" y="7158"/>
                  <a:pt x="30118" y="6938"/>
                  <a:pt x="29784" y="6718"/>
                </a:cubicBezTo>
                <a:cubicBezTo>
                  <a:pt x="29678" y="6638"/>
                  <a:pt x="29608" y="6568"/>
                  <a:pt x="29493" y="6498"/>
                </a:cubicBezTo>
                <a:cubicBezTo>
                  <a:pt x="29564" y="5943"/>
                  <a:pt x="29608" y="5362"/>
                  <a:pt x="29678" y="4772"/>
                </a:cubicBezTo>
                <a:close/>
                <a:moveTo>
                  <a:pt x="39583" y="4842"/>
                </a:moveTo>
                <a:cubicBezTo>
                  <a:pt x="39952" y="5177"/>
                  <a:pt x="40313" y="5467"/>
                  <a:pt x="40718" y="5723"/>
                </a:cubicBezTo>
                <a:cubicBezTo>
                  <a:pt x="40648" y="6313"/>
                  <a:pt x="40498" y="6902"/>
                  <a:pt x="40278" y="7448"/>
                </a:cubicBezTo>
                <a:cubicBezTo>
                  <a:pt x="39873" y="7193"/>
                  <a:pt x="39512" y="6938"/>
                  <a:pt x="39143" y="6603"/>
                </a:cubicBezTo>
                <a:cubicBezTo>
                  <a:pt x="39363" y="6057"/>
                  <a:pt x="39468" y="5467"/>
                  <a:pt x="39583" y="4842"/>
                </a:cubicBezTo>
                <a:close/>
                <a:moveTo>
                  <a:pt x="26817" y="4587"/>
                </a:moveTo>
                <a:cubicBezTo>
                  <a:pt x="27257" y="4922"/>
                  <a:pt x="27697" y="5212"/>
                  <a:pt x="28102" y="5538"/>
                </a:cubicBezTo>
                <a:cubicBezTo>
                  <a:pt x="27988" y="6128"/>
                  <a:pt x="27882" y="6682"/>
                  <a:pt x="27768" y="7263"/>
                </a:cubicBezTo>
                <a:cubicBezTo>
                  <a:pt x="27768" y="7343"/>
                  <a:pt x="27733" y="7413"/>
                  <a:pt x="27733" y="7484"/>
                </a:cubicBezTo>
                <a:cubicBezTo>
                  <a:pt x="27292" y="7193"/>
                  <a:pt x="26852" y="6902"/>
                  <a:pt x="26377" y="6603"/>
                </a:cubicBezTo>
                <a:cubicBezTo>
                  <a:pt x="26412" y="6418"/>
                  <a:pt x="26447" y="6277"/>
                  <a:pt x="26482" y="6128"/>
                </a:cubicBezTo>
                <a:lnTo>
                  <a:pt x="26817" y="4587"/>
                </a:lnTo>
                <a:close/>
                <a:moveTo>
                  <a:pt x="2712" y="2756"/>
                </a:moveTo>
                <a:lnTo>
                  <a:pt x="3372" y="3196"/>
                </a:lnTo>
                <a:cubicBezTo>
                  <a:pt x="3337" y="4622"/>
                  <a:pt x="3337" y="6093"/>
                  <a:pt x="3337" y="7519"/>
                </a:cubicBezTo>
                <a:cubicBezTo>
                  <a:pt x="3117" y="7378"/>
                  <a:pt x="2932" y="7228"/>
                  <a:pt x="2712" y="7123"/>
                </a:cubicBezTo>
                <a:lnTo>
                  <a:pt x="2712" y="2756"/>
                </a:lnTo>
                <a:close/>
                <a:moveTo>
                  <a:pt x="43765" y="3337"/>
                </a:moveTo>
                <a:lnTo>
                  <a:pt x="43765" y="3337"/>
                </a:lnTo>
                <a:cubicBezTo>
                  <a:pt x="44275" y="3522"/>
                  <a:pt x="44751" y="3707"/>
                  <a:pt x="45235" y="3856"/>
                </a:cubicBezTo>
                <a:lnTo>
                  <a:pt x="45270" y="3821"/>
                </a:lnTo>
                <a:lnTo>
                  <a:pt x="45270" y="3821"/>
                </a:lnTo>
                <a:cubicBezTo>
                  <a:pt x="45376" y="5098"/>
                  <a:pt x="45305" y="6348"/>
                  <a:pt x="45015" y="7519"/>
                </a:cubicBezTo>
                <a:cubicBezTo>
                  <a:pt x="44531" y="7378"/>
                  <a:pt x="44055" y="7193"/>
                  <a:pt x="43615" y="7043"/>
                </a:cubicBezTo>
                <a:cubicBezTo>
                  <a:pt x="43729" y="6498"/>
                  <a:pt x="43835" y="5872"/>
                  <a:pt x="43835" y="5283"/>
                </a:cubicBezTo>
                <a:cubicBezTo>
                  <a:pt x="44354" y="5467"/>
                  <a:pt x="44830" y="5617"/>
                  <a:pt x="45270" y="5758"/>
                </a:cubicBezTo>
                <a:lnTo>
                  <a:pt x="45270" y="5723"/>
                </a:lnTo>
                <a:cubicBezTo>
                  <a:pt x="44830" y="5582"/>
                  <a:pt x="44354" y="5397"/>
                  <a:pt x="43835" y="5212"/>
                </a:cubicBezTo>
                <a:cubicBezTo>
                  <a:pt x="43870" y="4622"/>
                  <a:pt x="43835" y="3997"/>
                  <a:pt x="43765" y="3337"/>
                </a:cubicBezTo>
                <a:close/>
                <a:moveTo>
                  <a:pt x="34485" y="5247"/>
                </a:moveTo>
                <a:cubicBezTo>
                  <a:pt x="34591" y="5362"/>
                  <a:pt x="34670" y="5503"/>
                  <a:pt x="34776" y="5617"/>
                </a:cubicBezTo>
                <a:cubicBezTo>
                  <a:pt x="34925" y="5837"/>
                  <a:pt x="35066" y="6057"/>
                  <a:pt x="35216" y="6277"/>
                </a:cubicBezTo>
                <a:lnTo>
                  <a:pt x="34890" y="7704"/>
                </a:lnTo>
                <a:cubicBezTo>
                  <a:pt x="34741" y="7448"/>
                  <a:pt x="34591" y="7228"/>
                  <a:pt x="34485" y="7008"/>
                </a:cubicBezTo>
                <a:cubicBezTo>
                  <a:pt x="34406" y="6902"/>
                  <a:pt x="34336" y="6788"/>
                  <a:pt x="34265" y="6682"/>
                </a:cubicBezTo>
                <a:cubicBezTo>
                  <a:pt x="34336" y="6198"/>
                  <a:pt x="34406" y="5723"/>
                  <a:pt x="34485" y="5247"/>
                </a:cubicBezTo>
                <a:close/>
                <a:moveTo>
                  <a:pt x="8258" y="3451"/>
                </a:moveTo>
                <a:cubicBezTo>
                  <a:pt x="8434" y="3636"/>
                  <a:pt x="8654" y="3821"/>
                  <a:pt x="8875" y="3962"/>
                </a:cubicBezTo>
                <a:lnTo>
                  <a:pt x="8875" y="7783"/>
                </a:lnTo>
                <a:cubicBezTo>
                  <a:pt x="8654" y="7633"/>
                  <a:pt x="8434" y="7484"/>
                  <a:pt x="8214" y="7299"/>
                </a:cubicBezTo>
                <a:cubicBezTo>
                  <a:pt x="8214" y="6022"/>
                  <a:pt x="8214" y="4737"/>
                  <a:pt x="8258" y="3451"/>
                </a:cubicBezTo>
                <a:close/>
                <a:moveTo>
                  <a:pt x="18999" y="4297"/>
                </a:moveTo>
                <a:cubicBezTo>
                  <a:pt x="19404" y="4657"/>
                  <a:pt x="19844" y="4992"/>
                  <a:pt x="20284" y="5318"/>
                </a:cubicBezTo>
                <a:cubicBezTo>
                  <a:pt x="20144" y="6163"/>
                  <a:pt x="19994" y="7043"/>
                  <a:pt x="19923" y="7924"/>
                </a:cubicBezTo>
                <a:cubicBezTo>
                  <a:pt x="19483" y="7633"/>
                  <a:pt x="19078" y="7299"/>
                  <a:pt x="18673" y="7008"/>
                </a:cubicBezTo>
                <a:cubicBezTo>
                  <a:pt x="18744" y="6057"/>
                  <a:pt x="18858" y="5142"/>
                  <a:pt x="18999" y="4297"/>
                </a:cubicBezTo>
                <a:close/>
                <a:moveTo>
                  <a:pt x="23515" y="4807"/>
                </a:moveTo>
                <a:cubicBezTo>
                  <a:pt x="23991" y="5142"/>
                  <a:pt x="24431" y="5432"/>
                  <a:pt x="24907" y="5723"/>
                </a:cubicBezTo>
                <a:cubicBezTo>
                  <a:pt x="24722" y="6462"/>
                  <a:pt x="24546" y="7193"/>
                  <a:pt x="24361" y="7924"/>
                </a:cubicBezTo>
                <a:cubicBezTo>
                  <a:pt x="23885" y="7668"/>
                  <a:pt x="23445" y="7378"/>
                  <a:pt x="23005" y="7123"/>
                </a:cubicBezTo>
                <a:cubicBezTo>
                  <a:pt x="23181" y="6348"/>
                  <a:pt x="23331" y="5582"/>
                  <a:pt x="23515" y="4807"/>
                </a:cubicBezTo>
                <a:close/>
                <a:moveTo>
                  <a:pt x="12766" y="3671"/>
                </a:moveTo>
                <a:cubicBezTo>
                  <a:pt x="12880" y="3821"/>
                  <a:pt x="12986" y="3927"/>
                  <a:pt x="13100" y="4076"/>
                </a:cubicBezTo>
                <a:cubicBezTo>
                  <a:pt x="13056" y="5362"/>
                  <a:pt x="13056" y="6682"/>
                  <a:pt x="13100" y="8003"/>
                </a:cubicBezTo>
                <a:lnTo>
                  <a:pt x="13056" y="7959"/>
                </a:lnTo>
                <a:cubicBezTo>
                  <a:pt x="12916" y="7783"/>
                  <a:pt x="12801" y="7633"/>
                  <a:pt x="12731" y="7448"/>
                </a:cubicBezTo>
                <a:cubicBezTo>
                  <a:pt x="12695" y="6277"/>
                  <a:pt x="12731" y="5098"/>
                  <a:pt x="12731" y="3927"/>
                </a:cubicBezTo>
                <a:cubicBezTo>
                  <a:pt x="12731" y="3856"/>
                  <a:pt x="12731" y="3742"/>
                  <a:pt x="12766" y="3671"/>
                </a:cubicBezTo>
                <a:close/>
                <a:moveTo>
                  <a:pt x="33605" y="5802"/>
                </a:moveTo>
                <a:cubicBezTo>
                  <a:pt x="33825" y="6093"/>
                  <a:pt x="34010" y="6383"/>
                  <a:pt x="34186" y="6682"/>
                </a:cubicBezTo>
                <a:cubicBezTo>
                  <a:pt x="34151" y="7008"/>
                  <a:pt x="34115" y="7299"/>
                  <a:pt x="34080" y="7633"/>
                </a:cubicBezTo>
                <a:cubicBezTo>
                  <a:pt x="34080" y="7739"/>
                  <a:pt x="34080" y="7889"/>
                  <a:pt x="34045" y="8003"/>
                </a:cubicBezTo>
                <a:cubicBezTo>
                  <a:pt x="33895" y="7739"/>
                  <a:pt x="33746" y="7484"/>
                  <a:pt x="33605" y="7263"/>
                </a:cubicBezTo>
                <a:lnTo>
                  <a:pt x="33605" y="6418"/>
                </a:lnTo>
                <a:lnTo>
                  <a:pt x="33605" y="5802"/>
                </a:lnTo>
                <a:close/>
                <a:moveTo>
                  <a:pt x="3416" y="3266"/>
                </a:moveTo>
                <a:cubicBezTo>
                  <a:pt x="3636" y="3416"/>
                  <a:pt x="3856" y="3601"/>
                  <a:pt x="4032" y="3777"/>
                </a:cubicBezTo>
                <a:lnTo>
                  <a:pt x="4032" y="8038"/>
                </a:lnTo>
                <a:cubicBezTo>
                  <a:pt x="3812" y="7853"/>
                  <a:pt x="3636" y="7704"/>
                  <a:pt x="3416" y="7563"/>
                </a:cubicBezTo>
                <a:lnTo>
                  <a:pt x="3416" y="3266"/>
                </a:lnTo>
                <a:close/>
                <a:moveTo>
                  <a:pt x="15918" y="4367"/>
                </a:moveTo>
                <a:cubicBezTo>
                  <a:pt x="16103" y="4587"/>
                  <a:pt x="16323" y="4807"/>
                  <a:pt x="16508" y="5027"/>
                </a:cubicBezTo>
                <a:cubicBezTo>
                  <a:pt x="16437" y="6022"/>
                  <a:pt x="16402" y="7008"/>
                  <a:pt x="16402" y="8073"/>
                </a:cubicBezTo>
                <a:cubicBezTo>
                  <a:pt x="16182" y="7853"/>
                  <a:pt x="15997" y="7633"/>
                  <a:pt x="15777" y="7413"/>
                </a:cubicBezTo>
                <a:cubicBezTo>
                  <a:pt x="15812" y="6383"/>
                  <a:pt x="15847" y="5362"/>
                  <a:pt x="15918" y="4367"/>
                </a:cubicBezTo>
                <a:close/>
                <a:moveTo>
                  <a:pt x="32064" y="5283"/>
                </a:moveTo>
                <a:cubicBezTo>
                  <a:pt x="32355" y="5688"/>
                  <a:pt x="32689" y="6057"/>
                  <a:pt x="32980" y="6462"/>
                </a:cubicBezTo>
                <a:lnTo>
                  <a:pt x="32980" y="6753"/>
                </a:lnTo>
                <a:cubicBezTo>
                  <a:pt x="33015" y="7193"/>
                  <a:pt x="33050" y="7633"/>
                  <a:pt x="33085" y="8073"/>
                </a:cubicBezTo>
                <a:cubicBezTo>
                  <a:pt x="32795" y="7668"/>
                  <a:pt x="32469" y="7263"/>
                  <a:pt x="32135" y="6938"/>
                </a:cubicBezTo>
                <a:cubicBezTo>
                  <a:pt x="32099" y="6498"/>
                  <a:pt x="32099" y="6057"/>
                  <a:pt x="32064" y="5652"/>
                </a:cubicBezTo>
                <a:lnTo>
                  <a:pt x="32064" y="5283"/>
                </a:lnTo>
                <a:close/>
                <a:moveTo>
                  <a:pt x="40789" y="5758"/>
                </a:moveTo>
                <a:cubicBezTo>
                  <a:pt x="41194" y="6022"/>
                  <a:pt x="41634" y="6277"/>
                  <a:pt x="42109" y="6462"/>
                </a:cubicBezTo>
                <a:cubicBezTo>
                  <a:pt x="42004" y="7043"/>
                  <a:pt x="41819" y="7598"/>
                  <a:pt x="41599" y="8109"/>
                </a:cubicBezTo>
                <a:cubicBezTo>
                  <a:pt x="41159" y="7924"/>
                  <a:pt x="40718" y="7704"/>
                  <a:pt x="40313" y="7448"/>
                </a:cubicBezTo>
                <a:cubicBezTo>
                  <a:pt x="40534" y="6938"/>
                  <a:pt x="40683" y="6348"/>
                  <a:pt x="40789" y="5758"/>
                </a:cubicBezTo>
                <a:close/>
                <a:moveTo>
                  <a:pt x="38007" y="5582"/>
                </a:moveTo>
                <a:cubicBezTo>
                  <a:pt x="38297" y="5908"/>
                  <a:pt x="38588" y="6198"/>
                  <a:pt x="38922" y="6498"/>
                </a:cubicBezTo>
                <a:cubicBezTo>
                  <a:pt x="38958" y="6533"/>
                  <a:pt x="39028" y="6603"/>
                  <a:pt x="39107" y="6638"/>
                </a:cubicBezTo>
                <a:cubicBezTo>
                  <a:pt x="38958" y="6973"/>
                  <a:pt x="38852" y="7343"/>
                  <a:pt x="38702" y="7668"/>
                </a:cubicBezTo>
                <a:cubicBezTo>
                  <a:pt x="38588" y="7818"/>
                  <a:pt x="38517" y="8003"/>
                  <a:pt x="38447" y="8144"/>
                </a:cubicBezTo>
                <a:cubicBezTo>
                  <a:pt x="38112" y="7818"/>
                  <a:pt x="37787" y="7484"/>
                  <a:pt x="37452" y="7123"/>
                </a:cubicBezTo>
                <a:cubicBezTo>
                  <a:pt x="37567" y="6938"/>
                  <a:pt x="37637" y="6718"/>
                  <a:pt x="37707" y="6533"/>
                </a:cubicBezTo>
                <a:cubicBezTo>
                  <a:pt x="37822" y="6198"/>
                  <a:pt x="37928" y="5908"/>
                  <a:pt x="38007" y="5582"/>
                </a:cubicBezTo>
                <a:close/>
                <a:moveTo>
                  <a:pt x="8954" y="3997"/>
                </a:moveTo>
                <a:cubicBezTo>
                  <a:pt x="9139" y="4147"/>
                  <a:pt x="9359" y="4332"/>
                  <a:pt x="9535" y="4481"/>
                </a:cubicBezTo>
                <a:lnTo>
                  <a:pt x="9535" y="8223"/>
                </a:lnTo>
                <a:cubicBezTo>
                  <a:pt x="9315" y="8109"/>
                  <a:pt x="9139" y="7959"/>
                  <a:pt x="8919" y="7818"/>
                </a:cubicBezTo>
                <a:cubicBezTo>
                  <a:pt x="8919" y="6533"/>
                  <a:pt x="8919" y="5283"/>
                  <a:pt x="8954" y="3997"/>
                </a:cubicBezTo>
                <a:close/>
                <a:moveTo>
                  <a:pt x="13136" y="4147"/>
                </a:moveTo>
                <a:lnTo>
                  <a:pt x="13461" y="4587"/>
                </a:lnTo>
                <a:lnTo>
                  <a:pt x="13461" y="4992"/>
                </a:lnTo>
                <a:cubicBezTo>
                  <a:pt x="13426" y="6093"/>
                  <a:pt x="13426" y="7193"/>
                  <a:pt x="13426" y="8329"/>
                </a:cubicBezTo>
                <a:cubicBezTo>
                  <a:pt x="13356" y="8223"/>
                  <a:pt x="13241" y="8144"/>
                  <a:pt x="13136" y="8038"/>
                </a:cubicBezTo>
                <a:lnTo>
                  <a:pt x="13136" y="4147"/>
                </a:lnTo>
                <a:close/>
                <a:moveTo>
                  <a:pt x="36537" y="6057"/>
                </a:moveTo>
                <a:cubicBezTo>
                  <a:pt x="36792" y="6418"/>
                  <a:pt x="37091" y="6788"/>
                  <a:pt x="37382" y="7123"/>
                </a:cubicBezTo>
                <a:cubicBezTo>
                  <a:pt x="37197" y="7563"/>
                  <a:pt x="36977" y="7959"/>
                  <a:pt x="36757" y="8364"/>
                </a:cubicBezTo>
                <a:cubicBezTo>
                  <a:pt x="36501" y="8073"/>
                  <a:pt x="36281" y="7739"/>
                  <a:pt x="36026" y="7413"/>
                </a:cubicBezTo>
                <a:cubicBezTo>
                  <a:pt x="36211" y="6973"/>
                  <a:pt x="36387" y="6498"/>
                  <a:pt x="36537" y="6057"/>
                </a:cubicBezTo>
                <a:close/>
                <a:moveTo>
                  <a:pt x="28173" y="5582"/>
                </a:moveTo>
                <a:cubicBezTo>
                  <a:pt x="28287" y="5652"/>
                  <a:pt x="28358" y="5758"/>
                  <a:pt x="28463" y="5837"/>
                </a:cubicBezTo>
                <a:cubicBezTo>
                  <a:pt x="28763" y="6057"/>
                  <a:pt x="29088" y="6277"/>
                  <a:pt x="29423" y="6533"/>
                </a:cubicBezTo>
                <a:cubicBezTo>
                  <a:pt x="29388" y="6973"/>
                  <a:pt x="29308" y="7413"/>
                  <a:pt x="29238" y="7853"/>
                </a:cubicBezTo>
                <a:cubicBezTo>
                  <a:pt x="29203" y="8038"/>
                  <a:pt x="29168" y="8223"/>
                  <a:pt x="29124" y="8399"/>
                </a:cubicBezTo>
                <a:cubicBezTo>
                  <a:pt x="28763" y="8179"/>
                  <a:pt x="28428" y="7959"/>
                  <a:pt x="28138" y="7783"/>
                </a:cubicBezTo>
                <a:cubicBezTo>
                  <a:pt x="28023" y="7668"/>
                  <a:pt x="27917" y="7598"/>
                  <a:pt x="27768" y="7519"/>
                </a:cubicBezTo>
                <a:cubicBezTo>
                  <a:pt x="27803" y="7448"/>
                  <a:pt x="27803" y="7378"/>
                  <a:pt x="27847" y="7263"/>
                </a:cubicBezTo>
                <a:cubicBezTo>
                  <a:pt x="27953" y="6718"/>
                  <a:pt x="28067" y="6163"/>
                  <a:pt x="28173" y="5582"/>
                </a:cubicBezTo>
                <a:close/>
                <a:moveTo>
                  <a:pt x="30928" y="5872"/>
                </a:moveTo>
                <a:cubicBezTo>
                  <a:pt x="31289" y="6198"/>
                  <a:pt x="31694" y="6568"/>
                  <a:pt x="32064" y="6938"/>
                </a:cubicBezTo>
                <a:cubicBezTo>
                  <a:pt x="32064" y="7448"/>
                  <a:pt x="32099" y="7924"/>
                  <a:pt x="32064" y="8443"/>
                </a:cubicBezTo>
                <a:cubicBezTo>
                  <a:pt x="31694" y="8073"/>
                  <a:pt x="31254" y="7739"/>
                  <a:pt x="30849" y="7448"/>
                </a:cubicBezTo>
                <a:cubicBezTo>
                  <a:pt x="30884" y="6902"/>
                  <a:pt x="30884" y="6383"/>
                  <a:pt x="30928" y="5872"/>
                </a:cubicBezTo>
                <a:close/>
                <a:moveTo>
                  <a:pt x="4112" y="3821"/>
                </a:moveTo>
                <a:cubicBezTo>
                  <a:pt x="4296" y="3997"/>
                  <a:pt x="4517" y="4182"/>
                  <a:pt x="4693" y="4367"/>
                </a:cubicBezTo>
                <a:lnTo>
                  <a:pt x="4693" y="8549"/>
                </a:lnTo>
                <a:cubicBezTo>
                  <a:pt x="4473" y="8364"/>
                  <a:pt x="4296" y="8223"/>
                  <a:pt x="4076" y="8073"/>
                </a:cubicBezTo>
                <a:cubicBezTo>
                  <a:pt x="4076" y="6638"/>
                  <a:pt x="4076" y="5212"/>
                  <a:pt x="4112" y="3821"/>
                </a:cubicBezTo>
                <a:close/>
                <a:moveTo>
                  <a:pt x="9614" y="4517"/>
                </a:moveTo>
                <a:cubicBezTo>
                  <a:pt x="9649" y="4552"/>
                  <a:pt x="9684" y="4587"/>
                  <a:pt x="9755" y="4622"/>
                </a:cubicBezTo>
                <a:cubicBezTo>
                  <a:pt x="9869" y="4737"/>
                  <a:pt x="10019" y="4807"/>
                  <a:pt x="10160" y="4922"/>
                </a:cubicBezTo>
                <a:lnTo>
                  <a:pt x="10160" y="8663"/>
                </a:lnTo>
                <a:cubicBezTo>
                  <a:pt x="10089" y="8584"/>
                  <a:pt x="10019" y="8549"/>
                  <a:pt x="9940" y="8478"/>
                </a:cubicBezTo>
                <a:lnTo>
                  <a:pt x="9614" y="8258"/>
                </a:lnTo>
                <a:lnTo>
                  <a:pt x="9614" y="4517"/>
                </a:lnTo>
                <a:close/>
                <a:moveTo>
                  <a:pt x="35251" y="6348"/>
                </a:moveTo>
                <a:cubicBezTo>
                  <a:pt x="35471" y="6718"/>
                  <a:pt x="35727" y="7079"/>
                  <a:pt x="35991" y="7413"/>
                </a:cubicBezTo>
                <a:cubicBezTo>
                  <a:pt x="35806" y="7853"/>
                  <a:pt x="35656" y="8258"/>
                  <a:pt x="35471" y="8663"/>
                </a:cubicBezTo>
                <a:cubicBezTo>
                  <a:pt x="35330" y="8443"/>
                  <a:pt x="35181" y="8223"/>
                  <a:pt x="35066" y="8003"/>
                </a:cubicBezTo>
                <a:cubicBezTo>
                  <a:pt x="35031" y="7924"/>
                  <a:pt x="34961" y="7853"/>
                  <a:pt x="34925" y="7783"/>
                </a:cubicBezTo>
                <a:lnTo>
                  <a:pt x="35251" y="6348"/>
                </a:lnTo>
                <a:close/>
                <a:moveTo>
                  <a:pt x="42153" y="6498"/>
                </a:moveTo>
                <a:cubicBezTo>
                  <a:pt x="42629" y="6718"/>
                  <a:pt x="43069" y="6902"/>
                  <a:pt x="43544" y="7079"/>
                </a:cubicBezTo>
                <a:cubicBezTo>
                  <a:pt x="43430" y="7633"/>
                  <a:pt x="43210" y="8179"/>
                  <a:pt x="42990" y="8663"/>
                </a:cubicBezTo>
                <a:cubicBezTo>
                  <a:pt x="42550" y="8514"/>
                  <a:pt x="42074" y="8329"/>
                  <a:pt x="41634" y="8144"/>
                </a:cubicBezTo>
                <a:cubicBezTo>
                  <a:pt x="41854" y="7633"/>
                  <a:pt x="42039" y="7079"/>
                  <a:pt x="42153" y="6498"/>
                </a:cubicBezTo>
                <a:close/>
                <a:moveTo>
                  <a:pt x="16578" y="5098"/>
                </a:moveTo>
                <a:cubicBezTo>
                  <a:pt x="16763" y="5318"/>
                  <a:pt x="16983" y="5538"/>
                  <a:pt x="17168" y="5723"/>
                </a:cubicBezTo>
                <a:cubicBezTo>
                  <a:pt x="17097" y="6682"/>
                  <a:pt x="17062" y="7668"/>
                  <a:pt x="17062" y="8698"/>
                </a:cubicBezTo>
                <a:cubicBezTo>
                  <a:pt x="16842" y="8514"/>
                  <a:pt x="16657" y="8329"/>
                  <a:pt x="16437" y="8109"/>
                </a:cubicBezTo>
                <a:cubicBezTo>
                  <a:pt x="16472" y="7079"/>
                  <a:pt x="16508" y="6093"/>
                  <a:pt x="16578" y="5098"/>
                </a:cubicBezTo>
                <a:close/>
                <a:moveTo>
                  <a:pt x="20320" y="5362"/>
                </a:moveTo>
                <a:cubicBezTo>
                  <a:pt x="20725" y="5688"/>
                  <a:pt x="21130" y="5943"/>
                  <a:pt x="21535" y="6242"/>
                </a:cubicBezTo>
                <a:cubicBezTo>
                  <a:pt x="21385" y="7079"/>
                  <a:pt x="21244" y="7924"/>
                  <a:pt x="21094" y="8769"/>
                </a:cubicBezTo>
                <a:cubicBezTo>
                  <a:pt x="20725" y="8514"/>
                  <a:pt x="20320" y="8258"/>
                  <a:pt x="19959" y="7959"/>
                </a:cubicBezTo>
                <a:cubicBezTo>
                  <a:pt x="20064" y="7079"/>
                  <a:pt x="20179" y="6198"/>
                  <a:pt x="20320" y="5362"/>
                </a:cubicBezTo>
                <a:close/>
                <a:moveTo>
                  <a:pt x="33050" y="6533"/>
                </a:moveTo>
                <a:cubicBezTo>
                  <a:pt x="33200" y="6788"/>
                  <a:pt x="33385" y="7043"/>
                  <a:pt x="33526" y="7263"/>
                </a:cubicBezTo>
                <a:cubicBezTo>
                  <a:pt x="33526" y="7448"/>
                  <a:pt x="33526" y="7633"/>
                  <a:pt x="33570" y="7783"/>
                </a:cubicBezTo>
                <a:lnTo>
                  <a:pt x="33570" y="8769"/>
                </a:lnTo>
                <a:cubicBezTo>
                  <a:pt x="33420" y="8549"/>
                  <a:pt x="33305" y="8329"/>
                  <a:pt x="33165" y="8144"/>
                </a:cubicBezTo>
                <a:cubicBezTo>
                  <a:pt x="33129" y="7668"/>
                  <a:pt x="33085" y="7228"/>
                  <a:pt x="33050" y="6753"/>
                </a:cubicBezTo>
                <a:lnTo>
                  <a:pt x="33050" y="6533"/>
                </a:lnTo>
                <a:close/>
                <a:moveTo>
                  <a:pt x="24942" y="5723"/>
                </a:moveTo>
                <a:cubicBezTo>
                  <a:pt x="25127" y="5872"/>
                  <a:pt x="25311" y="5978"/>
                  <a:pt x="25496" y="6093"/>
                </a:cubicBezTo>
                <a:cubicBezTo>
                  <a:pt x="25752" y="6277"/>
                  <a:pt x="26042" y="6462"/>
                  <a:pt x="26306" y="6603"/>
                </a:cubicBezTo>
                <a:cubicBezTo>
                  <a:pt x="26157" y="7343"/>
                  <a:pt x="25937" y="8073"/>
                  <a:pt x="25752" y="8804"/>
                </a:cubicBezTo>
                <a:cubicBezTo>
                  <a:pt x="25567" y="8663"/>
                  <a:pt x="25382" y="8549"/>
                  <a:pt x="25206" y="8478"/>
                </a:cubicBezTo>
                <a:cubicBezTo>
                  <a:pt x="24942" y="8294"/>
                  <a:pt x="24686" y="8144"/>
                  <a:pt x="24431" y="8003"/>
                </a:cubicBezTo>
                <a:cubicBezTo>
                  <a:pt x="24431" y="7959"/>
                  <a:pt x="24396" y="7959"/>
                  <a:pt x="24396" y="7959"/>
                </a:cubicBezTo>
                <a:cubicBezTo>
                  <a:pt x="24581" y="7228"/>
                  <a:pt x="24766" y="6498"/>
                  <a:pt x="24942" y="5723"/>
                </a:cubicBezTo>
                <a:close/>
                <a:moveTo>
                  <a:pt x="13541" y="4657"/>
                </a:moveTo>
                <a:cubicBezTo>
                  <a:pt x="13761" y="4922"/>
                  <a:pt x="13981" y="5212"/>
                  <a:pt x="14201" y="5503"/>
                </a:cubicBezTo>
                <a:cubicBezTo>
                  <a:pt x="14157" y="6603"/>
                  <a:pt x="14157" y="7739"/>
                  <a:pt x="14157" y="8839"/>
                </a:cubicBezTo>
                <a:cubicBezTo>
                  <a:pt x="14157" y="8839"/>
                  <a:pt x="14122" y="8839"/>
                  <a:pt x="14122" y="8804"/>
                </a:cubicBezTo>
                <a:cubicBezTo>
                  <a:pt x="13902" y="8663"/>
                  <a:pt x="13681" y="8514"/>
                  <a:pt x="13497" y="8364"/>
                </a:cubicBezTo>
                <a:cubicBezTo>
                  <a:pt x="13497" y="7228"/>
                  <a:pt x="13497" y="6093"/>
                  <a:pt x="13541" y="4992"/>
                </a:cubicBezTo>
                <a:lnTo>
                  <a:pt x="13541" y="4657"/>
                </a:lnTo>
                <a:close/>
                <a:moveTo>
                  <a:pt x="34230" y="6753"/>
                </a:moveTo>
                <a:cubicBezTo>
                  <a:pt x="34300" y="6858"/>
                  <a:pt x="34371" y="6938"/>
                  <a:pt x="34406" y="7043"/>
                </a:cubicBezTo>
                <a:cubicBezTo>
                  <a:pt x="34556" y="7263"/>
                  <a:pt x="34741" y="7519"/>
                  <a:pt x="34890" y="7783"/>
                </a:cubicBezTo>
                <a:cubicBezTo>
                  <a:pt x="34776" y="8179"/>
                  <a:pt x="34670" y="8584"/>
                  <a:pt x="34591" y="8989"/>
                </a:cubicBezTo>
                <a:cubicBezTo>
                  <a:pt x="34520" y="8883"/>
                  <a:pt x="34485" y="8769"/>
                  <a:pt x="34450" y="8698"/>
                </a:cubicBezTo>
                <a:cubicBezTo>
                  <a:pt x="34336" y="8478"/>
                  <a:pt x="34230" y="8294"/>
                  <a:pt x="34115" y="8073"/>
                </a:cubicBezTo>
                <a:cubicBezTo>
                  <a:pt x="34115" y="7924"/>
                  <a:pt x="34115" y="7783"/>
                  <a:pt x="34151" y="7633"/>
                </a:cubicBezTo>
                <a:cubicBezTo>
                  <a:pt x="34151" y="7343"/>
                  <a:pt x="34186" y="7043"/>
                  <a:pt x="34230" y="6753"/>
                </a:cubicBezTo>
                <a:close/>
                <a:moveTo>
                  <a:pt x="39143" y="6682"/>
                </a:moveTo>
                <a:cubicBezTo>
                  <a:pt x="39512" y="6973"/>
                  <a:pt x="39873" y="7263"/>
                  <a:pt x="40243" y="7484"/>
                </a:cubicBezTo>
                <a:cubicBezTo>
                  <a:pt x="40173" y="7739"/>
                  <a:pt x="40058" y="7959"/>
                  <a:pt x="39952" y="8179"/>
                </a:cubicBezTo>
                <a:cubicBezTo>
                  <a:pt x="39803" y="8478"/>
                  <a:pt x="39653" y="8734"/>
                  <a:pt x="39468" y="8989"/>
                </a:cubicBezTo>
                <a:cubicBezTo>
                  <a:pt x="39178" y="8769"/>
                  <a:pt x="38852" y="8549"/>
                  <a:pt x="38553" y="8258"/>
                </a:cubicBezTo>
                <a:lnTo>
                  <a:pt x="38482" y="8179"/>
                </a:lnTo>
                <a:cubicBezTo>
                  <a:pt x="38553" y="8038"/>
                  <a:pt x="38667" y="7853"/>
                  <a:pt x="38738" y="7668"/>
                </a:cubicBezTo>
                <a:cubicBezTo>
                  <a:pt x="38887" y="7378"/>
                  <a:pt x="39028" y="7008"/>
                  <a:pt x="39143" y="6682"/>
                </a:cubicBezTo>
                <a:close/>
                <a:moveTo>
                  <a:pt x="10239" y="4992"/>
                </a:moveTo>
                <a:cubicBezTo>
                  <a:pt x="10415" y="5142"/>
                  <a:pt x="10635" y="5283"/>
                  <a:pt x="10820" y="5432"/>
                </a:cubicBezTo>
                <a:lnTo>
                  <a:pt x="10820" y="9103"/>
                </a:lnTo>
                <a:cubicBezTo>
                  <a:pt x="10635" y="8954"/>
                  <a:pt x="10415" y="8839"/>
                  <a:pt x="10239" y="8698"/>
                </a:cubicBezTo>
                <a:lnTo>
                  <a:pt x="10239" y="4992"/>
                </a:lnTo>
                <a:close/>
                <a:moveTo>
                  <a:pt x="43615" y="7079"/>
                </a:moveTo>
                <a:cubicBezTo>
                  <a:pt x="44055" y="7263"/>
                  <a:pt x="44531" y="7413"/>
                  <a:pt x="45015" y="7563"/>
                </a:cubicBezTo>
                <a:cubicBezTo>
                  <a:pt x="44865" y="8109"/>
                  <a:pt x="44645" y="8619"/>
                  <a:pt x="44425" y="9139"/>
                </a:cubicBezTo>
                <a:cubicBezTo>
                  <a:pt x="43949" y="8989"/>
                  <a:pt x="43509" y="8839"/>
                  <a:pt x="43069" y="8698"/>
                </a:cubicBezTo>
                <a:cubicBezTo>
                  <a:pt x="43289" y="8179"/>
                  <a:pt x="43474" y="7668"/>
                  <a:pt x="43615" y="7079"/>
                </a:cubicBezTo>
                <a:close/>
                <a:moveTo>
                  <a:pt x="4772" y="4402"/>
                </a:moveTo>
                <a:cubicBezTo>
                  <a:pt x="5027" y="4622"/>
                  <a:pt x="5247" y="4842"/>
                  <a:pt x="5503" y="5062"/>
                </a:cubicBezTo>
                <a:cubicBezTo>
                  <a:pt x="5538" y="5098"/>
                  <a:pt x="5573" y="5142"/>
                  <a:pt x="5617" y="5177"/>
                </a:cubicBezTo>
                <a:cubicBezTo>
                  <a:pt x="5617" y="6163"/>
                  <a:pt x="5573" y="7123"/>
                  <a:pt x="5573" y="8109"/>
                </a:cubicBezTo>
                <a:lnTo>
                  <a:pt x="5573" y="9209"/>
                </a:lnTo>
                <a:cubicBezTo>
                  <a:pt x="5538" y="9209"/>
                  <a:pt x="5503" y="9174"/>
                  <a:pt x="5503" y="9174"/>
                </a:cubicBezTo>
                <a:cubicBezTo>
                  <a:pt x="5247" y="8954"/>
                  <a:pt x="4992" y="8769"/>
                  <a:pt x="4772" y="8584"/>
                </a:cubicBezTo>
                <a:cubicBezTo>
                  <a:pt x="4737" y="7193"/>
                  <a:pt x="4772" y="5802"/>
                  <a:pt x="4772" y="4402"/>
                </a:cubicBezTo>
                <a:close/>
                <a:moveTo>
                  <a:pt x="14236" y="5582"/>
                </a:moveTo>
                <a:cubicBezTo>
                  <a:pt x="14307" y="5652"/>
                  <a:pt x="14377" y="5723"/>
                  <a:pt x="14421" y="5837"/>
                </a:cubicBezTo>
                <a:cubicBezTo>
                  <a:pt x="14491" y="5943"/>
                  <a:pt x="14562" y="6022"/>
                  <a:pt x="14676" y="6128"/>
                </a:cubicBezTo>
                <a:cubicBezTo>
                  <a:pt x="14641" y="6198"/>
                  <a:pt x="14641" y="6242"/>
                  <a:pt x="14641" y="6313"/>
                </a:cubicBezTo>
                <a:lnTo>
                  <a:pt x="14641" y="9209"/>
                </a:lnTo>
                <a:cubicBezTo>
                  <a:pt x="14491" y="9103"/>
                  <a:pt x="14377" y="8989"/>
                  <a:pt x="14236" y="8883"/>
                </a:cubicBezTo>
                <a:cubicBezTo>
                  <a:pt x="14201" y="7783"/>
                  <a:pt x="14201" y="6682"/>
                  <a:pt x="14236" y="5582"/>
                </a:cubicBezTo>
                <a:close/>
                <a:moveTo>
                  <a:pt x="17238" y="5758"/>
                </a:moveTo>
                <a:cubicBezTo>
                  <a:pt x="17423" y="5943"/>
                  <a:pt x="17608" y="6128"/>
                  <a:pt x="17793" y="6313"/>
                </a:cubicBezTo>
                <a:cubicBezTo>
                  <a:pt x="17722" y="7228"/>
                  <a:pt x="17678" y="8223"/>
                  <a:pt x="17643" y="9209"/>
                </a:cubicBezTo>
                <a:cubicBezTo>
                  <a:pt x="17458" y="9059"/>
                  <a:pt x="17282" y="8919"/>
                  <a:pt x="17097" y="8734"/>
                </a:cubicBezTo>
                <a:cubicBezTo>
                  <a:pt x="17133" y="7704"/>
                  <a:pt x="17168" y="6718"/>
                  <a:pt x="17238" y="5758"/>
                </a:cubicBezTo>
                <a:close/>
                <a:moveTo>
                  <a:pt x="29493" y="6568"/>
                </a:moveTo>
                <a:cubicBezTo>
                  <a:pt x="29564" y="6638"/>
                  <a:pt x="29678" y="6682"/>
                  <a:pt x="29749" y="6753"/>
                </a:cubicBezTo>
                <a:cubicBezTo>
                  <a:pt x="30083" y="6973"/>
                  <a:pt x="30444" y="7228"/>
                  <a:pt x="30779" y="7484"/>
                </a:cubicBezTo>
                <a:cubicBezTo>
                  <a:pt x="30744" y="8073"/>
                  <a:pt x="30664" y="8663"/>
                  <a:pt x="30559" y="9244"/>
                </a:cubicBezTo>
                <a:cubicBezTo>
                  <a:pt x="30154" y="8989"/>
                  <a:pt x="29784" y="8769"/>
                  <a:pt x="29423" y="8549"/>
                </a:cubicBezTo>
                <a:cubicBezTo>
                  <a:pt x="29344" y="8514"/>
                  <a:pt x="29273" y="8478"/>
                  <a:pt x="29168" y="8399"/>
                </a:cubicBezTo>
                <a:cubicBezTo>
                  <a:pt x="29238" y="8223"/>
                  <a:pt x="29273" y="8038"/>
                  <a:pt x="29273" y="7853"/>
                </a:cubicBezTo>
                <a:cubicBezTo>
                  <a:pt x="29388" y="7448"/>
                  <a:pt x="29423" y="7008"/>
                  <a:pt x="29493" y="6568"/>
                </a:cubicBezTo>
                <a:close/>
                <a:moveTo>
                  <a:pt x="37452" y="7193"/>
                </a:moveTo>
                <a:cubicBezTo>
                  <a:pt x="37751" y="7519"/>
                  <a:pt x="38077" y="7853"/>
                  <a:pt x="38412" y="8179"/>
                </a:cubicBezTo>
                <a:cubicBezTo>
                  <a:pt x="38148" y="8584"/>
                  <a:pt x="37892" y="8989"/>
                  <a:pt x="37567" y="9359"/>
                </a:cubicBezTo>
                <a:cubicBezTo>
                  <a:pt x="37567" y="9324"/>
                  <a:pt x="37531" y="9280"/>
                  <a:pt x="37487" y="9244"/>
                </a:cubicBezTo>
                <a:cubicBezTo>
                  <a:pt x="37232" y="8989"/>
                  <a:pt x="37012" y="8698"/>
                  <a:pt x="36792" y="8443"/>
                </a:cubicBezTo>
                <a:cubicBezTo>
                  <a:pt x="37012" y="8038"/>
                  <a:pt x="37232" y="7598"/>
                  <a:pt x="37452" y="7193"/>
                </a:cubicBezTo>
                <a:close/>
                <a:moveTo>
                  <a:pt x="33605" y="7378"/>
                </a:moveTo>
                <a:cubicBezTo>
                  <a:pt x="33746" y="7598"/>
                  <a:pt x="33895" y="7853"/>
                  <a:pt x="34045" y="8109"/>
                </a:cubicBezTo>
                <a:cubicBezTo>
                  <a:pt x="34045" y="8258"/>
                  <a:pt x="34010" y="8443"/>
                  <a:pt x="34010" y="8584"/>
                </a:cubicBezTo>
                <a:cubicBezTo>
                  <a:pt x="33966" y="8883"/>
                  <a:pt x="33966" y="9174"/>
                  <a:pt x="33931" y="9429"/>
                </a:cubicBezTo>
                <a:lnTo>
                  <a:pt x="33605" y="8883"/>
                </a:lnTo>
                <a:lnTo>
                  <a:pt x="33605" y="7783"/>
                </a:lnTo>
                <a:lnTo>
                  <a:pt x="33605" y="7378"/>
                </a:lnTo>
                <a:close/>
                <a:moveTo>
                  <a:pt x="36026" y="7484"/>
                </a:moveTo>
                <a:cubicBezTo>
                  <a:pt x="36246" y="7818"/>
                  <a:pt x="36466" y="8144"/>
                  <a:pt x="36721" y="8443"/>
                </a:cubicBezTo>
                <a:cubicBezTo>
                  <a:pt x="36501" y="8804"/>
                  <a:pt x="36246" y="9174"/>
                  <a:pt x="36026" y="9544"/>
                </a:cubicBezTo>
                <a:cubicBezTo>
                  <a:pt x="35841" y="9280"/>
                  <a:pt x="35656" y="9024"/>
                  <a:pt x="35506" y="8734"/>
                </a:cubicBezTo>
                <a:cubicBezTo>
                  <a:pt x="35691" y="8329"/>
                  <a:pt x="35841" y="7889"/>
                  <a:pt x="36026" y="7484"/>
                </a:cubicBezTo>
                <a:close/>
                <a:moveTo>
                  <a:pt x="10899" y="5467"/>
                </a:moveTo>
                <a:cubicBezTo>
                  <a:pt x="11075" y="5652"/>
                  <a:pt x="11260" y="5802"/>
                  <a:pt x="11445" y="5943"/>
                </a:cubicBezTo>
                <a:cubicBezTo>
                  <a:pt x="11480" y="7158"/>
                  <a:pt x="11480" y="8364"/>
                  <a:pt x="11516" y="9579"/>
                </a:cubicBezTo>
                <a:cubicBezTo>
                  <a:pt x="11296" y="9429"/>
                  <a:pt x="11120" y="9280"/>
                  <a:pt x="10899" y="9139"/>
                </a:cubicBezTo>
                <a:lnTo>
                  <a:pt x="10899" y="5467"/>
                </a:lnTo>
                <a:close/>
                <a:moveTo>
                  <a:pt x="21605" y="6277"/>
                </a:moveTo>
                <a:lnTo>
                  <a:pt x="22926" y="7158"/>
                </a:lnTo>
                <a:cubicBezTo>
                  <a:pt x="22741" y="7959"/>
                  <a:pt x="22565" y="8769"/>
                  <a:pt x="22415" y="9579"/>
                </a:cubicBezTo>
                <a:cubicBezTo>
                  <a:pt x="21975" y="9324"/>
                  <a:pt x="21570" y="9059"/>
                  <a:pt x="21130" y="8769"/>
                </a:cubicBezTo>
                <a:cubicBezTo>
                  <a:pt x="21279" y="7959"/>
                  <a:pt x="21420" y="7123"/>
                  <a:pt x="21605" y="6277"/>
                </a:cubicBezTo>
                <a:close/>
                <a:moveTo>
                  <a:pt x="32135" y="7008"/>
                </a:moveTo>
                <a:cubicBezTo>
                  <a:pt x="32469" y="7378"/>
                  <a:pt x="32795" y="7739"/>
                  <a:pt x="33085" y="8179"/>
                </a:cubicBezTo>
                <a:cubicBezTo>
                  <a:pt x="33129" y="8663"/>
                  <a:pt x="33129" y="9139"/>
                  <a:pt x="33129" y="9614"/>
                </a:cubicBezTo>
                <a:cubicBezTo>
                  <a:pt x="32830" y="9209"/>
                  <a:pt x="32504" y="8839"/>
                  <a:pt x="32135" y="8478"/>
                </a:cubicBezTo>
                <a:lnTo>
                  <a:pt x="32135" y="7008"/>
                </a:lnTo>
                <a:close/>
                <a:moveTo>
                  <a:pt x="40313" y="7519"/>
                </a:moveTo>
                <a:cubicBezTo>
                  <a:pt x="40718" y="7783"/>
                  <a:pt x="41123" y="7959"/>
                  <a:pt x="41564" y="8179"/>
                </a:cubicBezTo>
                <a:cubicBezTo>
                  <a:pt x="41449" y="8399"/>
                  <a:pt x="41343" y="8663"/>
                  <a:pt x="41194" y="8883"/>
                </a:cubicBezTo>
                <a:cubicBezTo>
                  <a:pt x="41053" y="9174"/>
                  <a:pt x="40868" y="9394"/>
                  <a:pt x="40683" y="9614"/>
                </a:cubicBezTo>
                <a:cubicBezTo>
                  <a:pt x="40278" y="9429"/>
                  <a:pt x="39908" y="9244"/>
                  <a:pt x="39547" y="9024"/>
                </a:cubicBezTo>
                <a:cubicBezTo>
                  <a:pt x="39688" y="8769"/>
                  <a:pt x="39873" y="8514"/>
                  <a:pt x="40023" y="8223"/>
                </a:cubicBezTo>
                <a:cubicBezTo>
                  <a:pt x="40129" y="8003"/>
                  <a:pt x="40208" y="7739"/>
                  <a:pt x="40313" y="7519"/>
                </a:cubicBezTo>
                <a:close/>
                <a:moveTo>
                  <a:pt x="14712" y="6198"/>
                </a:moveTo>
                <a:cubicBezTo>
                  <a:pt x="14782" y="6277"/>
                  <a:pt x="14817" y="6348"/>
                  <a:pt x="14896" y="6462"/>
                </a:cubicBezTo>
                <a:cubicBezTo>
                  <a:pt x="14967" y="6533"/>
                  <a:pt x="15037" y="6638"/>
                  <a:pt x="15152" y="6753"/>
                </a:cubicBezTo>
                <a:lnTo>
                  <a:pt x="15152" y="6902"/>
                </a:lnTo>
                <a:cubicBezTo>
                  <a:pt x="15117" y="7818"/>
                  <a:pt x="15117" y="8734"/>
                  <a:pt x="15117" y="9649"/>
                </a:cubicBezTo>
                <a:cubicBezTo>
                  <a:pt x="15081" y="9614"/>
                  <a:pt x="15081" y="9579"/>
                  <a:pt x="15037" y="9544"/>
                </a:cubicBezTo>
                <a:cubicBezTo>
                  <a:pt x="14932" y="9464"/>
                  <a:pt x="14817" y="9359"/>
                  <a:pt x="14712" y="9244"/>
                </a:cubicBezTo>
                <a:cubicBezTo>
                  <a:pt x="14676" y="8258"/>
                  <a:pt x="14676" y="7299"/>
                  <a:pt x="14712" y="6313"/>
                </a:cubicBezTo>
                <a:lnTo>
                  <a:pt x="14712" y="6198"/>
                </a:lnTo>
                <a:close/>
                <a:moveTo>
                  <a:pt x="26377" y="6638"/>
                </a:moveTo>
                <a:cubicBezTo>
                  <a:pt x="26817" y="6938"/>
                  <a:pt x="27257" y="7228"/>
                  <a:pt x="27697" y="7563"/>
                </a:cubicBezTo>
                <a:cubicBezTo>
                  <a:pt x="27548" y="8258"/>
                  <a:pt x="27363" y="8954"/>
                  <a:pt x="27143" y="9685"/>
                </a:cubicBezTo>
                <a:cubicBezTo>
                  <a:pt x="26703" y="9394"/>
                  <a:pt x="26227" y="9103"/>
                  <a:pt x="25787" y="8804"/>
                </a:cubicBezTo>
                <a:cubicBezTo>
                  <a:pt x="26007" y="8109"/>
                  <a:pt x="26192" y="7378"/>
                  <a:pt x="26377" y="6638"/>
                </a:cubicBezTo>
                <a:close/>
                <a:moveTo>
                  <a:pt x="5687" y="5247"/>
                </a:moveTo>
                <a:cubicBezTo>
                  <a:pt x="5872" y="5397"/>
                  <a:pt x="6057" y="5582"/>
                  <a:pt x="6277" y="5758"/>
                </a:cubicBezTo>
                <a:cubicBezTo>
                  <a:pt x="6233" y="6568"/>
                  <a:pt x="6233" y="7413"/>
                  <a:pt x="6233" y="8223"/>
                </a:cubicBezTo>
                <a:cubicBezTo>
                  <a:pt x="6233" y="8734"/>
                  <a:pt x="6233" y="9244"/>
                  <a:pt x="6198" y="9720"/>
                </a:cubicBezTo>
                <a:cubicBezTo>
                  <a:pt x="6013" y="9579"/>
                  <a:pt x="5837" y="9429"/>
                  <a:pt x="5617" y="9280"/>
                </a:cubicBezTo>
                <a:cubicBezTo>
                  <a:pt x="5617" y="8883"/>
                  <a:pt x="5652" y="8478"/>
                  <a:pt x="5652" y="8109"/>
                </a:cubicBezTo>
                <a:cubicBezTo>
                  <a:pt x="5652" y="7158"/>
                  <a:pt x="5652" y="6198"/>
                  <a:pt x="5687" y="5247"/>
                </a:cubicBezTo>
                <a:close/>
                <a:moveTo>
                  <a:pt x="34925" y="7853"/>
                </a:moveTo>
                <a:cubicBezTo>
                  <a:pt x="34961" y="7924"/>
                  <a:pt x="34996" y="7959"/>
                  <a:pt x="34996" y="8038"/>
                </a:cubicBezTo>
                <a:cubicBezTo>
                  <a:pt x="35146" y="8258"/>
                  <a:pt x="35286" y="8514"/>
                  <a:pt x="35436" y="8734"/>
                </a:cubicBezTo>
                <a:cubicBezTo>
                  <a:pt x="35286" y="9103"/>
                  <a:pt x="35110" y="9464"/>
                  <a:pt x="34961" y="9834"/>
                </a:cubicBezTo>
                <a:cubicBezTo>
                  <a:pt x="34925" y="9799"/>
                  <a:pt x="34925" y="9720"/>
                  <a:pt x="34890" y="9649"/>
                </a:cubicBezTo>
                <a:cubicBezTo>
                  <a:pt x="34776" y="9464"/>
                  <a:pt x="34705" y="9244"/>
                  <a:pt x="34626" y="9059"/>
                </a:cubicBezTo>
                <a:cubicBezTo>
                  <a:pt x="34705" y="8663"/>
                  <a:pt x="34811" y="8258"/>
                  <a:pt x="34925" y="7853"/>
                </a:cubicBezTo>
                <a:close/>
                <a:moveTo>
                  <a:pt x="17828" y="6348"/>
                </a:moveTo>
                <a:cubicBezTo>
                  <a:pt x="18083" y="6568"/>
                  <a:pt x="18339" y="6788"/>
                  <a:pt x="18603" y="7008"/>
                </a:cubicBezTo>
                <a:cubicBezTo>
                  <a:pt x="18524" y="7924"/>
                  <a:pt x="18488" y="8883"/>
                  <a:pt x="18453" y="9869"/>
                </a:cubicBezTo>
                <a:cubicBezTo>
                  <a:pt x="18198" y="9685"/>
                  <a:pt x="17978" y="9464"/>
                  <a:pt x="17722" y="9280"/>
                </a:cubicBezTo>
                <a:cubicBezTo>
                  <a:pt x="17722" y="8258"/>
                  <a:pt x="17793" y="7299"/>
                  <a:pt x="17828" y="6348"/>
                </a:cubicBezTo>
                <a:close/>
                <a:moveTo>
                  <a:pt x="38447" y="8223"/>
                </a:moveTo>
                <a:cubicBezTo>
                  <a:pt x="38482" y="8258"/>
                  <a:pt x="38482" y="8294"/>
                  <a:pt x="38517" y="8294"/>
                </a:cubicBezTo>
                <a:cubicBezTo>
                  <a:pt x="38808" y="8584"/>
                  <a:pt x="39143" y="8804"/>
                  <a:pt x="39433" y="9024"/>
                </a:cubicBezTo>
                <a:cubicBezTo>
                  <a:pt x="39178" y="9429"/>
                  <a:pt x="38852" y="9764"/>
                  <a:pt x="38482" y="10090"/>
                </a:cubicBezTo>
                <a:cubicBezTo>
                  <a:pt x="38192" y="9905"/>
                  <a:pt x="37892" y="9649"/>
                  <a:pt x="37637" y="9394"/>
                </a:cubicBezTo>
                <a:cubicBezTo>
                  <a:pt x="37928" y="9024"/>
                  <a:pt x="38192" y="8619"/>
                  <a:pt x="38447" y="8223"/>
                </a:cubicBezTo>
                <a:close/>
                <a:moveTo>
                  <a:pt x="11516" y="6022"/>
                </a:moveTo>
                <a:lnTo>
                  <a:pt x="11516" y="6022"/>
                </a:lnTo>
                <a:cubicBezTo>
                  <a:pt x="11665" y="6128"/>
                  <a:pt x="11815" y="6277"/>
                  <a:pt x="11956" y="6418"/>
                </a:cubicBezTo>
                <a:cubicBezTo>
                  <a:pt x="12035" y="6498"/>
                  <a:pt x="12106" y="6568"/>
                  <a:pt x="12141" y="6638"/>
                </a:cubicBezTo>
                <a:cubicBezTo>
                  <a:pt x="12176" y="7818"/>
                  <a:pt x="12176" y="8989"/>
                  <a:pt x="12220" y="10125"/>
                </a:cubicBezTo>
                <a:cubicBezTo>
                  <a:pt x="12141" y="10054"/>
                  <a:pt x="12070" y="10019"/>
                  <a:pt x="12000" y="9940"/>
                </a:cubicBezTo>
                <a:cubicBezTo>
                  <a:pt x="11850" y="9834"/>
                  <a:pt x="11701" y="9720"/>
                  <a:pt x="11595" y="9614"/>
                </a:cubicBezTo>
                <a:cubicBezTo>
                  <a:pt x="11560" y="8443"/>
                  <a:pt x="11516" y="7228"/>
                  <a:pt x="11516" y="6022"/>
                </a:cubicBezTo>
                <a:close/>
                <a:moveTo>
                  <a:pt x="41634" y="8179"/>
                </a:moveTo>
                <a:lnTo>
                  <a:pt x="42955" y="8734"/>
                </a:lnTo>
                <a:cubicBezTo>
                  <a:pt x="42849" y="8954"/>
                  <a:pt x="42699" y="9209"/>
                  <a:pt x="42550" y="9429"/>
                </a:cubicBezTo>
                <a:cubicBezTo>
                  <a:pt x="42374" y="9685"/>
                  <a:pt x="42189" y="9940"/>
                  <a:pt x="42004" y="10160"/>
                </a:cubicBezTo>
                <a:cubicBezTo>
                  <a:pt x="41564" y="10019"/>
                  <a:pt x="41123" y="9834"/>
                  <a:pt x="40718" y="9649"/>
                </a:cubicBezTo>
                <a:cubicBezTo>
                  <a:pt x="40903" y="9429"/>
                  <a:pt x="41088" y="9174"/>
                  <a:pt x="41229" y="8919"/>
                </a:cubicBezTo>
                <a:cubicBezTo>
                  <a:pt x="41379" y="8698"/>
                  <a:pt x="41528" y="8443"/>
                  <a:pt x="41634" y="8179"/>
                </a:cubicBezTo>
                <a:close/>
                <a:moveTo>
                  <a:pt x="6313" y="5802"/>
                </a:moveTo>
                <a:cubicBezTo>
                  <a:pt x="6497" y="5943"/>
                  <a:pt x="6638" y="6128"/>
                  <a:pt x="6823" y="6277"/>
                </a:cubicBezTo>
                <a:cubicBezTo>
                  <a:pt x="6823" y="7563"/>
                  <a:pt x="6788" y="8883"/>
                  <a:pt x="6788" y="10204"/>
                </a:cubicBezTo>
                <a:cubicBezTo>
                  <a:pt x="6603" y="10054"/>
                  <a:pt x="6453" y="9905"/>
                  <a:pt x="6277" y="9799"/>
                </a:cubicBezTo>
                <a:lnTo>
                  <a:pt x="6277" y="8223"/>
                </a:lnTo>
                <a:cubicBezTo>
                  <a:pt x="6313" y="7413"/>
                  <a:pt x="6313" y="6603"/>
                  <a:pt x="6313" y="5802"/>
                </a:cubicBezTo>
                <a:close/>
                <a:moveTo>
                  <a:pt x="30814" y="7519"/>
                </a:moveTo>
                <a:cubicBezTo>
                  <a:pt x="31254" y="7818"/>
                  <a:pt x="31659" y="8144"/>
                  <a:pt x="32064" y="8514"/>
                </a:cubicBezTo>
                <a:cubicBezTo>
                  <a:pt x="32029" y="8989"/>
                  <a:pt x="32029" y="9429"/>
                  <a:pt x="31950" y="9905"/>
                </a:cubicBezTo>
                <a:cubicBezTo>
                  <a:pt x="31914" y="10019"/>
                  <a:pt x="31914" y="10090"/>
                  <a:pt x="31879" y="10204"/>
                </a:cubicBezTo>
                <a:cubicBezTo>
                  <a:pt x="31474" y="9869"/>
                  <a:pt x="31034" y="9544"/>
                  <a:pt x="30594" y="9280"/>
                </a:cubicBezTo>
                <a:cubicBezTo>
                  <a:pt x="30708" y="8698"/>
                  <a:pt x="30779" y="8109"/>
                  <a:pt x="30814" y="7519"/>
                </a:cubicBezTo>
                <a:close/>
                <a:moveTo>
                  <a:pt x="15187" y="6823"/>
                </a:moveTo>
                <a:cubicBezTo>
                  <a:pt x="15372" y="7043"/>
                  <a:pt x="15557" y="7228"/>
                  <a:pt x="15742" y="7448"/>
                </a:cubicBezTo>
                <a:lnTo>
                  <a:pt x="15742" y="7519"/>
                </a:lnTo>
                <a:cubicBezTo>
                  <a:pt x="15698" y="8443"/>
                  <a:pt x="15698" y="9359"/>
                  <a:pt x="15742" y="10274"/>
                </a:cubicBezTo>
                <a:cubicBezTo>
                  <a:pt x="15698" y="10274"/>
                  <a:pt x="15698" y="10239"/>
                  <a:pt x="15698" y="10239"/>
                </a:cubicBezTo>
                <a:cubicBezTo>
                  <a:pt x="15521" y="10054"/>
                  <a:pt x="15372" y="9869"/>
                  <a:pt x="15187" y="9685"/>
                </a:cubicBezTo>
                <a:cubicBezTo>
                  <a:pt x="15152" y="8769"/>
                  <a:pt x="15152" y="7818"/>
                  <a:pt x="15187" y="6902"/>
                </a:cubicBezTo>
                <a:lnTo>
                  <a:pt x="15187" y="6823"/>
                </a:lnTo>
                <a:close/>
                <a:moveTo>
                  <a:pt x="33165" y="8258"/>
                </a:moveTo>
                <a:lnTo>
                  <a:pt x="33165" y="8258"/>
                </a:lnTo>
                <a:cubicBezTo>
                  <a:pt x="33305" y="8443"/>
                  <a:pt x="33420" y="8663"/>
                  <a:pt x="33570" y="8883"/>
                </a:cubicBezTo>
                <a:cubicBezTo>
                  <a:pt x="33570" y="9359"/>
                  <a:pt x="33570" y="9799"/>
                  <a:pt x="33526" y="10274"/>
                </a:cubicBezTo>
                <a:lnTo>
                  <a:pt x="33200" y="9720"/>
                </a:lnTo>
                <a:cubicBezTo>
                  <a:pt x="33200" y="9209"/>
                  <a:pt x="33200" y="8734"/>
                  <a:pt x="33165" y="8258"/>
                </a:cubicBezTo>
                <a:close/>
                <a:moveTo>
                  <a:pt x="34080" y="8179"/>
                </a:moveTo>
                <a:cubicBezTo>
                  <a:pt x="34186" y="8364"/>
                  <a:pt x="34300" y="8549"/>
                  <a:pt x="34371" y="8698"/>
                </a:cubicBezTo>
                <a:cubicBezTo>
                  <a:pt x="34450" y="8839"/>
                  <a:pt x="34520" y="8954"/>
                  <a:pt x="34556" y="9059"/>
                </a:cubicBezTo>
                <a:cubicBezTo>
                  <a:pt x="34450" y="9464"/>
                  <a:pt x="34371" y="9869"/>
                  <a:pt x="34265" y="10274"/>
                </a:cubicBezTo>
                <a:cubicBezTo>
                  <a:pt x="34230" y="10125"/>
                  <a:pt x="34186" y="9984"/>
                  <a:pt x="34115" y="9834"/>
                </a:cubicBezTo>
                <a:cubicBezTo>
                  <a:pt x="34080" y="9720"/>
                  <a:pt x="34045" y="9649"/>
                  <a:pt x="33966" y="9544"/>
                </a:cubicBezTo>
                <a:cubicBezTo>
                  <a:pt x="34010" y="9244"/>
                  <a:pt x="34045" y="8919"/>
                  <a:pt x="34045" y="8584"/>
                </a:cubicBezTo>
                <a:cubicBezTo>
                  <a:pt x="34080" y="8478"/>
                  <a:pt x="34080" y="8329"/>
                  <a:pt x="34080" y="8179"/>
                </a:cubicBezTo>
                <a:close/>
                <a:moveTo>
                  <a:pt x="36757" y="8478"/>
                </a:moveTo>
                <a:cubicBezTo>
                  <a:pt x="36977" y="8769"/>
                  <a:pt x="37197" y="9024"/>
                  <a:pt x="37417" y="9280"/>
                </a:cubicBezTo>
                <a:cubicBezTo>
                  <a:pt x="37452" y="9324"/>
                  <a:pt x="37487" y="9359"/>
                  <a:pt x="37531" y="9394"/>
                </a:cubicBezTo>
                <a:cubicBezTo>
                  <a:pt x="37267" y="9720"/>
                  <a:pt x="36942" y="10054"/>
                  <a:pt x="36651" y="10345"/>
                </a:cubicBezTo>
                <a:lnTo>
                  <a:pt x="36607" y="10310"/>
                </a:lnTo>
                <a:cubicBezTo>
                  <a:pt x="36431" y="10090"/>
                  <a:pt x="36246" y="9834"/>
                  <a:pt x="36061" y="9579"/>
                </a:cubicBezTo>
                <a:cubicBezTo>
                  <a:pt x="36281" y="9209"/>
                  <a:pt x="36537" y="8839"/>
                  <a:pt x="36757" y="8478"/>
                </a:cubicBezTo>
                <a:close/>
                <a:moveTo>
                  <a:pt x="23005" y="7158"/>
                </a:moveTo>
                <a:cubicBezTo>
                  <a:pt x="23445" y="7448"/>
                  <a:pt x="23885" y="7704"/>
                  <a:pt x="24325" y="8003"/>
                </a:cubicBezTo>
                <a:cubicBezTo>
                  <a:pt x="24325" y="8109"/>
                  <a:pt x="24281" y="8179"/>
                  <a:pt x="24246" y="8294"/>
                </a:cubicBezTo>
                <a:cubicBezTo>
                  <a:pt x="24061" y="8989"/>
                  <a:pt x="23920" y="9685"/>
                  <a:pt x="23736" y="10380"/>
                </a:cubicBezTo>
                <a:cubicBezTo>
                  <a:pt x="23295" y="10125"/>
                  <a:pt x="22890" y="9869"/>
                  <a:pt x="22450" y="9614"/>
                </a:cubicBezTo>
                <a:cubicBezTo>
                  <a:pt x="22635" y="8804"/>
                  <a:pt x="22785" y="8003"/>
                  <a:pt x="23005" y="7158"/>
                </a:cubicBezTo>
                <a:close/>
                <a:moveTo>
                  <a:pt x="27768" y="7598"/>
                </a:moveTo>
                <a:lnTo>
                  <a:pt x="28102" y="7818"/>
                </a:lnTo>
                <a:cubicBezTo>
                  <a:pt x="28393" y="8003"/>
                  <a:pt x="28763" y="8223"/>
                  <a:pt x="29124" y="8443"/>
                </a:cubicBezTo>
                <a:cubicBezTo>
                  <a:pt x="28948" y="9174"/>
                  <a:pt x="28763" y="9869"/>
                  <a:pt x="28543" y="10565"/>
                </a:cubicBezTo>
                <a:cubicBezTo>
                  <a:pt x="28067" y="10274"/>
                  <a:pt x="27627" y="9984"/>
                  <a:pt x="27222" y="9720"/>
                </a:cubicBezTo>
                <a:cubicBezTo>
                  <a:pt x="27407" y="8989"/>
                  <a:pt x="27627" y="8294"/>
                  <a:pt x="27768" y="7598"/>
                </a:cubicBezTo>
                <a:close/>
                <a:moveTo>
                  <a:pt x="35471" y="8804"/>
                </a:moveTo>
                <a:cubicBezTo>
                  <a:pt x="35656" y="9059"/>
                  <a:pt x="35806" y="9324"/>
                  <a:pt x="35991" y="9579"/>
                </a:cubicBezTo>
                <a:cubicBezTo>
                  <a:pt x="35771" y="9905"/>
                  <a:pt x="35550" y="10239"/>
                  <a:pt x="35330" y="10530"/>
                </a:cubicBezTo>
                <a:cubicBezTo>
                  <a:pt x="35330" y="10565"/>
                  <a:pt x="35286" y="10565"/>
                  <a:pt x="35286" y="10600"/>
                </a:cubicBezTo>
                <a:cubicBezTo>
                  <a:pt x="35181" y="10380"/>
                  <a:pt x="35066" y="10160"/>
                  <a:pt x="34996" y="9905"/>
                </a:cubicBezTo>
                <a:cubicBezTo>
                  <a:pt x="35146" y="9544"/>
                  <a:pt x="35330" y="9174"/>
                  <a:pt x="35471" y="8804"/>
                </a:cubicBezTo>
                <a:close/>
                <a:moveTo>
                  <a:pt x="43034" y="8734"/>
                </a:moveTo>
                <a:cubicBezTo>
                  <a:pt x="43474" y="8883"/>
                  <a:pt x="43914" y="9024"/>
                  <a:pt x="44390" y="9174"/>
                </a:cubicBezTo>
                <a:cubicBezTo>
                  <a:pt x="44240" y="9429"/>
                  <a:pt x="44090" y="9649"/>
                  <a:pt x="43949" y="9869"/>
                </a:cubicBezTo>
                <a:cubicBezTo>
                  <a:pt x="43765" y="10160"/>
                  <a:pt x="43580" y="10380"/>
                  <a:pt x="43360" y="10600"/>
                </a:cubicBezTo>
                <a:lnTo>
                  <a:pt x="43210" y="10530"/>
                </a:lnTo>
                <a:cubicBezTo>
                  <a:pt x="42814" y="10424"/>
                  <a:pt x="42444" y="10310"/>
                  <a:pt x="42074" y="10160"/>
                </a:cubicBezTo>
                <a:cubicBezTo>
                  <a:pt x="42259" y="9940"/>
                  <a:pt x="42444" y="9720"/>
                  <a:pt x="42594" y="9464"/>
                </a:cubicBezTo>
                <a:cubicBezTo>
                  <a:pt x="42770" y="9244"/>
                  <a:pt x="42884" y="8989"/>
                  <a:pt x="43034" y="8734"/>
                </a:cubicBezTo>
                <a:close/>
                <a:moveTo>
                  <a:pt x="6894" y="6313"/>
                </a:moveTo>
                <a:cubicBezTo>
                  <a:pt x="7078" y="6498"/>
                  <a:pt x="7263" y="6638"/>
                  <a:pt x="7483" y="6823"/>
                </a:cubicBezTo>
                <a:lnTo>
                  <a:pt x="7483" y="10679"/>
                </a:lnTo>
                <a:cubicBezTo>
                  <a:pt x="7263" y="10530"/>
                  <a:pt x="7043" y="10380"/>
                  <a:pt x="6858" y="10239"/>
                </a:cubicBezTo>
                <a:cubicBezTo>
                  <a:pt x="6858" y="8919"/>
                  <a:pt x="6858" y="7633"/>
                  <a:pt x="6894" y="6313"/>
                </a:cubicBezTo>
                <a:close/>
                <a:moveTo>
                  <a:pt x="12220" y="6718"/>
                </a:moveTo>
                <a:cubicBezTo>
                  <a:pt x="12361" y="6902"/>
                  <a:pt x="12475" y="7079"/>
                  <a:pt x="12581" y="7299"/>
                </a:cubicBezTo>
                <a:cubicBezTo>
                  <a:pt x="12581" y="7343"/>
                  <a:pt x="12616" y="7413"/>
                  <a:pt x="12660" y="7448"/>
                </a:cubicBezTo>
                <a:cubicBezTo>
                  <a:pt x="12660" y="8549"/>
                  <a:pt x="12695" y="9614"/>
                  <a:pt x="12731" y="10679"/>
                </a:cubicBezTo>
                <a:cubicBezTo>
                  <a:pt x="12616" y="10530"/>
                  <a:pt x="12511" y="10380"/>
                  <a:pt x="12290" y="10204"/>
                </a:cubicBezTo>
                <a:cubicBezTo>
                  <a:pt x="12255" y="9024"/>
                  <a:pt x="12220" y="7889"/>
                  <a:pt x="12220" y="6718"/>
                </a:cubicBezTo>
                <a:close/>
                <a:moveTo>
                  <a:pt x="39512" y="9059"/>
                </a:moveTo>
                <a:cubicBezTo>
                  <a:pt x="39873" y="9280"/>
                  <a:pt x="40243" y="9500"/>
                  <a:pt x="40648" y="9685"/>
                </a:cubicBezTo>
                <a:cubicBezTo>
                  <a:pt x="40278" y="10054"/>
                  <a:pt x="39908" y="10380"/>
                  <a:pt x="39512" y="10679"/>
                </a:cubicBezTo>
                <a:cubicBezTo>
                  <a:pt x="39178" y="10530"/>
                  <a:pt x="38852" y="10345"/>
                  <a:pt x="38553" y="10125"/>
                </a:cubicBezTo>
                <a:cubicBezTo>
                  <a:pt x="38887" y="9799"/>
                  <a:pt x="39213" y="9464"/>
                  <a:pt x="39512" y="9059"/>
                </a:cubicBezTo>
                <a:close/>
                <a:moveTo>
                  <a:pt x="18673" y="7043"/>
                </a:moveTo>
                <a:cubicBezTo>
                  <a:pt x="19078" y="7378"/>
                  <a:pt x="19483" y="7704"/>
                  <a:pt x="19879" y="8003"/>
                </a:cubicBezTo>
                <a:cubicBezTo>
                  <a:pt x="19809" y="8883"/>
                  <a:pt x="19703" y="9799"/>
                  <a:pt x="19624" y="10715"/>
                </a:cubicBezTo>
                <a:cubicBezTo>
                  <a:pt x="19263" y="10459"/>
                  <a:pt x="18893" y="10204"/>
                  <a:pt x="18524" y="9905"/>
                </a:cubicBezTo>
                <a:cubicBezTo>
                  <a:pt x="18524" y="8919"/>
                  <a:pt x="18603" y="7959"/>
                  <a:pt x="18673" y="7043"/>
                </a:cubicBezTo>
                <a:close/>
                <a:moveTo>
                  <a:pt x="660" y="6128"/>
                </a:moveTo>
                <a:cubicBezTo>
                  <a:pt x="881" y="6198"/>
                  <a:pt x="1065" y="6277"/>
                  <a:pt x="1285" y="6383"/>
                </a:cubicBezTo>
                <a:lnTo>
                  <a:pt x="1285" y="10864"/>
                </a:lnTo>
                <a:cubicBezTo>
                  <a:pt x="1065" y="10750"/>
                  <a:pt x="881" y="10679"/>
                  <a:pt x="660" y="10600"/>
                </a:cubicBezTo>
                <a:lnTo>
                  <a:pt x="660" y="6128"/>
                </a:lnTo>
                <a:close/>
                <a:moveTo>
                  <a:pt x="33605" y="8989"/>
                </a:moveTo>
                <a:cubicBezTo>
                  <a:pt x="33710" y="9174"/>
                  <a:pt x="33825" y="9359"/>
                  <a:pt x="33931" y="9579"/>
                </a:cubicBezTo>
                <a:cubicBezTo>
                  <a:pt x="33895" y="10019"/>
                  <a:pt x="33825" y="10459"/>
                  <a:pt x="33790" y="10899"/>
                </a:cubicBezTo>
                <a:cubicBezTo>
                  <a:pt x="33710" y="10715"/>
                  <a:pt x="33640" y="10530"/>
                  <a:pt x="33570" y="10380"/>
                </a:cubicBezTo>
                <a:cubicBezTo>
                  <a:pt x="33605" y="9905"/>
                  <a:pt x="33605" y="9429"/>
                  <a:pt x="33605" y="8989"/>
                </a:cubicBezTo>
                <a:close/>
                <a:moveTo>
                  <a:pt x="15777" y="7519"/>
                </a:moveTo>
                <a:lnTo>
                  <a:pt x="16402" y="8144"/>
                </a:lnTo>
                <a:lnTo>
                  <a:pt x="16402" y="8258"/>
                </a:lnTo>
                <a:cubicBezTo>
                  <a:pt x="16358" y="9174"/>
                  <a:pt x="16358" y="10054"/>
                  <a:pt x="16402" y="10970"/>
                </a:cubicBezTo>
                <a:cubicBezTo>
                  <a:pt x="16182" y="10750"/>
                  <a:pt x="15997" y="10530"/>
                  <a:pt x="15777" y="10345"/>
                </a:cubicBezTo>
                <a:lnTo>
                  <a:pt x="15777" y="7519"/>
                </a:lnTo>
                <a:close/>
                <a:moveTo>
                  <a:pt x="37602" y="9429"/>
                </a:moveTo>
                <a:cubicBezTo>
                  <a:pt x="37857" y="9685"/>
                  <a:pt x="38148" y="9940"/>
                  <a:pt x="38447" y="10125"/>
                </a:cubicBezTo>
                <a:cubicBezTo>
                  <a:pt x="38112" y="10459"/>
                  <a:pt x="37751" y="10750"/>
                  <a:pt x="37382" y="11005"/>
                </a:cubicBezTo>
                <a:cubicBezTo>
                  <a:pt x="37126" y="10820"/>
                  <a:pt x="36906" y="10644"/>
                  <a:pt x="36686" y="10380"/>
                </a:cubicBezTo>
                <a:cubicBezTo>
                  <a:pt x="37012" y="10090"/>
                  <a:pt x="37311" y="9764"/>
                  <a:pt x="37602" y="9429"/>
                </a:cubicBezTo>
                <a:close/>
                <a:moveTo>
                  <a:pt x="34591" y="9174"/>
                </a:moveTo>
                <a:cubicBezTo>
                  <a:pt x="34670" y="9324"/>
                  <a:pt x="34741" y="9500"/>
                  <a:pt x="34811" y="9685"/>
                </a:cubicBezTo>
                <a:cubicBezTo>
                  <a:pt x="34846" y="9764"/>
                  <a:pt x="34890" y="9834"/>
                  <a:pt x="34925" y="9905"/>
                </a:cubicBezTo>
                <a:cubicBezTo>
                  <a:pt x="34890" y="10019"/>
                  <a:pt x="34846" y="10090"/>
                  <a:pt x="34811" y="10204"/>
                </a:cubicBezTo>
                <a:cubicBezTo>
                  <a:pt x="34705" y="10459"/>
                  <a:pt x="34556" y="10750"/>
                  <a:pt x="34450" y="11040"/>
                </a:cubicBezTo>
                <a:cubicBezTo>
                  <a:pt x="34450" y="11005"/>
                  <a:pt x="34450" y="11005"/>
                  <a:pt x="34406" y="10970"/>
                </a:cubicBezTo>
                <a:cubicBezTo>
                  <a:pt x="34371" y="10785"/>
                  <a:pt x="34336" y="10565"/>
                  <a:pt x="34300" y="10380"/>
                </a:cubicBezTo>
                <a:cubicBezTo>
                  <a:pt x="34406" y="9984"/>
                  <a:pt x="34485" y="9579"/>
                  <a:pt x="34591" y="9174"/>
                </a:cubicBezTo>
                <a:close/>
                <a:moveTo>
                  <a:pt x="7554" y="6858"/>
                </a:moveTo>
                <a:cubicBezTo>
                  <a:pt x="7704" y="7008"/>
                  <a:pt x="7888" y="7158"/>
                  <a:pt x="8073" y="7263"/>
                </a:cubicBezTo>
                <a:cubicBezTo>
                  <a:pt x="8109" y="7299"/>
                  <a:pt x="8144" y="7343"/>
                  <a:pt x="8144" y="7343"/>
                </a:cubicBezTo>
                <a:lnTo>
                  <a:pt x="8144" y="11155"/>
                </a:lnTo>
                <a:cubicBezTo>
                  <a:pt x="8109" y="11120"/>
                  <a:pt x="8073" y="11120"/>
                  <a:pt x="7994" y="11084"/>
                </a:cubicBezTo>
                <a:cubicBezTo>
                  <a:pt x="7853" y="10970"/>
                  <a:pt x="7704" y="10864"/>
                  <a:pt x="7519" y="10750"/>
                </a:cubicBezTo>
                <a:cubicBezTo>
                  <a:pt x="7519" y="9429"/>
                  <a:pt x="7519" y="8144"/>
                  <a:pt x="7554" y="6858"/>
                </a:cubicBezTo>
                <a:close/>
                <a:moveTo>
                  <a:pt x="1356" y="6418"/>
                </a:moveTo>
                <a:cubicBezTo>
                  <a:pt x="1576" y="6498"/>
                  <a:pt x="1761" y="6638"/>
                  <a:pt x="1981" y="6753"/>
                </a:cubicBezTo>
                <a:lnTo>
                  <a:pt x="1981" y="11190"/>
                </a:lnTo>
                <a:cubicBezTo>
                  <a:pt x="1796" y="11084"/>
                  <a:pt x="1576" y="10970"/>
                  <a:pt x="1356" y="10864"/>
                </a:cubicBezTo>
                <a:cubicBezTo>
                  <a:pt x="1321" y="9394"/>
                  <a:pt x="1321" y="7889"/>
                  <a:pt x="1356" y="6418"/>
                </a:cubicBezTo>
                <a:close/>
                <a:moveTo>
                  <a:pt x="24396" y="8038"/>
                </a:moveTo>
                <a:cubicBezTo>
                  <a:pt x="24651" y="8179"/>
                  <a:pt x="24907" y="8364"/>
                  <a:pt x="25162" y="8514"/>
                </a:cubicBezTo>
                <a:cubicBezTo>
                  <a:pt x="25347" y="8619"/>
                  <a:pt x="25532" y="8734"/>
                  <a:pt x="25716" y="8839"/>
                </a:cubicBezTo>
                <a:cubicBezTo>
                  <a:pt x="25532" y="9579"/>
                  <a:pt x="25311" y="10310"/>
                  <a:pt x="25091" y="11040"/>
                </a:cubicBezTo>
                <a:cubicBezTo>
                  <a:pt x="25091" y="11084"/>
                  <a:pt x="25056" y="11120"/>
                  <a:pt x="25056" y="11190"/>
                </a:cubicBezTo>
                <a:cubicBezTo>
                  <a:pt x="24801" y="11005"/>
                  <a:pt x="24546" y="10864"/>
                  <a:pt x="24281" y="10715"/>
                </a:cubicBezTo>
                <a:cubicBezTo>
                  <a:pt x="24105" y="10600"/>
                  <a:pt x="23956" y="10530"/>
                  <a:pt x="23771" y="10424"/>
                </a:cubicBezTo>
                <a:cubicBezTo>
                  <a:pt x="23956" y="9720"/>
                  <a:pt x="24141" y="8989"/>
                  <a:pt x="24325" y="8294"/>
                </a:cubicBezTo>
                <a:cubicBezTo>
                  <a:pt x="24325" y="8223"/>
                  <a:pt x="24361" y="8109"/>
                  <a:pt x="24396" y="8038"/>
                </a:cubicBezTo>
                <a:close/>
                <a:moveTo>
                  <a:pt x="40683" y="9685"/>
                </a:moveTo>
                <a:cubicBezTo>
                  <a:pt x="41088" y="9869"/>
                  <a:pt x="41528" y="10054"/>
                  <a:pt x="41969" y="10204"/>
                </a:cubicBezTo>
                <a:cubicBezTo>
                  <a:pt x="41564" y="10600"/>
                  <a:pt x="41159" y="10935"/>
                  <a:pt x="40683" y="11190"/>
                </a:cubicBezTo>
                <a:cubicBezTo>
                  <a:pt x="40313" y="11040"/>
                  <a:pt x="39952" y="10899"/>
                  <a:pt x="39547" y="10715"/>
                </a:cubicBezTo>
                <a:cubicBezTo>
                  <a:pt x="39988" y="10424"/>
                  <a:pt x="40349" y="10090"/>
                  <a:pt x="40683" y="9685"/>
                </a:cubicBezTo>
                <a:close/>
                <a:moveTo>
                  <a:pt x="12731" y="7563"/>
                </a:moveTo>
                <a:lnTo>
                  <a:pt x="12731" y="7563"/>
                </a:lnTo>
                <a:cubicBezTo>
                  <a:pt x="12801" y="7704"/>
                  <a:pt x="12916" y="7853"/>
                  <a:pt x="13021" y="8003"/>
                </a:cubicBezTo>
                <a:cubicBezTo>
                  <a:pt x="13021" y="8003"/>
                  <a:pt x="13056" y="8038"/>
                  <a:pt x="13100" y="8073"/>
                </a:cubicBezTo>
                <a:cubicBezTo>
                  <a:pt x="13100" y="9103"/>
                  <a:pt x="13136" y="10160"/>
                  <a:pt x="13136" y="11225"/>
                </a:cubicBezTo>
                <a:cubicBezTo>
                  <a:pt x="13021" y="11084"/>
                  <a:pt x="12951" y="10970"/>
                  <a:pt x="12880" y="10864"/>
                </a:cubicBezTo>
                <a:cubicBezTo>
                  <a:pt x="12836" y="10820"/>
                  <a:pt x="12836" y="10785"/>
                  <a:pt x="12801" y="10750"/>
                </a:cubicBezTo>
                <a:cubicBezTo>
                  <a:pt x="12766" y="9685"/>
                  <a:pt x="12731" y="8619"/>
                  <a:pt x="12731" y="7563"/>
                </a:cubicBezTo>
                <a:close/>
                <a:moveTo>
                  <a:pt x="36026" y="9649"/>
                </a:moveTo>
                <a:cubicBezTo>
                  <a:pt x="36211" y="9905"/>
                  <a:pt x="36387" y="10125"/>
                  <a:pt x="36572" y="10345"/>
                </a:cubicBezTo>
                <a:cubicBezTo>
                  <a:pt x="36572" y="10380"/>
                  <a:pt x="36607" y="10380"/>
                  <a:pt x="36607" y="10380"/>
                </a:cubicBezTo>
                <a:cubicBezTo>
                  <a:pt x="36316" y="10679"/>
                  <a:pt x="36061" y="10935"/>
                  <a:pt x="35771" y="11190"/>
                </a:cubicBezTo>
                <a:cubicBezTo>
                  <a:pt x="35727" y="11225"/>
                  <a:pt x="35727" y="11225"/>
                  <a:pt x="35691" y="11260"/>
                </a:cubicBezTo>
                <a:cubicBezTo>
                  <a:pt x="35550" y="11084"/>
                  <a:pt x="35436" y="10864"/>
                  <a:pt x="35330" y="10644"/>
                </a:cubicBezTo>
                <a:cubicBezTo>
                  <a:pt x="35330" y="10600"/>
                  <a:pt x="35366" y="10600"/>
                  <a:pt x="35366" y="10565"/>
                </a:cubicBezTo>
                <a:cubicBezTo>
                  <a:pt x="35586" y="10274"/>
                  <a:pt x="35806" y="9940"/>
                  <a:pt x="36026" y="9649"/>
                </a:cubicBezTo>
                <a:close/>
                <a:moveTo>
                  <a:pt x="32099" y="8584"/>
                </a:moveTo>
                <a:cubicBezTo>
                  <a:pt x="32504" y="8919"/>
                  <a:pt x="32830" y="9324"/>
                  <a:pt x="33129" y="9720"/>
                </a:cubicBezTo>
                <a:cubicBezTo>
                  <a:pt x="33129" y="10274"/>
                  <a:pt x="33050" y="10820"/>
                  <a:pt x="32980" y="11340"/>
                </a:cubicBezTo>
                <a:cubicBezTo>
                  <a:pt x="32689" y="10935"/>
                  <a:pt x="32355" y="10565"/>
                  <a:pt x="31950" y="10239"/>
                </a:cubicBezTo>
                <a:cubicBezTo>
                  <a:pt x="31950" y="10125"/>
                  <a:pt x="31985" y="10019"/>
                  <a:pt x="31985" y="9905"/>
                </a:cubicBezTo>
                <a:cubicBezTo>
                  <a:pt x="32064" y="9464"/>
                  <a:pt x="32099" y="9024"/>
                  <a:pt x="32099" y="8584"/>
                </a:cubicBezTo>
                <a:close/>
                <a:moveTo>
                  <a:pt x="19959" y="8038"/>
                </a:moveTo>
                <a:cubicBezTo>
                  <a:pt x="20320" y="8294"/>
                  <a:pt x="20689" y="8549"/>
                  <a:pt x="21094" y="8804"/>
                </a:cubicBezTo>
                <a:cubicBezTo>
                  <a:pt x="20945" y="9685"/>
                  <a:pt x="20839" y="10565"/>
                  <a:pt x="20725" y="11445"/>
                </a:cubicBezTo>
                <a:cubicBezTo>
                  <a:pt x="20399" y="11225"/>
                  <a:pt x="20029" y="11005"/>
                  <a:pt x="19703" y="10750"/>
                </a:cubicBezTo>
                <a:cubicBezTo>
                  <a:pt x="19774" y="9834"/>
                  <a:pt x="19844" y="8919"/>
                  <a:pt x="19959" y="8038"/>
                </a:cubicBezTo>
                <a:close/>
                <a:moveTo>
                  <a:pt x="29168" y="8478"/>
                </a:moveTo>
                <a:cubicBezTo>
                  <a:pt x="29238" y="8514"/>
                  <a:pt x="29308" y="8549"/>
                  <a:pt x="29388" y="8584"/>
                </a:cubicBezTo>
                <a:cubicBezTo>
                  <a:pt x="29749" y="8804"/>
                  <a:pt x="30154" y="9059"/>
                  <a:pt x="30523" y="9280"/>
                </a:cubicBezTo>
                <a:cubicBezTo>
                  <a:pt x="30374" y="10054"/>
                  <a:pt x="30189" y="10750"/>
                  <a:pt x="29934" y="11445"/>
                </a:cubicBezTo>
                <a:cubicBezTo>
                  <a:pt x="29749" y="11340"/>
                  <a:pt x="29564" y="11225"/>
                  <a:pt x="29423" y="11120"/>
                </a:cubicBezTo>
                <a:cubicBezTo>
                  <a:pt x="29124" y="10935"/>
                  <a:pt x="28833" y="10750"/>
                  <a:pt x="28578" y="10565"/>
                </a:cubicBezTo>
                <a:cubicBezTo>
                  <a:pt x="28798" y="9905"/>
                  <a:pt x="29018" y="9174"/>
                  <a:pt x="29168" y="8478"/>
                </a:cubicBezTo>
                <a:close/>
                <a:moveTo>
                  <a:pt x="38482" y="10160"/>
                </a:moveTo>
                <a:cubicBezTo>
                  <a:pt x="38808" y="10380"/>
                  <a:pt x="39107" y="10565"/>
                  <a:pt x="39433" y="10715"/>
                </a:cubicBezTo>
                <a:cubicBezTo>
                  <a:pt x="39072" y="11005"/>
                  <a:pt x="38632" y="11260"/>
                  <a:pt x="38192" y="11481"/>
                </a:cubicBezTo>
                <a:cubicBezTo>
                  <a:pt x="37928" y="11375"/>
                  <a:pt x="37672" y="11190"/>
                  <a:pt x="37417" y="11040"/>
                </a:cubicBezTo>
                <a:cubicBezTo>
                  <a:pt x="37787" y="10750"/>
                  <a:pt x="38148" y="10494"/>
                  <a:pt x="38482" y="10160"/>
                </a:cubicBezTo>
                <a:close/>
                <a:moveTo>
                  <a:pt x="2051" y="6788"/>
                </a:moveTo>
                <a:cubicBezTo>
                  <a:pt x="2236" y="6902"/>
                  <a:pt x="2456" y="7008"/>
                  <a:pt x="2641" y="7123"/>
                </a:cubicBezTo>
                <a:cubicBezTo>
                  <a:pt x="2641" y="8619"/>
                  <a:pt x="2677" y="10090"/>
                  <a:pt x="2677" y="11525"/>
                </a:cubicBezTo>
                <a:cubicBezTo>
                  <a:pt x="2456" y="11410"/>
                  <a:pt x="2272" y="11304"/>
                  <a:pt x="2051" y="11190"/>
                </a:cubicBezTo>
                <a:lnTo>
                  <a:pt x="2051" y="6788"/>
                </a:lnTo>
                <a:close/>
                <a:moveTo>
                  <a:pt x="33966" y="9649"/>
                </a:moveTo>
                <a:cubicBezTo>
                  <a:pt x="34010" y="9720"/>
                  <a:pt x="34045" y="9799"/>
                  <a:pt x="34045" y="9869"/>
                </a:cubicBezTo>
                <a:cubicBezTo>
                  <a:pt x="34115" y="10019"/>
                  <a:pt x="34186" y="10204"/>
                  <a:pt x="34230" y="10380"/>
                </a:cubicBezTo>
                <a:cubicBezTo>
                  <a:pt x="34151" y="10750"/>
                  <a:pt x="34045" y="11155"/>
                  <a:pt x="33931" y="11525"/>
                </a:cubicBezTo>
                <a:lnTo>
                  <a:pt x="33931" y="11481"/>
                </a:lnTo>
                <a:cubicBezTo>
                  <a:pt x="33895" y="11304"/>
                  <a:pt x="33860" y="11155"/>
                  <a:pt x="33825" y="11005"/>
                </a:cubicBezTo>
                <a:cubicBezTo>
                  <a:pt x="33895" y="10565"/>
                  <a:pt x="33931" y="10125"/>
                  <a:pt x="33966" y="9649"/>
                </a:cubicBezTo>
                <a:close/>
                <a:moveTo>
                  <a:pt x="8214" y="7378"/>
                </a:moveTo>
                <a:cubicBezTo>
                  <a:pt x="8434" y="7519"/>
                  <a:pt x="8654" y="7704"/>
                  <a:pt x="8875" y="7853"/>
                </a:cubicBezTo>
                <a:cubicBezTo>
                  <a:pt x="8839" y="8954"/>
                  <a:pt x="8839" y="10090"/>
                  <a:pt x="8875" y="11190"/>
                </a:cubicBezTo>
                <a:lnTo>
                  <a:pt x="8875" y="11595"/>
                </a:lnTo>
                <a:cubicBezTo>
                  <a:pt x="8654" y="11481"/>
                  <a:pt x="8434" y="11340"/>
                  <a:pt x="8214" y="11190"/>
                </a:cubicBezTo>
                <a:lnTo>
                  <a:pt x="8214" y="7378"/>
                </a:lnTo>
                <a:close/>
                <a:moveTo>
                  <a:pt x="16437" y="8179"/>
                </a:moveTo>
                <a:cubicBezTo>
                  <a:pt x="16657" y="8399"/>
                  <a:pt x="16842" y="8584"/>
                  <a:pt x="17062" y="8769"/>
                </a:cubicBezTo>
                <a:lnTo>
                  <a:pt x="17062" y="8839"/>
                </a:lnTo>
                <a:cubicBezTo>
                  <a:pt x="17018" y="9764"/>
                  <a:pt x="17018" y="10679"/>
                  <a:pt x="17062" y="11630"/>
                </a:cubicBezTo>
                <a:cubicBezTo>
                  <a:pt x="16877" y="11410"/>
                  <a:pt x="16657" y="11225"/>
                  <a:pt x="16472" y="11005"/>
                </a:cubicBezTo>
                <a:cubicBezTo>
                  <a:pt x="16437" y="10090"/>
                  <a:pt x="16437" y="9174"/>
                  <a:pt x="16437" y="8258"/>
                </a:cubicBezTo>
                <a:lnTo>
                  <a:pt x="16437" y="8179"/>
                </a:lnTo>
                <a:close/>
                <a:moveTo>
                  <a:pt x="34961" y="9984"/>
                </a:moveTo>
                <a:cubicBezTo>
                  <a:pt x="35066" y="10204"/>
                  <a:pt x="35146" y="10424"/>
                  <a:pt x="35251" y="10644"/>
                </a:cubicBezTo>
                <a:lnTo>
                  <a:pt x="34591" y="11630"/>
                </a:lnTo>
                <a:cubicBezTo>
                  <a:pt x="34520" y="11481"/>
                  <a:pt x="34485" y="11304"/>
                  <a:pt x="34450" y="11120"/>
                </a:cubicBezTo>
                <a:cubicBezTo>
                  <a:pt x="34591" y="10820"/>
                  <a:pt x="34741" y="10530"/>
                  <a:pt x="34846" y="10204"/>
                </a:cubicBezTo>
                <a:cubicBezTo>
                  <a:pt x="34890" y="10125"/>
                  <a:pt x="34925" y="10054"/>
                  <a:pt x="34961" y="9984"/>
                </a:cubicBezTo>
                <a:close/>
                <a:moveTo>
                  <a:pt x="42004" y="10239"/>
                </a:moveTo>
                <a:cubicBezTo>
                  <a:pt x="42409" y="10345"/>
                  <a:pt x="42814" y="10494"/>
                  <a:pt x="43175" y="10600"/>
                </a:cubicBezTo>
                <a:lnTo>
                  <a:pt x="43324" y="10644"/>
                </a:lnTo>
                <a:cubicBezTo>
                  <a:pt x="42919" y="11040"/>
                  <a:pt x="42444" y="11375"/>
                  <a:pt x="41969" y="11630"/>
                </a:cubicBezTo>
                <a:lnTo>
                  <a:pt x="41889" y="11630"/>
                </a:lnTo>
                <a:cubicBezTo>
                  <a:pt x="41528" y="11481"/>
                  <a:pt x="41123" y="11375"/>
                  <a:pt x="40754" y="11225"/>
                </a:cubicBezTo>
                <a:cubicBezTo>
                  <a:pt x="41229" y="10935"/>
                  <a:pt x="41634" y="10600"/>
                  <a:pt x="42004" y="10239"/>
                </a:cubicBezTo>
                <a:close/>
                <a:moveTo>
                  <a:pt x="13136" y="8144"/>
                </a:moveTo>
                <a:lnTo>
                  <a:pt x="13136" y="8144"/>
                </a:lnTo>
                <a:cubicBezTo>
                  <a:pt x="13241" y="8223"/>
                  <a:pt x="13356" y="8294"/>
                  <a:pt x="13461" y="8399"/>
                </a:cubicBezTo>
                <a:cubicBezTo>
                  <a:pt x="13461" y="9499"/>
                  <a:pt x="13497" y="10598"/>
                  <a:pt x="13540" y="11697"/>
                </a:cubicBezTo>
                <a:lnTo>
                  <a:pt x="13540" y="11697"/>
                </a:lnTo>
                <a:cubicBezTo>
                  <a:pt x="13538" y="11663"/>
                  <a:pt x="13495" y="11629"/>
                  <a:pt x="13461" y="11595"/>
                </a:cubicBezTo>
                <a:cubicBezTo>
                  <a:pt x="13356" y="11481"/>
                  <a:pt x="13276" y="11410"/>
                  <a:pt x="13206" y="11304"/>
                </a:cubicBezTo>
                <a:cubicBezTo>
                  <a:pt x="13171" y="10239"/>
                  <a:pt x="13171" y="9174"/>
                  <a:pt x="13136" y="8144"/>
                </a:cubicBezTo>
                <a:close/>
                <a:moveTo>
                  <a:pt x="36651" y="10424"/>
                </a:moveTo>
                <a:cubicBezTo>
                  <a:pt x="36871" y="10679"/>
                  <a:pt x="37091" y="10864"/>
                  <a:pt x="37346" y="11040"/>
                </a:cubicBezTo>
                <a:cubicBezTo>
                  <a:pt x="36977" y="11304"/>
                  <a:pt x="36572" y="11560"/>
                  <a:pt x="36211" y="11815"/>
                </a:cubicBezTo>
                <a:cubicBezTo>
                  <a:pt x="36061" y="11665"/>
                  <a:pt x="35876" y="11525"/>
                  <a:pt x="35771" y="11340"/>
                </a:cubicBezTo>
                <a:cubicBezTo>
                  <a:pt x="35727" y="11340"/>
                  <a:pt x="35727" y="11340"/>
                  <a:pt x="35727" y="11304"/>
                </a:cubicBezTo>
                <a:cubicBezTo>
                  <a:pt x="35771" y="11304"/>
                  <a:pt x="35771" y="11260"/>
                  <a:pt x="35806" y="11225"/>
                </a:cubicBezTo>
                <a:cubicBezTo>
                  <a:pt x="36096" y="10970"/>
                  <a:pt x="36352" y="10715"/>
                  <a:pt x="36651" y="10424"/>
                </a:cubicBezTo>
                <a:close/>
                <a:moveTo>
                  <a:pt x="39512" y="10750"/>
                </a:moveTo>
                <a:cubicBezTo>
                  <a:pt x="39873" y="10935"/>
                  <a:pt x="40243" y="11084"/>
                  <a:pt x="40648" y="11225"/>
                </a:cubicBezTo>
                <a:cubicBezTo>
                  <a:pt x="40208" y="11481"/>
                  <a:pt x="39732" y="11701"/>
                  <a:pt x="39248" y="11921"/>
                </a:cubicBezTo>
                <a:cubicBezTo>
                  <a:pt x="38922" y="11780"/>
                  <a:pt x="38588" y="11665"/>
                  <a:pt x="38262" y="11525"/>
                </a:cubicBezTo>
                <a:cubicBezTo>
                  <a:pt x="38702" y="11304"/>
                  <a:pt x="39107" y="11040"/>
                  <a:pt x="39512" y="10750"/>
                </a:cubicBezTo>
                <a:close/>
                <a:moveTo>
                  <a:pt x="2712" y="7158"/>
                </a:moveTo>
                <a:cubicBezTo>
                  <a:pt x="2932" y="7299"/>
                  <a:pt x="3117" y="7448"/>
                  <a:pt x="3337" y="7598"/>
                </a:cubicBezTo>
                <a:cubicBezTo>
                  <a:pt x="3337" y="9024"/>
                  <a:pt x="3337" y="10494"/>
                  <a:pt x="3372" y="11965"/>
                </a:cubicBezTo>
                <a:cubicBezTo>
                  <a:pt x="3152" y="11815"/>
                  <a:pt x="2932" y="11701"/>
                  <a:pt x="2712" y="11560"/>
                </a:cubicBezTo>
                <a:lnTo>
                  <a:pt x="2712" y="7158"/>
                </a:lnTo>
                <a:close/>
                <a:moveTo>
                  <a:pt x="33200" y="9799"/>
                </a:moveTo>
                <a:cubicBezTo>
                  <a:pt x="33305" y="9984"/>
                  <a:pt x="33420" y="10204"/>
                  <a:pt x="33526" y="10380"/>
                </a:cubicBezTo>
                <a:cubicBezTo>
                  <a:pt x="33490" y="10864"/>
                  <a:pt x="33420" y="11340"/>
                  <a:pt x="33349" y="11815"/>
                </a:cubicBezTo>
                <a:cubicBezTo>
                  <a:pt x="33349" y="11850"/>
                  <a:pt x="33305" y="11921"/>
                  <a:pt x="33305" y="11965"/>
                </a:cubicBezTo>
                <a:cubicBezTo>
                  <a:pt x="33235" y="11780"/>
                  <a:pt x="33129" y="11595"/>
                  <a:pt x="33015" y="11410"/>
                </a:cubicBezTo>
                <a:cubicBezTo>
                  <a:pt x="33129" y="10864"/>
                  <a:pt x="33165" y="10345"/>
                  <a:pt x="33200" y="9799"/>
                </a:cubicBezTo>
                <a:close/>
                <a:moveTo>
                  <a:pt x="8919" y="7889"/>
                </a:moveTo>
                <a:cubicBezTo>
                  <a:pt x="9139" y="8038"/>
                  <a:pt x="9315" y="8144"/>
                  <a:pt x="9535" y="8294"/>
                </a:cubicBezTo>
                <a:lnTo>
                  <a:pt x="9535" y="11155"/>
                </a:lnTo>
                <a:cubicBezTo>
                  <a:pt x="9535" y="11410"/>
                  <a:pt x="9535" y="11701"/>
                  <a:pt x="9579" y="12000"/>
                </a:cubicBezTo>
                <a:cubicBezTo>
                  <a:pt x="9359" y="11886"/>
                  <a:pt x="9139" y="11780"/>
                  <a:pt x="8919" y="11630"/>
                </a:cubicBezTo>
                <a:lnTo>
                  <a:pt x="8919" y="11190"/>
                </a:lnTo>
                <a:lnTo>
                  <a:pt x="8919" y="7889"/>
                </a:lnTo>
                <a:close/>
                <a:moveTo>
                  <a:pt x="25787" y="8883"/>
                </a:moveTo>
                <a:cubicBezTo>
                  <a:pt x="26227" y="9139"/>
                  <a:pt x="26667" y="9429"/>
                  <a:pt x="27143" y="9720"/>
                </a:cubicBezTo>
                <a:cubicBezTo>
                  <a:pt x="26923" y="10494"/>
                  <a:pt x="26667" y="11260"/>
                  <a:pt x="26412" y="12000"/>
                </a:cubicBezTo>
                <a:cubicBezTo>
                  <a:pt x="25972" y="11745"/>
                  <a:pt x="25532" y="11481"/>
                  <a:pt x="25091" y="11190"/>
                </a:cubicBezTo>
                <a:cubicBezTo>
                  <a:pt x="25127" y="11155"/>
                  <a:pt x="25127" y="11120"/>
                  <a:pt x="25162" y="11084"/>
                </a:cubicBezTo>
                <a:cubicBezTo>
                  <a:pt x="25347" y="10345"/>
                  <a:pt x="25567" y="9614"/>
                  <a:pt x="25787" y="8883"/>
                </a:cubicBezTo>
                <a:close/>
                <a:moveTo>
                  <a:pt x="34265" y="10494"/>
                </a:moveTo>
                <a:cubicBezTo>
                  <a:pt x="34300" y="10679"/>
                  <a:pt x="34336" y="10820"/>
                  <a:pt x="34371" y="10970"/>
                </a:cubicBezTo>
                <a:cubicBezTo>
                  <a:pt x="34371" y="11040"/>
                  <a:pt x="34371" y="11084"/>
                  <a:pt x="34406" y="11120"/>
                </a:cubicBezTo>
                <a:cubicBezTo>
                  <a:pt x="34265" y="11445"/>
                  <a:pt x="34115" y="11745"/>
                  <a:pt x="34010" y="12070"/>
                </a:cubicBezTo>
                <a:cubicBezTo>
                  <a:pt x="34010" y="11921"/>
                  <a:pt x="33966" y="11815"/>
                  <a:pt x="33966" y="11665"/>
                </a:cubicBezTo>
                <a:cubicBezTo>
                  <a:pt x="34080" y="11260"/>
                  <a:pt x="34151" y="10899"/>
                  <a:pt x="34265" y="10494"/>
                </a:cubicBezTo>
                <a:close/>
                <a:moveTo>
                  <a:pt x="21130" y="8839"/>
                </a:moveTo>
                <a:cubicBezTo>
                  <a:pt x="21535" y="9139"/>
                  <a:pt x="21975" y="9394"/>
                  <a:pt x="22415" y="9649"/>
                </a:cubicBezTo>
                <a:cubicBezTo>
                  <a:pt x="22230" y="10494"/>
                  <a:pt x="22080" y="11340"/>
                  <a:pt x="21940" y="12185"/>
                </a:cubicBezTo>
                <a:cubicBezTo>
                  <a:pt x="21570" y="11965"/>
                  <a:pt x="21165" y="11701"/>
                  <a:pt x="20804" y="11481"/>
                </a:cubicBezTo>
                <a:cubicBezTo>
                  <a:pt x="20874" y="10600"/>
                  <a:pt x="20980" y="9720"/>
                  <a:pt x="21130" y="8839"/>
                </a:cubicBezTo>
                <a:close/>
                <a:moveTo>
                  <a:pt x="35286" y="10715"/>
                </a:moveTo>
                <a:cubicBezTo>
                  <a:pt x="35401" y="10935"/>
                  <a:pt x="35506" y="11120"/>
                  <a:pt x="35656" y="11304"/>
                </a:cubicBezTo>
                <a:cubicBezTo>
                  <a:pt x="35366" y="11595"/>
                  <a:pt x="35066" y="11886"/>
                  <a:pt x="34776" y="12185"/>
                </a:cubicBezTo>
                <a:lnTo>
                  <a:pt x="34776" y="12141"/>
                </a:lnTo>
                <a:cubicBezTo>
                  <a:pt x="34705" y="12000"/>
                  <a:pt x="34670" y="11850"/>
                  <a:pt x="34591" y="11701"/>
                </a:cubicBezTo>
                <a:cubicBezTo>
                  <a:pt x="34811" y="11375"/>
                  <a:pt x="35066" y="11040"/>
                  <a:pt x="35286" y="10715"/>
                </a:cubicBezTo>
                <a:close/>
                <a:moveTo>
                  <a:pt x="37382" y="11084"/>
                </a:moveTo>
                <a:cubicBezTo>
                  <a:pt x="37637" y="11225"/>
                  <a:pt x="37892" y="11375"/>
                  <a:pt x="38148" y="11525"/>
                </a:cubicBezTo>
                <a:cubicBezTo>
                  <a:pt x="37751" y="11745"/>
                  <a:pt x="37346" y="11921"/>
                  <a:pt x="36942" y="12106"/>
                </a:cubicBezTo>
                <a:cubicBezTo>
                  <a:pt x="36906" y="12141"/>
                  <a:pt x="36871" y="12141"/>
                  <a:pt x="36827" y="12185"/>
                </a:cubicBezTo>
                <a:cubicBezTo>
                  <a:pt x="36607" y="12070"/>
                  <a:pt x="36431" y="11965"/>
                  <a:pt x="36281" y="11850"/>
                </a:cubicBezTo>
                <a:cubicBezTo>
                  <a:pt x="36651" y="11595"/>
                  <a:pt x="37012" y="11340"/>
                  <a:pt x="37382" y="11084"/>
                </a:cubicBezTo>
                <a:close/>
                <a:moveTo>
                  <a:pt x="17097" y="8804"/>
                </a:moveTo>
                <a:cubicBezTo>
                  <a:pt x="17282" y="8989"/>
                  <a:pt x="17458" y="9139"/>
                  <a:pt x="17643" y="9280"/>
                </a:cubicBezTo>
                <a:lnTo>
                  <a:pt x="17643" y="9429"/>
                </a:lnTo>
                <a:cubicBezTo>
                  <a:pt x="17643" y="10345"/>
                  <a:pt x="17678" y="11304"/>
                  <a:pt x="17722" y="12220"/>
                </a:cubicBezTo>
                <a:cubicBezTo>
                  <a:pt x="17538" y="12035"/>
                  <a:pt x="17317" y="11850"/>
                  <a:pt x="17133" y="11665"/>
                </a:cubicBezTo>
                <a:cubicBezTo>
                  <a:pt x="17097" y="10715"/>
                  <a:pt x="17097" y="9799"/>
                  <a:pt x="17097" y="8839"/>
                </a:cubicBezTo>
                <a:lnTo>
                  <a:pt x="17097" y="8804"/>
                </a:lnTo>
                <a:close/>
                <a:moveTo>
                  <a:pt x="13497" y="8443"/>
                </a:moveTo>
                <a:lnTo>
                  <a:pt x="13497" y="8443"/>
                </a:lnTo>
                <a:cubicBezTo>
                  <a:pt x="13681" y="8584"/>
                  <a:pt x="13866" y="8734"/>
                  <a:pt x="14086" y="8883"/>
                </a:cubicBezTo>
                <a:cubicBezTo>
                  <a:pt x="14122" y="8883"/>
                  <a:pt x="14122" y="8919"/>
                  <a:pt x="14157" y="8919"/>
                </a:cubicBezTo>
                <a:cubicBezTo>
                  <a:pt x="14200" y="10042"/>
                  <a:pt x="14235" y="11132"/>
                  <a:pt x="14270" y="12255"/>
                </a:cubicBezTo>
                <a:lnTo>
                  <a:pt x="14270" y="12255"/>
                </a:lnTo>
                <a:cubicBezTo>
                  <a:pt x="14015" y="12105"/>
                  <a:pt x="13796" y="11920"/>
                  <a:pt x="13611" y="11745"/>
                </a:cubicBezTo>
                <a:cubicBezTo>
                  <a:pt x="13541" y="10644"/>
                  <a:pt x="13541" y="9544"/>
                  <a:pt x="13497" y="8443"/>
                </a:cubicBezTo>
                <a:close/>
                <a:moveTo>
                  <a:pt x="9614" y="8329"/>
                </a:moveTo>
                <a:cubicBezTo>
                  <a:pt x="9684" y="8399"/>
                  <a:pt x="9799" y="8478"/>
                  <a:pt x="9905" y="8549"/>
                </a:cubicBezTo>
                <a:cubicBezTo>
                  <a:pt x="9975" y="8584"/>
                  <a:pt x="10089" y="8663"/>
                  <a:pt x="10160" y="8734"/>
                </a:cubicBezTo>
                <a:cubicBezTo>
                  <a:pt x="10195" y="9940"/>
                  <a:pt x="10195" y="11155"/>
                  <a:pt x="10195" y="12361"/>
                </a:cubicBezTo>
                <a:cubicBezTo>
                  <a:pt x="10125" y="12290"/>
                  <a:pt x="10019" y="12255"/>
                  <a:pt x="9905" y="12185"/>
                </a:cubicBezTo>
                <a:cubicBezTo>
                  <a:pt x="9799" y="12141"/>
                  <a:pt x="9720" y="12070"/>
                  <a:pt x="9614" y="12035"/>
                </a:cubicBezTo>
                <a:lnTo>
                  <a:pt x="9614" y="11155"/>
                </a:lnTo>
                <a:lnTo>
                  <a:pt x="9614" y="8329"/>
                </a:lnTo>
                <a:close/>
                <a:moveTo>
                  <a:pt x="30594" y="9324"/>
                </a:moveTo>
                <a:cubicBezTo>
                  <a:pt x="31034" y="9614"/>
                  <a:pt x="31474" y="9940"/>
                  <a:pt x="31879" y="10274"/>
                </a:cubicBezTo>
                <a:cubicBezTo>
                  <a:pt x="31765" y="11005"/>
                  <a:pt x="31545" y="11701"/>
                  <a:pt x="31289" y="12361"/>
                </a:cubicBezTo>
                <a:cubicBezTo>
                  <a:pt x="30884" y="12035"/>
                  <a:pt x="30444" y="11780"/>
                  <a:pt x="30048" y="11525"/>
                </a:cubicBezTo>
                <a:cubicBezTo>
                  <a:pt x="30004" y="11525"/>
                  <a:pt x="30004" y="11525"/>
                  <a:pt x="29969" y="11481"/>
                </a:cubicBezTo>
                <a:cubicBezTo>
                  <a:pt x="30224" y="10785"/>
                  <a:pt x="30444" y="10090"/>
                  <a:pt x="30594" y="9324"/>
                </a:cubicBezTo>
                <a:close/>
                <a:moveTo>
                  <a:pt x="3416" y="7633"/>
                </a:moveTo>
                <a:cubicBezTo>
                  <a:pt x="3636" y="7783"/>
                  <a:pt x="3812" y="7924"/>
                  <a:pt x="4032" y="8109"/>
                </a:cubicBezTo>
                <a:cubicBezTo>
                  <a:pt x="4032" y="9500"/>
                  <a:pt x="4032" y="10970"/>
                  <a:pt x="4076" y="12405"/>
                </a:cubicBezTo>
                <a:cubicBezTo>
                  <a:pt x="3856" y="12255"/>
                  <a:pt x="3636" y="12141"/>
                  <a:pt x="3416" y="12000"/>
                </a:cubicBezTo>
                <a:lnTo>
                  <a:pt x="3416" y="7633"/>
                </a:lnTo>
                <a:close/>
                <a:moveTo>
                  <a:pt x="33570" y="10494"/>
                </a:moveTo>
                <a:cubicBezTo>
                  <a:pt x="33640" y="10679"/>
                  <a:pt x="33710" y="10820"/>
                  <a:pt x="33746" y="11005"/>
                </a:cubicBezTo>
                <a:cubicBezTo>
                  <a:pt x="33710" y="11445"/>
                  <a:pt x="33605" y="11921"/>
                  <a:pt x="33526" y="12361"/>
                </a:cubicBezTo>
                <a:cubicBezTo>
                  <a:pt x="33490" y="12405"/>
                  <a:pt x="33490" y="12440"/>
                  <a:pt x="33490" y="12475"/>
                </a:cubicBezTo>
                <a:cubicBezTo>
                  <a:pt x="33455" y="12326"/>
                  <a:pt x="33420" y="12185"/>
                  <a:pt x="33349" y="12035"/>
                </a:cubicBezTo>
                <a:cubicBezTo>
                  <a:pt x="33385" y="11965"/>
                  <a:pt x="33385" y="11886"/>
                  <a:pt x="33420" y="11815"/>
                </a:cubicBezTo>
                <a:cubicBezTo>
                  <a:pt x="33490" y="11375"/>
                  <a:pt x="33526" y="10935"/>
                  <a:pt x="33570" y="10494"/>
                </a:cubicBezTo>
                <a:close/>
                <a:moveTo>
                  <a:pt x="34406" y="11225"/>
                </a:moveTo>
                <a:cubicBezTo>
                  <a:pt x="34450" y="11375"/>
                  <a:pt x="34485" y="11525"/>
                  <a:pt x="34556" y="11701"/>
                </a:cubicBezTo>
                <a:cubicBezTo>
                  <a:pt x="34371" y="11965"/>
                  <a:pt x="34186" y="12255"/>
                  <a:pt x="34010" y="12511"/>
                </a:cubicBezTo>
                <a:lnTo>
                  <a:pt x="34010" y="12185"/>
                </a:lnTo>
                <a:cubicBezTo>
                  <a:pt x="34151" y="11850"/>
                  <a:pt x="34300" y="11560"/>
                  <a:pt x="34406" y="11225"/>
                </a:cubicBezTo>
                <a:close/>
                <a:moveTo>
                  <a:pt x="38192" y="11560"/>
                </a:moveTo>
                <a:cubicBezTo>
                  <a:pt x="38517" y="11701"/>
                  <a:pt x="38852" y="11815"/>
                  <a:pt x="39178" y="11965"/>
                </a:cubicBezTo>
                <a:cubicBezTo>
                  <a:pt x="38738" y="12141"/>
                  <a:pt x="38297" y="12290"/>
                  <a:pt x="37822" y="12475"/>
                </a:cubicBezTo>
                <a:cubicBezTo>
                  <a:pt x="37787" y="12475"/>
                  <a:pt x="37751" y="12511"/>
                  <a:pt x="37707" y="12511"/>
                </a:cubicBezTo>
                <a:cubicBezTo>
                  <a:pt x="37417" y="12440"/>
                  <a:pt x="37126" y="12326"/>
                  <a:pt x="36871" y="12220"/>
                </a:cubicBezTo>
                <a:cubicBezTo>
                  <a:pt x="36906" y="12185"/>
                  <a:pt x="36942" y="12185"/>
                  <a:pt x="36977" y="12141"/>
                </a:cubicBezTo>
                <a:cubicBezTo>
                  <a:pt x="37382" y="11965"/>
                  <a:pt x="37787" y="11780"/>
                  <a:pt x="38192" y="11560"/>
                </a:cubicBezTo>
                <a:close/>
                <a:moveTo>
                  <a:pt x="35691" y="11340"/>
                </a:moveTo>
                <a:lnTo>
                  <a:pt x="35691" y="11375"/>
                </a:lnTo>
                <a:cubicBezTo>
                  <a:pt x="35841" y="11560"/>
                  <a:pt x="35991" y="11701"/>
                  <a:pt x="36167" y="11815"/>
                </a:cubicBezTo>
                <a:cubicBezTo>
                  <a:pt x="35806" y="12070"/>
                  <a:pt x="35436" y="12326"/>
                  <a:pt x="35066" y="12581"/>
                </a:cubicBezTo>
                <a:cubicBezTo>
                  <a:pt x="34961" y="12475"/>
                  <a:pt x="34890" y="12361"/>
                  <a:pt x="34811" y="12220"/>
                </a:cubicBezTo>
                <a:cubicBezTo>
                  <a:pt x="35110" y="11921"/>
                  <a:pt x="35401" y="11630"/>
                  <a:pt x="35691" y="11340"/>
                </a:cubicBezTo>
                <a:close/>
                <a:moveTo>
                  <a:pt x="14236" y="8954"/>
                </a:moveTo>
                <a:cubicBezTo>
                  <a:pt x="14377" y="9059"/>
                  <a:pt x="14527" y="9174"/>
                  <a:pt x="14641" y="9280"/>
                </a:cubicBezTo>
                <a:cubicBezTo>
                  <a:pt x="14676" y="10424"/>
                  <a:pt x="14712" y="11560"/>
                  <a:pt x="14782" y="12660"/>
                </a:cubicBezTo>
                <a:cubicBezTo>
                  <a:pt x="14641" y="12546"/>
                  <a:pt x="14491" y="12440"/>
                  <a:pt x="14342" y="12326"/>
                </a:cubicBezTo>
                <a:cubicBezTo>
                  <a:pt x="14271" y="11225"/>
                  <a:pt x="14236" y="10090"/>
                  <a:pt x="14236" y="8954"/>
                </a:cubicBezTo>
                <a:close/>
                <a:moveTo>
                  <a:pt x="10239" y="8769"/>
                </a:moveTo>
                <a:lnTo>
                  <a:pt x="10239" y="8769"/>
                </a:lnTo>
                <a:cubicBezTo>
                  <a:pt x="10459" y="8883"/>
                  <a:pt x="10635" y="9024"/>
                  <a:pt x="10855" y="9174"/>
                </a:cubicBezTo>
                <a:cubicBezTo>
                  <a:pt x="10855" y="10380"/>
                  <a:pt x="10855" y="11560"/>
                  <a:pt x="10899" y="12731"/>
                </a:cubicBezTo>
                <a:cubicBezTo>
                  <a:pt x="10679" y="12625"/>
                  <a:pt x="10494" y="12511"/>
                  <a:pt x="10274" y="12405"/>
                </a:cubicBezTo>
                <a:cubicBezTo>
                  <a:pt x="10274" y="11190"/>
                  <a:pt x="10239" y="9984"/>
                  <a:pt x="10239" y="8769"/>
                </a:cubicBezTo>
                <a:close/>
                <a:moveTo>
                  <a:pt x="27187" y="9764"/>
                </a:moveTo>
                <a:cubicBezTo>
                  <a:pt x="27627" y="10019"/>
                  <a:pt x="28067" y="10310"/>
                  <a:pt x="28507" y="10600"/>
                </a:cubicBezTo>
                <a:cubicBezTo>
                  <a:pt x="28243" y="11340"/>
                  <a:pt x="27988" y="12035"/>
                  <a:pt x="27697" y="12731"/>
                </a:cubicBezTo>
                <a:cubicBezTo>
                  <a:pt x="27662" y="12731"/>
                  <a:pt x="27627" y="12695"/>
                  <a:pt x="27583" y="12660"/>
                </a:cubicBezTo>
                <a:cubicBezTo>
                  <a:pt x="27187" y="12440"/>
                  <a:pt x="26817" y="12255"/>
                  <a:pt x="26562" y="12106"/>
                </a:cubicBezTo>
                <a:cubicBezTo>
                  <a:pt x="26526" y="12070"/>
                  <a:pt x="26482" y="12035"/>
                  <a:pt x="26447" y="12035"/>
                </a:cubicBezTo>
                <a:cubicBezTo>
                  <a:pt x="26703" y="11260"/>
                  <a:pt x="26967" y="10530"/>
                  <a:pt x="27187" y="9764"/>
                </a:cubicBezTo>
                <a:close/>
                <a:moveTo>
                  <a:pt x="17722" y="9359"/>
                </a:moveTo>
                <a:cubicBezTo>
                  <a:pt x="17943" y="9544"/>
                  <a:pt x="18198" y="9764"/>
                  <a:pt x="18453" y="9940"/>
                </a:cubicBezTo>
                <a:lnTo>
                  <a:pt x="18453" y="10274"/>
                </a:lnTo>
                <a:cubicBezTo>
                  <a:pt x="18418" y="11120"/>
                  <a:pt x="18418" y="11965"/>
                  <a:pt x="18453" y="12801"/>
                </a:cubicBezTo>
                <a:cubicBezTo>
                  <a:pt x="18383" y="12766"/>
                  <a:pt x="18304" y="12695"/>
                  <a:pt x="18268" y="12660"/>
                </a:cubicBezTo>
                <a:cubicBezTo>
                  <a:pt x="18083" y="12546"/>
                  <a:pt x="17943" y="12405"/>
                  <a:pt x="17793" y="12255"/>
                </a:cubicBezTo>
                <a:cubicBezTo>
                  <a:pt x="17722" y="11340"/>
                  <a:pt x="17678" y="10380"/>
                  <a:pt x="17722" y="9429"/>
                </a:cubicBezTo>
                <a:lnTo>
                  <a:pt x="17722" y="9359"/>
                </a:lnTo>
                <a:close/>
                <a:moveTo>
                  <a:pt x="4076" y="8144"/>
                </a:moveTo>
                <a:lnTo>
                  <a:pt x="4076" y="8144"/>
                </a:lnTo>
                <a:cubicBezTo>
                  <a:pt x="4296" y="8294"/>
                  <a:pt x="4473" y="8443"/>
                  <a:pt x="4693" y="8619"/>
                </a:cubicBezTo>
                <a:cubicBezTo>
                  <a:pt x="4693" y="10019"/>
                  <a:pt x="4693" y="11445"/>
                  <a:pt x="4737" y="12880"/>
                </a:cubicBezTo>
                <a:cubicBezTo>
                  <a:pt x="4517" y="12731"/>
                  <a:pt x="4332" y="12581"/>
                  <a:pt x="4112" y="12440"/>
                </a:cubicBezTo>
                <a:cubicBezTo>
                  <a:pt x="4112" y="11005"/>
                  <a:pt x="4076" y="9579"/>
                  <a:pt x="4076" y="8144"/>
                </a:cubicBezTo>
                <a:close/>
                <a:moveTo>
                  <a:pt x="22450" y="9685"/>
                </a:moveTo>
                <a:cubicBezTo>
                  <a:pt x="22855" y="9940"/>
                  <a:pt x="23295" y="10204"/>
                  <a:pt x="23700" y="10459"/>
                </a:cubicBezTo>
                <a:cubicBezTo>
                  <a:pt x="23515" y="11260"/>
                  <a:pt x="23331" y="12070"/>
                  <a:pt x="23146" y="12880"/>
                </a:cubicBezTo>
                <a:cubicBezTo>
                  <a:pt x="22785" y="12660"/>
                  <a:pt x="22380" y="12440"/>
                  <a:pt x="22010" y="12220"/>
                </a:cubicBezTo>
                <a:cubicBezTo>
                  <a:pt x="22124" y="11375"/>
                  <a:pt x="22265" y="10530"/>
                  <a:pt x="22450" y="9685"/>
                </a:cubicBezTo>
                <a:close/>
                <a:moveTo>
                  <a:pt x="36211" y="11850"/>
                </a:moveTo>
                <a:cubicBezTo>
                  <a:pt x="36387" y="12000"/>
                  <a:pt x="36572" y="12106"/>
                  <a:pt x="36757" y="12220"/>
                </a:cubicBezTo>
                <a:cubicBezTo>
                  <a:pt x="36316" y="12440"/>
                  <a:pt x="35841" y="12660"/>
                  <a:pt x="35401" y="12880"/>
                </a:cubicBezTo>
                <a:cubicBezTo>
                  <a:pt x="35286" y="12801"/>
                  <a:pt x="35181" y="12731"/>
                  <a:pt x="35110" y="12625"/>
                </a:cubicBezTo>
                <a:cubicBezTo>
                  <a:pt x="35471" y="12361"/>
                  <a:pt x="35841" y="12106"/>
                  <a:pt x="36211" y="11850"/>
                </a:cubicBezTo>
                <a:close/>
                <a:moveTo>
                  <a:pt x="33790" y="11155"/>
                </a:moveTo>
                <a:cubicBezTo>
                  <a:pt x="33825" y="11260"/>
                  <a:pt x="33860" y="11375"/>
                  <a:pt x="33860" y="11481"/>
                </a:cubicBezTo>
                <a:cubicBezTo>
                  <a:pt x="33895" y="11560"/>
                  <a:pt x="33895" y="11595"/>
                  <a:pt x="33895" y="11630"/>
                </a:cubicBezTo>
                <a:cubicBezTo>
                  <a:pt x="33790" y="12035"/>
                  <a:pt x="33675" y="12440"/>
                  <a:pt x="33570" y="12801"/>
                </a:cubicBezTo>
                <a:cubicBezTo>
                  <a:pt x="33570" y="12845"/>
                  <a:pt x="33570" y="12880"/>
                  <a:pt x="33526" y="12916"/>
                </a:cubicBezTo>
                <a:lnTo>
                  <a:pt x="33526" y="12766"/>
                </a:lnTo>
                <a:lnTo>
                  <a:pt x="33526" y="12731"/>
                </a:lnTo>
                <a:cubicBezTo>
                  <a:pt x="33526" y="12695"/>
                  <a:pt x="33526" y="12660"/>
                  <a:pt x="33490" y="12625"/>
                </a:cubicBezTo>
                <a:cubicBezTo>
                  <a:pt x="33526" y="12546"/>
                  <a:pt x="33570" y="12475"/>
                  <a:pt x="33570" y="12361"/>
                </a:cubicBezTo>
                <a:cubicBezTo>
                  <a:pt x="33675" y="11965"/>
                  <a:pt x="33746" y="11560"/>
                  <a:pt x="33790" y="11155"/>
                </a:cubicBezTo>
                <a:close/>
                <a:moveTo>
                  <a:pt x="34556" y="11780"/>
                </a:moveTo>
                <a:cubicBezTo>
                  <a:pt x="34591" y="11921"/>
                  <a:pt x="34670" y="12035"/>
                  <a:pt x="34705" y="12185"/>
                </a:cubicBezTo>
                <a:cubicBezTo>
                  <a:pt x="34705" y="12185"/>
                  <a:pt x="34741" y="12185"/>
                  <a:pt x="34741" y="12220"/>
                </a:cubicBezTo>
                <a:cubicBezTo>
                  <a:pt x="34485" y="12475"/>
                  <a:pt x="34230" y="12731"/>
                  <a:pt x="34010" y="13021"/>
                </a:cubicBezTo>
                <a:lnTo>
                  <a:pt x="34010" y="12845"/>
                </a:lnTo>
                <a:lnTo>
                  <a:pt x="34010" y="12660"/>
                </a:lnTo>
                <a:cubicBezTo>
                  <a:pt x="34186" y="12361"/>
                  <a:pt x="34371" y="12070"/>
                  <a:pt x="34556" y="11780"/>
                </a:cubicBezTo>
                <a:close/>
                <a:moveTo>
                  <a:pt x="14712" y="9324"/>
                </a:moveTo>
                <a:cubicBezTo>
                  <a:pt x="14817" y="9429"/>
                  <a:pt x="14896" y="9500"/>
                  <a:pt x="15002" y="9579"/>
                </a:cubicBezTo>
                <a:cubicBezTo>
                  <a:pt x="15037" y="9649"/>
                  <a:pt x="15081" y="9685"/>
                  <a:pt x="15117" y="9720"/>
                </a:cubicBezTo>
                <a:cubicBezTo>
                  <a:pt x="15152" y="10864"/>
                  <a:pt x="15187" y="12000"/>
                  <a:pt x="15257" y="13136"/>
                </a:cubicBezTo>
                <a:cubicBezTo>
                  <a:pt x="15187" y="13065"/>
                  <a:pt x="15117" y="12986"/>
                  <a:pt x="15081" y="12916"/>
                </a:cubicBezTo>
                <a:cubicBezTo>
                  <a:pt x="15002" y="12845"/>
                  <a:pt x="14932" y="12801"/>
                  <a:pt x="14817" y="12731"/>
                </a:cubicBezTo>
                <a:cubicBezTo>
                  <a:pt x="14782" y="11595"/>
                  <a:pt x="14712" y="10459"/>
                  <a:pt x="14712" y="9324"/>
                </a:cubicBezTo>
                <a:close/>
                <a:moveTo>
                  <a:pt x="36827" y="12220"/>
                </a:moveTo>
                <a:cubicBezTo>
                  <a:pt x="37091" y="12361"/>
                  <a:pt x="37346" y="12475"/>
                  <a:pt x="37602" y="12546"/>
                </a:cubicBezTo>
                <a:cubicBezTo>
                  <a:pt x="37091" y="12731"/>
                  <a:pt x="36537" y="12951"/>
                  <a:pt x="36026" y="13171"/>
                </a:cubicBezTo>
                <a:cubicBezTo>
                  <a:pt x="35841" y="13100"/>
                  <a:pt x="35621" y="13021"/>
                  <a:pt x="35471" y="12916"/>
                </a:cubicBezTo>
                <a:cubicBezTo>
                  <a:pt x="35911" y="12695"/>
                  <a:pt x="36352" y="12440"/>
                  <a:pt x="36827" y="12220"/>
                </a:cubicBezTo>
                <a:close/>
                <a:moveTo>
                  <a:pt x="10899" y="9209"/>
                </a:moveTo>
                <a:cubicBezTo>
                  <a:pt x="11120" y="9359"/>
                  <a:pt x="11340" y="9500"/>
                  <a:pt x="11516" y="9649"/>
                </a:cubicBezTo>
                <a:cubicBezTo>
                  <a:pt x="11560" y="10239"/>
                  <a:pt x="11560" y="10820"/>
                  <a:pt x="11595" y="11445"/>
                </a:cubicBezTo>
                <a:cubicBezTo>
                  <a:pt x="11630" y="12035"/>
                  <a:pt x="11630" y="12625"/>
                  <a:pt x="11665" y="13206"/>
                </a:cubicBezTo>
                <a:cubicBezTo>
                  <a:pt x="11410" y="13065"/>
                  <a:pt x="11190" y="12916"/>
                  <a:pt x="10935" y="12766"/>
                </a:cubicBezTo>
                <a:cubicBezTo>
                  <a:pt x="10935" y="11595"/>
                  <a:pt x="10899" y="10424"/>
                  <a:pt x="10899" y="9209"/>
                </a:cubicBezTo>
                <a:close/>
                <a:moveTo>
                  <a:pt x="33931" y="11780"/>
                </a:moveTo>
                <a:cubicBezTo>
                  <a:pt x="33931" y="11921"/>
                  <a:pt x="33931" y="12070"/>
                  <a:pt x="33966" y="12185"/>
                </a:cubicBezTo>
                <a:cubicBezTo>
                  <a:pt x="33790" y="12546"/>
                  <a:pt x="33675" y="12916"/>
                  <a:pt x="33526" y="13285"/>
                </a:cubicBezTo>
                <a:lnTo>
                  <a:pt x="33526" y="13136"/>
                </a:lnTo>
                <a:cubicBezTo>
                  <a:pt x="33570" y="13021"/>
                  <a:pt x="33605" y="12951"/>
                  <a:pt x="33640" y="12845"/>
                </a:cubicBezTo>
                <a:cubicBezTo>
                  <a:pt x="33710" y="12475"/>
                  <a:pt x="33825" y="12141"/>
                  <a:pt x="33931" y="11780"/>
                </a:cubicBezTo>
                <a:close/>
                <a:moveTo>
                  <a:pt x="33966" y="12326"/>
                </a:moveTo>
                <a:lnTo>
                  <a:pt x="33966" y="12625"/>
                </a:lnTo>
                <a:cubicBezTo>
                  <a:pt x="33825" y="12845"/>
                  <a:pt x="33675" y="13065"/>
                  <a:pt x="33570" y="13321"/>
                </a:cubicBezTo>
                <a:lnTo>
                  <a:pt x="33570" y="13285"/>
                </a:lnTo>
                <a:cubicBezTo>
                  <a:pt x="33710" y="12951"/>
                  <a:pt x="33825" y="12660"/>
                  <a:pt x="33966" y="12326"/>
                </a:cubicBezTo>
                <a:close/>
                <a:moveTo>
                  <a:pt x="4772" y="8663"/>
                </a:moveTo>
                <a:cubicBezTo>
                  <a:pt x="4992" y="8839"/>
                  <a:pt x="5212" y="9024"/>
                  <a:pt x="5467" y="9209"/>
                </a:cubicBezTo>
                <a:cubicBezTo>
                  <a:pt x="5503" y="9244"/>
                  <a:pt x="5538" y="9280"/>
                  <a:pt x="5573" y="9280"/>
                </a:cubicBezTo>
                <a:cubicBezTo>
                  <a:pt x="5538" y="10644"/>
                  <a:pt x="5538" y="12035"/>
                  <a:pt x="5503" y="13391"/>
                </a:cubicBezTo>
                <a:cubicBezTo>
                  <a:pt x="5432" y="13356"/>
                  <a:pt x="5318" y="13285"/>
                  <a:pt x="5247" y="13206"/>
                </a:cubicBezTo>
                <a:cubicBezTo>
                  <a:pt x="5098" y="13100"/>
                  <a:pt x="4913" y="13021"/>
                  <a:pt x="4772" y="12916"/>
                </a:cubicBezTo>
                <a:lnTo>
                  <a:pt x="4772" y="8663"/>
                </a:lnTo>
                <a:close/>
                <a:moveTo>
                  <a:pt x="31914" y="10310"/>
                </a:moveTo>
                <a:cubicBezTo>
                  <a:pt x="32319" y="10644"/>
                  <a:pt x="32689" y="11005"/>
                  <a:pt x="32980" y="11410"/>
                </a:cubicBezTo>
                <a:cubicBezTo>
                  <a:pt x="32830" y="12106"/>
                  <a:pt x="32645" y="12766"/>
                  <a:pt x="32390" y="13391"/>
                </a:cubicBezTo>
                <a:cubicBezTo>
                  <a:pt x="32135" y="13021"/>
                  <a:pt x="31765" y="12695"/>
                  <a:pt x="31369" y="12405"/>
                </a:cubicBezTo>
                <a:cubicBezTo>
                  <a:pt x="31589" y="11745"/>
                  <a:pt x="31809" y="11040"/>
                  <a:pt x="31914" y="10310"/>
                </a:cubicBezTo>
                <a:close/>
                <a:moveTo>
                  <a:pt x="34776" y="12255"/>
                </a:moveTo>
                <a:cubicBezTo>
                  <a:pt x="34846" y="12405"/>
                  <a:pt x="34925" y="12511"/>
                  <a:pt x="34996" y="12625"/>
                </a:cubicBezTo>
                <a:cubicBezTo>
                  <a:pt x="34670" y="12880"/>
                  <a:pt x="34336" y="13136"/>
                  <a:pt x="34010" y="13426"/>
                </a:cubicBezTo>
                <a:cubicBezTo>
                  <a:pt x="34010" y="13321"/>
                  <a:pt x="33966" y="13206"/>
                  <a:pt x="33966" y="13100"/>
                </a:cubicBezTo>
                <a:cubicBezTo>
                  <a:pt x="34230" y="12801"/>
                  <a:pt x="34485" y="12546"/>
                  <a:pt x="34776" y="12255"/>
                </a:cubicBezTo>
                <a:close/>
                <a:moveTo>
                  <a:pt x="28543" y="10644"/>
                </a:moveTo>
                <a:cubicBezTo>
                  <a:pt x="28833" y="10820"/>
                  <a:pt x="29088" y="11005"/>
                  <a:pt x="29388" y="11190"/>
                </a:cubicBezTo>
                <a:cubicBezTo>
                  <a:pt x="29529" y="11304"/>
                  <a:pt x="29713" y="11410"/>
                  <a:pt x="29898" y="11525"/>
                </a:cubicBezTo>
                <a:cubicBezTo>
                  <a:pt x="29678" y="12220"/>
                  <a:pt x="29388" y="12880"/>
                  <a:pt x="29088" y="13541"/>
                </a:cubicBezTo>
                <a:cubicBezTo>
                  <a:pt x="28613" y="13241"/>
                  <a:pt x="28173" y="12986"/>
                  <a:pt x="27733" y="12766"/>
                </a:cubicBezTo>
                <a:cubicBezTo>
                  <a:pt x="28023" y="12070"/>
                  <a:pt x="28322" y="11375"/>
                  <a:pt x="28543" y="10644"/>
                </a:cubicBezTo>
                <a:close/>
                <a:moveTo>
                  <a:pt x="18524" y="9984"/>
                </a:moveTo>
                <a:cubicBezTo>
                  <a:pt x="18893" y="10274"/>
                  <a:pt x="19263" y="10530"/>
                  <a:pt x="19624" y="10785"/>
                </a:cubicBezTo>
                <a:lnTo>
                  <a:pt x="19624" y="11040"/>
                </a:lnTo>
                <a:cubicBezTo>
                  <a:pt x="19554" y="11886"/>
                  <a:pt x="19554" y="12731"/>
                  <a:pt x="19554" y="13576"/>
                </a:cubicBezTo>
                <a:cubicBezTo>
                  <a:pt x="19184" y="13356"/>
                  <a:pt x="18858" y="13100"/>
                  <a:pt x="18524" y="12845"/>
                </a:cubicBezTo>
                <a:cubicBezTo>
                  <a:pt x="18488" y="12000"/>
                  <a:pt x="18488" y="11120"/>
                  <a:pt x="18488" y="10274"/>
                </a:cubicBezTo>
                <a:cubicBezTo>
                  <a:pt x="18488" y="10160"/>
                  <a:pt x="18488" y="10090"/>
                  <a:pt x="18524" y="9984"/>
                </a:cubicBezTo>
                <a:close/>
                <a:moveTo>
                  <a:pt x="23771" y="10494"/>
                </a:moveTo>
                <a:cubicBezTo>
                  <a:pt x="23920" y="10565"/>
                  <a:pt x="24105" y="10679"/>
                  <a:pt x="24246" y="10750"/>
                </a:cubicBezTo>
                <a:cubicBezTo>
                  <a:pt x="24502" y="10935"/>
                  <a:pt x="24766" y="11084"/>
                  <a:pt x="25056" y="11225"/>
                </a:cubicBezTo>
                <a:cubicBezTo>
                  <a:pt x="24801" y="12000"/>
                  <a:pt x="24581" y="12801"/>
                  <a:pt x="24361" y="13576"/>
                </a:cubicBezTo>
                <a:cubicBezTo>
                  <a:pt x="24176" y="13461"/>
                  <a:pt x="23991" y="13356"/>
                  <a:pt x="23771" y="13241"/>
                </a:cubicBezTo>
                <a:cubicBezTo>
                  <a:pt x="23586" y="13136"/>
                  <a:pt x="23401" y="13021"/>
                  <a:pt x="23181" y="12916"/>
                </a:cubicBezTo>
                <a:cubicBezTo>
                  <a:pt x="23366" y="12106"/>
                  <a:pt x="23551" y="11304"/>
                  <a:pt x="23771" y="10494"/>
                </a:cubicBezTo>
                <a:close/>
                <a:moveTo>
                  <a:pt x="15187" y="9799"/>
                </a:moveTo>
                <a:cubicBezTo>
                  <a:pt x="15337" y="9940"/>
                  <a:pt x="15477" y="10125"/>
                  <a:pt x="15662" y="10274"/>
                </a:cubicBezTo>
                <a:cubicBezTo>
                  <a:pt x="15662" y="10310"/>
                  <a:pt x="15698" y="10310"/>
                  <a:pt x="15742" y="10345"/>
                </a:cubicBezTo>
                <a:cubicBezTo>
                  <a:pt x="15742" y="11481"/>
                  <a:pt x="15812" y="12581"/>
                  <a:pt x="15882" y="13682"/>
                </a:cubicBezTo>
                <a:cubicBezTo>
                  <a:pt x="15698" y="13541"/>
                  <a:pt x="15521" y="13356"/>
                  <a:pt x="15337" y="13171"/>
                </a:cubicBezTo>
                <a:cubicBezTo>
                  <a:pt x="15257" y="12070"/>
                  <a:pt x="15187" y="10935"/>
                  <a:pt x="15187" y="9799"/>
                </a:cubicBezTo>
                <a:close/>
                <a:moveTo>
                  <a:pt x="35031" y="12660"/>
                </a:moveTo>
                <a:cubicBezTo>
                  <a:pt x="35146" y="12766"/>
                  <a:pt x="35251" y="12845"/>
                  <a:pt x="35366" y="12916"/>
                </a:cubicBezTo>
                <a:cubicBezTo>
                  <a:pt x="34925" y="13171"/>
                  <a:pt x="34520" y="13391"/>
                  <a:pt x="34151" y="13682"/>
                </a:cubicBezTo>
                <a:cubicBezTo>
                  <a:pt x="34115" y="13611"/>
                  <a:pt x="34045" y="13576"/>
                  <a:pt x="34045" y="13505"/>
                </a:cubicBezTo>
                <a:cubicBezTo>
                  <a:pt x="34371" y="13206"/>
                  <a:pt x="34705" y="12916"/>
                  <a:pt x="35031" y="12660"/>
                </a:cubicBezTo>
                <a:close/>
                <a:moveTo>
                  <a:pt x="11595" y="9685"/>
                </a:moveTo>
                <a:cubicBezTo>
                  <a:pt x="11701" y="9799"/>
                  <a:pt x="11815" y="9869"/>
                  <a:pt x="11956" y="9984"/>
                </a:cubicBezTo>
                <a:cubicBezTo>
                  <a:pt x="12070" y="10054"/>
                  <a:pt x="12141" y="10125"/>
                  <a:pt x="12255" y="10204"/>
                </a:cubicBezTo>
                <a:cubicBezTo>
                  <a:pt x="12255" y="10785"/>
                  <a:pt x="12290" y="11375"/>
                  <a:pt x="12326" y="11965"/>
                </a:cubicBezTo>
                <a:cubicBezTo>
                  <a:pt x="12326" y="12546"/>
                  <a:pt x="12361" y="13171"/>
                  <a:pt x="12361" y="13761"/>
                </a:cubicBezTo>
                <a:cubicBezTo>
                  <a:pt x="12290" y="13682"/>
                  <a:pt x="12176" y="13576"/>
                  <a:pt x="12070" y="13505"/>
                </a:cubicBezTo>
                <a:cubicBezTo>
                  <a:pt x="11956" y="13426"/>
                  <a:pt x="11815" y="13356"/>
                  <a:pt x="11701" y="13241"/>
                </a:cubicBezTo>
                <a:cubicBezTo>
                  <a:pt x="11701" y="12660"/>
                  <a:pt x="11665" y="12035"/>
                  <a:pt x="11665" y="11410"/>
                </a:cubicBezTo>
                <a:cubicBezTo>
                  <a:pt x="11630" y="10864"/>
                  <a:pt x="11595" y="10274"/>
                  <a:pt x="11595" y="9685"/>
                </a:cubicBezTo>
                <a:close/>
                <a:moveTo>
                  <a:pt x="33931" y="12766"/>
                </a:moveTo>
                <a:lnTo>
                  <a:pt x="33931" y="12845"/>
                </a:lnTo>
                <a:lnTo>
                  <a:pt x="33931" y="13100"/>
                </a:lnTo>
                <a:cubicBezTo>
                  <a:pt x="33746" y="13321"/>
                  <a:pt x="33570" y="13541"/>
                  <a:pt x="33385" y="13796"/>
                </a:cubicBezTo>
                <a:cubicBezTo>
                  <a:pt x="33570" y="13426"/>
                  <a:pt x="33746" y="13100"/>
                  <a:pt x="33931" y="12766"/>
                </a:cubicBezTo>
                <a:close/>
                <a:moveTo>
                  <a:pt x="5617" y="9359"/>
                </a:moveTo>
                <a:cubicBezTo>
                  <a:pt x="5837" y="9500"/>
                  <a:pt x="6013" y="9649"/>
                  <a:pt x="6198" y="9799"/>
                </a:cubicBezTo>
                <a:cubicBezTo>
                  <a:pt x="6198" y="11155"/>
                  <a:pt x="6198" y="12511"/>
                  <a:pt x="6163" y="13866"/>
                </a:cubicBezTo>
                <a:cubicBezTo>
                  <a:pt x="5978" y="13726"/>
                  <a:pt x="5758" y="13576"/>
                  <a:pt x="5573" y="13461"/>
                </a:cubicBezTo>
                <a:cubicBezTo>
                  <a:pt x="5573" y="12070"/>
                  <a:pt x="5617" y="10715"/>
                  <a:pt x="5617" y="9359"/>
                </a:cubicBezTo>
                <a:close/>
                <a:moveTo>
                  <a:pt x="33420" y="13506"/>
                </a:moveTo>
                <a:lnTo>
                  <a:pt x="33420" y="13506"/>
                </a:lnTo>
                <a:cubicBezTo>
                  <a:pt x="33385" y="13646"/>
                  <a:pt x="33349" y="13761"/>
                  <a:pt x="33270" y="13902"/>
                </a:cubicBezTo>
                <a:cubicBezTo>
                  <a:pt x="33305" y="13761"/>
                  <a:pt x="33385" y="13646"/>
                  <a:pt x="33420" y="13506"/>
                </a:cubicBezTo>
                <a:close/>
                <a:moveTo>
                  <a:pt x="33015" y="11481"/>
                </a:moveTo>
                <a:cubicBezTo>
                  <a:pt x="33129" y="11665"/>
                  <a:pt x="33235" y="11850"/>
                  <a:pt x="33305" y="12070"/>
                </a:cubicBezTo>
                <a:cubicBezTo>
                  <a:pt x="33165" y="12731"/>
                  <a:pt x="32945" y="13391"/>
                  <a:pt x="32689" y="13981"/>
                </a:cubicBezTo>
                <a:lnTo>
                  <a:pt x="32689" y="13946"/>
                </a:lnTo>
                <a:cubicBezTo>
                  <a:pt x="32610" y="13761"/>
                  <a:pt x="32540" y="13611"/>
                  <a:pt x="32425" y="13461"/>
                </a:cubicBezTo>
                <a:cubicBezTo>
                  <a:pt x="32689" y="12845"/>
                  <a:pt x="32865" y="12185"/>
                  <a:pt x="33015" y="11481"/>
                </a:cubicBezTo>
                <a:close/>
                <a:moveTo>
                  <a:pt x="35401" y="12951"/>
                </a:moveTo>
                <a:cubicBezTo>
                  <a:pt x="35586" y="13065"/>
                  <a:pt x="35771" y="13136"/>
                  <a:pt x="35947" y="13206"/>
                </a:cubicBezTo>
                <a:cubicBezTo>
                  <a:pt x="35471" y="13426"/>
                  <a:pt x="34996" y="13682"/>
                  <a:pt x="34591" y="13981"/>
                </a:cubicBezTo>
                <a:cubicBezTo>
                  <a:pt x="34406" y="13866"/>
                  <a:pt x="34300" y="13796"/>
                  <a:pt x="34186" y="13726"/>
                </a:cubicBezTo>
                <a:cubicBezTo>
                  <a:pt x="34591" y="13426"/>
                  <a:pt x="34996" y="13171"/>
                  <a:pt x="35401" y="12951"/>
                </a:cubicBezTo>
                <a:close/>
                <a:moveTo>
                  <a:pt x="19703" y="10820"/>
                </a:moveTo>
                <a:cubicBezTo>
                  <a:pt x="20029" y="11040"/>
                  <a:pt x="20399" y="11304"/>
                  <a:pt x="20725" y="11525"/>
                </a:cubicBezTo>
                <a:cubicBezTo>
                  <a:pt x="20619" y="12440"/>
                  <a:pt x="20584" y="13321"/>
                  <a:pt x="20505" y="14201"/>
                </a:cubicBezTo>
                <a:cubicBezTo>
                  <a:pt x="20214" y="14016"/>
                  <a:pt x="19923" y="13831"/>
                  <a:pt x="19589" y="13611"/>
                </a:cubicBezTo>
                <a:cubicBezTo>
                  <a:pt x="19589" y="12766"/>
                  <a:pt x="19624" y="11921"/>
                  <a:pt x="19659" y="11040"/>
                </a:cubicBezTo>
                <a:cubicBezTo>
                  <a:pt x="19703" y="10970"/>
                  <a:pt x="19703" y="10899"/>
                  <a:pt x="19703" y="10820"/>
                </a:cubicBezTo>
                <a:close/>
                <a:moveTo>
                  <a:pt x="6277" y="9869"/>
                </a:moveTo>
                <a:cubicBezTo>
                  <a:pt x="6453" y="9984"/>
                  <a:pt x="6603" y="10125"/>
                  <a:pt x="6788" y="10274"/>
                </a:cubicBezTo>
                <a:lnTo>
                  <a:pt x="6788" y="11481"/>
                </a:lnTo>
                <a:lnTo>
                  <a:pt x="6788" y="14271"/>
                </a:lnTo>
                <a:cubicBezTo>
                  <a:pt x="6603" y="14166"/>
                  <a:pt x="6418" y="14016"/>
                  <a:pt x="6233" y="13902"/>
                </a:cubicBezTo>
                <a:cubicBezTo>
                  <a:pt x="6233" y="12546"/>
                  <a:pt x="6277" y="11190"/>
                  <a:pt x="6277" y="9869"/>
                </a:cubicBezTo>
                <a:close/>
                <a:moveTo>
                  <a:pt x="15777" y="10424"/>
                </a:moveTo>
                <a:cubicBezTo>
                  <a:pt x="15997" y="10644"/>
                  <a:pt x="16182" y="10820"/>
                  <a:pt x="16402" y="11040"/>
                </a:cubicBezTo>
                <a:cubicBezTo>
                  <a:pt x="16437" y="12106"/>
                  <a:pt x="16472" y="13206"/>
                  <a:pt x="16578" y="14271"/>
                </a:cubicBezTo>
                <a:cubicBezTo>
                  <a:pt x="16358" y="14087"/>
                  <a:pt x="16138" y="13946"/>
                  <a:pt x="15962" y="13761"/>
                </a:cubicBezTo>
                <a:cubicBezTo>
                  <a:pt x="15882" y="12660"/>
                  <a:pt x="15812" y="11525"/>
                  <a:pt x="15777" y="10424"/>
                </a:cubicBezTo>
                <a:close/>
                <a:moveTo>
                  <a:pt x="33931" y="13171"/>
                </a:moveTo>
                <a:cubicBezTo>
                  <a:pt x="33931" y="13285"/>
                  <a:pt x="33931" y="13391"/>
                  <a:pt x="33966" y="13461"/>
                </a:cubicBezTo>
                <a:cubicBezTo>
                  <a:pt x="33675" y="13726"/>
                  <a:pt x="33420" y="13981"/>
                  <a:pt x="33200" y="14271"/>
                </a:cubicBezTo>
                <a:cubicBezTo>
                  <a:pt x="33235" y="14201"/>
                  <a:pt x="33235" y="14122"/>
                  <a:pt x="33270" y="14051"/>
                </a:cubicBezTo>
                <a:cubicBezTo>
                  <a:pt x="33490" y="13761"/>
                  <a:pt x="33710" y="13461"/>
                  <a:pt x="33931" y="13171"/>
                </a:cubicBezTo>
                <a:close/>
                <a:moveTo>
                  <a:pt x="40683" y="11260"/>
                </a:moveTo>
                <a:cubicBezTo>
                  <a:pt x="41088" y="11410"/>
                  <a:pt x="41493" y="11560"/>
                  <a:pt x="41889" y="11665"/>
                </a:cubicBezTo>
                <a:cubicBezTo>
                  <a:pt x="41009" y="12185"/>
                  <a:pt x="39988" y="12475"/>
                  <a:pt x="38958" y="12801"/>
                </a:cubicBezTo>
                <a:cubicBezTo>
                  <a:pt x="37707" y="13171"/>
                  <a:pt x="36466" y="13541"/>
                  <a:pt x="35366" y="14271"/>
                </a:cubicBezTo>
                <a:cubicBezTo>
                  <a:pt x="35066" y="14166"/>
                  <a:pt x="34811" y="14087"/>
                  <a:pt x="34626" y="13981"/>
                </a:cubicBezTo>
                <a:cubicBezTo>
                  <a:pt x="35066" y="13682"/>
                  <a:pt x="35550" y="13426"/>
                  <a:pt x="36026" y="13241"/>
                </a:cubicBezTo>
                <a:cubicBezTo>
                  <a:pt x="36167" y="13285"/>
                  <a:pt x="36316" y="13321"/>
                  <a:pt x="36466" y="13356"/>
                </a:cubicBezTo>
                <a:cubicBezTo>
                  <a:pt x="36607" y="13391"/>
                  <a:pt x="36757" y="13426"/>
                  <a:pt x="36906" y="13461"/>
                </a:cubicBezTo>
                <a:lnTo>
                  <a:pt x="36942" y="13426"/>
                </a:lnTo>
                <a:cubicBezTo>
                  <a:pt x="36757" y="13356"/>
                  <a:pt x="36607" y="13321"/>
                  <a:pt x="36466" y="13285"/>
                </a:cubicBezTo>
                <a:cubicBezTo>
                  <a:pt x="36352" y="13241"/>
                  <a:pt x="36246" y="13206"/>
                  <a:pt x="36132" y="13206"/>
                </a:cubicBezTo>
                <a:cubicBezTo>
                  <a:pt x="36651" y="12951"/>
                  <a:pt x="37162" y="12766"/>
                  <a:pt x="37707" y="12581"/>
                </a:cubicBezTo>
                <a:cubicBezTo>
                  <a:pt x="37822" y="12625"/>
                  <a:pt x="37972" y="12660"/>
                  <a:pt x="38112" y="12695"/>
                </a:cubicBezTo>
                <a:cubicBezTo>
                  <a:pt x="38262" y="12731"/>
                  <a:pt x="38412" y="12801"/>
                  <a:pt x="38553" y="12845"/>
                </a:cubicBezTo>
                <a:lnTo>
                  <a:pt x="38588" y="12766"/>
                </a:lnTo>
                <a:cubicBezTo>
                  <a:pt x="38447" y="12731"/>
                  <a:pt x="38297" y="12695"/>
                  <a:pt x="38112" y="12660"/>
                </a:cubicBezTo>
                <a:cubicBezTo>
                  <a:pt x="38007" y="12625"/>
                  <a:pt x="37892" y="12581"/>
                  <a:pt x="37787" y="12546"/>
                </a:cubicBezTo>
                <a:cubicBezTo>
                  <a:pt x="37822" y="12546"/>
                  <a:pt x="37822" y="12511"/>
                  <a:pt x="37857" y="12511"/>
                </a:cubicBezTo>
                <a:cubicBezTo>
                  <a:pt x="38333" y="12326"/>
                  <a:pt x="38808" y="12185"/>
                  <a:pt x="39248" y="11965"/>
                </a:cubicBezTo>
                <a:cubicBezTo>
                  <a:pt x="39468" y="12035"/>
                  <a:pt x="39688" y="12106"/>
                  <a:pt x="39908" y="12185"/>
                </a:cubicBezTo>
                <a:cubicBezTo>
                  <a:pt x="40058" y="12220"/>
                  <a:pt x="40173" y="12255"/>
                  <a:pt x="40278" y="12290"/>
                </a:cubicBezTo>
                <a:lnTo>
                  <a:pt x="40278" y="12255"/>
                </a:lnTo>
                <a:cubicBezTo>
                  <a:pt x="40173" y="12220"/>
                  <a:pt x="40058" y="12185"/>
                  <a:pt x="39952" y="12141"/>
                </a:cubicBezTo>
                <a:cubicBezTo>
                  <a:pt x="39732" y="12070"/>
                  <a:pt x="39547" y="12000"/>
                  <a:pt x="39363" y="11921"/>
                </a:cubicBezTo>
                <a:cubicBezTo>
                  <a:pt x="39803" y="11745"/>
                  <a:pt x="40278" y="11525"/>
                  <a:pt x="40683" y="11260"/>
                </a:cubicBezTo>
                <a:close/>
                <a:moveTo>
                  <a:pt x="25091" y="11260"/>
                </a:moveTo>
                <a:cubicBezTo>
                  <a:pt x="25532" y="11525"/>
                  <a:pt x="25972" y="11780"/>
                  <a:pt x="26377" y="12035"/>
                </a:cubicBezTo>
                <a:cubicBezTo>
                  <a:pt x="26262" y="12405"/>
                  <a:pt x="26121" y="12766"/>
                  <a:pt x="26007" y="13136"/>
                </a:cubicBezTo>
                <a:cubicBezTo>
                  <a:pt x="25866" y="13541"/>
                  <a:pt x="25716" y="13902"/>
                  <a:pt x="25602" y="14307"/>
                </a:cubicBezTo>
                <a:cubicBezTo>
                  <a:pt x="25206" y="14087"/>
                  <a:pt x="24801" y="13831"/>
                  <a:pt x="24431" y="13611"/>
                </a:cubicBezTo>
                <a:cubicBezTo>
                  <a:pt x="24616" y="12845"/>
                  <a:pt x="24871" y="12035"/>
                  <a:pt x="25091" y="11260"/>
                </a:cubicBezTo>
                <a:close/>
                <a:moveTo>
                  <a:pt x="12290" y="10274"/>
                </a:moveTo>
                <a:cubicBezTo>
                  <a:pt x="12511" y="10459"/>
                  <a:pt x="12616" y="10600"/>
                  <a:pt x="12731" y="10785"/>
                </a:cubicBezTo>
                <a:cubicBezTo>
                  <a:pt x="12766" y="11304"/>
                  <a:pt x="12801" y="11815"/>
                  <a:pt x="12801" y="12290"/>
                </a:cubicBezTo>
                <a:cubicBezTo>
                  <a:pt x="12836" y="13021"/>
                  <a:pt x="12880" y="13726"/>
                  <a:pt x="12916" y="14421"/>
                </a:cubicBezTo>
                <a:cubicBezTo>
                  <a:pt x="12836" y="14342"/>
                  <a:pt x="12801" y="14307"/>
                  <a:pt x="12766" y="14236"/>
                </a:cubicBezTo>
                <a:cubicBezTo>
                  <a:pt x="12660" y="14087"/>
                  <a:pt x="12546" y="13981"/>
                  <a:pt x="12440" y="13831"/>
                </a:cubicBezTo>
                <a:cubicBezTo>
                  <a:pt x="12440" y="13206"/>
                  <a:pt x="12396" y="12581"/>
                  <a:pt x="12361" y="11965"/>
                </a:cubicBezTo>
                <a:cubicBezTo>
                  <a:pt x="12326" y="11410"/>
                  <a:pt x="12326" y="10820"/>
                  <a:pt x="12290" y="10274"/>
                </a:cubicBezTo>
                <a:close/>
                <a:moveTo>
                  <a:pt x="30004" y="11560"/>
                </a:moveTo>
                <a:cubicBezTo>
                  <a:pt x="30409" y="11815"/>
                  <a:pt x="30884" y="12106"/>
                  <a:pt x="31289" y="12405"/>
                </a:cubicBezTo>
                <a:cubicBezTo>
                  <a:pt x="31034" y="13100"/>
                  <a:pt x="30708" y="13796"/>
                  <a:pt x="30374" y="14421"/>
                </a:cubicBezTo>
                <a:cubicBezTo>
                  <a:pt x="29969" y="14122"/>
                  <a:pt x="29564" y="13831"/>
                  <a:pt x="29124" y="13576"/>
                </a:cubicBezTo>
                <a:cubicBezTo>
                  <a:pt x="29423" y="12916"/>
                  <a:pt x="29713" y="12255"/>
                  <a:pt x="29969" y="11560"/>
                </a:cubicBezTo>
                <a:close/>
                <a:moveTo>
                  <a:pt x="33349" y="12141"/>
                </a:moveTo>
                <a:cubicBezTo>
                  <a:pt x="33385" y="12290"/>
                  <a:pt x="33420" y="12475"/>
                  <a:pt x="33455" y="12625"/>
                </a:cubicBezTo>
                <a:cubicBezTo>
                  <a:pt x="33270" y="13285"/>
                  <a:pt x="33050" y="13866"/>
                  <a:pt x="32830" y="14491"/>
                </a:cubicBezTo>
                <a:cubicBezTo>
                  <a:pt x="32795" y="14342"/>
                  <a:pt x="32760" y="14236"/>
                  <a:pt x="32724" y="14087"/>
                </a:cubicBezTo>
                <a:cubicBezTo>
                  <a:pt x="32980" y="13461"/>
                  <a:pt x="33200" y="12845"/>
                  <a:pt x="33349" y="12141"/>
                </a:cubicBezTo>
                <a:close/>
                <a:moveTo>
                  <a:pt x="6858" y="10310"/>
                </a:moveTo>
                <a:cubicBezTo>
                  <a:pt x="7043" y="10459"/>
                  <a:pt x="7263" y="10600"/>
                  <a:pt x="7483" y="10750"/>
                </a:cubicBezTo>
                <a:lnTo>
                  <a:pt x="7483" y="13356"/>
                </a:lnTo>
                <a:lnTo>
                  <a:pt x="7483" y="14712"/>
                </a:lnTo>
                <a:cubicBezTo>
                  <a:pt x="7263" y="14562"/>
                  <a:pt x="7043" y="14456"/>
                  <a:pt x="6823" y="14307"/>
                </a:cubicBezTo>
                <a:cubicBezTo>
                  <a:pt x="6823" y="13356"/>
                  <a:pt x="6858" y="12405"/>
                  <a:pt x="6858" y="11481"/>
                </a:cubicBezTo>
                <a:lnTo>
                  <a:pt x="6858" y="10310"/>
                </a:lnTo>
                <a:close/>
                <a:moveTo>
                  <a:pt x="33490" y="12766"/>
                </a:moveTo>
                <a:lnTo>
                  <a:pt x="33490" y="13136"/>
                </a:lnTo>
                <a:cubicBezTo>
                  <a:pt x="33349" y="13541"/>
                  <a:pt x="33200" y="13946"/>
                  <a:pt x="33050" y="14342"/>
                </a:cubicBezTo>
                <a:lnTo>
                  <a:pt x="33015" y="14386"/>
                </a:lnTo>
                <a:cubicBezTo>
                  <a:pt x="32945" y="14491"/>
                  <a:pt x="32909" y="14606"/>
                  <a:pt x="32830" y="14712"/>
                </a:cubicBezTo>
                <a:lnTo>
                  <a:pt x="32830" y="14606"/>
                </a:lnTo>
                <a:cubicBezTo>
                  <a:pt x="33085" y="14016"/>
                  <a:pt x="33305" y="13391"/>
                  <a:pt x="33455" y="12766"/>
                </a:cubicBezTo>
                <a:close/>
                <a:moveTo>
                  <a:pt x="12803" y="10891"/>
                </a:moveTo>
                <a:cubicBezTo>
                  <a:pt x="12806" y="10899"/>
                  <a:pt x="12814" y="10899"/>
                  <a:pt x="12836" y="10899"/>
                </a:cubicBezTo>
                <a:cubicBezTo>
                  <a:pt x="12916" y="11040"/>
                  <a:pt x="13021" y="11155"/>
                  <a:pt x="13136" y="11340"/>
                </a:cubicBezTo>
                <a:cubicBezTo>
                  <a:pt x="13136" y="11701"/>
                  <a:pt x="13171" y="12070"/>
                  <a:pt x="13171" y="12405"/>
                </a:cubicBezTo>
                <a:cubicBezTo>
                  <a:pt x="13171" y="13171"/>
                  <a:pt x="13206" y="13981"/>
                  <a:pt x="13206" y="14747"/>
                </a:cubicBezTo>
                <a:cubicBezTo>
                  <a:pt x="13136" y="14676"/>
                  <a:pt x="13021" y="14562"/>
                  <a:pt x="12951" y="14491"/>
                </a:cubicBezTo>
                <a:cubicBezTo>
                  <a:pt x="12951" y="13761"/>
                  <a:pt x="12916" y="13021"/>
                  <a:pt x="12880" y="12290"/>
                </a:cubicBezTo>
                <a:cubicBezTo>
                  <a:pt x="12837" y="11824"/>
                  <a:pt x="12836" y="11358"/>
                  <a:pt x="12803" y="10891"/>
                </a:cubicBezTo>
                <a:close/>
                <a:moveTo>
                  <a:pt x="16472" y="11120"/>
                </a:moveTo>
                <a:lnTo>
                  <a:pt x="16472" y="11120"/>
                </a:lnTo>
                <a:cubicBezTo>
                  <a:pt x="16657" y="11304"/>
                  <a:pt x="16877" y="11525"/>
                  <a:pt x="17062" y="11701"/>
                </a:cubicBezTo>
                <a:cubicBezTo>
                  <a:pt x="17097" y="12731"/>
                  <a:pt x="17168" y="13761"/>
                  <a:pt x="17282" y="14782"/>
                </a:cubicBezTo>
                <a:cubicBezTo>
                  <a:pt x="17062" y="14641"/>
                  <a:pt x="16842" y="14491"/>
                  <a:pt x="16622" y="14307"/>
                </a:cubicBezTo>
                <a:cubicBezTo>
                  <a:pt x="16543" y="13241"/>
                  <a:pt x="16472" y="12185"/>
                  <a:pt x="16472" y="11120"/>
                </a:cubicBezTo>
                <a:close/>
                <a:moveTo>
                  <a:pt x="20804" y="11560"/>
                </a:moveTo>
                <a:cubicBezTo>
                  <a:pt x="21165" y="11780"/>
                  <a:pt x="21535" y="12000"/>
                  <a:pt x="21940" y="12255"/>
                </a:cubicBezTo>
                <a:cubicBezTo>
                  <a:pt x="21790" y="13100"/>
                  <a:pt x="21684" y="13981"/>
                  <a:pt x="21570" y="14861"/>
                </a:cubicBezTo>
                <a:cubicBezTo>
                  <a:pt x="21244" y="14641"/>
                  <a:pt x="20910" y="14456"/>
                  <a:pt x="20584" y="14236"/>
                </a:cubicBezTo>
                <a:cubicBezTo>
                  <a:pt x="20619" y="13356"/>
                  <a:pt x="20689" y="12440"/>
                  <a:pt x="20804" y="11560"/>
                </a:cubicBezTo>
                <a:close/>
                <a:moveTo>
                  <a:pt x="33966" y="13541"/>
                </a:moveTo>
                <a:cubicBezTo>
                  <a:pt x="34010" y="13611"/>
                  <a:pt x="34045" y="13646"/>
                  <a:pt x="34115" y="13726"/>
                </a:cubicBezTo>
                <a:cubicBezTo>
                  <a:pt x="33790" y="13981"/>
                  <a:pt x="33455" y="14271"/>
                  <a:pt x="33165" y="14606"/>
                </a:cubicBezTo>
                <a:cubicBezTo>
                  <a:pt x="33085" y="14676"/>
                  <a:pt x="33015" y="14782"/>
                  <a:pt x="32980" y="14861"/>
                </a:cubicBezTo>
                <a:lnTo>
                  <a:pt x="32980" y="14782"/>
                </a:lnTo>
                <a:cubicBezTo>
                  <a:pt x="33015" y="14676"/>
                  <a:pt x="33050" y="14562"/>
                  <a:pt x="33129" y="14456"/>
                </a:cubicBezTo>
                <a:cubicBezTo>
                  <a:pt x="33385" y="14122"/>
                  <a:pt x="33675" y="13796"/>
                  <a:pt x="33966" y="13541"/>
                </a:cubicBezTo>
                <a:close/>
                <a:moveTo>
                  <a:pt x="32945" y="14896"/>
                </a:moveTo>
                <a:cubicBezTo>
                  <a:pt x="32909" y="14896"/>
                  <a:pt x="32909" y="14932"/>
                  <a:pt x="32909" y="14932"/>
                </a:cubicBezTo>
                <a:cubicBezTo>
                  <a:pt x="32909" y="14896"/>
                  <a:pt x="32909" y="14896"/>
                  <a:pt x="32945" y="14896"/>
                </a:cubicBezTo>
                <a:close/>
                <a:moveTo>
                  <a:pt x="26447" y="12070"/>
                </a:moveTo>
                <a:cubicBezTo>
                  <a:pt x="26447" y="12106"/>
                  <a:pt x="26482" y="12106"/>
                  <a:pt x="26526" y="12141"/>
                </a:cubicBezTo>
                <a:cubicBezTo>
                  <a:pt x="26817" y="12326"/>
                  <a:pt x="27143" y="12511"/>
                  <a:pt x="27548" y="12731"/>
                </a:cubicBezTo>
                <a:cubicBezTo>
                  <a:pt x="27583" y="12731"/>
                  <a:pt x="27627" y="12766"/>
                  <a:pt x="27662" y="12801"/>
                </a:cubicBezTo>
                <a:cubicBezTo>
                  <a:pt x="27442" y="13321"/>
                  <a:pt x="27222" y="13866"/>
                  <a:pt x="27002" y="14386"/>
                </a:cubicBezTo>
                <a:cubicBezTo>
                  <a:pt x="26923" y="14562"/>
                  <a:pt x="26852" y="14782"/>
                  <a:pt x="26747" y="14967"/>
                </a:cubicBezTo>
                <a:cubicBezTo>
                  <a:pt x="26377" y="14747"/>
                  <a:pt x="26042" y="14562"/>
                  <a:pt x="25752" y="14421"/>
                </a:cubicBezTo>
                <a:cubicBezTo>
                  <a:pt x="25716" y="14386"/>
                  <a:pt x="25681" y="14342"/>
                  <a:pt x="25646" y="14342"/>
                </a:cubicBezTo>
                <a:cubicBezTo>
                  <a:pt x="25787" y="13946"/>
                  <a:pt x="25901" y="13541"/>
                  <a:pt x="26042" y="13171"/>
                </a:cubicBezTo>
                <a:cubicBezTo>
                  <a:pt x="26192" y="12801"/>
                  <a:pt x="26306" y="12440"/>
                  <a:pt x="26447" y="12070"/>
                </a:cubicBezTo>
                <a:close/>
                <a:moveTo>
                  <a:pt x="32795" y="14712"/>
                </a:moveTo>
                <a:lnTo>
                  <a:pt x="32795" y="14826"/>
                </a:lnTo>
                <a:cubicBezTo>
                  <a:pt x="32724" y="14861"/>
                  <a:pt x="32689" y="14932"/>
                  <a:pt x="32645" y="15002"/>
                </a:cubicBezTo>
                <a:cubicBezTo>
                  <a:pt x="32689" y="14896"/>
                  <a:pt x="32724" y="14826"/>
                  <a:pt x="32795" y="14712"/>
                </a:cubicBezTo>
                <a:close/>
                <a:moveTo>
                  <a:pt x="7519" y="10785"/>
                </a:moveTo>
                <a:cubicBezTo>
                  <a:pt x="7668" y="10899"/>
                  <a:pt x="7818" y="11005"/>
                  <a:pt x="7994" y="11120"/>
                </a:cubicBezTo>
                <a:cubicBezTo>
                  <a:pt x="8038" y="11155"/>
                  <a:pt x="8109" y="11190"/>
                  <a:pt x="8144" y="11225"/>
                </a:cubicBezTo>
                <a:lnTo>
                  <a:pt x="8144" y="11745"/>
                </a:lnTo>
                <a:lnTo>
                  <a:pt x="8144" y="15117"/>
                </a:lnTo>
                <a:cubicBezTo>
                  <a:pt x="8038" y="15046"/>
                  <a:pt x="7959" y="15002"/>
                  <a:pt x="7853" y="14932"/>
                </a:cubicBezTo>
                <a:cubicBezTo>
                  <a:pt x="7739" y="14861"/>
                  <a:pt x="7633" y="14826"/>
                  <a:pt x="7519" y="14747"/>
                </a:cubicBezTo>
                <a:lnTo>
                  <a:pt x="7519" y="13356"/>
                </a:lnTo>
                <a:lnTo>
                  <a:pt x="7519" y="10785"/>
                </a:lnTo>
                <a:close/>
                <a:moveTo>
                  <a:pt x="13206" y="11410"/>
                </a:moveTo>
                <a:cubicBezTo>
                  <a:pt x="13276" y="11481"/>
                  <a:pt x="13356" y="11560"/>
                  <a:pt x="13426" y="11665"/>
                </a:cubicBezTo>
                <a:cubicBezTo>
                  <a:pt x="13461" y="11701"/>
                  <a:pt x="13497" y="11745"/>
                  <a:pt x="13541" y="11780"/>
                </a:cubicBezTo>
                <a:cubicBezTo>
                  <a:pt x="13576" y="12326"/>
                  <a:pt x="13611" y="12845"/>
                  <a:pt x="13646" y="13391"/>
                </a:cubicBezTo>
                <a:cubicBezTo>
                  <a:pt x="13681" y="13981"/>
                  <a:pt x="13717" y="14562"/>
                  <a:pt x="13761" y="15152"/>
                </a:cubicBezTo>
                <a:cubicBezTo>
                  <a:pt x="13576" y="15046"/>
                  <a:pt x="13426" y="14932"/>
                  <a:pt x="13276" y="14826"/>
                </a:cubicBezTo>
                <a:cubicBezTo>
                  <a:pt x="13241" y="14016"/>
                  <a:pt x="13241" y="13206"/>
                  <a:pt x="13206" y="12405"/>
                </a:cubicBezTo>
                <a:lnTo>
                  <a:pt x="13206" y="11410"/>
                </a:lnTo>
                <a:close/>
                <a:moveTo>
                  <a:pt x="34151" y="13761"/>
                </a:moveTo>
                <a:cubicBezTo>
                  <a:pt x="34230" y="13831"/>
                  <a:pt x="34371" y="13902"/>
                  <a:pt x="34520" y="14016"/>
                </a:cubicBezTo>
                <a:cubicBezTo>
                  <a:pt x="34186" y="14236"/>
                  <a:pt x="33860" y="14491"/>
                  <a:pt x="33570" y="14782"/>
                </a:cubicBezTo>
                <a:cubicBezTo>
                  <a:pt x="33455" y="14932"/>
                  <a:pt x="33349" y="15046"/>
                  <a:pt x="33270" y="15152"/>
                </a:cubicBezTo>
                <a:cubicBezTo>
                  <a:pt x="33129" y="15081"/>
                  <a:pt x="33015" y="15002"/>
                  <a:pt x="32980" y="14932"/>
                </a:cubicBezTo>
                <a:lnTo>
                  <a:pt x="32980" y="14896"/>
                </a:lnTo>
                <a:cubicBezTo>
                  <a:pt x="33050" y="14826"/>
                  <a:pt x="33129" y="14747"/>
                  <a:pt x="33200" y="14641"/>
                </a:cubicBezTo>
                <a:cubicBezTo>
                  <a:pt x="33490" y="14307"/>
                  <a:pt x="33825" y="14016"/>
                  <a:pt x="34151" y="13761"/>
                </a:cubicBezTo>
                <a:close/>
                <a:moveTo>
                  <a:pt x="17133" y="11780"/>
                </a:moveTo>
                <a:lnTo>
                  <a:pt x="17133" y="11780"/>
                </a:lnTo>
                <a:cubicBezTo>
                  <a:pt x="17317" y="11921"/>
                  <a:pt x="17538" y="12106"/>
                  <a:pt x="17722" y="12290"/>
                </a:cubicBezTo>
                <a:cubicBezTo>
                  <a:pt x="17793" y="13285"/>
                  <a:pt x="17863" y="14271"/>
                  <a:pt x="17978" y="15266"/>
                </a:cubicBezTo>
                <a:cubicBezTo>
                  <a:pt x="17758" y="15117"/>
                  <a:pt x="17538" y="14967"/>
                  <a:pt x="17317" y="14826"/>
                </a:cubicBezTo>
                <a:cubicBezTo>
                  <a:pt x="17238" y="13796"/>
                  <a:pt x="17168" y="12766"/>
                  <a:pt x="17133" y="11780"/>
                </a:cubicBezTo>
                <a:close/>
                <a:moveTo>
                  <a:pt x="660" y="10679"/>
                </a:moveTo>
                <a:cubicBezTo>
                  <a:pt x="881" y="10750"/>
                  <a:pt x="1065" y="10820"/>
                  <a:pt x="1285" y="10899"/>
                </a:cubicBezTo>
                <a:cubicBezTo>
                  <a:pt x="1285" y="12361"/>
                  <a:pt x="1285" y="13866"/>
                  <a:pt x="1321" y="15372"/>
                </a:cubicBezTo>
                <a:cubicBezTo>
                  <a:pt x="1101" y="15266"/>
                  <a:pt x="881" y="15187"/>
                  <a:pt x="660" y="15117"/>
                </a:cubicBezTo>
                <a:lnTo>
                  <a:pt x="660" y="10679"/>
                </a:lnTo>
                <a:close/>
                <a:moveTo>
                  <a:pt x="31325" y="12440"/>
                </a:moveTo>
                <a:cubicBezTo>
                  <a:pt x="31730" y="12766"/>
                  <a:pt x="32099" y="13100"/>
                  <a:pt x="32355" y="13461"/>
                </a:cubicBezTo>
                <a:cubicBezTo>
                  <a:pt x="32099" y="14166"/>
                  <a:pt x="31765" y="14826"/>
                  <a:pt x="31404" y="15442"/>
                </a:cubicBezTo>
                <a:cubicBezTo>
                  <a:pt x="31149" y="15081"/>
                  <a:pt x="30814" y="14782"/>
                  <a:pt x="30409" y="14456"/>
                </a:cubicBezTo>
                <a:cubicBezTo>
                  <a:pt x="30779" y="13831"/>
                  <a:pt x="31069" y="13136"/>
                  <a:pt x="31325" y="12440"/>
                </a:cubicBezTo>
                <a:close/>
                <a:moveTo>
                  <a:pt x="34591" y="14016"/>
                </a:moveTo>
                <a:cubicBezTo>
                  <a:pt x="34776" y="14122"/>
                  <a:pt x="34996" y="14201"/>
                  <a:pt x="35330" y="14307"/>
                </a:cubicBezTo>
                <a:cubicBezTo>
                  <a:pt x="34996" y="14527"/>
                  <a:pt x="34670" y="14782"/>
                  <a:pt x="34371" y="15081"/>
                </a:cubicBezTo>
                <a:cubicBezTo>
                  <a:pt x="34265" y="15187"/>
                  <a:pt x="34151" y="15337"/>
                  <a:pt x="34045" y="15442"/>
                </a:cubicBezTo>
                <a:cubicBezTo>
                  <a:pt x="33710" y="15372"/>
                  <a:pt x="33490" y="15301"/>
                  <a:pt x="33305" y="15187"/>
                </a:cubicBezTo>
                <a:cubicBezTo>
                  <a:pt x="33420" y="15081"/>
                  <a:pt x="33526" y="14967"/>
                  <a:pt x="33640" y="14826"/>
                </a:cubicBezTo>
                <a:cubicBezTo>
                  <a:pt x="33931" y="14527"/>
                  <a:pt x="34230" y="14271"/>
                  <a:pt x="34591" y="14016"/>
                </a:cubicBezTo>
                <a:close/>
                <a:moveTo>
                  <a:pt x="8214" y="11260"/>
                </a:moveTo>
                <a:cubicBezTo>
                  <a:pt x="8434" y="11410"/>
                  <a:pt x="8654" y="11525"/>
                  <a:pt x="8875" y="11665"/>
                </a:cubicBezTo>
                <a:cubicBezTo>
                  <a:pt x="8875" y="12916"/>
                  <a:pt x="8875" y="14201"/>
                  <a:pt x="8839" y="15486"/>
                </a:cubicBezTo>
                <a:cubicBezTo>
                  <a:pt x="8619" y="15372"/>
                  <a:pt x="8434" y="15266"/>
                  <a:pt x="8214" y="15152"/>
                </a:cubicBezTo>
                <a:lnTo>
                  <a:pt x="8214" y="11745"/>
                </a:lnTo>
                <a:lnTo>
                  <a:pt x="8214" y="11260"/>
                </a:lnTo>
                <a:close/>
                <a:moveTo>
                  <a:pt x="21975" y="12290"/>
                </a:moveTo>
                <a:cubicBezTo>
                  <a:pt x="22380" y="12511"/>
                  <a:pt x="22741" y="12731"/>
                  <a:pt x="23146" y="12951"/>
                </a:cubicBezTo>
                <a:cubicBezTo>
                  <a:pt x="22961" y="13796"/>
                  <a:pt x="22785" y="14641"/>
                  <a:pt x="22670" y="15486"/>
                </a:cubicBezTo>
                <a:cubicBezTo>
                  <a:pt x="22345" y="15266"/>
                  <a:pt x="21975" y="15081"/>
                  <a:pt x="21640" y="14896"/>
                </a:cubicBezTo>
                <a:cubicBezTo>
                  <a:pt x="21719" y="14016"/>
                  <a:pt x="21825" y="13136"/>
                  <a:pt x="21975" y="12290"/>
                </a:cubicBezTo>
                <a:close/>
                <a:moveTo>
                  <a:pt x="13611" y="11815"/>
                </a:moveTo>
                <a:lnTo>
                  <a:pt x="13611" y="11815"/>
                </a:lnTo>
                <a:cubicBezTo>
                  <a:pt x="13796" y="12000"/>
                  <a:pt x="14016" y="12141"/>
                  <a:pt x="14236" y="12326"/>
                </a:cubicBezTo>
                <a:cubicBezTo>
                  <a:pt x="14236" y="12326"/>
                  <a:pt x="14271" y="12361"/>
                  <a:pt x="14307" y="12361"/>
                </a:cubicBezTo>
                <a:cubicBezTo>
                  <a:pt x="14307" y="12880"/>
                  <a:pt x="14342" y="13356"/>
                  <a:pt x="14377" y="13866"/>
                </a:cubicBezTo>
                <a:cubicBezTo>
                  <a:pt x="14421" y="14386"/>
                  <a:pt x="14491" y="14932"/>
                  <a:pt x="14527" y="15442"/>
                </a:cubicBezTo>
                <a:lnTo>
                  <a:pt x="14527" y="15557"/>
                </a:lnTo>
                <a:cubicBezTo>
                  <a:pt x="14491" y="15522"/>
                  <a:pt x="14456" y="15522"/>
                  <a:pt x="14421" y="15486"/>
                </a:cubicBezTo>
                <a:cubicBezTo>
                  <a:pt x="14236" y="15372"/>
                  <a:pt x="14016" y="15301"/>
                  <a:pt x="13796" y="15187"/>
                </a:cubicBezTo>
                <a:cubicBezTo>
                  <a:pt x="13796" y="14562"/>
                  <a:pt x="13761" y="13981"/>
                  <a:pt x="13717" y="13391"/>
                </a:cubicBezTo>
                <a:cubicBezTo>
                  <a:pt x="13681" y="12880"/>
                  <a:pt x="13646" y="12361"/>
                  <a:pt x="13611" y="11815"/>
                </a:cubicBezTo>
                <a:close/>
                <a:moveTo>
                  <a:pt x="1356" y="10935"/>
                </a:moveTo>
                <a:cubicBezTo>
                  <a:pt x="1576" y="11040"/>
                  <a:pt x="1796" y="11120"/>
                  <a:pt x="1981" y="11225"/>
                </a:cubicBezTo>
                <a:cubicBezTo>
                  <a:pt x="2016" y="12731"/>
                  <a:pt x="2016" y="14201"/>
                  <a:pt x="2016" y="15662"/>
                </a:cubicBezTo>
                <a:cubicBezTo>
                  <a:pt x="1796" y="15557"/>
                  <a:pt x="1576" y="15486"/>
                  <a:pt x="1356" y="15372"/>
                </a:cubicBezTo>
                <a:lnTo>
                  <a:pt x="1356" y="10935"/>
                </a:lnTo>
                <a:close/>
                <a:moveTo>
                  <a:pt x="27733" y="12801"/>
                </a:moveTo>
                <a:cubicBezTo>
                  <a:pt x="28138" y="13065"/>
                  <a:pt x="28613" y="13321"/>
                  <a:pt x="29053" y="13576"/>
                </a:cubicBezTo>
                <a:cubicBezTo>
                  <a:pt x="28727" y="14307"/>
                  <a:pt x="28358" y="14967"/>
                  <a:pt x="28023" y="15662"/>
                </a:cubicBezTo>
                <a:cubicBezTo>
                  <a:pt x="27627" y="15407"/>
                  <a:pt x="27187" y="15187"/>
                  <a:pt x="26817" y="15002"/>
                </a:cubicBezTo>
                <a:cubicBezTo>
                  <a:pt x="26887" y="14782"/>
                  <a:pt x="26967" y="14606"/>
                  <a:pt x="27037" y="14421"/>
                </a:cubicBezTo>
                <a:cubicBezTo>
                  <a:pt x="27292" y="13866"/>
                  <a:pt x="27512" y="13356"/>
                  <a:pt x="27733" y="12801"/>
                </a:cubicBezTo>
                <a:close/>
                <a:moveTo>
                  <a:pt x="17793" y="12326"/>
                </a:moveTo>
                <a:cubicBezTo>
                  <a:pt x="17943" y="12475"/>
                  <a:pt x="18083" y="12581"/>
                  <a:pt x="18233" y="12695"/>
                </a:cubicBezTo>
                <a:cubicBezTo>
                  <a:pt x="18304" y="12766"/>
                  <a:pt x="18383" y="12801"/>
                  <a:pt x="18453" y="12880"/>
                </a:cubicBezTo>
                <a:cubicBezTo>
                  <a:pt x="18488" y="13831"/>
                  <a:pt x="18524" y="14782"/>
                  <a:pt x="18638" y="15706"/>
                </a:cubicBezTo>
                <a:cubicBezTo>
                  <a:pt x="18418" y="15557"/>
                  <a:pt x="18233" y="15442"/>
                  <a:pt x="18013" y="15301"/>
                </a:cubicBezTo>
                <a:cubicBezTo>
                  <a:pt x="17943" y="14342"/>
                  <a:pt x="17828" y="13356"/>
                  <a:pt x="17793" y="12326"/>
                </a:cubicBezTo>
                <a:close/>
                <a:moveTo>
                  <a:pt x="32760" y="14967"/>
                </a:moveTo>
                <a:lnTo>
                  <a:pt x="32760" y="15002"/>
                </a:lnTo>
                <a:cubicBezTo>
                  <a:pt x="32689" y="15152"/>
                  <a:pt x="32610" y="15301"/>
                  <a:pt x="32575" y="15442"/>
                </a:cubicBezTo>
                <a:cubicBezTo>
                  <a:pt x="32504" y="15522"/>
                  <a:pt x="32469" y="15592"/>
                  <a:pt x="32390" y="15706"/>
                </a:cubicBezTo>
                <a:cubicBezTo>
                  <a:pt x="32540" y="15442"/>
                  <a:pt x="32645" y="15187"/>
                  <a:pt x="32760" y="14967"/>
                </a:cubicBezTo>
                <a:close/>
                <a:moveTo>
                  <a:pt x="14342" y="12405"/>
                </a:moveTo>
                <a:cubicBezTo>
                  <a:pt x="14491" y="12511"/>
                  <a:pt x="14641" y="12625"/>
                  <a:pt x="14782" y="12766"/>
                </a:cubicBezTo>
                <a:cubicBezTo>
                  <a:pt x="14817" y="13206"/>
                  <a:pt x="14861" y="13682"/>
                  <a:pt x="14896" y="14166"/>
                </a:cubicBezTo>
                <a:cubicBezTo>
                  <a:pt x="14932" y="14712"/>
                  <a:pt x="15002" y="15266"/>
                  <a:pt x="15037" y="15812"/>
                </a:cubicBezTo>
                <a:cubicBezTo>
                  <a:pt x="14896" y="15706"/>
                  <a:pt x="14747" y="15627"/>
                  <a:pt x="14597" y="15557"/>
                </a:cubicBezTo>
                <a:lnTo>
                  <a:pt x="14597" y="15442"/>
                </a:lnTo>
                <a:cubicBezTo>
                  <a:pt x="14527" y="14932"/>
                  <a:pt x="14491" y="14386"/>
                  <a:pt x="14456" y="13831"/>
                </a:cubicBezTo>
                <a:cubicBezTo>
                  <a:pt x="14421" y="13356"/>
                  <a:pt x="14377" y="12880"/>
                  <a:pt x="14342" y="12405"/>
                </a:cubicBezTo>
                <a:close/>
                <a:moveTo>
                  <a:pt x="8919" y="11701"/>
                </a:moveTo>
                <a:cubicBezTo>
                  <a:pt x="9139" y="11815"/>
                  <a:pt x="9359" y="11965"/>
                  <a:pt x="9579" y="12070"/>
                </a:cubicBezTo>
                <a:lnTo>
                  <a:pt x="9579" y="15847"/>
                </a:lnTo>
                <a:lnTo>
                  <a:pt x="8919" y="15522"/>
                </a:lnTo>
                <a:lnTo>
                  <a:pt x="8919" y="11701"/>
                </a:lnTo>
                <a:close/>
                <a:moveTo>
                  <a:pt x="32390" y="13541"/>
                </a:moveTo>
                <a:cubicBezTo>
                  <a:pt x="32504" y="13646"/>
                  <a:pt x="32575" y="13796"/>
                  <a:pt x="32610" y="13946"/>
                </a:cubicBezTo>
                <a:cubicBezTo>
                  <a:pt x="32645" y="13981"/>
                  <a:pt x="32645" y="14051"/>
                  <a:pt x="32645" y="14087"/>
                </a:cubicBezTo>
                <a:cubicBezTo>
                  <a:pt x="32390" y="14712"/>
                  <a:pt x="32064" y="15337"/>
                  <a:pt x="31730" y="15962"/>
                </a:cubicBezTo>
                <a:cubicBezTo>
                  <a:pt x="31659" y="15777"/>
                  <a:pt x="31545" y="15627"/>
                  <a:pt x="31439" y="15486"/>
                </a:cubicBezTo>
                <a:cubicBezTo>
                  <a:pt x="31809" y="14861"/>
                  <a:pt x="32135" y="14201"/>
                  <a:pt x="32390" y="13541"/>
                </a:cubicBezTo>
                <a:close/>
                <a:moveTo>
                  <a:pt x="2051" y="11260"/>
                </a:moveTo>
                <a:lnTo>
                  <a:pt x="2051" y="11260"/>
                </a:lnTo>
                <a:cubicBezTo>
                  <a:pt x="2272" y="11375"/>
                  <a:pt x="2456" y="11481"/>
                  <a:pt x="2677" y="11595"/>
                </a:cubicBezTo>
                <a:cubicBezTo>
                  <a:pt x="2677" y="13065"/>
                  <a:pt x="2677" y="14527"/>
                  <a:pt x="2712" y="15997"/>
                </a:cubicBezTo>
                <a:cubicBezTo>
                  <a:pt x="2492" y="15883"/>
                  <a:pt x="2316" y="15777"/>
                  <a:pt x="2095" y="15706"/>
                </a:cubicBezTo>
                <a:cubicBezTo>
                  <a:pt x="2051" y="14236"/>
                  <a:pt x="2051" y="12731"/>
                  <a:pt x="2051" y="11260"/>
                </a:cubicBezTo>
                <a:close/>
                <a:moveTo>
                  <a:pt x="23181" y="12986"/>
                </a:moveTo>
                <a:cubicBezTo>
                  <a:pt x="23366" y="13100"/>
                  <a:pt x="23551" y="13206"/>
                  <a:pt x="23771" y="13321"/>
                </a:cubicBezTo>
                <a:cubicBezTo>
                  <a:pt x="23956" y="13426"/>
                  <a:pt x="24141" y="13541"/>
                  <a:pt x="24361" y="13646"/>
                </a:cubicBezTo>
                <a:cubicBezTo>
                  <a:pt x="24141" y="14456"/>
                  <a:pt x="23920" y="15266"/>
                  <a:pt x="23736" y="16067"/>
                </a:cubicBezTo>
                <a:cubicBezTo>
                  <a:pt x="23445" y="15927"/>
                  <a:pt x="23181" y="15742"/>
                  <a:pt x="22890" y="15592"/>
                </a:cubicBezTo>
                <a:cubicBezTo>
                  <a:pt x="22820" y="15557"/>
                  <a:pt x="22785" y="15522"/>
                  <a:pt x="22706" y="15486"/>
                </a:cubicBezTo>
                <a:cubicBezTo>
                  <a:pt x="22855" y="14676"/>
                  <a:pt x="23005" y="13831"/>
                  <a:pt x="23181" y="12986"/>
                </a:cubicBezTo>
                <a:close/>
                <a:moveTo>
                  <a:pt x="14861" y="12801"/>
                </a:moveTo>
                <a:lnTo>
                  <a:pt x="15002" y="12951"/>
                </a:lnTo>
                <a:cubicBezTo>
                  <a:pt x="15117" y="13065"/>
                  <a:pt x="15187" y="13136"/>
                  <a:pt x="15257" y="13206"/>
                </a:cubicBezTo>
                <a:cubicBezTo>
                  <a:pt x="15301" y="13726"/>
                  <a:pt x="15337" y="14236"/>
                  <a:pt x="15372" y="14747"/>
                </a:cubicBezTo>
                <a:cubicBezTo>
                  <a:pt x="15407" y="15187"/>
                  <a:pt x="15477" y="15662"/>
                  <a:pt x="15521" y="16103"/>
                </a:cubicBezTo>
                <a:cubicBezTo>
                  <a:pt x="15521" y="16103"/>
                  <a:pt x="15477" y="16067"/>
                  <a:pt x="15442" y="16032"/>
                </a:cubicBezTo>
                <a:cubicBezTo>
                  <a:pt x="15337" y="15962"/>
                  <a:pt x="15222" y="15883"/>
                  <a:pt x="15117" y="15847"/>
                </a:cubicBezTo>
                <a:lnTo>
                  <a:pt x="15117" y="15812"/>
                </a:lnTo>
                <a:cubicBezTo>
                  <a:pt x="15037" y="15266"/>
                  <a:pt x="14967" y="14712"/>
                  <a:pt x="14932" y="14166"/>
                </a:cubicBezTo>
                <a:cubicBezTo>
                  <a:pt x="14896" y="13682"/>
                  <a:pt x="14861" y="13241"/>
                  <a:pt x="14861" y="12801"/>
                </a:cubicBezTo>
                <a:close/>
                <a:moveTo>
                  <a:pt x="9614" y="12106"/>
                </a:moveTo>
                <a:cubicBezTo>
                  <a:pt x="9684" y="12141"/>
                  <a:pt x="9799" y="12185"/>
                  <a:pt x="9869" y="12255"/>
                </a:cubicBezTo>
                <a:cubicBezTo>
                  <a:pt x="9975" y="12290"/>
                  <a:pt x="10089" y="12361"/>
                  <a:pt x="10195" y="12440"/>
                </a:cubicBezTo>
                <a:cubicBezTo>
                  <a:pt x="10239" y="12660"/>
                  <a:pt x="10239" y="12880"/>
                  <a:pt x="10239" y="13100"/>
                </a:cubicBezTo>
                <a:cubicBezTo>
                  <a:pt x="10239" y="14122"/>
                  <a:pt x="10239" y="15152"/>
                  <a:pt x="10274" y="16217"/>
                </a:cubicBezTo>
                <a:lnTo>
                  <a:pt x="9614" y="15883"/>
                </a:lnTo>
                <a:lnTo>
                  <a:pt x="9614" y="12106"/>
                </a:lnTo>
                <a:close/>
                <a:moveTo>
                  <a:pt x="18524" y="12916"/>
                </a:moveTo>
                <a:lnTo>
                  <a:pt x="18524" y="12916"/>
                </a:lnTo>
                <a:cubicBezTo>
                  <a:pt x="18858" y="13171"/>
                  <a:pt x="19184" y="13426"/>
                  <a:pt x="19554" y="13646"/>
                </a:cubicBezTo>
                <a:cubicBezTo>
                  <a:pt x="19554" y="14527"/>
                  <a:pt x="19589" y="15407"/>
                  <a:pt x="19624" y="16287"/>
                </a:cubicBezTo>
                <a:cubicBezTo>
                  <a:pt x="19298" y="16103"/>
                  <a:pt x="18999" y="15927"/>
                  <a:pt x="18673" y="15742"/>
                </a:cubicBezTo>
                <a:cubicBezTo>
                  <a:pt x="18603" y="14826"/>
                  <a:pt x="18524" y="13866"/>
                  <a:pt x="18524" y="12916"/>
                </a:cubicBezTo>
                <a:close/>
                <a:moveTo>
                  <a:pt x="32689" y="14166"/>
                </a:moveTo>
                <a:cubicBezTo>
                  <a:pt x="32724" y="14307"/>
                  <a:pt x="32760" y="14456"/>
                  <a:pt x="32760" y="14606"/>
                </a:cubicBezTo>
                <a:cubicBezTo>
                  <a:pt x="32610" y="14932"/>
                  <a:pt x="32469" y="15266"/>
                  <a:pt x="32319" y="15557"/>
                </a:cubicBezTo>
                <a:cubicBezTo>
                  <a:pt x="32249" y="15742"/>
                  <a:pt x="32170" y="15883"/>
                  <a:pt x="32064" y="16032"/>
                </a:cubicBezTo>
                <a:cubicBezTo>
                  <a:pt x="32029" y="16147"/>
                  <a:pt x="31950" y="16252"/>
                  <a:pt x="31914" y="16367"/>
                </a:cubicBezTo>
                <a:cubicBezTo>
                  <a:pt x="31879" y="16252"/>
                  <a:pt x="31809" y="16147"/>
                  <a:pt x="31765" y="16032"/>
                </a:cubicBezTo>
                <a:cubicBezTo>
                  <a:pt x="32099" y="15407"/>
                  <a:pt x="32425" y="14782"/>
                  <a:pt x="32689" y="14166"/>
                </a:cubicBezTo>
                <a:close/>
                <a:moveTo>
                  <a:pt x="2712" y="11630"/>
                </a:moveTo>
                <a:lnTo>
                  <a:pt x="2712" y="11630"/>
                </a:lnTo>
                <a:cubicBezTo>
                  <a:pt x="2932" y="11780"/>
                  <a:pt x="3152" y="11886"/>
                  <a:pt x="3372" y="12035"/>
                </a:cubicBezTo>
                <a:cubicBezTo>
                  <a:pt x="3372" y="13461"/>
                  <a:pt x="3416" y="14932"/>
                  <a:pt x="3416" y="16402"/>
                </a:cubicBezTo>
                <a:cubicBezTo>
                  <a:pt x="3196" y="16252"/>
                  <a:pt x="2976" y="16147"/>
                  <a:pt x="2756" y="16032"/>
                </a:cubicBezTo>
                <a:cubicBezTo>
                  <a:pt x="2756" y="14562"/>
                  <a:pt x="2756" y="13100"/>
                  <a:pt x="2712" y="11630"/>
                </a:cubicBezTo>
                <a:close/>
                <a:moveTo>
                  <a:pt x="29088" y="13611"/>
                </a:moveTo>
                <a:cubicBezTo>
                  <a:pt x="29529" y="13866"/>
                  <a:pt x="29969" y="14166"/>
                  <a:pt x="30339" y="14491"/>
                </a:cubicBezTo>
                <a:cubicBezTo>
                  <a:pt x="30004" y="15152"/>
                  <a:pt x="29608" y="15812"/>
                  <a:pt x="29238" y="16472"/>
                </a:cubicBezTo>
                <a:cubicBezTo>
                  <a:pt x="28868" y="16182"/>
                  <a:pt x="28463" y="15927"/>
                  <a:pt x="28067" y="15706"/>
                </a:cubicBezTo>
                <a:cubicBezTo>
                  <a:pt x="28428" y="15002"/>
                  <a:pt x="28763" y="14307"/>
                  <a:pt x="29088" y="13611"/>
                </a:cubicBezTo>
                <a:close/>
                <a:moveTo>
                  <a:pt x="32488" y="15405"/>
                </a:moveTo>
                <a:lnTo>
                  <a:pt x="32488" y="15405"/>
                </a:lnTo>
                <a:cubicBezTo>
                  <a:pt x="32343" y="15687"/>
                  <a:pt x="32200" y="16011"/>
                  <a:pt x="32064" y="16367"/>
                </a:cubicBezTo>
                <a:cubicBezTo>
                  <a:pt x="32029" y="16402"/>
                  <a:pt x="31950" y="16472"/>
                  <a:pt x="31914" y="16508"/>
                </a:cubicBezTo>
                <a:cubicBezTo>
                  <a:pt x="31985" y="16367"/>
                  <a:pt x="32064" y="16217"/>
                  <a:pt x="32135" y="16067"/>
                </a:cubicBezTo>
                <a:cubicBezTo>
                  <a:pt x="32205" y="15927"/>
                  <a:pt x="32284" y="15742"/>
                  <a:pt x="32355" y="15592"/>
                </a:cubicBezTo>
                <a:cubicBezTo>
                  <a:pt x="32414" y="15532"/>
                  <a:pt x="32455" y="15466"/>
                  <a:pt x="32488" y="15405"/>
                </a:cubicBezTo>
                <a:close/>
                <a:moveTo>
                  <a:pt x="10274" y="12475"/>
                </a:moveTo>
                <a:cubicBezTo>
                  <a:pt x="10494" y="12581"/>
                  <a:pt x="10679" y="12695"/>
                  <a:pt x="10899" y="12801"/>
                </a:cubicBezTo>
                <a:cubicBezTo>
                  <a:pt x="10899" y="13866"/>
                  <a:pt x="10935" y="14896"/>
                  <a:pt x="10935" y="15962"/>
                </a:cubicBezTo>
                <a:cubicBezTo>
                  <a:pt x="10935" y="16147"/>
                  <a:pt x="10970" y="16323"/>
                  <a:pt x="10970" y="16543"/>
                </a:cubicBezTo>
                <a:lnTo>
                  <a:pt x="10310" y="16217"/>
                </a:lnTo>
                <a:cubicBezTo>
                  <a:pt x="10310" y="15187"/>
                  <a:pt x="10310" y="14122"/>
                  <a:pt x="10274" y="13100"/>
                </a:cubicBezTo>
                <a:lnTo>
                  <a:pt x="10274" y="12475"/>
                </a:lnTo>
                <a:close/>
                <a:moveTo>
                  <a:pt x="15337" y="13285"/>
                </a:moveTo>
                <a:lnTo>
                  <a:pt x="15337" y="13285"/>
                </a:lnTo>
                <a:cubicBezTo>
                  <a:pt x="15521" y="13426"/>
                  <a:pt x="15698" y="13611"/>
                  <a:pt x="15882" y="13796"/>
                </a:cubicBezTo>
                <a:cubicBezTo>
                  <a:pt x="15918" y="14307"/>
                  <a:pt x="15997" y="14861"/>
                  <a:pt x="16032" y="15372"/>
                </a:cubicBezTo>
                <a:cubicBezTo>
                  <a:pt x="16067" y="15777"/>
                  <a:pt x="16103" y="16182"/>
                  <a:pt x="16182" y="16587"/>
                </a:cubicBezTo>
                <a:lnTo>
                  <a:pt x="16138" y="16587"/>
                </a:lnTo>
                <a:cubicBezTo>
                  <a:pt x="15962" y="16437"/>
                  <a:pt x="15777" y="16287"/>
                  <a:pt x="15592" y="16147"/>
                </a:cubicBezTo>
                <a:cubicBezTo>
                  <a:pt x="15557" y="15706"/>
                  <a:pt x="15477" y="15222"/>
                  <a:pt x="15442" y="14747"/>
                </a:cubicBezTo>
                <a:cubicBezTo>
                  <a:pt x="15407" y="14271"/>
                  <a:pt x="15372" y="13761"/>
                  <a:pt x="15337" y="13285"/>
                </a:cubicBezTo>
                <a:close/>
                <a:moveTo>
                  <a:pt x="24396" y="13682"/>
                </a:moveTo>
                <a:cubicBezTo>
                  <a:pt x="24801" y="13902"/>
                  <a:pt x="25162" y="14122"/>
                  <a:pt x="25567" y="14386"/>
                </a:cubicBezTo>
                <a:cubicBezTo>
                  <a:pt x="25311" y="15152"/>
                  <a:pt x="25056" y="15927"/>
                  <a:pt x="24801" y="16728"/>
                </a:cubicBezTo>
                <a:cubicBezTo>
                  <a:pt x="24466" y="16508"/>
                  <a:pt x="24141" y="16323"/>
                  <a:pt x="23771" y="16103"/>
                </a:cubicBezTo>
                <a:cubicBezTo>
                  <a:pt x="23956" y="15301"/>
                  <a:pt x="24176" y="14491"/>
                  <a:pt x="24396" y="13682"/>
                </a:cubicBezTo>
                <a:close/>
                <a:moveTo>
                  <a:pt x="32945" y="14967"/>
                </a:moveTo>
                <a:cubicBezTo>
                  <a:pt x="33015" y="15046"/>
                  <a:pt x="33085" y="15152"/>
                  <a:pt x="33235" y="15222"/>
                </a:cubicBezTo>
                <a:cubicBezTo>
                  <a:pt x="32865" y="15662"/>
                  <a:pt x="32540" y="16217"/>
                  <a:pt x="32319" y="16763"/>
                </a:cubicBezTo>
                <a:cubicBezTo>
                  <a:pt x="32249" y="16728"/>
                  <a:pt x="32170" y="16692"/>
                  <a:pt x="32135" y="16692"/>
                </a:cubicBezTo>
                <a:cubicBezTo>
                  <a:pt x="32284" y="16323"/>
                  <a:pt x="32425" y="15997"/>
                  <a:pt x="32610" y="15627"/>
                </a:cubicBezTo>
                <a:cubicBezTo>
                  <a:pt x="32645" y="15522"/>
                  <a:pt x="32724" y="15407"/>
                  <a:pt x="32760" y="15301"/>
                </a:cubicBezTo>
                <a:cubicBezTo>
                  <a:pt x="32760" y="15266"/>
                  <a:pt x="32795" y="15222"/>
                  <a:pt x="32795" y="15152"/>
                </a:cubicBezTo>
                <a:cubicBezTo>
                  <a:pt x="32865" y="15081"/>
                  <a:pt x="32909" y="15046"/>
                  <a:pt x="32945" y="14967"/>
                </a:cubicBezTo>
                <a:close/>
                <a:moveTo>
                  <a:pt x="3416" y="12070"/>
                </a:moveTo>
                <a:lnTo>
                  <a:pt x="3416" y="12070"/>
                </a:lnTo>
                <a:cubicBezTo>
                  <a:pt x="3636" y="12185"/>
                  <a:pt x="3856" y="12326"/>
                  <a:pt x="4076" y="12475"/>
                </a:cubicBezTo>
                <a:lnTo>
                  <a:pt x="4076" y="13866"/>
                </a:lnTo>
                <a:cubicBezTo>
                  <a:pt x="4076" y="14861"/>
                  <a:pt x="4112" y="15812"/>
                  <a:pt x="4112" y="16807"/>
                </a:cubicBezTo>
                <a:cubicBezTo>
                  <a:pt x="3927" y="16657"/>
                  <a:pt x="3707" y="16543"/>
                  <a:pt x="3486" y="16437"/>
                </a:cubicBezTo>
                <a:cubicBezTo>
                  <a:pt x="3451" y="14967"/>
                  <a:pt x="3451" y="13505"/>
                  <a:pt x="3416" y="12070"/>
                </a:cubicBezTo>
                <a:close/>
                <a:moveTo>
                  <a:pt x="19589" y="13682"/>
                </a:moveTo>
                <a:lnTo>
                  <a:pt x="19589" y="13682"/>
                </a:lnTo>
                <a:cubicBezTo>
                  <a:pt x="19923" y="13866"/>
                  <a:pt x="20214" y="14087"/>
                  <a:pt x="20505" y="14271"/>
                </a:cubicBezTo>
                <a:cubicBezTo>
                  <a:pt x="20469" y="15117"/>
                  <a:pt x="20469" y="15962"/>
                  <a:pt x="20469" y="16807"/>
                </a:cubicBezTo>
                <a:cubicBezTo>
                  <a:pt x="20214" y="16657"/>
                  <a:pt x="19923" y="16472"/>
                  <a:pt x="19659" y="16323"/>
                </a:cubicBezTo>
                <a:cubicBezTo>
                  <a:pt x="19624" y="15442"/>
                  <a:pt x="19589" y="14562"/>
                  <a:pt x="19589" y="13682"/>
                </a:cubicBezTo>
                <a:close/>
                <a:moveTo>
                  <a:pt x="10935" y="12845"/>
                </a:moveTo>
                <a:lnTo>
                  <a:pt x="10935" y="12845"/>
                </a:lnTo>
                <a:cubicBezTo>
                  <a:pt x="11190" y="12986"/>
                  <a:pt x="11410" y="13136"/>
                  <a:pt x="11665" y="13285"/>
                </a:cubicBezTo>
                <a:cubicBezTo>
                  <a:pt x="11665" y="14122"/>
                  <a:pt x="11665" y="14967"/>
                  <a:pt x="11701" y="15777"/>
                </a:cubicBezTo>
                <a:lnTo>
                  <a:pt x="11701" y="16877"/>
                </a:lnTo>
                <a:cubicBezTo>
                  <a:pt x="11595" y="16842"/>
                  <a:pt x="11480" y="16763"/>
                  <a:pt x="11375" y="16728"/>
                </a:cubicBezTo>
                <a:cubicBezTo>
                  <a:pt x="11260" y="16657"/>
                  <a:pt x="11120" y="16622"/>
                  <a:pt x="11005" y="16543"/>
                </a:cubicBezTo>
                <a:lnTo>
                  <a:pt x="11005" y="15962"/>
                </a:lnTo>
                <a:cubicBezTo>
                  <a:pt x="10970" y="14932"/>
                  <a:pt x="10970" y="13866"/>
                  <a:pt x="10935" y="12845"/>
                </a:cubicBezTo>
                <a:close/>
                <a:moveTo>
                  <a:pt x="33270" y="15222"/>
                </a:moveTo>
                <a:cubicBezTo>
                  <a:pt x="33455" y="15337"/>
                  <a:pt x="33675" y="15407"/>
                  <a:pt x="34010" y="15486"/>
                </a:cubicBezTo>
                <a:cubicBezTo>
                  <a:pt x="33605" y="15962"/>
                  <a:pt x="33305" y="16472"/>
                  <a:pt x="33015" y="17062"/>
                </a:cubicBezTo>
                <a:cubicBezTo>
                  <a:pt x="32795" y="16983"/>
                  <a:pt x="32575" y="16913"/>
                  <a:pt x="32355" y="16807"/>
                </a:cubicBezTo>
                <a:cubicBezTo>
                  <a:pt x="32610" y="16217"/>
                  <a:pt x="32909" y="15706"/>
                  <a:pt x="33270" y="15222"/>
                </a:cubicBezTo>
                <a:close/>
                <a:moveTo>
                  <a:pt x="15962" y="13831"/>
                </a:moveTo>
                <a:lnTo>
                  <a:pt x="15962" y="13831"/>
                </a:lnTo>
                <a:cubicBezTo>
                  <a:pt x="16182" y="14016"/>
                  <a:pt x="16358" y="14166"/>
                  <a:pt x="16578" y="14342"/>
                </a:cubicBezTo>
                <a:cubicBezTo>
                  <a:pt x="16622" y="14747"/>
                  <a:pt x="16657" y="15152"/>
                  <a:pt x="16692" y="15557"/>
                </a:cubicBezTo>
                <a:cubicBezTo>
                  <a:pt x="16728" y="16067"/>
                  <a:pt x="16842" y="16622"/>
                  <a:pt x="16913" y="17133"/>
                </a:cubicBezTo>
                <a:cubicBezTo>
                  <a:pt x="16692" y="16983"/>
                  <a:pt x="16472" y="16807"/>
                  <a:pt x="16252" y="16657"/>
                </a:cubicBezTo>
                <a:cubicBezTo>
                  <a:pt x="16182" y="16217"/>
                  <a:pt x="16138" y="15812"/>
                  <a:pt x="16067" y="15372"/>
                </a:cubicBezTo>
                <a:cubicBezTo>
                  <a:pt x="16032" y="14861"/>
                  <a:pt x="15997" y="14342"/>
                  <a:pt x="15962" y="13831"/>
                </a:cubicBezTo>
                <a:close/>
                <a:moveTo>
                  <a:pt x="4112" y="12511"/>
                </a:moveTo>
                <a:lnTo>
                  <a:pt x="4112" y="12511"/>
                </a:lnTo>
                <a:cubicBezTo>
                  <a:pt x="4332" y="12660"/>
                  <a:pt x="4517" y="12801"/>
                  <a:pt x="4737" y="12951"/>
                </a:cubicBezTo>
                <a:cubicBezTo>
                  <a:pt x="4737" y="14386"/>
                  <a:pt x="4772" y="15777"/>
                  <a:pt x="4807" y="17203"/>
                </a:cubicBezTo>
                <a:cubicBezTo>
                  <a:pt x="4587" y="17097"/>
                  <a:pt x="4402" y="16948"/>
                  <a:pt x="4182" y="16842"/>
                </a:cubicBezTo>
                <a:cubicBezTo>
                  <a:pt x="4147" y="15372"/>
                  <a:pt x="4112" y="13946"/>
                  <a:pt x="4112" y="12511"/>
                </a:cubicBezTo>
                <a:close/>
                <a:moveTo>
                  <a:pt x="11701" y="13321"/>
                </a:moveTo>
                <a:lnTo>
                  <a:pt x="11701" y="13321"/>
                </a:lnTo>
                <a:cubicBezTo>
                  <a:pt x="11815" y="13391"/>
                  <a:pt x="11921" y="13461"/>
                  <a:pt x="12035" y="13541"/>
                </a:cubicBezTo>
                <a:lnTo>
                  <a:pt x="12361" y="13866"/>
                </a:lnTo>
                <a:cubicBezTo>
                  <a:pt x="12396" y="14606"/>
                  <a:pt x="12396" y="15372"/>
                  <a:pt x="12396" y="16103"/>
                </a:cubicBezTo>
                <a:lnTo>
                  <a:pt x="12396" y="17247"/>
                </a:lnTo>
                <a:cubicBezTo>
                  <a:pt x="12326" y="17168"/>
                  <a:pt x="12220" y="17133"/>
                  <a:pt x="12106" y="17062"/>
                </a:cubicBezTo>
                <a:cubicBezTo>
                  <a:pt x="12000" y="17027"/>
                  <a:pt x="11885" y="16948"/>
                  <a:pt x="11736" y="16913"/>
                </a:cubicBezTo>
                <a:lnTo>
                  <a:pt x="11736" y="15777"/>
                </a:lnTo>
                <a:cubicBezTo>
                  <a:pt x="11736" y="14967"/>
                  <a:pt x="11736" y="14166"/>
                  <a:pt x="11701" y="13321"/>
                </a:cubicBezTo>
                <a:close/>
                <a:moveTo>
                  <a:pt x="20584" y="14307"/>
                </a:moveTo>
                <a:cubicBezTo>
                  <a:pt x="20910" y="14527"/>
                  <a:pt x="21244" y="14712"/>
                  <a:pt x="21570" y="14896"/>
                </a:cubicBezTo>
                <a:cubicBezTo>
                  <a:pt x="21499" y="15706"/>
                  <a:pt x="21420" y="16508"/>
                  <a:pt x="21420" y="17318"/>
                </a:cubicBezTo>
                <a:cubicBezTo>
                  <a:pt x="21130" y="17168"/>
                  <a:pt x="20839" y="16983"/>
                  <a:pt x="20540" y="16842"/>
                </a:cubicBezTo>
                <a:cubicBezTo>
                  <a:pt x="20505" y="15997"/>
                  <a:pt x="20540" y="15152"/>
                  <a:pt x="20584" y="14307"/>
                </a:cubicBezTo>
                <a:close/>
                <a:moveTo>
                  <a:pt x="25602" y="14386"/>
                </a:moveTo>
                <a:cubicBezTo>
                  <a:pt x="25646" y="14421"/>
                  <a:pt x="25681" y="14421"/>
                  <a:pt x="25716" y="14456"/>
                </a:cubicBezTo>
                <a:cubicBezTo>
                  <a:pt x="26007" y="14641"/>
                  <a:pt x="26377" y="14826"/>
                  <a:pt x="26747" y="15002"/>
                </a:cubicBezTo>
                <a:cubicBezTo>
                  <a:pt x="26412" y="15777"/>
                  <a:pt x="26086" y="16543"/>
                  <a:pt x="25787" y="17318"/>
                </a:cubicBezTo>
                <a:cubicBezTo>
                  <a:pt x="25602" y="17203"/>
                  <a:pt x="25382" y="17062"/>
                  <a:pt x="25206" y="16948"/>
                </a:cubicBezTo>
                <a:cubicBezTo>
                  <a:pt x="25091" y="16877"/>
                  <a:pt x="24986" y="16807"/>
                  <a:pt x="24871" y="16728"/>
                </a:cubicBezTo>
                <a:cubicBezTo>
                  <a:pt x="25091" y="15962"/>
                  <a:pt x="25347" y="15152"/>
                  <a:pt x="25602" y="14386"/>
                </a:cubicBezTo>
                <a:close/>
                <a:moveTo>
                  <a:pt x="30409" y="14527"/>
                </a:moveTo>
                <a:cubicBezTo>
                  <a:pt x="30779" y="14826"/>
                  <a:pt x="31104" y="15152"/>
                  <a:pt x="31369" y="15486"/>
                </a:cubicBezTo>
                <a:cubicBezTo>
                  <a:pt x="30999" y="16103"/>
                  <a:pt x="30594" y="16728"/>
                  <a:pt x="30189" y="17318"/>
                </a:cubicBezTo>
                <a:cubicBezTo>
                  <a:pt x="29934" y="17027"/>
                  <a:pt x="29608" y="16763"/>
                  <a:pt x="29273" y="16508"/>
                </a:cubicBezTo>
                <a:cubicBezTo>
                  <a:pt x="29678" y="15847"/>
                  <a:pt x="30048" y="15187"/>
                  <a:pt x="30409" y="14527"/>
                </a:cubicBezTo>
                <a:close/>
                <a:moveTo>
                  <a:pt x="31897" y="16923"/>
                </a:moveTo>
                <a:lnTo>
                  <a:pt x="31897" y="16923"/>
                </a:lnTo>
                <a:cubicBezTo>
                  <a:pt x="31838" y="17086"/>
                  <a:pt x="31802" y="17216"/>
                  <a:pt x="31730" y="17353"/>
                </a:cubicBezTo>
                <a:cubicBezTo>
                  <a:pt x="31765" y="17247"/>
                  <a:pt x="31809" y="17097"/>
                  <a:pt x="31844" y="16983"/>
                </a:cubicBezTo>
                <a:cubicBezTo>
                  <a:pt x="31864" y="16963"/>
                  <a:pt x="31884" y="16943"/>
                  <a:pt x="31897" y="16923"/>
                </a:cubicBezTo>
                <a:close/>
                <a:moveTo>
                  <a:pt x="31879" y="16622"/>
                </a:moveTo>
                <a:cubicBezTo>
                  <a:pt x="31914" y="16622"/>
                  <a:pt x="31914" y="16657"/>
                  <a:pt x="31914" y="16692"/>
                </a:cubicBezTo>
                <a:cubicBezTo>
                  <a:pt x="31844" y="16807"/>
                  <a:pt x="31809" y="16948"/>
                  <a:pt x="31765" y="17062"/>
                </a:cubicBezTo>
                <a:cubicBezTo>
                  <a:pt x="31694" y="17168"/>
                  <a:pt x="31659" y="17282"/>
                  <a:pt x="31589" y="17388"/>
                </a:cubicBezTo>
                <a:cubicBezTo>
                  <a:pt x="31694" y="17133"/>
                  <a:pt x="31765" y="16877"/>
                  <a:pt x="31879" y="16622"/>
                </a:cubicBezTo>
                <a:close/>
                <a:moveTo>
                  <a:pt x="12440" y="13946"/>
                </a:moveTo>
                <a:cubicBezTo>
                  <a:pt x="12546" y="14051"/>
                  <a:pt x="12616" y="14166"/>
                  <a:pt x="12731" y="14271"/>
                </a:cubicBezTo>
                <a:cubicBezTo>
                  <a:pt x="12766" y="14342"/>
                  <a:pt x="12836" y="14421"/>
                  <a:pt x="12916" y="14491"/>
                </a:cubicBezTo>
                <a:cubicBezTo>
                  <a:pt x="12916" y="15266"/>
                  <a:pt x="12916" y="15997"/>
                  <a:pt x="12951" y="16728"/>
                </a:cubicBezTo>
                <a:lnTo>
                  <a:pt x="12951" y="17573"/>
                </a:lnTo>
                <a:cubicBezTo>
                  <a:pt x="12836" y="17467"/>
                  <a:pt x="12731" y="17388"/>
                  <a:pt x="12475" y="17247"/>
                </a:cubicBezTo>
                <a:lnTo>
                  <a:pt x="12475" y="16103"/>
                </a:lnTo>
                <a:cubicBezTo>
                  <a:pt x="12440" y="15372"/>
                  <a:pt x="12440" y="14641"/>
                  <a:pt x="12440" y="13946"/>
                </a:cubicBezTo>
                <a:close/>
                <a:moveTo>
                  <a:pt x="4772" y="12986"/>
                </a:moveTo>
                <a:lnTo>
                  <a:pt x="4772" y="12986"/>
                </a:lnTo>
                <a:cubicBezTo>
                  <a:pt x="4913" y="13065"/>
                  <a:pt x="5062" y="13171"/>
                  <a:pt x="5212" y="13241"/>
                </a:cubicBezTo>
                <a:cubicBezTo>
                  <a:pt x="5282" y="13321"/>
                  <a:pt x="5397" y="13391"/>
                  <a:pt x="5503" y="13461"/>
                </a:cubicBezTo>
                <a:cubicBezTo>
                  <a:pt x="5503" y="14201"/>
                  <a:pt x="5467" y="14896"/>
                  <a:pt x="5467" y="15592"/>
                </a:cubicBezTo>
                <a:cubicBezTo>
                  <a:pt x="5467" y="16252"/>
                  <a:pt x="5467" y="16913"/>
                  <a:pt x="5432" y="17608"/>
                </a:cubicBezTo>
                <a:cubicBezTo>
                  <a:pt x="5282" y="17502"/>
                  <a:pt x="5098" y="17388"/>
                  <a:pt x="4913" y="17282"/>
                </a:cubicBezTo>
                <a:lnTo>
                  <a:pt x="4878" y="17247"/>
                </a:lnTo>
                <a:cubicBezTo>
                  <a:pt x="4842" y="15812"/>
                  <a:pt x="4807" y="14421"/>
                  <a:pt x="4772" y="12986"/>
                </a:cubicBezTo>
                <a:close/>
                <a:moveTo>
                  <a:pt x="16657" y="14386"/>
                </a:moveTo>
                <a:lnTo>
                  <a:pt x="16657" y="14386"/>
                </a:lnTo>
                <a:cubicBezTo>
                  <a:pt x="16842" y="14562"/>
                  <a:pt x="17062" y="14712"/>
                  <a:pt x="17282" y="14861"/>
                </a:cubicBezTo>
                <a:cubicBezTo>
                  <a:pt x="17317" y="15266"/>
                  <a:pt x="17353" y="15706"/>
                  <a:pt x="17388" y="16103"/>
                </a:cubicBezTo>
                <a:cubicBezTo>
                  <a:pt x="17458" y="16622"/>
                  <a:pt x="17538" y="17097"/>
                  <a:pt x="17608" y="17573"/>
                </a:cubicBezTo>
                <a:lnTo>
                  <a:pt x="17608" y="17643"/>
                </a:lnTo>
                <a:cubicBezTo>
                  <a:pt x="17388" y="17502"/>
                  <a:pt x="17168" y="17353"/>
                  <a:pt x="16983" y="17203"/>
                </a:cubicBezTo>
                <a:lnTo>
                  <a:pt x="16983" y="17133"/>
                </a:lnTo>
                <a:cubicBezTo>
                  <a:pt x="16877" y="16622"/>
                  <a:pt x="16798" y="16067"/>
                  <a:pt x="16763" y="15557"/>
                </a:cubicBezTo>
                <a:cubicBezTo>
                  <a:pt x="16692" y="15152"/>
                  <a:pt x="16692" y="14782"/>
                  <a:pt x="16657" y="14386"/>
                </a:cubicBezTo>
                <a:close/>
                <a:moveTo>
                  <a:pt x="21640" y="14932"/>
                </a:moveTo>
                <a:cubicBezTo>
                  <a:pt x="21975" y="15152"/>
                  <a:pt x="22301" y="15337"/>
                  <a:pt x="22670" y="15522"/>
                </a:cubicBezTo>
                <a:cubicBezTo>
                  <a:pt x="22521" y="16287"/>
                  <a:pt x="22415" y="17062"/>
                  <a:pt x="22380" y="17828"/>
                </a:cubicBezTo>
                <a:cubicBezTo>
                  <a:pt x="22124" y="17723"/>
                  <a:pt x="21904" y="17573"/>
                  <a:pt x="21684" y="17467"/>
                </a:cubicBezTo>
                <a:cubicBezTo>
                  <a:pt x="21605" y="17423"/>
                  <a:pt x="21535" y="17388"/>
                  <a:pt x="21464" y="17353"/>
                </a:cubicBezTo>
                <a:cubicBezTo>
                  <a:pt x="21499" y="16543"/>
                  <a:pt x="21570" y="15742"/>
                  <a:pt x="21640" y="14932"/>
                </a:cubicBezTo>
                <a:close/>
                <a:moveTo>
                  <a:pt x="31404" y="15557"/>
                </a:moveTo>
                <a:cubicBezTo>
                  <a:pt x="31509" y="15706"/>
                  <a:pt x="31624" y="15847"/>
                  <a:pt x="31694" y="15997"/>
                </a:cubicBezTo>
                <a:cubicBezTo>
                  <a:pt x="31325" y="16622"/>
                  <a:pt x="30964" y="17247"/>
                  <a:pt x="30594" y="17828"/>
                </a:cubicBezTo>
                <a:cubicBezTo>
                  <a:pt x="30488" y="17687"/>
                  <a:pt x="30374" y="17502"/>
                  <a:pt x="30224" y="17388"/>
                </a:cubicBezTo>
                <a:cubicBezTo>
                  <a:pt x="30629" y="16763"/>
                  <a:pt x="31034" y="16182"/>
                  <a:pt x="31404" y="15557"/>
                </a:cubicBezTo>
                <a:close/>
                <a:moveTo>
                  <a:pt x="12951" y="14562"/>
                </a:moveTo>
                <a:cubicBezTo>
                  <a:pt x="13021" y="14676"/>
                  <a:pt x="13136" y="14747"/>
                  <a:pt x="13206" y="14826"/>
                </a:cubicBezTo>
                <a:cubicBezTo>
                  <a:pt x="13241" y="15847"/>
                  <a:pt x="13241" y="16877"/>
                  <a:pt x="13241" y="17907"/>
                </a:cubicBezTo>
                <a:cubicBezTo>
                  <a:pt x="13206" y="17863"/>
                  <a:pt x="13171" y="17828"/>
                  <a:pt x="13136" y="17793"/>
                </a:cubicBezTo>
                <a:cubicBezTo>
                  <a:pt x="13100" y="17723"/>
                  <a:pt x="13056" y="17687"/>
                  <a:pt x="13021" y="17608"/>
                </a:cubicBezTo>
                <a:cubicBezTo>
                  <a:pt x="13021" y="17318"/>
                  <a:pt x="12986" y="17027"/>
                  <a:pt x="12986" y="16728"/>
                </a:cubicBezTo>
                <a:cubicBezTo>
                  <a:pt x="12986" y="15997"/>
                  <a:pt x="12986" y="15301"/>
                  <a:pt x="12951" y="14562"/>
                </a:cubicBezTo>
                <a:close/>
                <a:moveTo>
                  <a:pt x="26782" y="15046"/>
                </a:moveTo>
                <a:cubicBezTo>
                  <a:pt x="27187" y="15266"/>
                  <a:pt x="27583" y="15486"/>
                  <a:pt x="27988" y="15706"/>
                </a:cubicBezTo>
                <a:cubicBezTo>
                  <a:pt x="27627" y="16437"/>
                  <a:pt x="27257" y="17168"/>
                  <a:pt x="26887" y="17943"/>
                </a:cubicBezTo>
                <a:cubicBezTo>
                  <a:pt x="26703" y="17828"/>
                  <a:pt x="26482" y="17687"/>
                  <a:pt x="26262" y="17573"/>
                </a:cubicBezTo>
                <a:cubicBezTo>
                  <a:pt x="26121" y="17502"/>
                  <a:pt x="26007" y="17423"/>
                  <a:pt x="25866" y="17353"/>
                </a:cubicBezTo>
                <a:cubicBezTo>
                  <a:pt x="26157" y="16543"/>
                  <a:pt x="26447" y="15812"/>
                  <a:pt x="26782" y="15046"/>
                </a:cubicBezTo>
                <a:close/>
                <a:moveTo>
                  <a:pt x="5573" y="13505"/>
                </a:moveTo>
                <a:cubicBezTo>
                  <a:pt x="5758" y="13646"/>
                  <a:pt x="5943" y="13796"/>
                  <a:pt x="6163" y="13946"/>
                </a:cubicBezTo>
                <a:cubicBezTo>
                  <a:pt x="6163" y="14747"/>
                  <a:pt x="6128" y="15522"/>
                  <a:pt x="6128" y="16323"/>
                </a:cubicBezTo>
                <a:cubicBezTo>
                  <a:pt x="6128" y="16877"/>
                  <a:pt x="6092" y="17423"/>
                  <a:pt x="6092" y="17978"/>
                </a:cubicBezTo>
                <a:cubicBezTo>
                  <a:pt x="5908" y="17863"/>
                  <a:pt x="5687" y="17758"/>
                  <a:pt x="5503" y="17643"/>
                </a:cubicBezTo>
                <a:cubicBezTo>
                  <a:pt x="5503" y="16948"/>
                  <a:pt x="5503" y="16252"/>
                  <a:pt x="5538" y="15592"/>
                </a:cubicBezTo>
                <a:cubicBezTo>
                  <a:pt x="5538" y="14896"/>
                  <a:pt x="5538" y="14201"/>
                  <a:pt x="5573" y="13505"/>
                </a:cubicBezTo>
                <a:close/>
                <a:moveTo>
                  <a:pt x="17317" y="14896"/>
                </a:moveTo>
                <a:lnTo>
                  <a:pt x="17317" y="14896"/>
                </a:lnTo>
                <a:cubicBezTo>
                  <a:pt x="17538" y="15046"/>
                  <a:pt x="17758" y="15187"/>
                  <a:pt x="17978" y="15337"/>
                </a:cubicBezTo>
                <a:cubicBezTo>
                  <a:pt x="18013" y="15662"/>
                  <a:pt x="18013" y="15997"/>
                  <a:pt x="18048" y="16323"/>
                </a:cubicBezTo>
                <a:cubicBezTo>
                  <a:pt x="18119" y="16913"/>
                  <a:pt x="18163" y="17502"/>
                  <a:pt x="18233" y="18083"/>
                </a:cubicBezTo>
                <a:cubicBezTo>
                  <a:pt x="18048" y="17943"/>
                  <a:pt x="17863" y="17828"/>
                  <a:pt x="17678" y="17723"/>
                </a:cubicBezTo>
                <a:cubicBezTo>
                  <a:pt x="17678" y="17643"/>
                  <a:pt x="17678" y="17608"/>
                  <a:pt x="17643" y="17573"/>
                </a:cubicBezTo>
                <a:cubicBezTo>
                  <a:pt x="17573" y="17097"/>
                  <a:pt x="17502" y="16587"/>
                  <a:pt x="17458" y="16103"/>
                </a:cubicBezTo>
                <a:cubicBezTo>
                  <a:pt x="17423" y="15706"/>
                  <a:pt x="17353" y="15301"/>
                  <a:pt x="17317" y="14896"/>
                </a:cubicBezTo>
                <a:close/>
                <a:moveTo>
                  <a:pt x="31730" y="16067"/>
                </a:moveTo>
                <a:cubicBezTo>
                  <a:pt x="31765" y="16182"/>
                  <a:pt x="31844" y="16323"/>
                  <a:pt x="31844" y="16437"/>
                </a:cubicBezTo>
                <a:cubicBezTo>
                  <a:pt x="31545" y="16983"/>
                  <a:pt x="31254" y="17538"/>
                  <a:pt x="30964" y="18048"/>
                </a:cubicBezTo>
                <a:cubicBezTo>
                  <a:pt x="30928" y="18128"/>
                  <a:pt x="30849" y="18198"/>
                  <a:pt x="30814" y="18268"/>
                </a:cubicBezTo>
                <a:cubicBezTo>
                  <a:pt x="30779" y="18128"/>
                  <a:pt x="30708" y="18013"/>
                  <a:pt x="30594" y="17863"/>
                </a:cubicBezTo>
                <a:cubicBezTo>
                  <a:pt x="30999" y="17282"/>
                  <a:pt x="31369" y="16692"/>
                  <a:pt x="31730" y="16067"/>
                </a:cubicBezTo>
                <a:close/>
                <a:moveTo>
                  <a:pt x="6233" y="13981"/>
                </a:moveTo>
                <a:cubicBezTo>
                  <a:pt x="6418" y="14087"/>
                  <a:pt x="6603" y="14236"/>
                  <a:pt x="6788" y="14342"/>
                </a:cubicBezTo>
                <a:cubicBezTo>
                  <a:pt x="6788" y="15222"/>
                  <a:pt x="6753" y="16103"/>
                  <a:pt x="6753" y="16983"/>
                </a:cubicBezTo>
                <a:lnTo>
                  <a:pt x="6753" y="18348"/>
                </a:lnTo>
                <a:cubicBezTo>
                  <a:pt x="6568" y="18233"/>
                  <a:pt x="6348" y="18128"/>
                  <a:pt x="6163" y="18013"/>
                </a:cubicBezTo>
                <a:lnTo>
                  <a:pt x="6163" y="16323"/>
                </a:lnTo>
                <a:cubicBezTo>
                  <a:pt x="6198" y="15557"/>
                  <a:pt x="6198" y="14747"/>
                  <a:pt x="6233" y="13981"/>
                </a:cubicBezTo>
                <a:close/>
                <a:moveTo>
                  <a:pt x="31589" y="17502"/>
                </a:moveTo>
                <a:cubicBezTo>
                  <a:pt x="31509" y="17758"/>
                  <a:pt x="31404" y="18013"/>
                  <a:pt x="31325" y="18268"/>
                </a:cubicBezTo>
                <a:cubicBezTo>
                  <a:pt x="31325" y="18297"/>
                  <a:pt x="31302" y="18330"/>
                  <a:pt x="31293" y="18361"/>
                </a:cubicBezTo>
                <a:lnTo>
                  <a:pt x="31293" y="18361"/>
                </a:lnTo>
                <a:cubicBezTo>
                  <a:pt x="31330" y="18148"/>
                  <a:pt x="31406" y="17936"/>
                  <a:pt x="31474" y="17758"/>
                </a:cubicBezTo>
                <a:lnTo>
                  <a:pt x="31474" y="17723"/>
                </a:lnTo>
                <a:cubicBezTo>
                  <a:pt x="31509" y="17643"/>
                  <a:pt x="31545" y="17573"/>
                  <a:pt x="31589" y="17502"/>
                </a:cubicBezTo>
                <a:close/>
                <a:moveTo>
                  <a:pt x="22706" y="15557"/>
                </a:moveTo>
                <a:cubicBezTo>
                  <a:pt x="22741" y="15592"/>
                  <a:pt x="22820" y="15627"/>
                  <a:pt x="22855" y="15627"/>
                </a:cubicBezTo>
                <a:cubicBezTo>
                  <a:pt x="23146" y="15812"/>
                  <a:pt x="23445" y="15962"/>
                  <a:pt x="23736" y="16147"/>
                </a:cubicBezTo>
                <a:cubicBezTo>
                  <a:pt x="23551" y="16877"/>
                  <a:pt x="23401" y="17643"/>
                  <a:pt x="23295" y="18383"/>
                </a:cubicBezTo>
                <a:cubicBezTo>
                  <a:pt x="23005" y="18198"/>
                  <a:pt x="22706" y="18048"/>
                  <a:pt x="22415" y="17863"/>
                </a:cubicBezTo>
                <a:cubicBezTo>
                  <a:pt x="22485" y="17097"/>
                  <a:pt x="22600" y="16323"/>
                  <a:pt x="22706" y="15557"/>
                </a:cubicBezTo>
                <a:close/>
                <a:moveTo>
                  <a:pt x="13276" y="14896"/>
                </a:moveTo>
                <a:cubicBezTo>
                  <a:pt x="13426" y="15002"/>
                  <a:pt x="13576" y="15117"/>
                  <a:pt x="13761" y="15187"/>
                </a:cubicBezTo>
                <a:cubicBezTo>
                  <a:pt x="13796" y="16287"/>
                  <a:pt x="13831" y="17353"/>
                  <a:pt x="13831" y="18453"/>
                </a:cubicBezTo>
                <a:lnTo>
                  <a:pt x="13796" y="18418"/>
                </a:lnTo>
                <a:cubicBezTo>
                  <a:pt x="13576" y="18233"/>
                  <a:pt x="13426" y="18083"/>
                  <a:pt x="13320" y="17978"/>
                </a:cubicBezTo>
                <a:cubicBezTo>
                  <a:pt x="13320" y="16948"/>
                  <a:pt x="13276" y="15927"/>
                  <a:pt x="13276" y="14896"/>
                </a:cubicBezTo>
                <a:close/>
                <a:moveTo>
                  <a:pt x="18013" y="15372"/>
                </a:moveTo>
                <a:cubicBezTo>
                  <a:pt x="18233" y="15522"/>
                  <a:pt x="18418" y="15627"/>
                  <a:pt x="18638" y="15777"/>
                </a:cubicBezTo>
                <a:cubicBezTo>
                  <a:pt x="18673" y="16147"/>
                  <a:pt x="18709" y="16543"/>
                  <a:pt x="18744" y="16948"/>
                </a:cubicBezTo>
                <a:cubicBezTo>
                  <a:pt x="18823" y="17423"/>
                  <a:pt x="18893" y="17943"/>
                  <a:pt x="18964" y="18453"/>
                </a:cubicBezTo>
                <a:cubicBezTo>
                  <a:pt x="18964" y="18488"/>
                  <a:pt x="18964" y="18524"/>
                  <a:pt x="18999" y="18568"/>
                </a:cubicBezTo>
                <a:cubicBezTo>
                  <a:pt x="18744" y="18418"/>
                  <a:pt x="18524" y="18268"/>
                  <a:pt x="18268" y="18128"/>
                </a:cubicBezTo>
                <a:cubicBezTo>
                  <a:pt x="18233" y="17502"/>
                  <a:pt x="18163" y="16913"/>
                  <a:pt x="18119" y="16323"/>
                </a:cubicBezTo>
                <a:cubicBezTo>
                  <a:pt x="18083" y="16032"/>
                  <a:pt x="18048" y="15706"/>
                  <a:pt x="18013" y="15372"/>
                </a:cubicBezTo>
                <a:close/>
                <a:moveTo>
                  <a:pt x="28023" y="15742"/>
                </a:moveTo>
                <a:cubicBezTo>
                  <a:pt x="28428" y="15997"/>
                  <a:pt x="28833" y="16217"/>
                  <a:pt x="29203" y="16508"/>
                </a:cubicBezTo>
                <a:cubicBezTo>
                  <a:pt x="29124" y="16622"/>
                  <a:pt x="29053" y="16728"/>
                  <a:pt x="29018" y="16842"/>
                </a:cubicBezTo>
                <a:cubicBezTo>
                  <a:pt x="28648" y="17423"/>
                  <a:pt x="28322" y="18013"/>
                  <a:pt x="27988" y="18603"/>
                </a:cubicBezTo>
                <a:cubicBezTo>
                  <a:pt x="27627" y="18383"/>
                  <a:pt x="27292" y="18163"/>
                  <a:pt x="26967" y="17978"/>
                </a:cubicBezTo>
                <a:cubicBezTo>
                  <a:pt x="27292" y="17203"/>
                  <a:pt x="27662" y="16472"/>
                  <a:pt x="28023" y="15742"/>
                </a:cubicBezTo>
                <a:close/>
                <a:moveTo>
                  <a:pt x="31809" y="16692"/>
                </a:moveTo>
                <a:cubicBezTo>
                  <a:pt x="31659" y="17027"/>
                  <a:pt x="31545" y="17353"/>
                  <a:pt x="31404" y="17723"/>
                </a:cubicBezTo>
                <a:cubicBezTo>
                  <a:pt x="31254" y="18013"/>
                  <a:pt x="31104" y="18304"/>
                  <a:pt x="30964" y="18603"/>
                </a:cubicBezTo>
                <a:lnTo>
                  <a:pt x="30964" y="18568"/>
                </a:lnTo>
                <a:cubicBezTo>
                  <a:pt x="30928" y="18488"/>
                  <a:pt x="30884" y="18418"/>
                  <a:pt x="30849" y="18304"/>
                </a:cubicBezTo>
                <a:cubicBezTo>
                  <a:pt x="30884" y="18233"/>
                  <a:pt x="30964" y="18163"/>
                  <a:pt x="30999" y="18083"/>
                </a:cubicBezTo>
                <a:cubicBezTo>
                  <a:pt x="31254" y="17608"/>
                  <a:pt x="31509" y="17168"/>
                  <a:pt x="31809" y="16692"/>
                </a:cubicBezTo>
                <a:close/>
                <a:moveTo>
                  <a:pt x="32099" y="16728"/>
                </a:moveTo>
                <a:cubicBezTo>
                  <a:pt x="32170" y="16763"/>
                  <a:pt x="32205" y="16807"/>
                  <a:pt x="32284" y="16842"/>
                </a:cubicBezTo>
                <a:cubicBezTo>
                  <a:pt x="32029" y="17388"/>
                  <a:pt x="31844" y="18013"/>
                  <a:pt x="31694" y="18673"/>
                </a:cubicBezTo>
                <a:cubicBezTo>
                  <a:pt x="31624" y="18638"/>
                  <a:pt x="31545" y="18568"/>
                  <a:pt x="31545" y="18488"/>
                </a:cubicBezTo>
                <a:cubicBezTo>
                  <a:pt x="31474" y="18348"/>
                  <a:pt x="31589" y="18198"/>
                  <a:pt x="31659" y="17978"/>
                </a:cubicBezTo>
                <a:cubicBezTo>
                  <a:pt x="31809" y="17758"/>
                  <a:pt x="31985" y="17423"/>
                  <a:pt x="31985" y="16983"/>
                </a:cubicBezTo>
                <a:cubicBezTo>
                  <a:pt x="32029" y="16913"/>
                  <a:pt x="32029" y="16842"/>
                  <a:pt x="32064" y="16763"/>
                </a:cubicBezTo>
                <a:cubicBezTo>
                  <a:pt x="32099" y="16763"/>
                  <a:pt x="32099" y="16728"/>
                  <a:pt x="32099" y="16728"/>
                </a:cubicBezTo>
                <a:close/>
                <a:moveTo>
                  <a:pt x="6823" y="14386"/>
                </a:moveTo>
                <a:cubicBezTo>
                  <a:pt x="7043" y="14527"/>
                  <a:pt x="7263" y="14641"/>
                  <a:pt x="7483" y="14782"/>
                </a:cubicBezTo>
                <a:lnTo>
                  <a:pt x="7483" y="17133"/>
                </a:lnTo>
                <a:lnTo>
                  <a:pt x="7483" y="18744"/>
                </a:lnTo>
                <a:cubicBezTo>
                  <a:pt x="7263" y="18638"/>
                  <a:pt x="7043" y="18488"/>
                  <a:pt x="6823" y="18383"/>
                </a:cubicBezTo>
                <a:lnTo>
                  <a:pt x="6823" y="17027"/>
                </a:lnTo>
                <a:lnTo>
                  <a:pt x="6823" y="14386"/>
                </a:lnTo>
                <a:close/>
                <a:moveTo>
                  <a:pt x="13796" y="15222"/>
                </a:moveTo>
                <a:lnTo>
                  <a:pt x="13796" y="15222"/>
                </a:lnTo>
                <a:cubicBezTo>
                  <a:pt x="14016" y="15337"/>
                  <a:pt x="14201" y="15442"/>
                  <a:pt x="14421" y="15557"/>
                </a:cubicBezTo>
                <a:cubicBezTo>
                  <a:pt x="14456" y="15557"/>
                  <a:pt x="14491" y="15592"/>
                  <a:pt x="14562" y="15592"/>
                </a:cubicBezTo>
                <a:cubicBezTo>
                  <a:pt x="14597" y="16067"/>
                  <a:pt x="14641" y="16508"/>
                  <a:pt x="14676" y="16948"/>
                </a:cubicBezTo>
                <a:cubicBezTo>
                  <a:pt x="14712" y="17643"/>
                  <a:pt x="14712" y="18304"/>
                  <a:pt x="14676" y="18929"/>
                </a:cubicBezTo>
                <a:cubicBezTo>
                  <a:pt x="14377" y="18823"/>
                  <a:pt x="14122" y="18673"/>
                  <a:pt x="13902" y="18488"/>
                </a:cubicBezTo>
                <a:cubicBezTo>
                  <a:pt x="13866" y="17388"/>
                  <a:pt x="13866" y="16323"/>
                  <a:pt x="13796" y="15222"/>
                </a:cubicBezTo>
                <a:close/>
                <a:moveTo>
                  <a:pt x="23771" y="16182"/>
                </a:moveTo>
                <a:cubicBezTo>
                  <a:pt x="24105" y="16367"/>
                  <a:pt x="24466" y="16587"/>
                  <a:pt x="24801" y="16763"/>
                </a:cubicBezTo>
                <a:cubicBezTo>
                  <a:pt x="24581" y="17502"/>
                  <a:pt x="24396" y="18198"/>
                  <a:pt x="24246" y="18929"/>
                </a:cubicBezTo>
                <a:cubicBezTo>
                  <a:pt x="23956" y="18744"/>
                  <a:pt x="23665" y="18603"/>
                  <a:pt x="23366" y="18418"/>
                </a:cubicBezTo>
                <a:cubicBezTo>
                  <a:pt x="23480" y="17643"/>
                  <a:pt x="23621" y="16913"/>
                  <a:pt x="23771" y="16182"/>
                </a:cubicBezTo>
                <a:close/>
                <a:moveTo>
                  <a:pt x="31325" y="18013"/>
                </a:moveTo>
                <a:lnTo>
                  <a:pt x="31325" y="18013"/>
                </a:lnTo>
                <a:cubicBezTo>
                  <a:pt x="31254" y="18233"/>
                  <a:pt x="31184" y="18453"/>
                  <a:pt x="31149" y="18709"/>
                </a:cubicBezTo>
                <a:cubicBezTo>
                  <a:pt x="31104" y="18788"/>
                  <a:pt x="31069" y="18858"/>
                  <a:pt x="31034" y="18929"/>
                </a:cubicBezTo>
                <a:cubicBezTo>
                  <a:pt x="31034" y="18858"/>
                  <a:pt x="30999" y="18744"/>
                  <a:pt x="30999" y="18673"/>
                </a:cubicBezTo>
                <a:lnTo>
                  <a:pt x="31325" y="18013"/>
                </a:lnTo>
                <a:close/>
                <a:moveTo>
                  <a:pt x="32319" y="16842"/>
                </a:moveTo>
                <a:cubicBezTo>
                  <a:pt x="32540" y="16948"/>
                  <a:pt x="32760" y="17027"/>
                  <a:pt x="33015" y="17097"/>
                </a:cubicBezTo>
                <a:cubicBezTo>
                  <a:pt x="32760" y="17687"/>
                  <a:pt x="32540" y="18304"/>
                  <a:pt x="32390" y="18964"/>
                </a:cubicBezTo>
                <a:cubicBezTo>
                  <a:pt x="32099" y="18893"/>
                  <a:pt x="31879" y="18788"/>
                  <a:pt x="31765" y="18709"/>
                </a:cubicBezTo>
                <a:cubicBezTo>
                  <a:pt x="31879" y="18048"/>
                  <a:pt x="32099" y="17423"/>
                  <a:pt x="32319" y="16842"/>
                </a:cubicBezTo>
                <a:close/>
                <a:moveTo>
                  <a:pt x="18673" y="15812"/>
                </a:moveTo>
                <a:lnTo>
                  <a:pt x="18673" y="15812"/>
                </a:lnTo>
                <a:cubicBezTo>
                  <a:pt x="18999" y="15997"/>
                  <a:pt x="19298" y="16182"/>
                  <a:pt x="19624" y="16367"/>
                </a:cubicBezTo>
                <a:cubicBezTo>
                  <a:pt x="19624" y="17133"/>
                  <a:pt x="19703" y="17907"/>
                  <a:pt x="19739" y="18673"/>
                </a:cubicBezTo>
                <a:lnTo>
                  <a:pt x="19739" y="19008"/>
                </a:lnTo>
                <a:cubicBezTo>
                  <a:pt x="19518" y="18893"/>
                  <a:pt x="19298" y="18744"/>
                  <a:pt x="19043" y="18603"/>
                </a:cubicBezTo>
                <a:lnTo>
                  <a:pt x="19043" y="18453"/>
                </a:lnTo>
                <a:cubicBezTo>
                  <a:pt x="18929" y="17943"/>
                  <a:pt x="18858" y="17423"/>
                  <a:pt x="18779" y="16913"/>
                </a:cubicBezTo>
                <a:cubicBezTo>
                  <a:pt x="18744" y="16543"/>
                  <a:pt x="18709" y="16182"/>
                  <a:pt x="18673" y="15812"/>
                </a:cubicBezTo>
                <a:close/>
                <a:moveTo>
                  <a:pt x="7519" y="14826"/>
                </a:moveTo>
                <a:cubicBezTo>
                  <a:pt x="7633" y="14861"/>
                  <a:pt x="7739" y="14932"/>
                  <a:pt x="7818" y="15002"/>
                </a:cubicBezTo>
                <a:cubicBezTo>
                  <a:pt x="7924" y="15046"/>
                  <a:pt x="8038" y="15117"/>
                  <a:pt x="8144" y="15187"/>
                </a:cubicBezTo>
                <a:lnTo>
                  <a:pt x="8144" y="17247"/>
                </a:lnTo>
                <a:lnTo>
                  <a:pt x="8144" y="19078"/>
                </a:lnTo>
                <a:cubicBezTo>
                  <a:pt x="8109" y="19043"/>
                  <a:pt x="8073" y="19043"/>
                  <a:pt x="8038" y="19008"/>
                </a:cubicBezTo>
                <a:cubicBezTo>
                  <a:pt x="7853" y="18929"/>
                  <a:pt x="7704" y="18858"/>
                  <a:pt x="7519" y="18788"/>
                </a:cubicBezTo>
                <a:lnTo>
                  <a:pt x="7519" y="17133"/>
                </a:lnTo>
                <a:lnTo>
                  <a:pt x="7519" y="14826"/>
                </a:lnTo>
                <a:close/>
                <a:moveTo>
                  <a:pt x="14597" y="15627"/>
                </a:moveTo>
                <a:cubicBezTo>
                  <a:pt x="14747" y="15706"/>
                  <a:pt x="14932" y="15777"/>
                  <a:pt x="15081" y="15847"/>
                </a:cubicBezTo>
                <a:cubicBezTo>
                  <a:pt x="15152" y="16472"/>
                  <a:pt x="15222" y="17133"/>
                  <a:pt x="15257" y="17758"/>
                </a:cubicBezTo>
                <a:cubicBezTo>
                  <a:pt x="15301" y="18233"/>
                  <a:pt x="15257" y="18744"/>
                  <a:pt x="15257" y="19228"/>
                </a:cubicBezTo>
                <a:cubicBezTo>
                  <a:pt x="15081" y="19149"/>
                  <a:pt x="14896" y="19043"/>
                  <a:pt x="14747" y="18964"/>
                </a:cubicBezTo>
                <a:lnTo>
                  <a:pt x="14712" y="18964"/>
                </a:lnTo>
                <a:cubicBezTo>
                  <a:pt x="14747" y="18304"/>
                  <a:pt x="14782" y="17643"/>
                  <a:pt x="14747" y="16948"/>
                </a:cubicBezTo>
                <a:cubicBezTo>
                  <a:pt x="14712" y="16508"/>
                  <a:pt x="14641" y="16067"/>
                  <a:pt x="14597" y="15627"/>
                </a:cubicBezTo>
                <a:close/>
                <a:moveTo>
                  <a:pt x="29238" y="16543"/>
                </a:moveTo>
                <a:cubicBezTo>
                  <a:pt x="29564" y="16807"/>
                  <a:pt x="29898" y="17062"/>
                  <a:pt x="30154" y="17388"/>
                </a:cubicBezTo>
                <a:cubicBezTo>
                  <a:pt x="30083" y="17502"/>
                  <a:pt x="29969" y="17643"/>
                  <a:pt x="29898" y="17758"/>
                </a:cubicBezTo>
                <a:cubicBezTo>
                  <a:pt x="29564" y="18268"/>
                  <a:pt x="29203" y="18788"/>
                  <a:pt x="28868" y="19334"/>
                </a:cubicBezTo>
                <a:cubicBezTo>
                  <a:pt x="28613" y="19078"/>
                  <a:pt x="28322" y="18858"/>
                  <a:pt x="28023" y="18638"/>
                </a:cubicBezTo>
                <a:cubicBezTo>
                  <a:pt x="28358" y="18048"/>
                  <a:pt x="28727" y="17423"/>
                  <a:pt x="29053" y="16877"/>
                </a:cubicBezTo>
                <a:cubicBezTo>
                  <a:pt x="29124" y="16763"/>
                  <a:pt x="29203" y="16657"/>
                  <a:pt x="29238" y="16543"/>
                </a:cubicBezTo>
                <a:close/>
                <a:moveTo>
                  <a:pt x="8214" y="15222"/>
                </a:moveTo>
                <a:cubicBezTo>
                  <a:pt x="8434" y="15337"/>
                  <a:pt x="8619" y="15442"/>
                  <a:pt x="8839" y="15557"/>
                </a:cubicBezTo>
                <a:lnTo>
                  <a:pt x="8839" y="17828"/>
                </a:lnTo>
                <a:lnTo>
                  <a:pt x="8839" y="19369"/>
                </a:lnTo>
                <a:cubicBezTo>
                  <a:pt x="8619" y="19298"/>
                  <a:pt x="8399" y="19184"/>
                  <a:pt x="8214" y="19078"/>
                </a:cubicBezTo>
                <a:cubicBezTo>
                  <a:pt x="8179" y="18453"/>
                  <a:pt x="8179" y="17863"/>
                  <a:pt x="8179" y="17247"/>
                </a:cubicBezTo>
                <a:cubicBezTo>
                  <a:pt x="8214" y="16543"/>
                  <a:pt x="8214" y="15883"/>
                  <a:pt x="8214" y="15222"/>
                </a:cubicBezTo>
                <a:close/>
                <a:moveTo>
                  <a:pt x="19659" y="16402"/>
                </a:moveTo>
                <a:cubicBezTo>
                  <a:pt x="19923" y="16543"/>
                  <a:pt x="20214" y="16692"/>
                  <a:pt x="20469" y="16877"/>
                </a:cubicBezTo>
                <a:cubicBezTo>
                  <a:pt x="20469" y="17538"/>
                  <a:pt x="20505" y="18163"/>
                  <a:pt x="20540" y="18823"/>
                </a:cubicBezTo>
                <a:cubicBezTo>
                  <a:pt x="20584" y="19043"/>
                  <a:pt x="20584" y="19263"/>
                  <a:pt x="20584" y="19448"/>
                </a:cubicBezTo>
                <a:cubicBezTo>
                  <a:pt x="20320" y="19334"/>
                  <a:pt x="20064" y="19184"/>
                  <a:pt x="19809" y="19043"/>
                </a:cubicBezTo>
                <a:cubicBezTo>
                  <a:pt x="19809" y="18929"/>
                  <a:pt x="19774" y="18788"/>
                  <a:pt x="19774" y="18673"/>
                </a:cubicBezTo>
                <a:cubicBezTo>
                  <a:pt x="19739" y="17943"/>
                  <a:pt x="19703" y="17168"/>
                  <a:pt x="19659" y="16402"/>
                </a:cubicBezTo>
                <a:close/>
                <a:moveTo>
                  <a:pt x="24836" y="16807"/>
                </a:moveTo>
                <a:cubicBezTo>
                  <a:pt x="24942" y="16877"/>
                  <a:pt x="25056" y="16913"/>
                  <a:pt x="25162" y="16983"/>
                </a:cubicBezTo>
                <a:cubicBezTo>
                  <a:pt x="25347" y="17133"/>
                  <a:pt x="25567" y="17247"/>
                  <a:pt x="25787" y="17353"/>
                </a:cubicBezTo>
                <a:cubicBezTo>
                  <a:pt x="25532" y="18048"/>
                  <a:pt x="25276" y="18744"/>
                  <a:pt x="25091" y="19483"/>
                </a:cubicBezTo>
                <a:cubicBezTo>
                  <a:pt x="24836" y="19298"/>
                  <a:pt x="24581" y="19149"/>
                  <a:pt x="24325" y="18964"/>
                </a:cubicBezTo>
                <a:lnTo>
                  <a:pt x="24281" y="18964"/>
                </a:lnTo>
                <a:cubicBezTo>
                  <a:pt x="24431" y="18233"/>
                  <a:pt x="24616" y="17502"/>
                  <a:pt x="24836" y="16807"/>
                </a:cubicBezTo>
                <a:close/>
                <a:moveTo>
                  <a:pt x="15117" y="15883"/>
                </a:moveTo>
                <a:lnTo>
                  <a:pt x="15117" y="15883"/>
                </a:lnTo>
                <a:cubicBezTo>
                  <a:pt x="15222" y="15962"/>
                  <a:pt x="15337" y="16032"/>
                  <a:pt x="15407" y="16103"/>
                </a:cubicBezTo>
                <a:cubicBezTo>
                  <a:pt x="15442" y="16147"/>
                  <a:pt x="15521" y="16147"/>
                  <a:pt x="15557" y="16182"/>
                </a:cubicBezTo>
                <a:lnTo>
                  <a:pt x="15557" y="16367"/>
                </a:lnTo>
                <a:cubicBezTo>
                  <a:pt x="15662" y="17027"/>
                  <a:pt x="15742" y="17687"/>
                  <a:pt x="15777" y="18348"/>
                </a:cubicBezTo>
                <a:cubicBezTo>
                  <a:pt x="15812" y="18744"/>
                  <a:pt x="15812" y="19184"/>
                  <a:pt x="15777" y="19589"/>
                </a:cubicBezTo>
                <a:cubicBezTo>
                  <a:pt x="15698" y="19519"/>
                  <a:pt x="15627" y="19483"/>
                  <a:pt x="15557" y="19448"/>
                </a:cubicBezTo>
                <a:cubicBezTo>
                  <a:pt x="15477" y="19369"/>
                  <a:pt x="15407" y="19334"/>
                  <a:pt x="15301" y="19263"/>
                </a:cubicBezTo>
                <a:cubicBezTo>
                  <a:pt x="15337" y="18788"/>
                  <a:pt x="15337" y="18268"/>
                  <a:pt x="15301" y="17758"/>
                </a:cubicBezTo>
                <a:cubicBezTo>
                  <a:pt x="15257" y="17133"/>
                  <a:pt x="15187" y="16508"/>
                  <a:pt x="15117" y="15883"/>
                </a:cubicBezTo>
                <a:close/>
                <a:moveTo>
                  <a:pt x="8919" y="15592"/>
                </a:moveTo>
                <a:lnTo>
                  <a:pt x="9579" y="15927"/>
                </a:lnTo>
                <a:lnTo>
                  <a:pt x="9579" y="18013"/>
                </a:lnTo>
                <a:lnTo>
                  <a:pt x="9579" y="19703"/>
                </a:lnTo>
                <a:cubicBezTo>
                  <a:pt x="9359" y="19589"/>
                  <a:pt x="9139" y="19519"/>
                  <a:pt x="8919" y="19404"/>
                </a:cubicBezTo>
                <a:lnTo>
                  <a:pt x="8919" y="17828"/>
                </a:lnTo>
                <a:lnTo>
                  <a:pt x="8919" y="15592"/>
                </a:lnTo>
                <a:close/>
                <a:moveTo>
                  <a:pt x="30189" y="17423"/>
                </a:moveTo>
                <a:cubicBezTo>
                  <a:pt x="30339" y="17573"/>
                  <a:pt x="30444" y="17723"/>
                  <a:pt x="30559" y="17863"/>
                </a:cubicBezTo>
                <a:cubicBezTo>
                  <a:pt x="30523" y="17907"/>
                  <a:pt x="30488" y="17943"/>
                  <a:pt x="30444" y="18013"/>
                </a:cubicBezTo>
                <a:cubicBezTo>
                  <a:pt x="30083" y="18603"/>
                  <a:pt x="29713" y="19184"/>
                  <a:pt x="29344" y="19774"/>
                </a:cubicBezTo>
                <a:cubicBezTo>
                  <a:pt x="29203" y="19624"/>
                  <a:pt x="29053" y="19483"/>
                  <a:pt x="28904" y="19369"/>
                </a:cubicBezTo>
                <a:cubicBezTo>
                  <a:pt x="29238" y="18823"/>
                  <a:pt x="29608" y="18304"/>
                  <a:pt x="29934" y="17793"/>
                </a:cubicBezTo>
                <a:cubicBezTo>
                  <a:pt x="30048" y="17687"/>
                  <a:pt x="30118" y="17538"/>
                  <a:pt x="30189" y="17423"/>
                </a:cubicBezTo>
                <a:close/>
                <a:moveTo>
                  <a:pt x="31369" y="18488"/>
                </a:moveTo>
                <a:lnTo>
                  <a:pt x="31369" y="18488"/>
                </a:lnTo>
                <a:cubicBezTo>
                  <a:pt x="31254" y="18893"/>
                  <a:pt x="31184" y="19334"/>
                  <a:pt x="31104" y="19774"/>
                </a:cubicBezTo>
                <a:lnTo>
                  <a:pt x="31104" y="19228"/>
                </a:lnTo>
                <a:cubicBezTo>
                  <a:pt x="31104" y="19149"/>
                  <a:pt x="31149" y="19043"/>
                  <a:pt x="31184" y="18964"/>
                </a:cubicBezTo>
                <a:cubicBezTo>
                  <a:pt x="31219" y="18823"/>
                  <a:pt x="31289" y="18638"/>
                  <a:pt x="31369" y="18488"/>
                </a:cubicBezTo>
                <a:close/>
                <a:moveTo>
                  <a:pt x="660" y="15187"/>
                </a:moveTo>
                <a:cubicBezTo>
                  <a:pt x="881" y="15266"/>
                  <a:pt x="1101" y="15337"/>
                  <a:pt x="1321" y="15407"/>
                </a:cubicBezTo>
                <a:cubicBezTo>
                  <a:pt x="1321" y="16877"/>
                  <a:pt x="1321" y="18348"/>
                  <a:pt x="1356" y="19809"/>
                </a:cubicBezTo>
                <a:cubicBezTo>
                  <a:pt x="1136" y="19739"/>
                  <a:pt x="916" y="19668"/>
                  <a:pt x="696" y="19589"/>
                </a:cubicBezTo>
                <a:cubicBezTo>
                  <a:pt x="660" y="18128"/>
                  <a:pt x="660" y="16657"/>
                  <a:pt x="660" y="15187"/>
                </a:cubicBezTo>
                <a:close/>
                <a:moveTo>
                  <a:pt x="20540" y="16877"/>
                </a:moveTo>
                <a:lnTo>
                  <a:pt x="20540" y="16877"/>
                </a:lnTo>
                <a:cubicBezTo>
                  <a:pt x="20839" y="17062"/>
                  <a:pt x="21130" y="17203"/>
                  <a:pt x="21420" y="17388"/>
                </a:cubicBezTo>
                <a:cubicBezTo>
                  <a:pt x="21385" y="17943"/>
                  <a:pt x="21385" y="18488"/>
                  <a:pt x="21385" y="19043"/>
                </a:cubicBezTo>
                <a:cubicBezTo>
                  <a:pt x="21385" y="19298"/>
                  <a:pt x="21385" y="19589"/>
                  <a:pt x="21420" y="19888"/>
                </a:cubicBezTo>
                <a:cubicBezTo>
                  <a:pt x="21385" y="19888"/>
                  <a:pt x="21350" y="19844"/>
                  <a:pt x="21350" y="19844"/>
                </a:cubicBezTo>
                <a:cubicBezTo>
                  <a:pt x="21130" y="19739"/>
                  <a:pt x="20874" y="19624"/>
                  <a:pt x="20654" y="19483"/>
                </a:cubicBezTo>
                <a:cubicBezTo>
                  <a:pt x="20619" y="19263"/>
                  <a:pt x="20619" y="19043"/>
                  <a:pt x="20619" y="18823"/>
                </a:cubicBezTo>
                <a:cubicBezTo>
                  <a:pt x="20584" y="18198"/>
                  <a:pt x="20540" y="17538"/>
                  <a:pt x="20540" y="16877"/>
                </a:cubicBezTo>
                <a:close/>
                <a:moveTo>
                  <a:pt x="9614" y="15962"/>
                </a:moveTo>
                <a:cubicBezTo>
                  <a:pt x="9834" y="16067"/>
                  <a:pt x="10054" y="16147"/>
                  <a:pt x="10274" y="16252"/>
                </a:cubicBezTo>
                <a:lnTo>
                  <a:pt x="10274" y="18603"/>
                </a:lnTo>
                <a:cubicBezTo>
                  <a:pt x="10274" y="19043"/>
                  <a:pt x="10274" y="19519"/>
                  <a:pt x="10310" y="19994"/>
                </a:cubicBezTo>
                <a:cubicBezTo>
                  <a:pt x="10089" y="19888"/>
                  <a:pt x="9834" y="19809"/>
                  <a:pt x="9614" y="19703"/>
                </a:cubicBezTo>
                <a:lnTo>
                  <a:pt x="9614" y="18013"/>
                </a:lnTo>
                <a:lnTo>
                  <a:pt x="9614" y="15962"/>
                </a:lnTo>
                <a:close/>
                <a:moveTo>
                  <a:pt x="15627" y="16252"/>
                </a:moveTo>
                <a:cubicBezTo>
                  <a:pt x="15777" y="16367"/>
                  <a:pt x="15962" y="16508"/>
                  <a:pt x="16138" y="16622"/>
                </a:cubicBezTo>
                <a:cubicBezTo>
                  <a:pt x="16138" y="16657"/>
                  <a:pt x="16182" y="16657"/>
                  <a:pt x="16182" y="16657"/>
                </a:cubicBezTo>
                <a:cubicBezTo>
                  <a:pt x="16182" y="16728"/>
                  <a:pt x="16217" y="16763"/>
                  <a:pt x="16217" y="16807"/>
                </a:cubicBezTo>
                <a:cubicBezTo>
                  <a:pt x="16287" y="17353"/>
                  <a:pt x="16358" y="17907"/>
                  <a:pt x="16402" y="18488"/>
                </a:cubicBezTo>
                <a:cubicBezTo>
                  <a:pt x="16437" y="18964"/>
                  <a:pt x="16437" y="19483"/>
                  <a:pt x="16437" y="19994"/>
                </a:cubicBezTo>
                <a:cubicBezTo>
                  <a:pt x="16217" y="19888"/>
                  <a:pt x="16032" y="19739"/>
                  <a:pt x="15847" y="19624"/>
                </a:cubicBezTo>
                <a:cubicBezTo>
                  <a:pt x="15847" y="19184"/>
                  <a:pt x="15882" y="18788"/>
                  <a:pt x="15847" y="18348"/>
                </a:cubicBezTo>
                <a:cubicBezTo>
                  <a:pt x="15812" y="17687"/>
                  <a:pt x="15698" y="16983"/>
                  <a:pt x="15627" y="16323"/>
                </a:cubicBezTo>
                <a:lnTo>
                  <a:pt x="15627" y="16252"/>
                </a:lnTo>
                <a:close/>
                <a:moveTo>
                  <a:pt x="25822" y="17388"/>
                </a:moveTo>
                <a:cubicBezTo>
                  <a:pt x="25972" y="17467"/>
                  <a:pt x="26121" y="17538"/>
                  <a:pt x="26227" y="17608"/>
                </a:cubicBezTo>
                <a:cubicBezTo>
                  <a:pt x="26447" y="17758"/>
                  <a:pt x="26667" y="17863"/>
                  <a:pt x="26887" y="17978"/>
                </a:cubicBezTo>
                <a:cubicBezTo>
                  <a:pt x="26562" y="18673"/>
                  <a:pt x="26262" y="19369"/>
                  <a:pt x="26042" y="20064"/>
                </a:cubicBezTo>
                <a:cubicBezTo>
                  <a:pt x="25752" y="19888"/>
                  <a:pt x="25461" y="19703"/>
                  <a:pt x="25162" y="19483"/>
                </a:cubicBezTo>
                <a:cubicBezTo>
                  <a:pt x="25347" y="18788"/>
                  <a:pt x="25567" y="18083"/>
                  <a:pt x="25822" y="17388"/>
                </a:cubicBezTo>
                <a:close/>
                <a:moveTo>
                  <a:pt x="1356" y="15442"/>
                </a:moveTo>
                <a:cubicBezTo>
                  <a:pt x="1576" y="15522"/>
                  <a:pt x="1796" y="15627"/>
                  <a:pt x="2016" y="15742"/>
                </a:cubicBezTo>
                <a:cubicBezTo>
                  <a:pt x="2051" y="17168"/>
                  <a:pt x="2051" y="18638"/>
                  <a:pt x="2095" y="20108"/>
                </a:cubicBezTo>
                <a:cubicBezTo>
                  <a:pt x="1831" y="19994"/>
                  <a:pt x="1611" y="19924"/>
                  <a:pt x="1391" y="19844"/>
                </a:cubicBezTo>
                <a:cubicBezTo>
                  <a:pt x="1391" y="18383"/>
                  <a:pt x="1356" y="16913"/>
                  <a:pt x="1356" y="15442"/>
                </a:cubicBezTo>
                <a:close/>
                <a:moveTo>
                  <a:pt x="30594" y="17943"/>
                </a:moveTo>
                <a:cubicBezTo>
                  <a:pt x="30664" y="18048"/>
                  <a:pt x="30744" y="18198"/>
                  <a:pt x="30779" y="18304"/>
                </a:cubicBezTo>
                <a:cubicBezTo>
                  <a:pt x="30409" y="18964"/>
                  <a:pt x="30048" y="19589"/>
                  <a:pt x="29713" y="20249"/>
                </a:cubicBezTo>
                <a:cubicBezTo>
                  <a:pt x="29608" y="20108"/>
                  <a:pt x="29493" y="19959"/>
                  <a:pt x="29388" y="19844"/>
                </a:cubicBezTo>
                <a:cubicBezTo>
                  <a:pt x="29749" y="19228"/>
                  <a:pt x="30118" y="18638"/>
                  <a:pt x="30523" y="18013"/>
                </a:cubicBezTo>
                <a:cubicBezTo>
                  <a:pt x="30523" y="18013"/>
                  <a:pt x="30559" y="17978"/>
                  <a:pt x="30594" y="17943"/>
                </a:cubicBezTo>
                <a:close/>
                <a:moveTo>
                  <a:pt x="10310" y="16287"/>
                </a:moveTo>
                <a:lnTo>
                  <a:pt x="10310" y="16287"/>
                </a:lnTo>
                <a:cubicBezTo>
                  <a:pt x="10530" y="16402"/>
                  <a:pt x="10750" y="16508"/>
                  <a:pt x="10970" y="16587"/>
                </a:cubicBezTo>
                <a:cubicBezTo>
                  <a:pt x="10970" y="17467"/>
                  <a:pt x="11005" y="18304"/>
                  <a:pt x="11005" y="19149"/>
                </a:cubicBezTo>
                <a:cubicBezTo>
                  <a:pt x="11005" y="19519"/>
                  <a:pt x="11005" y="19924"/>
                  <a:pt x="11040" y="20284"/>
                </a:cubicBezTo>
                <a:cubicBezTo>
                  <a:pt x="10820" y="20214"/>
                  <a:pt x="10565" y="20108"/>
                  <a:pt x="10345" y="20029"/>
                </a:cubicBezTo>
                <a:lnTo>
                  <a:pt x="10345" y="18603"/>
                </a:lnTo>
                <a:cubicBezTo>
                  <a:pt x="10345" y="17828"/>
                  <a:pt x="10310" y="17062"/>
                  <a:pt x="10310" y="16287"/>
                </a:cubicBezTo>
                <a:close/>
                <a:moveTo>
                  <a:pt x="21464" y="17423"/>
                </a:moveTo>
                <a:cubicBezTo>
                  <a:pt x="21535" y="17467"/>
                  <a:pt x="21570" y="17467"/>
                  <a:pt x="21640" y="17502"/>
                </a:cubicBezTo>
                <a:cubicBezTo>
                  <a:pt x="21860" y="17643"/>
                  <a:pt x="22124" y="17758"/>
                  <a:pt x="22345" y="17907"/>
                </a:cubicBezTo>
                <a:cubicBezTo>
                  <a:pt x="22301" y="18488"/>
                  <a:pt x="22265" y="19043"/>
                  <a:pt x="22265" y="19589"/>
                </a:cubicBezTo>
                <a:cubicBezTo>
                  <a:pt x="22265" y="19844"/>
                  <a:pt x="22230" y="20064"/>
                  <a:pt x="22230" y="20328"/>
                </a:cubicBezTo>
                <a:cubicBezTo>
                  <a:pt x="21975" y="20179"/>
                  <a:pt x="21719" y="20029"/>
                  <a:pt x="21464" y="19924"/>
                </a:cubicBezTo>
                <a:lnTo>
                  <a:pt x="21464" y="19008"/>
                </a:lnTo>
                <a:cubicBezTo>
                  <a:pt x="21420" y="18488"/>
                  <a:pt x="21464" y="17943"/>
                  <a:pt x="21464" y="17423"/>
                </a:cubicBezTo>
                <a:close/>
                <a:moveTo>
                  <a:pt x="2095" y="15742"/>
                </a:moveTo>
                <a:cubicBezTo>
                  <a:pt x="2316" y="15847"/>
                  <a:pt x="2492" y="15962"/>
                  <a:pt x="2712" y="16067"/>
                </a:cubicBezTo>
                <a:cubicBezTo>
                  <a:pt x="2712" y="17538"/>
                  <a:pt x="2756" y="18964"/>
                  <a:pt x="2791" y="20399"/>
                </a:cubicBezTo>
                <a:cubicBezTo>
                  <a:pt x="2571" y="20284"/>
                  <a:pt x="2351" y="20214"/>
                  <a:pt x="2131" y="20108"/>
                </a:cubicBezTo>
                <a:cubicBezTo>
                  <a:pt x="2131" y="18673"/>
                  <a:pt x="2095" y="17203"/>
                  <a:pt x="2095" y="15742"/>
                </a:cubicBezTo>
                <a:close/>
                <a:moveTo>
                  <a:pt x="16252" y="16728"/>
                </a:moveTo>
                <a:cubicBezTo>
                  <a:pt x="16472" y="16877"/>
                  <a:pt x="16692" y="17062"/>
                  <a:pt x="16913" y="17203"/>
                </a:cubicBezTo>
                <a:cubicBezTo>
                  <a:pt x="17018" y="17828"/>
                  <a:pt x="17133" y="18488"/>
                  <a:pt x="17168" y="19114"/>
                </a:cubicBezTo>
                <a:cubicBezTo>
                  <a:pt x="17203" y="19554"/>
                  <a:pt x="17168" y="19994"/>
                  <a:pt x="17168" y="20434"/>
                </a:cubicBezTo>
                <a:cubicBezTo>
                  <a:pt x="16913" y="20284"/>
                  <a:pt x="16692" y="20179"/>
                  <a:pt x="16472" y="20029"/>
                </a:cubicBezTo>
                <a:cubicBezTo>
                  <a:pt x="16508" y="19519"/>
                  <a:pt x="16508" y="19008"/>
                  <a:pt x="16472" y="18453"/>
                </a:cubicBezTo>
                <a:cubicBezTo>
                  <a:pt x="16402" y="17907"/>
                  <a:pt x="16323" y="17353"/>
                  <a:pt x="16252" y="16807"/>
                </a:cubicBezTo>
                <a:lnTo>
                  <a:pt x="16252" y="16728"/>
                </a:lnTo>
                <a:close/>
                <a:moveTo>
                  <a:pt x="11005" y="16622"/>
                </a:moveTo>
                <a:lnTo>
                  <a:pt x="11005" y="16622"/>
                </a:lnTo>
                <a:cubicBezTo>
                  <a:pt x="11120" y="16692"/>
                  <a:pt x="11225" y="16728"/>
                  <a:pt x="11340" y="16763"/>
                </a:cubicBezTo>
                <a:cubicBezTo>
                  <a:pt x="11480" y="16842"/>
                  <a:pt x="11595" y="16877"/>
                  <a:pt x="11701" y="16948"/>
                </a:cubicBezTo>
                <a:cubicBezTo>
                  <a:pt x="11701" y="17687"/>
                  <a:pt x="11736" y="18418"/>
                  <a:pt x="11736" y="19184"/>
                </a:cubicBezTo>
                <a:cubicBezTo>
                  <a:pt x="11780" y="19668"/>
                  <a:pt x="11780" y="20144"/>
                  <a:pt x="11815" y="20619"/>
                </a:cubicBezTo>
                <a:cubicBezTo>
                  <a:pt x="11560" y="20505"/>
                  <a:pt x="11340" y="20434"/>
                  <a:pt x="11075" y="20328"/>
                </a:cubicBezTo>
                <a:lnTo>
                  <a:pt x="11075" y="19149"/>
                </a:lnTo>
                <a:cubicBezTo>
                  <a:pt x="11040" y="18304"/>
                  <a:pt x="11040" y="17467"/>
                  <a:pt x="11005" y="16622"/>
                </a:cubicBezTo>
                <a:close/>
                <a:moveTo>
                  <a:pt x="30814" y="18383"/>
                </a:moveTo>
                <a:cubicBezTo>
                  <a:pt x="30849" y="18453"/>
                  <a:pt x="30884" y="18524"/>
                  <a:pt x="30884" y="18603"/>
                </a:cubicBezTo>
                <a:cubicBezTo>
                  <a:pt x="30928" y="18638"/>
                  <a:pt x="30928" y="18638"/>
                  <a:pt x="30928" y="18673"/>
                </a:cubicBezTo>
                <a:cubicBezTo>
                  <a:pt x="30594" y="19334"/>
                  <a:pt x="30268" y="19994"/>
                  <a:pt x="29969" y="20654"/>
                </a:cubicBezTo>
                <a:cubicBezTo>
                  <a:pt x="29934" y="20584"/>
                  <a:pt x="29898" y="20505"/>
                  <a:pt x="29863" y="20434"/>
                </a:cubicBezTo>
                <a:cubicBezTo>
                  <a:pt x="29828" y="20399"/>
                  <a:pt x="29784" y="20364"/>
                  <a:pt x="29749" y="20284"/>
                </a:cubicBezTo>
                <a:cubicBezTo>
                  <a:pt x="30083" y="19624"/>
                  <a:pt x="30444" y="19008"/>
                  <a:pt x="30814" y="18383"/>
                </a:cubicBezTo>
                <a:close/>
                <a:moveTo>
                  <a:pt x="31914" y="17133"/>
                </a:moveTo>
                <a:lnTo>
                  <a:pt x="31914" y="17133"/>
                </a:lnTo>
                <a:cubicBezTo>
                  <a:pt x="31879" y="17467"/>
                  <a:pt x="31730" y="17723"/>
                  <a:pt x="31624" y="17978"/>
                </a:cubicBezTo>
                <a:cubicBezTo>
                  <a:pt x="31509" y="18198"/>
                  <a:pt x="31404" y="18348"/>
                  <a:pt x="31474" y="18524"/>
                </a:cubicBezTo>
                <a:cubicBezTo>
                  <a:pt x="31509" y="18603"/>
                  <a:pt x="31589" y="18673"/>
                  <a:pt x="31694" y="18744"/>
                </a:cubicBezTo>
                <a:cubicBezTo>
                  <a:pt x="31545" y="19369"/>
                  <a:pt x="31474" y="19994"/>
                  <a:pt x="31439" y="20654"/>
                </a:cubicBezTo>
                <a:cubicBezTo>
                  <a:pt x="31219" y="20505"/>
                  <a:pt x="31149" y="20364"/>
                  <a:pt x="31104" y="20179"/>
                </a:cubicBezTo>
                <a:cubicBezTo>
                  <a:pt x="31219" y="19448"/>
                  <a:pt x="31325" y="18709"/>
                  <a:pt x="31509" y="18013"/>
                </a:cubicBezTo>
                <a:cubicBezTo>
                  <a:pt x="31589" y="17907"/>
                  <a:pt x="31624" y="17758"/>
                  <a:pt x="31694" y="17608"/>
                </a:cubicBezTo>
                <a:cubicBezTo>
                  <a:pt x="31765" y="17467"/>
                  <a:pt x="31844" y="17282"/>
                  <a:pt x="31914" y="17133"/>
                </a:cubicBezTo>
                <a:close/>
                <a:moveTo>
                  <a:pt x="26923" y="18013"/>
                </a:moveTo>
                <a:cubicBezTo>
                  <a:pt x="27257" y="18233"/>
                  <a:pt x="27627" y="18418"/>
                  <a:pt x="27953" y="18673"/>
                </a:cubicBezTo>
                <a:cubicBezTo>
                  <a:pt x="27583" y="19298"/>
                  <a:pt x="27257" y="19994"/>
                  <a:pt x="26923" y="20689"/>
                </a:cubicBezTo>
                <a:cubicBezTo>
                  <a:pt x="26667" y="20469"/>
                  <a:pt x="26377" y="20284"/>
                  <a:pt x="26086" y="20108"/>
                </a:cubicBezTo>
                <a:cubicBezTo>
                  <a:pt x="26342" y="19369"/>
                  <a:pt x="26597" y="18709"/>
                  <a:pt x="26923" y="18013"/>
                </a:cubicBezTo>
                <a:close/>
                <a:moveTo>
                  <a:pt x="2791" y="16103"/>
                </a:moveTo>
                <a:lnTo>
                  <a:pt x="2791" y="16103"/>
                </a:lnTo>
                <a:cubicBezTo>
                  <a:pt x="2976" y="16217"/>
                  <a:pt x="3196" y="16323"/>
                  <a:pt x="3416" y="16472"/>
                </a:cubicBezTo>
                <a:cubicBezTo>
                  <a:pt x="3451" y="17863"/>
                  <a:pt x="3486" y="19298"/>
                  <a:pt x="3486" y="20725"/>
                </a:cubicBezTo>
                <a:cubicBezTo>
                  <a:pt x="3266" y="20619"/>
                  <a:pt x="3046" y="20549"/>
                  <a:pt x="2826" y="20434"/>
                </a:cubicBezTo>
                <a:cubicBezTo>
                  <a:pt x="2826" y="19008"/>
                  <a:pt x="2791" y="17538"/>
                  <a:pt x="2791" y="16103"/>
                </a:cubicBezTo>
                <a:close/>
                <a:moveTo>
                  <a:pt x="22415" y="17943"/>
                </a:moveTo>
                <a:cubicBezTo>
                  <a:pt x="22706" y="18128"/>
                  <a:pt x="23005" y="18268"/>
                  <a:pt x="23295" y="18453"/>
                </a:cubicBezTo>
                <a:cubicBezTo>
                  <a:pt x="23225" y="19078"/>
                  <a:pt x="23146" y="19703"/>
                  <a:pt x="23110" y="20328"/>
                </a:cubicBezTo>
                <a:cubicBezTo>
                  <a:pt x="23110" y="20469"/>
                  <a:pt x="23075" y="20619"/>
                  <a:pt x="23075" y="20769"/>
                </a:cubicBezTo>
                <a:cubicBezTo>
                  <a:pt x="22820" y="20619"/>
                  <a:pt x="22565" y="20505"/>
                  <a:pt x="22301" y="20364"/>
                </a:cubicBezTo>
                <a:lnTo>
                  <a:pt x="22301" y="19624"/>
                </a:lnTo>
                <a:cubicBezTo>
                  <a:pt x="22345" y="19043"/>
                  <a:pt x="22380" y="18488"/>
                  <a:pt x="22415" y="17943"/>
                </a:cubicBezTo>
                <a:close/>
                <a:moveTo>
                  <a:pt x="16983" y="17282"/>
                </a:moveTo>
                <a:lnTo>
                  <a:pt x="16983" y="17282"/>
                </a:lnTo>
                <a:cubicBezTo>
                  <a:pt x="17203" y="17423"/>
                  <a:pt x="17423" y="17573"/>
                  <a:pt x="17643" y="17723"/>
                </a:cubicBezTo>
                <a:cubicBezTo>
                  <a:pt x="17722" y="18198"/>
                  <a:pt x="17793" y="18709"/>
                  <a:pt x="17828" y="19184"/>
                </a:cubicBezTo>
                <a:cubicBezTo>
                  <a:pt x="17899" y="19739"/>
                  <a:pt x="17863" y="20284"/>
                  <a:pt x="17863" y="20804"/>
                </a:cubicBezTo>
                <a:lnTo>
                  <a:pt x="17203" y="20469"/>
                </a:lnTo>
                <a:cubicBezTo>
                  <a:pt x="17238" y="20029"/>
                  <a:pt x="17238" y="19554"/>
                  <a:pt x="17203" y="19114"/>
                </a:cubicBezTo>
                <a:cubicBezTo>
                  <a:pt x="17168" y="18488"/>
                  <a:pt x="17097" y="17863"/>
                  <a:pt x="16983" y="17282"/>
                </a:cubicBezTo>
                <a:close/>
                <a:moveTo>
                  <a:pt x="11780" y="16983"/>
                </a:moveTo>
                <a:lnTo>
                  <a:pt x="11780" y="16983"/>
                </a:lnTo>
                <a:cubicBezTo>
                  <a:pt x="11850" y="17027"/>
                  <a:pt x="11956" y="17062"/>
                  <a:pt x="12070" y="17133"/>
                </a:cubicBezTo>
                <a:cubicBezTo>
                  <a:pt x="12220" y="17168"/>
                  <a:pt x="12326" y="17247"/>
                  <a:pt x="12396" y="17282"/>
                </a:cubicBezTo>
                <a:cubicBezTo>
                  <a:pt x="12440" y="18083"/>
                  <a:pt x="12440" y="18893"/>
                  <a:pt x="12475" y="19703"/>
                </a:cubicBezTo>
                <a:cubicBezTo>
                  <a:pt x="12475" y="20108"/>
                  <a:pt x="12511" y="20505"/>
                  <a:pt x="12511" y="20910"/>
                </a:cubicBezTo>
                <a:cubicBezTo>
                  <a:pt x="12290" y="20839"/>
                  <a:pt x="12070" y="20725"/>
                  <a:pt x="11850" y="20654"/>
                </a:cubicBezTo>
                <a:cubicBezTo>
                  <a:pt x="11850" y="20144"/>
                  <a:pt x="11815" y="19668"/>
                  <a:pt x="11815" y="19149"/>
                </a:cubicBezTo>
                <a:cubicBezTo>
                  <a:pt x="11780" y="18453"/>
                  <a:pt x="11780" y="17723"/>
                  <a:pt x="11780" y="16983"/>
                </a:cubicBezTo>
                <a:close/>
                <a:moveTo>
                  <a:pt x="31730" y="18788"/>
                </a:moveTo>
                <a:cubicBezTo>
                  <a:pt x="31879" y="18858"/>
                  <a:pt x="32099" y="18929"/>
                  <a:pt x="32390" y="19043"/>
                </a:cubicBezTo>
                <a:cubicBezTo>
                  <a:pt x="32284" y="19483"/>
                  <a:pt x="32205" y="19924"/>
                  <a:pt x="32170" y="20434"/>
                </a:cubicBezTo>
                <a:cubicBezTo>
                  <a:pt x="32135" y="20619"/>
                  <a:pt x="32135" y="20804"/>
                  <a:pt x="32135" y="20989"/>
                </a:cubicBezTo>
                <a:cubicBezTo>
                  <a:pt x="31844" y="20874"/>
                  <a:pt x="31659" y="20769"/>
                  <a:pt x="31509" y="20689"/>
                </a:cubicBezTo>
                <a:cubicBezTo>
                  <a:pt x="31545" y="20029"/>
                  <a:pt x="31624" y="19404"/>
                  <a:pt x="31730" y="18788"/>
                </a:cubicBezTo>
                <a:close/>
                <a:moveTo>
                  <a:pt x="3486" y="16472"/>
                </a:moveTo>
                <a:lnTo>
                  <a:pt x="3486" y="16472"/>
                </a:lnTo>
                <a:cubicBezTo>
                  <a:pt x="3707" y="16622"/>
                  <a:pt x="3927" y="16728"/>
                  <a:pt x="4112" y="16877"/>
                </a:cubicBezTo>
                <a:cubicBezTo>
                  <a:pt x="4147" y="18268"/>
                  <a:pt x="4182" y="19703"/>
                  <a:pt x="4217" y="21094"/>
                </a:cubicBezTo>
                <a:lnTo>
                  <a:pt x="3557" y="20769"/>
                </a:lnTo>
                <a:cubicBezTo>
                  <a:pt x="3522" y="19334"/>
                  <a:pt x="3486" y="17907"/>
                  <a:pt x="3486" y="16472"/>
                </a:cubicBezTo>
                <a:close/>
                <a:moveTo>
                  <a:pt x="17678" y="17793"/>
                </a:moveTo>
                <a:cubicBezTo>
                  <a:pt x="17863" y="17907"/>
                  <a:pt x="18048" y="18013"/>
                  <a:pt x="18233" y="18163"/>
                </a:cubicBezTo>
                <a:cubicBezTo>
                  <a:pt x="18304" y="19114"/>
                  <a:pt x="18383" y="20108"/>
                  <a:pt x="18418" y="21094"/>
                </a:cubicBezTo>
                <a:cubicBezTo>
                  <a:pt x="18268" y="21024"/>
                  <a:pt x="18083" y="20945"/>
                  <a:pt x="17899" y="20839"/>
                </a:cubicBezTo>
                <a:cubicBezTo>
                  <a:pt x="17943" y="20284"/>
                  <a:pt x="17943" y="19739"/>
                  <a:pt x="17863" y="19149"/>
                </a:cubicBezTo>
                <a:cubicBezTo>
                  <a:pt x="17828" y="18709"/>
                  <a:pt x="17758" y="18233"/>
                  <a:pt x="17678" y="17793"/>
                </a:cubicBezTo>
                <a:close/>
                <a:moveTo>
                  <a:pt x="30964" y="18744"/>
                </a:moveTo>
                <a:cubicBezTo>
                  <a:pt x="30964" y="18858"/>
                  <a:pt x="30999" y="18929"/>
                  <a:pt x="30999" y="19008"/>
                </a:cubicBezTo>
                <a:cubicBezTo>
                  <a:pt x="30708" y="19703"/>
                  <a:pt x="30444" y="20399"/>
                  <a:pt x="30189" y="21094"/>
                </a:cubicBezTo>
                <a:cubicBezTo>
                  <a:pt x="30154" y="20989"/>
                  <a:pt x="30083" y="20839"/>
                  <a:pt x="30004" y="20725"/>
                </a:cubicBezTo>
                <a:cubicBezTo>
                  <a:pt x="30303" y="20029"/>
                  <a:pt x="30629" y="19404"/>
                  <a:pt x="30964" y="18744"/>
                </a:cubicBezTo>
                <a:close/>
                <a:moveTo>
                  <a:pt x="12475" y="17318"/>
                </a:moveTo>
                <a:lnTo>
                  <a:pt x="12475" y="17318"/>
                </a:lnTo>
                <a:cubicBezTo>
                  <a:pt x="12731" y="17467"/>
                  <a:pt x="12880" y="17538"/>
                  <a:pt x="12951" y="17643"/>
                </a:cubicBezTo>
                <a:cubicBezTo>
                  <a:pt x="12986" y="18418"/>
                  <a:pt x="12986" y="19228"/>
                  <a:pt x="13021" y="20029"/>
                </a:cubicBezTo>
                <a:cubicBezTo>
                  <a:pt x="13021" y="20399"/>
                  <a:pt x="13056" y="20769"/>
                  <a:pt x="13056" y="21165"/>
                </a:cubicBezTo>
                <a:cubicBezTo>
                  <a:pt x="12916" y="21094"/>
                  <a:pt x="12731" y="21024"/>
                  <a:pt x="12581" y="20945"/>
                </a:cubicBezTo>
                <a:cubicBezTo>
                  <a:pt x="12546" y="20549"/>
                  <a:pt x="12546" y="20108"/>
                  <a:pt x="12511" y="19703"/>
                </a:cubicBezTo>
                <a:cubicBezTo>
                  <a:pt x="12511" y="18893"/>
                  <a:pt x="12475" y="18128"/>
                  <a:pt x="12475" y="17318"/>
                </a:cubicBezTo>
                <a:close/>
                <a:moveTo>
                  <a:pt x="13021" y="17723"/>
                </a:moveTo>
                <a:cubicBezTo>
                  <a:pt x="13056" y="17758"/>
                  <a:pt x="13056" y="17793"/>
                  <a:pt x="13100" y="17828"/>
                </a:cubicBezTo>
                <a:cubicBezTo>
                  <a:pt x="13136" y="17863"/>
                  <a:pt x="13206" y="17907"/>
                  <a:pt x="13241" y="17978"/>
                </a:cubicBezTo>
                <a:lnTo>
                  <a:pt x="13241" y="19994"/>
                </a:lnTo>
                <a:lnTo>
                  <a:pt x="13241" y="21244"/>
                </a:lnTo>
                <a:cubicBezTo>
                  <a:pt x="13206" y="21209"/>
                  <a:pt x="13171" y="21209"/>
                  <a:pt x="13136" y="21165"/>
                </a:cubicBezTo>
                <a:cubicBezTo>
                  <a:pt x="13100" y="20804"/>
                  <a:pt x="13100" y="20399"/>
                  <a:pt x="13056" y="20029"/>
                </a:cubicBezTo>
                <a:cubicBezTo>
                  <a:pt x="13056" y="19263"/>
                  <a:pt x="13021" y="18488"/>
                  <a:pt x="13021" y="17723"/>
                </a:cubicBezTo>
                <a:close/>
                <a:moveTo>
                  <a:pt x="23366" y="18488"/>
                </a:moveTo>
                <a:cubicBezTo>
                  <a:pt x="23665" y="18638"/>
                  <a:pt x="23956" y="18823"/>
                  <a:pt x="24246" y="19008"/>
                </a:cubicBezTo>
                <a:cubicBezTo>
                  <a:pt x="24141" y="19483"/>
                  <a:pt x="24061" y="19959"/>
                  <a:pt x="23991" y="20434"/>
                </a:cubicBezTo>
                <a:cubicBezTo>
                  <a:pt x="23956" y="20689"/>
                  <a:pt x="23920" y="20989"/>
                  <a:pt x="23885" y="21244"/>
                </a:cubicBezTo>
                <a:cubicBezTo>
                  <a:pt x="23841" y="21209"/>
                  <a:pt x="23771" y="21165"/>
                  <a:pt x="23700" y="21130"/>
                </a:cubicBezTo>
                <a:cubicBezTo>
                  <a:pt x="23515" y="21024"/>
                  <a:pt x="23331" y="20910"/>
                  <a:pt x="23146" y="20804"/>
                </a:cubicBezTo>
                <a:lnTo>
                  <a:pt x="23146" y="20328"/>
                </a:lnTo>
                <a:cubicBezTo>
                  <a:pt x="23181" y="19703"/>
                  <a:pt x="23260" y="19078"/>
                  <a:pt x="23366" y="18488"/>
                </a:cubicBezTo>
                <a:close/>
                <a:moveTo>
                  <a:pt x="27988" y="18673"/>
                </a:moveTo>
                <a:cubicBezTo>
                  <a:pt x="28287" y="18893"/>
                  <a:pt x="28578" y="19114"/>
                  <a:pt x="28833" y="19369"/>
                </a:cubicBezTo>
                <a:cubicBezTo>
                  <a:pt x="28463" y="19994"/>
                  <a:pt x="28102" y="20619"/>
                  <a:pt x="27768" y="21315"/>
                </a:cubicBezTo>
                <a:cubicBezTo>
                  <a:pt x="27512" y="21094"/>
                  <a:pt x="27257" y="20910"/>
                  <a:pt x="27002" y="20725"/>
                </a:cubicBezTo>
                <a:cubicBezTo>
                  <a:pt x="27292" y="20029"/>
                  <a:pt x="27627" y="19334"/>
                  <a:pt x="27988" y="18673"/>
                </a:cubicBezTo>
                <a:close/>
                <a:moveTo>
                  <a:pt x="4182" y="16913"/>
                </a:moveTo>
                <a:cubicBezTo>
                  <a:pt x="4402" y="17027"/>
                  <a:pt x="4587" y="17133"/>
                  <a:pt x="4807" y="17282"/>
                </a:cubicBezTo>
                <a:cubicBezTo>
                  <a:pt x="4842" y="18672"/>
                  <a:pt x="4877" y="20063"/>
                  <a:pt x="4913" y="21462"/>
                </a:cubicBezTo>
                <a:lnTo>
                  <a:pt x="4913" y="21462"/>
                </a:lnTo>
                <a:cubicBezTo>
                  <a:pt x="4911" y="21429"/>
                  <a:pt x="4878" y="21429"/>
                  <a:pt x="4878" y="21429"/>
                </a:cubicBezTo>
                <a:cubicBezTo>
                  <a:pt x="4657" y="21315"/>
                  <a:pt x="4473" y="21209"/>
                  <a:pt x="4296" y="21130"/>
                </a:cubicBezTo>
                <a:cubicBezTo>
                  <a:pt x="4252" y="19703"/>
                  <a:pt x="4217" y="18304"/>
                  <a:pt x="4182" y="16913"/>
                </a:cubicBezTo>
                <a:close/>
                <a:moveTo>
                  <a:pt x="18304" y="18198"/>
                </a:moveTo>
                <a:lnTo>
                  <a:pt x="18304" y="18198"/>
                </a:lnTo>
                <a:cubicBezTo>
                  <a:pt x="18524" y="18348"/>
                  <a:pt x="18744" y="18488"/>
                  <a:pt x="18964" y="18638"/>
                </a:cubicBezTo>
                <a:lnTo>
                  <a:pt x="18999" y="18638"/>
                </a:lnTo>
                <a:cubicBezTo>
                  <a:pt x="19078" y="19078"/>
                  <a:pt x="19149" y="19519"/>
                  <a:pt x="19184" y="19959"/>
                </a:cubicBezTo>
                <a:cubicBezTo>
                  <a:pt x="19263" y="20469"/>
                  <a:pt x="19263" y="20989"/>
                  <a:pt x="19263" y="21499"/>
                </a:cubicBezTo>
                <a:cubicBezTo>
                  <a:pt x="18999" y="21385"/>
                  <a:pt x="18744" y="21279"/>
                  <a:pt x="18488" y="21130"/>
                </a:cubicBezTo>
                <a:cubicBezTo>
                  <a:pt x="18453" y="20144"/>
                  <a:pt x="18383" y="19149"/>
                  <a:pt x="18304" y="18198"/>
                </a:cubicBezTo>
                <a:close/>
                <a:moveTo>
                  <a:pt x="31034" y="19114"/>
                </a:moveTo>
                <a:lnTo>
                  <a:pt x="31034" y="19149"/>
                </a:lnTo>
                <a:cubicBezTo>
                  <a:pt x="31034" y="19184"/>
                  <a:pt x="30999" y="19228"/>
                  <a:pt x="30999" y="19263"/>
                </a:cubicBezTo>
                <a:cubicBezTo>
                  <a:pt x="30744" y="19994"/>
                  <a:pt x="30523" y="20769"/>
                  <a:pt x="30339" y="21499"/>
                </a:cubicBezTo>
                <a:cubicBezTo>
                  <a:pt x="30303" y="21429"/>
                  <a:pt x="30268" y="21315"/>
                  <a:pt x="30224" y="21244"/>
                </a:cubicBezTo>
                <a:lnTo>
                  <a:pt x="30224" y="21209"/>
                </a:lnTo>
                <a:cubicBezTo>
                  <a:pt x="30444" y="20505"/>
                  <a:pt x="30744" y="19809"/>
                  <a:pt x="31034" y="19114"/>
                </a:cubicBezTo>
                <a:close/>
                <a:moveTo>
                  <a:pt x="13320" y="18048"/>
                </a:moveTo>
                <a:cubicBezTo>
                  <a:pt x="13426" y="18163"/>
                  <a:pt x="13576" y="18304"/>
                  <a:pt x="13761" y="18488"/>
                </a:cubicBezTo>
                <a:cubicBezTo>
                  <a:pt x="13796" y="18488"/>
                  <a:pt x="13831" y="18524"/>
                  <a:pt x="13831" y="18524"/>
                </a:cubicBezTo>
                <a:cubicBezTo>
                  <a:pt x="13866" y="18964"/>
                  <a:pt x="13866" y="19369"/>
                  <a:pt x="13866" y="19809"/>
                </a:cubicBezTo>
                <a:lnTo>
                  <a:pt x="13866" y="20619"/>
                </a:lnTo>
                <a:cubicBezTo>
                  <a:pt x="13866" y="20910"/>
                  <a:pt x="13902" y="21244"/>
                  <a:pt x="13902" y="21535"/>
                </a:cubicBezTo>
                <a:cubicBezTo>
                  <a:pt x="13717" y="21429"/>
                  <a:pt x="13497" y="21350"/>
                  <a:pt x="13320" y="21279"/>
                </a:cubicBezTo>
                <a:lnTo>
                  <a:pt x="13320" y="19994"/>
                </a:lnTo>
                <a:lnTo>
                  <a:pt x="13320" y="18048"/>
                </a:lnTo>
                <a:close/>
                <a:moveTo>
                  <a:pt x="4878" y="17318"/>
                </a:moveTo>
                <a:lnTo>
                  <a:pt x="4878" y="17318"/>
                </a:lnTo>
                <a:cubicBezTo>
                  <a:pt x="5062" y="17423"/>
                  <a:pt x="5247" y="17538"/>
                  <a:pt x="5432" y="17643"/>
                </a:cubicBezTo>
                <a:cubicBezTo>
                  <a:pt x="5432" y="19008"/>
                  <a:pt x="5467" y="20364"/>
                  <a:pt x="5467" y="21720"/>
                </a:cubicBezTo>
                <a:cubicBezTo>
                  <a:pt x="5318" y="21649"/>
                  <a:pt x="5133" y="21570"/>
                  <a:pt x="4992" y="21464"/>
                </a:cubicBezTo>
                <a:cubicBezTo>
                  <a:pt x="4913" y="20108"/>
                  <a:pt x="4878" y="18709"/>
                  <a:pt x="4878" y="17318"/>
                </a:cubicBezTo>
                <a:close/>
                <a:moveTo>
                  <a:pt x="24281" y="19043"/>
                </a:moveTo>
                <a:cubicBezTo>
                  <a:pt x="24546" y="19184"/>
                  <a:pt x="24836" y="19369"/>
                  <a:pt x="25091" y="19519"/>
                </a:cubicBezTo>
                <a:cubicBezTo>
                  <a:pt x="24907" y="20214"/>
                  <a:pt x="24766" y="20910"/>
                  <a:pt x="24651" y="21649"/>
                </a:cubicBezTo>
                <a:lnTo>
                  <a:pt x="24651" y="21755"/>
                </a:lnTo>
                <a:cubicBezTo>
                  <a:pt x="24431" y="21570"/>
                  <a:pt x="24176" y="21429"/>
                  <a:pt x="23956" y="21279"/>
                </a:cubicBezTo>
                <a:cubicBezTo>
                  <a:pt x="23991" y="21024"/>
                  <a:pt x="24026" y="20725"/>
                  <a:pt x="24061" y="20434"/>
                </a:cubicBezTo>
                <a:cubicBezTo>
                  <a:pt x="24105" y="19959"/>
                  <a:pt x="24176" y="19483"/>
                  <a:pt x="24281" y="19043"/>
                </a:cubicBezTo>
                <a:close/>
                <a:moveTo>
                  <a:pt x="28868" y="19404"/>
                </a:moveTo>
                <a:cubicBezTo>
                  <a:pt x="29053" y="19554"/>
                  <a:pt x="29203" y="19703"/>
                  <a:pt x="29308" y="19844"/>
                </a:cubicBezTo>
                <a:cubicBezTo>
                  <a:pt x="28948" y="20469"/>
                  <a:pt x="28613" y="21094"/>
                  <a:pt x="28322" y="21790"/>
                </a:cubicBezTo>
                <a:cubicBezTo>
                  <a:pt x="28173" y="21649"/>
                  <a:pt x="27988" y="21499"/>
                  <a:pt x="27803" y="21350"/>
                </a:cubicBezTo>
                <a:cubicBezTo>
                  <a:pt x="28138" y="20654"/>
                  <a:pt x="28507" y="20029"/>
                  <a:pt x="28868" y="19404"/>
                </a:cubicBezTo>
                <a:close/>
                <a:moveTo>
                  <a:pt x="30884" y="19809"/>
                </a:moveTo>
                <a:cubicBezTo>
                  <a:pt x="30744" y="20469"/>
                  <a:pt x="30594" y="21130"/>
                  <a:pt x="30488" y="21790"/>
                </a:cubicBezTo>
                <a:cubicBezTo>
                  <a:pt x="30444" y="21755"/>
                  <a:pt x="30409" y="21684"/>
                  <a:pt x="30374" y="21605"/>
                </a:cubicBezTo>
                <a:cubicBezTo>
                  <a:pt x="30523" y="20989"/>
                  <a:pt x="30708" y="20399"/>
                  <a:pt x="30884" y="19809"/>
                </a:cubicBezTo>
                <a:close/>
                <a:moveTo>
                  <a:pt x="19078" y="18673"/>
                </a:moveTo>
                <a:cubicBezTo>
                  <a:pt x="19298" y="18823"/>
                  <a:pt x="19518" y="18929"/>
                  <a:pt x="19739" y="19078"/>
                </a:cubicBezTo>
                <a:cubicBezTo>
                  <a:pt x="19809" y="19994"/>
                  <a:pt x="19844" y="20910"/>
                  <a:pt x="19879" y="21825"/>
                </a:cubicBezTo>
                <a:cubicBezTo>
                  <a:pt x="19703" y="21720"/>
                  <a:pt x="19483" y="21649"/>
                  <a:pt x="19298" y="21535"/>
                </a:cubicBezTo>
                <a:cubicBezTo>
                  <a:pt x="19334" y="21024"/>
                  <a:pt x="19298" y="20505"/>
                  <a:pt x="19263" y="19959"/>
                </a:cubicBezTo>
                <a:cubicBezTo>
                  <a:pt x="19184" y="19519"/>
                  <a:pt x="19149" y="19114"/>
                  <a:pt x="19078" y="18673"/>
                </a:cubicBezTo>
                <a:close/>
                <a:moveTo>
                  <a:pt x="13902" y="18568"/>
                </a:moveTo>
                <a:cubicBezTo>
                  <a:pt x="14122" y="18744"/>
                  <a:pt x="14377" y="18858"/>
                  <a:pt x="14676" y="19008"/>
                </a:cubicBezTo>
                <a:lnTo>
                  <a:pt x="14676" y="19228"/>
                </a:lnTo>
                <a:cubicBezTo>
                  <a:pt x="14641" y="19809"/>
                  <a:pt x="14597" y="20434"/>
                  <a:pt x="14597" y="21059"/>
                </a:cubicBezTo>
                <a:cubicBezTo>
                  <a:pt x="14641" y="21350"/>
                  <a:pt x="14641" y="21605"/>
                  <a:pt x="14641" y="21904"/>
                </a:cubicBezTo>
                <a:cubicBezTo>
                  <a:pt x="14421" y="21790"/>
                  <a:pt x="14201" y="21684"/>
                  <a:pt x="13937" y="21570"/>
                </a:cubicBezTo>
                <a:lnTo>
                  <a:pt x="13937" y="20619"/>
                </a:lnTo>
                <a:lnTo>
                  <a:pt x="13902" y="19809"/>
                </a:lnTo>
                <a:lnTo>
                  <a:pt x="13902" y="18568"/>
                </a:lnTo>
                <a:close/>
                <a:moveTo>
                  <a:pt x="5503" y="17687"/>
                </a:moveTo>
                <a:lnTo>
                  <a:pt x="5503" y="17687"/>
                </a:lnTo>
                <a:cubicBezTo>
                  <a:pt x="5687" y="17828"/>
                  <a:pt x="5908" y="17943"/>
                  <a:pt x="6092" y="18048"/>
                </a:cubicBezTo>
                <a:cubicBezTo>
                  <a:pt x="6092" y="19369"/>
                  <a:pt x="6092" y="20725"/>
                  <a:pt x="6128" y="22045"/>
                </a:cubicBezTo>
                <a:cubicBezTo>
                  <a:pt x="5943" y="21975"/>
                  <a:pt x="5723" y="21869"/>
                  <a:pt x="5538" y="21755"/>
                </a:cubicBezTo>
                <a:cubicBezTo>
                  <a:pt x="5503" y="20399"/>
                  <a:pt x="5503" y="19043"/>
                  <a:pt x="5503" y="17687"/>
                </a:cubicBezTo>
                <a:close/>
                <a:moveTo>
                  <a:pt x="30779" y="20469"/>
                </a:moveTo>
                <a:cubicBezTo>
                  <a:pt x="30708" y="20989"/>
                  <a:pt x="30664" y="21535"/>
                  <a:pt x="30629" y="22045"/>
                </a:cubicBezTo>
                <a:cubicBezTo>
                  <a:pt x="30629" y="22010"/>
                  <a:pt x="30594" y="21975"/>
                  <a:pt x="30594" y="21975"/>
                </a:cubicBezTo>
                <a:cubicBezTo>
                  <a:pt x="30559" y="21940"/>
                  <a:pt x="30559" y="21904"/>
                  <a:pt x="30523" y="21904"/>
                </a:cubicBezTo>
                <a:cubicBezTo>
                  <a:pt x="30594" y="21429"/>
                  <a:pt x="30708" y="20945"/>
                  <a:pt x="30779" y="20469"/>
                </a:cubicBezTo>
                <a:close/>
                <a:moveTo>
                  <a:pt x="14712" y="19043"/>
                </a:moveTo>
                <a:cubicBezTo>
                  <a:pt x="14896" y="19114"/>
                  <a:pt x="15081" y="19228"/>
                  <a:pt x="15257" y="19298"/>
                </a:cubicBezTo>
                <a:cubicBezTo>
                  <a:pt x="15222" y="19448"/>
                  <a:pt x="15222" y="19554"/>
                  <a:pt x="15222" y="19703"/>
                </a:cubicBezTo>
                <a:cubicBezTo>
                  <a:pt x="15187" y="20249"/>
                  <a:pt x="15152" y="20804"/>
                  <a:pt x="15187" y="21315"/>
                </a:cubicBezTo>
                <a:lnTo>
                  <a:pt x="15187" y="22160"/>
                </a:lnTo>
                <a:cubicBezTo>
                  <a:pt x="15037" y="22089"/>
                  <a:pt x="14861" y="22010"/>
                  <a:pt x="14712" y="21904"/>
                </a:cubicBezTo>
                <a:cubicBezTo>
                  <a:pt x="14676" y="21649"/>
                  <a:pt x="14676" y="21350"/>
                  <a:pt x="14676" y="21059"/>
                </a:cubicBezTo>
                <a:cubicBezTo>
                  <a:pt x="14641" y="20434"/>
                  <a:pt x="14676" y="19809"/>
                  <a:pt x="14712" y="19228"/>
                </a:cubicBezTo>
                <a:lnTo>
                  <a:pt x="14712" y="19043"/>
                </a:lnTo>
                <a:close/>
                <a:moveTo>
                  <a:pt x="19809" y="19114"/>
                </a:moveTo>
                <a:lnTo>
                  <a:pt x="19809" y="19114"/>
                </a:lnTo>
                <a:cubicBezTo>
                  <a:pt x="20064" y="19263"/>
                  <a:pt x="20320" y="19404"/>
                  <a:pt x="20584" y="19519"/>
                </a:cubicBezTo>
                <a:cubicBezTo>
                  <a:pt x="20654" y="20434"/>
                  <a:pt x="20689" y="21315"/>
                  <a:pt x="20725" y="22230"/>
                </a:cubicBezTo>
                <a:cubicBezTo>
                  <a:pt x="20540" y="22124"/>
                  <a:pt x="20399" y="22045"/>
                  <a:pt x="20249" y="21975"/>
                </a:cubicBezTo>
                <a:cubicBezTo>
                  <a:pt x="20144" y="21940"/>
                  <a:pt x="20029" y="21904"/>
                  <a:pt x="19923" y="21825"/>
                </a:cubicBezTo>
                <a:cubicBezTo>
                  <a:pt x="19923" y="20910"/>
                  <a:pt x="19844" y="19994"/>
                  <a:pt x="19809" y="19114"/>
                </a:cubicBezTo>
                <a:close/>
                <a:moveTo>
                  <a:pt x="29344" y="19888"/>
                </a:moveTo>
                <a:cubicBezTo>
                  <a:pt x="29493" y="20029"/>
                  <a:pt x="29608" y="20144"/>
                  <a:pt x="29678" y="20284"/>
                </a:cubicBezTo>
                <a:cubicBezTo>
                  <a:pt x="29388" y="20910"/>
                  <a:pt x="29088" y="21570"/>
                  <a:pt x="28833" y="22230"/>
                </a:cubicBezTo>
                <a:cubicBezTo>
                  <a:pt x="28683" y="22089"/>
                  <a:pt x="28543" y="21940"/>
                  <a:pt x="28393" y="21825"/>
                </a:cubicBezTo>
                <a:cubicBezTo>
                  <a:pt x="28648" y="21165"/>
                  <a:pt x="29018" y="20505"/>
                  <a:pt x="29344" y="19888"/>
                </a:cubicBezTo>
                <a:close/>
                <a:moveTo>
                  <a:pt x="25127" y="19554"/>
                </a:moveTo>
                <a:cubicBezTo>
                  <a:pt x="25426" y="19739"/>
                  <a:pt x="25716" y="19924"/>
                  <a:pt x="26007" y="20108"/>
                </a:cubicBezTo>
                <a:cubicBezTo>
                  <a:pt x="25822" y="20689"/>
                  <a:pt x="25646" y="21279"/>
                  <a:pt x="25532" y="21904"/>
                </a:cubicBezTo>
                <a:cubicBezTo>
                  <a:pt x="25496" y="22010"/>
                  <a:pt x="25496" y="22160"/>
                  <a:pt x="25461" y="22265"/>
                </a:cubicBezTo>
                <a:cubicBezTo>
                  <a:pt x="25206" y="22124"/>
                  <a:pt x="24942" y="21940"/>
                  <a:pt x="24686" y="21755"/>
                </a:cubicBezTo>
                <a:cubicBezTo>
                  <a:pt x="24722" y="21720"/>
                  <a:pt x="24722" y="21684"/>
                  <a:pt x="24722" y="21649"/>
                </a:cubicBezTo>
                <a:cubicBezTo>
                  <a:pt x="24801" y="20945"/>
                  <a:pt x="24942" y="20249"/>
                  <a:pt x="25127" y="19554"/>
                </a:cubicBezTo>
                <a:close/>
                <a:moveTo>
                  <a:pt x="6163" y="18083"/>
                </a:moveTo>
                <a:cubicBezTo>
                  <a:pt x="6348" y="18198"/>
                  <a:pt x="6568" y="18304"/>
                  <a:pt x="6753" y="18418"/>
                </a:cubicBezTo>
                <a:cubicBezTo>
                  <a:pt x="6753" y="19739"/>
                  <a:pt x="6788" y="21059"/>
                  <a:pt x="6823" y="22380"/>
                </a:cubicBezTo>
                <a:cubicBezTo>
                  <a:pt x="6603" y="22265"/>
                  <a:pt x="6383" y="22195"/>
                  <a:pt x="6198" y="22089"/>
                </a:cubicBezTo>
                <a:cubicBezTo>
                  <a:pt x="6163" y="20769"/>
                  <a:pt x="6163" y="19404"/>
                  <a:pt x="6163" y="18083"/>
                </a:cubicBezTo>
                <a:close/>
                <a:moveTo>
                  <a:pt x="31069" y="19404"/>
                </a:moveTo>
                <a:cubicBezTo>
                  <a:pt x="31069" y="19554"/>
                  <a:pt x="31069" y="19703"/>
                  <a:pt x="31034" y="19809"/>
                </a:cubicBezTo>
                <a:cubicBezTo>
                  <a:pt x="31034" y="19959"/>
                  <a:pt x="31034" y="20064"/>
                  <a:pt x="31069" y="20179"/>
                </a:cubicBezTo>
                <a:cubicBezTo>
                  <a:pt x="30964" y="20910"/>
                  <a:pt x="30964" y="21649"/>
                  <a:pt x="30964" y="22380"/>
                </a:cubicBezTo>
                <a:cubicBezTo>
                  <a:pt x="30849" y="22309"/>
                  <a:pt x="30779" y="22230"/>
                  <a:pt x="30708" y="22124"/>
                </a:cubicBezTo>
                <a:cubicBezTo>
                  <a:pt x="30744" y="21279"/>
                  <a:pt x="30849" y="20434"/>
                  <a:pt x="30999" y="19624"/>
                </a:cubicBezTo>
                <a:cubicBezTo>
                  <a:pt x="30999" y="19554"/>
                  <a:pt x="31034" y="19483"/>
                  <a:pt x="31069" y="19404"/>
                </a:cubicBezTo>
                <a:close/>
                <a:moveTo>
                  <a:pt x="15301" y="19334"/>
                </a:moveTo>
                <a:cubicBezTo>
                  <a:pt x="15372" y="19369"/>
                  <a:pt x="15442" y="19448"/>
                  <a:pt x="15521" y="19483"/>
                </a:cubicBezTo>
                <a:cubicBezTo>
                  <a:pt x="15627" y="19554"/>
                  <a:pt x="15698" y="19589"/>
                  <a:pt x="15777" y="19624"/>
                </a:cubicBezTo>
                <a:cubicBezTo>
                  <a:pt x="15777" y="19844"/>
                  <a:pt x="15742" y="20029"/>
                  <a:pt x="15742" y="20249"/>
                </a:cubicBezTo>
                <a:cubicBezTo>
                  <a:pt x="15698" y="20804"/>
                  <a:pt x="15662" y="21350"/>
                  <a:pt x="15662" y="21940"/>
                </a:cubicBezTo>
                <a:lnTo>
                  <a:pt x="15662" y="22415"/>
                </a:lnTo>
                <a:cubicBezTo>
                  <a:pt x="15557" y="22345"/>
                  <a:pt x="15407" y="22265"/>
                  <a:pt x="15257" y="22195"/>
                </a:cubicBezTo>
                <a:cubicBezTo>
                  <a:pt x="15257" y="21904"/>
                  <a:pt x="15222" y="21605"/>
                  <a:pt x="15222" y="21315"/>
                </a:cubicBezTo>
                <a:cubicBezTo>
                  <a:pt x="15222" y="20804"/>
                  <a:pt x="15257" y="20249"/>
                  <a:pt x="15257" y="19703"/>
                </a:cubicBezTo>
                <a:cubicBezTo>
                  <a:pt x="15301" y="19589"/>
                  <a:pt x="15301" y="19448"/>
                  <a:pt x="15301" y="19334"/>
                </a:cubicBezTo>
                <a:close/>
                <a:moveTo>
                  <a:pt x="20654" y="19554"/>
                </a:moveTo>
                <a:cubicBezTo>
                  <a:pt x="20874" y="19668"/>
                  <a:pt x="21094" y="19774"/>
                  <a:pt x="21314" y="19924"/>
                </a:cubicBezTo>
                <a:cubicBezTo>
                  <a:pt x="21350" y="19924"/>
                  <a:pt x="21385" y="19924"/>
                  <a:pt x="21420" y="19959"/>
                </a:cubicBezTo>
                <a:lnTo>
                  <a:pt x="21420" y="21165"/>
                </a:lnTo>
                <a:lnTo>
                  <a:pt x="21420" y="22565"/>
                </a:lnTo>
                <a:lnTo>
                  <a:pt x="20760" y="22230"/>
                </a:lnTo>
                <a:cubicBezTo>
                  <a:pt x="20725" y="21350"/>
                  <a:pt x="20689" y="20469"/>
                  <a:pt x="20654" y="19554"/>
                </a:cubicBezTo>
                <a:close/>
                <a:moveTo>
                  <a:pt x="29713" y="20364"/>
                </a:moveTo>
                <a:cubicBezTo>
                  <a:pt x="29749" y="20399"/>
                  <a:pt x="29784" y="20434"/>
                  <a:pt x="29828" y="20469"/>
                </a:cubicBezTo>
                <a:cubicBezTo>
                  <a:pt x="29863" y="20549"/>
                  <a:pt x="29898" y="20619"/>
                  <a:pt x="29969" y="20725"/>
                </a:cubicBezTo>
                <a:cubicBezTo>
                  <a:pt x="29678" y="21350"/>
                  <a:pt x="29458" y="21975"/>
                  <a:pt x="29273" y="22635"/>
                </a:cubicBezTo>
                <a:cubicBezTo>
                  <a:pt x="29124" y="22529"/>
                  <a:pt x="29018" y="22415"/>
                  <a:pt x="28868" y="22309"/>
                </a:cubicBezTo>
                <a:lnTo>
                  <a:pt x="28868" y="22265"/>
                </a:lnTo>
                <a:cubicBezTo>
                  <a:pt x="29124" y="21605"/>
                  <a:pt x="29423" y="20989"/>
                  <a:pt x="29713" y="20364"/>
                </a:cubicBezTo>
                <a:close/>
                <a:moveTo>
                  <a:pt x="6823" y="18453"/>
                </a:moveTo>
                <a:lnTo>
                  <a:pt x="6823" y="18453"/>
                </a:lnTo>
                <a:cubicBezTo>
                  <a:pt x="7043" y="18568"/>
                  <a:pt x="7263" y="18673"/>
                  <a:pt x="7483" y="18823"/>
                </a:cubicBezTo>
                <a:cubicBezTo>
                  <a:pt x="7483" y="20108"/>
                  <a:pt x="7519" y="21429"/>
                  <a:pt x="7554" y="22706"/>
                </a:cubicBezTo>
                <a:cubicBezTo>
                  <a:pt x="7334" y="22600"/>
                  <a:pt x="7114" y="22529"/>
                  <a:pt x="6858" y="22415"/>
                </a:cubicBezTo>
                <a:cubicBezTo>
                  <a:pt x="6823" y="21094"/>
                  <a:pt x="6823" y="19774"/>
                  <a:pt x="6823" y="18453"/>
                </a:cubicBezTo>
                <a:close/>
                <a:moveTo>
                  <a:pt x="31104" y="20328"/>
                </a:moveTo>
                <a:cubicBezTo>
                  <a:pt x="31149" y="20469"/>
                  <a:pt x="31254" y="20584"/>
                  <a:pt x="31439" y="20689"/>
                </a:cubicBezTo>
                <a:cubicBezTo>
                  <a:pt x="31404" y="21350"/>
                  <a:pt x="31404" y="22045"/>
                  <a:pt x="31474" y="22706"/>
                </a:cubicBezTo>
                <a:cubicBezTo>
                  <a:pt x="31289" y="22635"/>
                  <a:pt x="31149" y="22529"/>
                  <a:pt x="31034" y="22450"/>
                </a:cubicBezTo>
                <a:cubicBezTo>
                  <a:pt x="30999" y="21755"/>
                  <a:pt x="31034" y="21024"/>
                  <a:pt x="31104" y="20328"/>
                </a:cubicBezTo>
                <a:close/>
                <a:moveTo>
                  <a:pt x="15812" y="19668"/>
                </a:moveTo>
                <a:cubicBezTo>
                  <a:pt x="16032" y="19809"/>
                  <a:pt x="16217" y="19924"/>
                  <a:pt x="16402" y="20064"/>
                </a:cubicBezTo>
                <a:lnTo>
                  <a:pt x="16402" y="20505"/>
                </a:lnTo>
                <a:cubicBezTo>
                  <a:pt x="16358" y="21024"/>
                  <a:pt x="16323" y="21535"/>
                  <a:pt x="16358" y="22045"/>
                </a:cubicBezTo>
                <a:lnTo>
                  <a:pt x="16358" y="22820"/>
                </a:lnTo>
                <a:cubicBezTo>
                  <a:pt x="16182" y="22706"/>
                  <a:pt x="15962" y="22600"/>
                  <a:pt x="15742" y="22450"/>
                </a:cubicBezTo>
                <a:lnTo>
                  <a:pt x="15742" y="21940"/>
                </a:lnTo>
                <a:cubicBezTo>
                  <a:pt x="15698" y="21350"/>
                  <a:pt x="15742" y="20804"/>
                  <a:pt x="15777" y="20249"/>
                </a:cubicBezTo>
                <a:cubicBezTo>
                  <a:pt x="15812" y="20064"/>
                  <a:pt x="15812" y="19888"/>
                  <a:pt x="15812" y="19668"/>
                </a:cubicBezTo>
                <a:close/>
                <a:moveTo>
                  <a:pt x="26086" y="20144"/>
                </a:moveTo>
                <a:cubicBezTo>
                  <a:pt x="26342" y="20364"/>
                  <a:pt x="26632" y="20549"/>
                  <a:pt x="26923" y="20725"/>
                </a:cubicBezTo>
                <a:cubicBezTo>
                  <a:pt x="26747" y="21209"/>
                  <a:pt x="26562" y="21720"/>
                  <a:pt x="26412" y="22195"/>
                </a:cubicBezTo>
                <a:cubicBezTo>
                  <a:pt x="26342" y="22415"/>
                  <a:pt x="26306" y="22600"/>
                  <a:pt x="26227" y="22820"/>
                </a:cubicBezTo>
                <a:cubicBezTo>
                  <a:pt x="26007" y="22635"/>
                  <a:pt x="25752" y="22485"/>
                  <a:pt x="25496" y="22309"/>
                </a:cubicBezTo>
                <a:cubicBezTo>
                  <a:pt x="25532" y="22160"/>
                  <a:pt x="25567" y="22045"/>
                  <a:pt x="25567" y="21904"/>
                </a:cubicBezTo>
                <a:cubicBezTo>
                  <a:pt x="25716" y="21315"/>
                  <a:pt x="25866" y="20725"/>
                  <a:pt x="26086" y="20144"/>
                </a:cubicBezTo>
                <a:close/>
                <a:moveTo>
                  <a:pt x="21464" y="19994"/>
                </a:moveTo>
                <a:cubicBezTo>
                  <a:pt x="21719" y="20108"/>
                  <a:pt x="21975" y="20249"/>
                  <a:pt x="22230" y="20399"/>
                </a:cubicBezTo>
                <a:cubicBezTo>
                  <a:pt x="22230" y="21209"/>
                  <a:pt x="22195" y="22089"/>
                  <a:pt x="22195" y="22926"/>
                </a:cubicBezTo>
                <a:cubicBezTo>
                  <a:pt x="21975" y="22820"/>
                  <a:pt x="21719" y="22706"/>
                  <a:pt x="21499" y="22600"/>
                </a:cubicBezTo>
                <a:lnTo>
                  <a:pt x="21499" y="21165"/>
                </a:lnTo>
                <a:cubicBezTo>
                  <a:pt x="21464" y="20769"/>
                  <a:pt x="21464" y="20364"/>
                  <a:pt x="21464" y="19994"/>
                </a:cubicBezTo>
                <a:close/>
                <a:moveTo>
                  <a:pt x="7519" y="18823"/>
                </a:moveTo>
                <a:lnTo>
                  <a:pt x="7519" y="18823"/>
                </a:lnTo>
                <a:cubicBezTo>
                  <a:pt x="7704" y="18893"/>
                  <a:pt x="7853" y="19008"/>
                  <a:pt x="7994" y="19078"/>
                </a:cubicBezTo>
                <a:cubicBezTo>
                  <a:pt x="8038" y="19078"/>
                  <a:pt x="8109" y="19114"/>
                  <a:pt x="8144" y="19114"/>
                </a:cubicBezTo>
                <a:cubicBezTo>
                  <a:pt x="8144" y="20399"/>
                  <a:pt x="8179" y="21684"/>
                  <a:pt x="8258" y="22970"/>
                </a:cubicBezTo>
                <a:cubicBezTo>
                  <a:pt x="8038" y="22890"/>
                  <a:pt x="7818" y="22820"/>
                  <a:pt x="7633" y="22750"/>
                </a:cubicBezTo>
                <a:cubicBezTo>
                  <a:pt x="7598" y="21429"/>
                  <a:pt x="7554" y="20144"/>
                  <a:pt x="7519" y="18823"/>
                </a:cubicBezTo>
                <a:close/>
                <a:moveTo>
                  <a:pt x="31509" y="20725"/>
                </a:moveTo>
                <a:cubicBezTo>
                  <a:pt x="31659" y="20839"/>
                  <a:pt x="31844" y="20945"/>
                  <a:pt x="32135" y="21024"/>
                </a:cubicBezTo>
                <a:cubicBezTo>
                  <a:pt x="32099" y="21684"/>
                  <a:pt x="32099" y="22345"/>
                  <a:pt x="32170" y="23005"/>
                </a:cubicBezTo>
                <a:cubicBezTo>
                  <a:pt x="32064" y="22970"/>
                  <a:pt x="31914" y="22890"/>
                  <a:pt x="31809" y="22855"/>
                </a:cubicBezTo>
                <a:cubicBezTo>
                  <a:pt x="31730" y="22820"/>
                  <a:pt x="31624" y="22785"/>
                  <a:pt x="31509" y="22706"/>
                </a:cubicBezTo>
                <a:cubicBezTo>
                  <a:pt x="31474" y="22089"/>
                  <a:pt x="31474" y="21385"/>
                  <a:pt x="31509" y="20725"/>
                </a:cubicBezTo>
                <a:close/>
                <a:moveTo>
                  <a:pt x="29969" y="20804"/>
                </a:moveTo>
                <a:cubicBezTo>
                  <a:pt x="30048" y="20910"/>
                  <a:pt x="30118" y="21059"/>
                  <a:pt x="30154" y="21209"/>
                </a:cubicBezTo>
                <a:cubicBezTo>
                  <a:pt x="29969" y="21790"/>
                  <a:pt x="29784" y="22415"/>
                  <a:pt x="29678" y="23040"/>
                </a:cubicBezTo>
                <a:cubicBezTo>
                  <a:pt x="29564" y="22926"/>
                  <a:pt x="29423" y="22820"/>
                  <a:pt x="29308" y="22706"/>
                </a:cubicBezTo>
                <a:lnTo>
                  <a:pt x="29308" y="22670"/>
                </a:lnTo>
                <a:cubicBezTo>
                  <a:pt x="29493" y="22045"/>
                  <a:pt x="29713" y="21385"/>
                  <a:pt x="29969" y="20804"/>
                </a:cubicBezTo>
                <a:close/>
                <a:moveTo>
                  <a:pt x="16472" y="20108"/>
                </a:moveTo>
                <a:cubicBezTo>
                  <a:pt x="16692" y="20214"/>
                  <a:pt x="16913" y="20364"/>
                  <a:pt x="17168" y="20505"/>
                </a:cubicBezTo>
                <a:cubicBezTo>
                  <a:pt x="17133" y="20619"/>
                  <a:pt x="17133" y="20725"/>
                  <a:pt x="17133" y="20839"/>
                </a:cubicBezTo>
                <a:cubicBezTo>
                  <a:pt x="17097" y="21279"/>
                  <a:pt x="17062" y="21720"/>
                  <a:pt x="17097" y="22160"/>
                </a:cubicBezTo>
                <a:lnTo>
                  <a:pt x="17097" y="23190"/>
                </a:lnTo>
                <a:cubicBezTo>
                  <a:pt x="16877" y="23075"/>
                  <a:pt x="16657" y="22970"/>
                  <a:pt x="16437" y="22820"/>
                </a:cubicBezTo>
                <a:cubicBezTo>
                  <a:pt x="16437" y="22565"/>
                  <a:pt x="16402" y="22309"/>
                  <a:pt x="16402" y="22045"/>
                </a:cubicBezTo>
                <a:cubicBezTo>
                  <a:pt x="16402" y="21535"/>
                  <a:pt x="16437" y="21024"/>
                  <a:pt x="16437" y="20505"/>
                </a:cubicBezTo>
                <a:cubicBezTo>
                  <a:pt x="16472" y="20399"/>
                  <a:pt x="16472" y="20249"/>
                  <a:pt x="16472" y="20108"/>
                </a:cubicBezTo>
                <a:close/>
                <a:moveTo>
                  <a:pt x="8214" y="19149"/>
                </a:moveTo>
                <a:cubicBezTo>
                  <a:pt x="8399" y="19263"/>
                  <a:pt x="8619" y="19334"/>
                  <a:pt x="8839" y="19448"/>
                </a:cubicBezTo>
                <a:cubicBezTo>
                  <a:pt x="8839" y="20689"/>
                  <a:pt x="8875" y="21975"/>
                  <a:pt x="8954" y="23225"/>
                </a:cubicBezTo>
                <a:cubicBezTo>
                  <a:pt x="8734" y="23146"/>
                  <a:pt x="8549" y="23075"/>
                  <a:pt x="8329" y="23005"/>
                </a:cubicBezTo>
                <a:lnTo>
                  <a:pt x="8293" y="23005"/>
                </a:lnTo>
                <a:cubicBezTo>
                  <a:pt x="8258" y="21720"/>
                  <a:pt x="8214" y="20434"/>
                  <a:pt x="8214" y="19149"/>
                </a:cubicBezTo>
                <a:close/>
                <a:moveTo>
                  <a:pt x="22301" y="20399"/>
                </a:moveTo>
                <a:cubicBezTo>
                  <a:pt x="22565" y="20549"/>
                  <a:pt x="22820" y="20689"/>
                  <a:pt x="23075" y="20839"/>
                </a:cubicBezTo>
                <a:cubicBezTo>
                  <a:pt x="23040" y="21684"/>
                  <a:pt x="23005" y="22485"/>
                  <a:pt x="22961" y="23331"/>
                </a:cubicBezTo>
                <a:cubicBezTo>
                  <a:pt x="22741" y="23225"/>
                  <a:pt x="22485" y="23111"/>
                  <a:pt x="22265" y="22970"/>
                </a:cubicBezTo>
                <a:cubicBezTo>
                  <a:pt x="22265" y="22124"/>
                  <a:pt x="22265" y="21244"/>
                  <a:pt x="22301" y="20399"/>
                </a:cubicBezTo>
                <a:close/>
                <a:moveTo>
                  <a:pt x="26967" y="20769"/>
                </a:moveTo>
                <a:cubicBezTo>
                  <a:pt x="27222" y="20989"/>
                  <a:pt x="27477" y="21165"/>
                  <a:pt x="27733" y="21350"/>
                </a:cubicBezTo>
                <a:cubicBezTo>
                  <a:pt x="27512" y="21869"/>
                  <a:pt x="27292" y="22415"/>
                  <a:pt x="27107" y="23005"/>
                </a:cubicBezTo>
                <a:cubicBezTo>
                  <a:pt x="27072" y="23111"/>
                  <a:pt x="27037" y="23225"/>
                  <a:pt x="27002" y="23331"/>
                </a:cubicBezTo>
                <a:cubicBezTo>
                  <a:pt x="26782" y="23146"/>
                  <a:pt x="26526" y="23005"/>
                  <a:pt x="26306" y="22855"/>
                </a:cubicBezTo>
                <a:cubicBezTo>
                  <a:pt x="26342" y="22635"/>
                  <a:pt x="26412" y="22415"/>
                  <a:pt x="26447" y="22230"/>
                </a:cubicBezTo>
                <a:cubicBezTo>
                  <a:pt x="26597" y="21720"/>
                  <a:pt x="26782" y="21244"/>
                  <a:pt x="26967" y="20769"/>
                </a:cubicBezTo>
                <a:close/>
                <a:moveTo>
                  <a:pt x="30189" y="21279"/>
                </a:moveTo>
                <a:cubicBezTo>
                  <a:pt x="30224" y="21385"/>
                  <a:pt x="30268" y="21499"/>
                  <a:pt x="30339" y="21605"/>
                </a:cubicBezTo>
                <a:cubicBezTo>
                  <a:pt x="30189" y="22195"/>
                  <a:pt x="30083" y="22785"/>
                  <a:pt x="30004" y="23366"/>
                </a:cubicBezTo>
                <a:lnTo>
                  <a:pt x="29713" y="23075"/>
                </a:lnTo>
                <a:cubicBezTo>
                  <a:pt x="29828" y="22485"/>
                  <a:pt x="30004" y="21869"/>
                  <a:pt x="30189" y="21279"/>
                </a:cubicBezTo>
                <a:close/>
                <a:moveTo>
                  <a:pt x="8919" y="19483"/>
                </a:moveTo>
                <a:lnTo>
                  <a:pt x="8919" y="19483"/>
                </a:lnTo>
                <a:cubicBezTo>
                  <a:pt x="9139" y="19554"/>
                  <a:pt x="9359" y="19668"/>
                  <a:pt x="9579" y="19739"/>
                </a:cubicBezTo>
                <a:cubicBezTo>
                  <a:pt x="9579" y="20989"/>
                  <a:pt x="9614" y="22195"/>
                  <a:pt x="9684" y="23445"/>
                </a:cubicBezTo>
                <a:cubicBezTo>
                  <a:pt x="9464" y="23366"/>
                  <a:pt x="9209" y="23295"/>
                  <a:pt x="8989" y="23225"/>
                </a:cubicBezTo>
                <a:cubicBezTo>
                  <a:pt x="8954" y="21975"/>
                  <a:pt x="8919" y="20725"/>
                  <a:pt x="8919" y="19483"/>
                </a:cubicBezTo>
                <a:close/>
                <a:moveTo>
                  <a:pt x="17203" y="20505"/>
                </a:moveTo>
                <a:cubicBezTo>
                  <a:pt x="17423" y="20654"/>
                  <a:pt x="17643" y="20769"/>
                  <a:pt x="17863" y="20874"/>
                </a:cubicBezTo>
                <a:cubicBezTo>
                  <a:pt x="17828" y="21024"/>
                  <a:pt x="17828" y="21130"/>
                  <a:pt x="17828" y="21279"/>
                </a:cubicBezTo>
                <a:cubicBezTo>
                  <a:pt x="17793" y="21755"/>
                  <a:pt x="17793" y="22230"/>
                  <a:pt x="17793" y="22706"/>
                </a:cubicBezTo>
                <a:cubicBezTo>
                  <a:pt x="17793" y="23005"/>
                  <a:pt x="17828" y="23260"/>
                  <a:pt x="17828" y="23551"/>
                </a:cubicBezTo>
                <a:lnTo>
                  <a:pt x="17168" y="23225"/>
                </a:lnTo>
                <a:cubicBezTo>
                  <a:pt x="17168" y="22855"/>
                  <a:pt x="17133" y="22529"/>
                  <a:pt x="17133" y="22160"/>
                </a:cubicBezTo>
                <a:cubicBezTo>
                  <a:pt x="17133" y="21720"/>
                  <a:pt x="17168" y="21279"/>
                  <a:pt x="17203" y="20839"/>
                </a:cubicBezTo>
                <a:lnTo>
                  <a:pt x="17203" y="20505"/>
                </a:lnTo>
                <a:close/>
                <a:moveTo>
                  <a:pt x="9614" y="19774"/>
                </a:moveTo>
                <a:lnTo>
                  <a:pt x="9614" y="19774"/>
                </a:lnTo>
                <a:cubicBezTo>
                  <a:pt x="9834" y="19888"/>
                  <a:pt x="10089" y="19959"/>
                  <a:pt x="10310" y="20064"/>
                </a:cubicBezTo>
                <a:cubicBezTo>
                  <a:pt x="10310" y="21244"/>
                  <a:pt x="10345" y="22450"/>
                  <a:pt x="10415" y="23630"/>
                </a:cubicBezTo>
                <a:cubicBezTo>
                  <a:pt x="10195" y="23551"/>
                  <a:pt x="9975" y="23516"/>
                  <a:pt x="9720" y="23445"/>
                </a:cubicBezTo>
                <a:cubicBezTo>
                  <a:pt x="9684" y="22230"/>
                  <a:pt x="9649" y="20989"/>
                  <a:pt x="9614" y="19774"/>
                </a:cubicBezTo>
                <a:close/>
                <a:moveTo>
                  <a:pt x="30374" y="21684"/>
                </a:moveTo>
                <a:cubicBezTo>
                  <a:pt x="30409" y="21755"/>
                  <a:pt x="30444" y="21825"/>
                  <a:pt x="30488" y="21904"/>
                </a:cubicBezTo>
                <a:cubicBezTo>
                  <a:pt x="30409" y="22485"/>
                  <a:pt x="30339" y="23075"/>
                  <a:pt x="30339" y="23665"/>
                </a:cubicBezTo>
                <a:cubicBezTo>
                  <a:pt x="30224" y="23551"/>
                  <a:pt x="30154" y="23480"/>
                  <a:pt x="30048" y="23410"/>
                </a:cubicBezTo>
                <a:cubicBezTo>
                  <a:pt x="30118" y="22820"/>
                  <a:pt x="30224" y="22265"/>
                  <a:pt x="30374" y="21684"/>
                </a:cubicBezTo>
                <a:close/>
                <a:moveTo>
                  <a:pt x="23146" y="20874"/>
                </a:moveTo>
                <a:cubicBezTo>
                  <a:pt x="23331" y="20989"/>
                  <a:pt x="23480" y="21094"/>
                  <a:pt x="23665" y="21209"/>
                </a:cubicBezTo>
                <a:cubicBezTo>
                  <a:pt x="23736" y="21244"/>
                  <a:pt x="23806" y="21279"/>
                  <a:pt x="23885" y="21315"/>
                </a:cubicBezTo>
                <a:cubicBezTo>
                  <a:pt x="23806" y="22124"/>
                  <a:pt x="23736" y="22926"/>
                  <a:pt x="23665" y="23736"/>
                </a:cubicBezTo>
                <a:cubicBezTo>
                  <a:pt x="23445" y="23630"/>
                  <a:pt x="23260" y="23516"/>
                  <a:pt x="23040" y="23366"/>
                </a:cubicBezTo>
                <a:cubicBezTo>
                  <a:pt x="23040" y="22529"/>
                  <a:pt x="23075" y="21684"/>
                  <a:pt x="23146" y="20874"/>
                </a:cubicBezTo>
                <a:close/>
                <a:moveTo>
                  <a:pt x="27768" y="21385"/>
                </a:moveTo>
                <a:cubicBezTo>
                  <a:pt x="27953" y="21535"/>
                  <a:pt x="28138" y="21684"/>
                  <a:pt x="28322" y="21825"/>
                </a:cubicBezTo>
                <a:cubicBezTo>
                  <a:pt x="28138" y="22265"/>
                  <a:pt x="27953" y="22706"/>
                  <a:pt x="27847" y="23146"/>
                </a:cubicBezTo>
                <a:cubicBezTo>
                  <a:pt x="27768" y="23366"/>
                  <a:pt x="27733" y="23551"/>
                  <a:pt x="27662" y="23771"/>
                </a:cubicBezTo>
                <a:cubicBezTo>
                  <a:pt x="27477" y="23665"/>
                  <a:pt x="27257" y="23516"/>
                  <a:pt x="27072" y="23366"/>
                </a:cubicBezTo>
                <a:cubicBezTo>
                  <a:pt x="27107" y="23260"/>
                  <a:pt x="27143" y="23111"/>
                  <a:pt x="27187" y="23005"/>
                </a:cubicBezTo>
                <a:cubicBezTo>
                  <a:pt x="27328" y="22450"/>
                  <a:pt x="27548" y="21904"/>
                  <a:pt x="27768" y="21385"/>
                </a:cubicBezTo>
                <a:close/>
                <a:moveTo>
                  <a:pt x="10345" y="20064"/>
                </a:moveTo>
                <a:lnTo>
                  <a:pt x="10345" y="20064"/>
                </a:lnTo>
                <a:cubicBezTo>
                  <a:pt x="10565" y="20179"/>
                  <a:pt x="10785" y="20249"/>
                  <a:pt x="11005" y="20364"/>
                </a:cubicBezTo>
                <a:lnTo>
                  <a:pt x="11040" y="20364"/>
                </a:lnTo>
                <a:cubicBezTo>
                  <a:pt x="11075" y="21499"/>
                  <a:pt x="11120" y="22670"/>
                  <a:pt x="11190" y="23806"/>
                </a:cubicBezTo>
                <a:cubicBezTo>
                  <a:pt x="10935" y="23771"/>
                  <a:pt x="10715" y="23700"/>
                  <a:pt x="10494" y="23630"/>
                </a:cubicBezTo>
                <a:cubicBezTo>
                  <a:pt x="10415" y="22450"/>
                  <a:pt x="10380" y="21279"/>
                  <a:pt x="10345" y="20064"/>
                </a:cubicBezTo>
                <a:close/>
                <a:moveTo>
                  <a:pt x="17899" y="20910"/>
                </a:moveTo>
                <a:cubicBezTo>
                  <a:pt x="18083" y="20989"/>
                  <a:pt x="18268" y="21094"/>
                  <a:pt x="18418" y="21165"/>
                </a:cubicBezTo>
                <a:cubicBezTo>
                  <a:pt x="18453" y="21720"/>
                  <a:pt x="18453" y="22265"/>
                  <a:pt x="18453" y="22820"/>
                </a:cubicBezTo>
                <a:cubicBezTo>
                  <a:pt x="18453" y="23190"/>
                  <a:pt x="18453" y="23516"/>
                  <a:pt x="18488" y="23885"/>
                </a:cubicBezTo>
                <a:cubicBezTo>
                  <a:pt x="18268" y="23771"/>
                  <a:pt x="18083" y="23665"/>
                  <a:pt x="17863" y="23586"/>
                </a:cubicBezTo>
                <a:lnTo>
                  <a:pt x="17863" y="22706"/>
                </a:lnTo>
                <a:cubicBezTo>
                  <a:pt x="17828" y="22230"/>
                  <a:pt x="17863" y="21755"/>
                  <a:pt x="17899" y="21279"/>
                </a:cubicBezTo>
                <a:lnTo>
                  <a:pt x="17899" y="20910"/>
                </a:lnTo>
                <a:close/>
                <a:moveTo>
                  <a:pt x="30523" y="21975"/>
                </a:moveTo>
                <a:lnTo>
                  <a:pt x="30559" y="22010"/>
                </a:lnTo>
                <a:cubicBezTo>
                  <a:pt x="30559" y="22045"/>
                  <a:pt x="30594" y="22089"/>
                  <a:pt x="30629" y="22124"/>
                </a:cubicBezTo>
                <a:cubicBezTo>
                  <a:pt x="30594" y="22750"/>
                  <a:pt x="30594" y="23331"/>
                  <a:pt x="30629" y="23920"/>
                </a:cubicBezTo>
                <a:cubicBezTo>
                  <a:pt x="30559" y="23850"/>
                  <a:pt x="30444" y="23771"/>
                  <a:pt x="30374" y="23700"/>
                </a:cubicBezTo>
                <a:cubicBezTo>
                  <a:pt x="30409" y="23111"/>
                  <a:pt x="30444" y="22565"/>
                  <a:pt x="30523" y="21975"/>
                </a:cubicBezTo>
                <a:close/>
                <a:moveTo>
                  <a:pt x="11075" y="20399"/>
                </a:moveTo>
                <a:lnTo>
                  <a:pt x="11075" y="20399"/>
                </a:lnTo>
                <a:cubicBezTo>
                  <a:pt x="11340" y="20469"/>
                  <a:pt x="11560" y="20584"/>
                  <a:pt x="11815" y="20689"/>
                </a:cubicBezTo>
                <a:cubicBezTo>
                  <a:pt x="11850" y="21790"/>
                  <a:pt x="11921" y="22926"/>
                  <a:pt x="12000" y="24070"/>
                </a:cubicBezTo>
                <a:cubicBezTo>
                  <a:pt x="11736" y="23956"/>
                  <a:pt x="11480" y="23920"/>
                  <a:pt x="11225" y="23850"/>
                </a:cubicBezTo>
                <a:cubicBezTo>
                  <a:pt x="11190" y="22670"/>
                  <a:pt x="11120" y="21535"/>
                  <a:pt x="11075" y="20399"/>
                </a:cubicBezTo>
                <a:close/>
                <a:moveTo>
                  <a:pt x="23956" y="21350"/>
                </a:moveTo>
                <a:cubicBezTo>
                  <a:pt x="24176" y="21499"/>
                  <a:pt x="24396" y="21649"/>
                  <a:pt x="24651" y="21790"/>
                </a:cubicBezTo>
                <a:cubicBezTo>
                  <a:pt x="24546" y="22600"/>
                  <a:pt x="24466" y="23410"/>
                  <a:pt x="24396" y="24176"/>
                </a:cubicBezTo>
                <a:cubicBezTo>
                  <a:pt x="24176" y="24070"/>
                  <a:pt x="23956" y="23920"/>
                  <a:pt x="23736" y="23771"/>
                </a:cubicBezTo>
                <a:cubicBezTo>
                  <a:pt x="23771" y="22970"/>
                  <a:pt x="23841" y="22160"/>
                  <a:pt x="23956" y="21350"/>
                </a:cubicBezTo>
                <a:close/>
                <a:moveTo>
                  <a:pt x="18488" y="21209"/>
                </a:moveTo>
                <a:cubicBezTo>
                  <a:pt x="18744" y="21315"/>
                  <a:pt x="18999" y="21464"/>
                  <a:pt x="19263" y="21570"/>
                </a:cubicBezTo>
                <a:cubicBezTo>
                  <a:pt x="19219" y="21755"/>
                  <a:pt x="19219" y="21904"/>
                  <a:pt x="19219" y="22089"/>
                </a:cubicBezTo>
                <a:cubicBezTo>
                  <a:pt x="19184" y="22529"/>
                  <a:pt x="19184" y="23005"/>
                  <a:pt x="19184" y="23480"/>
                </a:cubicBezTo>
                <a:cubicBezTo>
                  <a:pt x="19184" y="23700"/>
                  <a:pt x="19219" y="23956"/>
                  <a:pt x="19219" y="24211"/>
                </a:cubicBezTo>
                <a:cubicBezTo>
                  <a:pt x="18999" y="24105"/>
                  <a:pt x="18779" y="23991"/>
                  <a:pt x="18524" y="23885"/>
                </a:cubicBezTo>
                <a:lnTo>
                  <a:pt x="18524" y="22820"/>
                </a:lnTo>
                <a:cubicBezTo>
                  <a:pt x="18524" y="22265"/>
                  <a:pt x="18524" y="21755"/>
                  <a:pt x="18488" y="21209"/>
                </a:cubicBezTo>
                <a:close/>
                <a:moveTo>
                  <a:pt x="28358" y="21869"/>
                </a:moveTo>
                <a:cubicBezTo>
                  <a:pt x="28507" y="22010"/>
                  <a:pt x="28648" y="22160"/>
                  <a:pt x="28798" y="22309"/>
                </a:cubicBezTo>
                <a:cubicBezTo>
                  <a:pt x="28648" y="22785"/>
                  <a:pt x="28507" y="23295"/>
                  <a:pt x="28393" y="23806"/>
                </a:cubicBezTo>
                <a:cubicBezTo>
                  <a:pt x="28358" y="23920"/>
                  <a:pt x="28322" y="24070"/>
                  <a:pt x="28287" y="24211"/>
                </a:cubicBezTo>
                <a:cubicBezTo>
                  <a:pt x="28102" y="24070"/>
                  <a:pt x="27917" y="23956"/>
                  <a:pt x="27697" y="23806"/>
                </a:cubicBezTo>
                <a:cubicBezTo>
                  <a:pt x="27768" y="23586"/>
                  <a:pt x="27847" y="23366"/>
                  <a:pt x="27882" y="23146"/>
                </a:cubicBezTo>
                <a:cubicBezTo>
                  <a:pt x="28023" y="22706"/>
                  <a:pt x="28173" y="22309"/>
                  <a:pt x="28358" y="21869"/>
                </a:cubicBezTo>
                <a:close/>
                <a:moveTo>
                  <a:pt x="30664" y="22195"/>
                </a:moveTo>
                <a:lnTo>
                  <a:pt x="30664" y="22195"/>
                </a:lnTo>
                <a:cubicBezTo>
                  <a:pt x="30779" y="22309"/>
                  <a:pt x="30849" y="22380"/>
                  <a:pt x="30964" y="22450"/>
                </a:cubicBezTo>
                <a:cubicBezTo>
                  <a:pt x="30964" y="22970"/>
                  <a:pt x="30999" y="23480"/>
                  <a:pt x="31069" y="23956"/>
                </a:cubicBezTo>
                <a:cubicBezTo>
                  <a:pt x="31069" y="24070"/>
                  <a:pt x="31104" y="24141"/>
                  <a:pt x="31104" y="24246"/>
                </a:cubicBezTo>
                <a:cubicBezTo>
                  <a:pt x="30964" y="24141"/>
                  <a:pt x="30814" y="24070"/>
                  <a:pt x="30708" y="23956"/>
                </a:cubicBezTo>
                <a:cubicBezTo>
                  <a:pt x="30664" y="23366"/>
                  <a:pt x="30664" y="22785"/>
                  <a:pt x="30664" y="22195"/>
                </a:cubicBezTo>
                <a:close/>
                <a:moveTo>
                  <a:pt x="696" y="19668"/>
                </a:moveTo>
                <a:cubicBezTo>
                  <a:pt x="916" y="19739"/>
                  <a:pt x="1136" y="19809"/>
                  <a:pt x="1356" y="19888"/>
                </a:cubicBezTo>
                <a:cubicBezTo>
                  <a:pt x="1356" y="21350"/>
                  <a:pt x="1356" y="22820"/>
                  <a:pt x="1391" y="24290"/>
                </a:cubicBezTo>
                <a:cubicBezTo>
                  <a:pt x="1171" y="24211"/>
                  <a:pt x="951" y="24141"/>
                  <a:pt x="696" y="24070"/>
                </a:cubicBezTo>
                <a:lnTo>
                  <a:pt x="696" y="19668"/>
                </a:lnTo>
                <a:close/>
                <a:moveTo>
                  <a:pt x="11850" y="20689"/>
                </a:moveTo>
                <a:lnTo>
                  <a:pt x="11850" y="20689"/>
                </a:lnTo>
                <a:cubicBezTo>
                  <a:pt x="12070" y="20804"/>
                  <a:pt x="12290" y="20874"/>
                  <a:pt x="12546" y="20989"/>
                </a:cubicBezTo>
                <a:cubicBezTo>
                  <a:pt x="12581" y="22089"/>
                  <a:pt x="12660" y="23225"/>
                  <a:pt x="12731" y="24325"/>
                </a:cubicBezTo>
                <a:cubicBezTo>
                  <a:pt x="12616" y="24290"/>
                  <a:pt x="12546" y="24246"/>
                  <a:pt x="12440" y="24211"/>
                </a:cubicBezTo>
                <a:cubicBezTo>
                  <a:pt x="12290" y="24141"/>
                  <a:pt x="12176" y="24105"/>
                  <a:pt x="12035" y="24070"/>
                </a:cubicBezTo>
                <a:cubicBezTo>
                  <a:pt x="11956" y="22970"/>
                  <a:pt x="11921" y="21825"/>
                  <a:pt x="11850" y="20689"/>
                </a:cubicBezTo>
                <a:close/>
                <a:moveTo>
                  <a:pt x="19298" y="21605"/>
                </a:moveTo>
                <a:cubicBezTo>
                  <a:pt x="19483" y="21684"/>
                  <a:pt x="19703" y="21790"/>
                  <a:pt x="19879" y="21869"/>
                </a:cubicBezTo>
                <a:cubicBezTo>
                  <a:pt x="19879" y="22415"/>
                  <a:pt x="19923" y="23005"/>
                  <a:pt x="19923" y="23551"/>
                </a:cubicBezTo>
                <a:lnTo>
                  <a:pt x="19923" y="24510"/>
                </a:lnTo>
                <a:cubicBezTo>
                  <a:pt x="19809" y="24466"/>
                  <a:pt x="19659" y="24396"/>
                  <a:pt x="19554" y="24361"/>
                </a:cubicBezTo>
                <a:cubicBezTo>
                  <a:pt x="19439" y="24290"/>
                  <a:pt x="19369" y="24246"/>
                  <a:pt x="19263" y="24211"/>
                </a:cubicBezTo>
                <a:lnTo>
                  <a:pt x="19263" y="23480"/>
                </a:lnTo>
                <a:cubicBezTo>
                  <a:pt x="19263" y="23005"/>
                  <a:pt x="19263" y="22529"/>
                  <a:pt x="19298" y="22089"/>
                </a:cubicBezTo>
                <a:lnTo>
                  <a:pt x="19298" y="21605"/>
                </a:lnTo>
                <a:close/>
                <a:moveTo>
                  <a:pt x="1391" y="19888"/>
                </a:moveTo>
                <a:cubicBezTo>
                  <a:pt x="1611" y="19994"/>
                  <a:pt x="1831" y="20064"/>
                  <a:pt x="2095" y="20144"/>
                </a:cubicBezTo>
                <a:cubicBezTo>
                  <a:pt x="2095" y="21605"/>
                  <a:pt x="2131" y="23075"/>
                  <a:pt x="2131" y="24546"/>
                </a:cubicBezTo>
                <a:cubicBezTo>
                  <a:pt x="1911" y="24431"/>
                  <a:pt x="1690" y="24361"/>
                  <a:pt x="1470" y="24290"/>
                </a:cubicBezTo>
                <a:cubicBezTo>
                  <a:pt x="1435" y="22820"/>
                  <a:pt x="1435" y="21350"/>
                  <a:pt x="1391" y="19888"/>
                </a:cubicBezTo>
                <a:close/>
                <a:moveTo>
                  <a:pt x="12581" y="21024"/>
                </a:moveTo>
                <a:lnTo>
                  <a:pt x="12581" y="21024"/>
                </a:lnTo>
                <a:cubicBezTo>
                  <a:pt x="12766" y="21094"/>
                  <a:pt x="12916" y="21165"/>
                  <a:pt x="13056" y="21209"/>
                </a:cubicBezTo>
                <a:cubicBezTo>
                  <a:pt x="13136" y="22345"/>
                  <a:pt x="13206" y="23445"/>
                  <a:pt x="13276" y="24546"/>
                </a:cubicBezTo>
                <a:cubicBezTo>
                  <a:pt x="13100" y="24466"/>
                  <a:pt x="12951" y="24396"/>
                  <a:pt x="12801" y="24325"/>
                </a:cubicBezTo>
                <a:cubicBezTo>
                  <a:pt x="12731" y="23225"/>
                  <a:pt x="12660" y="22124"/>
                  <a:pt x="12581" y="21024"/>
                </a:cubicBezTo>
                <a:close/>
                <a:moveTo>
                  <a:pt x="13136" y="21244"/>
                </a:moveTo>
                <a:cubicBezTo>
                  <a:pt x="13171" y="21279"/>
                  <a:pt x="13206" y="21279"/>
                  <a:pt x="13241" y="21315"/>
                </a:cubicBezTo>
                <a:cubicBezTo>
                  <a:pt x="13276" y="22415"/>
                  <a:pt x="13320" y="23480"/>
                  <a:pt x="13391" y="24581"/>
                </a:cubicBezTo>
                <a:lnTo>
                  <a:pt x="13320" y="24581"/>
                </a:lnTo>
                <a:cubicBezTo>
                  <a:pt x="13241" y="23480"/>
                  <a:pt x="13171" y="22345"/>
                  <a:pt x="13136" y="21244"/>
                </a:cubicBezTo>
                <a:close/>
                <a:moveTo>
                  <a:pt x="24686" y="21825"/>
                </a:moveTo>
                <a:cubicBezTo>
                  <a:pt x="24942" y="22010"/>
                  <a:pt x="25206" y="22160"/>
                  <a:pt x="25461" y="22345"/>
                </a:cubicBezTo>
                <a:cubicBezTo>
                  <a:pt x="25311" y="23075"/>
                  <a:pt x="25206" y="23850"/>
                  <a:pt x="25091" y="24616"/>
                </a:cubicBezTo>
                <a:lnTo>
                  <a:pt x="25091" y="24581"/>
                </a:lnTo>
                <a:cubicBezTo>
                  <a:pt x="24871" y="24466"/>
                  <a:pt x="24651" y="24325"/>
                  <a:pt x="24466" y="24211"/>
                </a:cubicBezTo>
                <a:cubicBezTo>
                  <a:pt x="24502" y="23445"/>
                  <a:pt x="24616" y="22635"/>
                  <a:pt x="24686" y="21825"/>
                </a:cubicBezTo>
                <a:close/>
                <a:moveTo>
                  <a:pt x="28868" y="22345"/>
                </a:moveTo>
                <a:lnTo>
                  <a:pt x="29238" y="22706"/>
                </a:lnTo>
                <a:cubicBezTo>
                  <a:pt x="29088" y="23260"/>
                  <a:pt x="28948" y="23850"/>
                  <a:pt x="28868" y="24431"/>
                </a:cubicBezTo>
                <a:lnTo>
                  <a:pt x="28868" y="24616"/>
                </a:lnTo>
                <a:cubicBezTo>
                  <a:pt x="28683" y="24466"/>
                  <a:pt x="28507" y="24361"/>
                  <a:pt x="28358" y="24246"/>
                </a:cubicBezTo>
                <a:cubicBezTo>
                  <a:pt x="28358" y="24105"/>
                  <a:pt x="28393" y="23956"/>
                  <a:pt x="28428" y="23806"/>
                </a:cubicBezTo>
                <a:cubicBezTo>
                  <a:pt x="28543" y="23295"/>
                  <a:pt x="28683" y="22820"/>
                  <a:pt x="28868" y="22345"/>
                </a:cubicBezTo>
                <a:close/>
                <a:moveTo>
                  <a:pt x="31034" y="22529"/>
                </a:moveTo>
                <a:cubicBezTo>
                  <a:pt x="31149" y="22600"/>
                  <a:pt x="31289" y="22670"/>
                  <a:pt x="31474" y="22750"/>
                </a:cubicBezTo>
                <a:cubicBezTo>
                  <a:pt x="31474" y="23005"/>
                  <a:pt x="31509" y="23225"/>
                  <a:pt x="31509" y="23445"/>
                </a:cubicBezTo>
                <a:cubicBezTo>
                  <a:pt x="31589" y="23850"/>
                  <a:pt x="31624" y="24246"/>
                  <a:pt x="31730" y="24616"/>
                </a:cubicBezTo>
                <a:cubicBezTo>
                  <a:pt x="31509" y="24510"/>
                  <a:pt x="31325" y="24396"/>
                  <a:pt x="31184" y="24290"/>
                </a:cubicBezTo>
                <a:cubicBezTo>
                  <a:pt x="31069" y="23736"/>
                  <a:pt x="31034" y="23111"/>
                  <a:pt x="31034" y="22529"/>
                </a:cubicBezTo>
                <a:close/>
                <a:moveTo>
                  <a:pt x="2131" y="20179"/>
                </a:moveTo>
                <a:cubicBezTo>
                  <a:pt x="2351" y="20284"/>
                  <a:pt x="2571" y="20364"/>
                  <a:pt x="2791" y="20469"/>
                </a:cubicBezTo>
                <a:cubicBezTo>
                  <a:pt x="2791" y="21904"/>
                  <a:pt x="2826" y="23366"/>
                  <a:pt x="2861" y="24801"/>
                </a:cubicBezTo>
                <a:cubicBezTo>
                  <a:pt x="2641" y="24730"/>
                  <a:pt x="2421" y="24616"/>
                  <a:pt x="2201" y="24546"/>
                </a:cubicBezTo>
                <a:cubicBezTo>
                  <a:pt x="2166" y="23111"/>
                  <a:pt x="2166" y="21649"/>
                  <a:pt x="2131" y="20179"/>
                </a:cubicBezTo>
                <a:close/>
                <a:moveTo>
                  <a:pt x="19923" y="21904"/>
                </a:moveTo>
                <a:lnTo>
                  <a:pt x="19923" y="21904"/>
                </a:lnTo>
                <a:cubicBezTo>
                  <a:pt x="20029" y="21940"/>
                  <a:pt x="20100" y="22010"/>
                  <a:pt x="20214" y="22045"/>
                </a:cubicBezTo>
                <a:cubicBezTo>
                  <a:pt x="20399" y="22124"/>
                  <a:pt x="20540" y="22195"/>
                  <a:pt x="20725" y="22265"/>
                </a:cubicBezTo>
                <a:cubicBezTo>
                  <a:pt x="20725" y="22600"/>
                  <a:pt x="20725" y="22890"/>
                  <a:pt x="20760" y="23190"/>
                </a:cubicBezTo>
                <a:cubicBezTo>
                  <a:pt x="20760" y="23771"/>
                  <a:pt x="20804" y="24325"/>
                  <a:pt x="20839" y="24907"/>
                </a:cubicBezTo>
                <a:cubicBezTo>
                  <a:pt x="20540" y="24766"/>
                  <a:pt x="20249" y="24651"/>
                  <a:pt x="19994" y="24546"/>
                </a:cubicBezTo>
                <a:cubicBezTo>
                  <a:pt x="19994" y="24211"/>
                  <a:pt x="19959" y="23885"/>
                  <a:pt x="19959" y="23551"/>
                </a:cubicBezTo>
                <a:cubicBezTo>
                  <a:pt x="19959" y="23005"/>
                  <a:pt x="19959" y="22450"/>
                  <a:pt x="19923" y="21904"/>
                </a:cubicBezTo>
                <a:close/>
                <a:moveTo>
                  <a:pt x="13320" y="21315"/>
                </a:moveTo>
                <a:lnTo>
                  <a:pt x="13320" y="21315"/>
                </a:lnTo>
                <a:cubicBezTo>
                  <a:pt x="13497" y="21429"/>
                  <a:pt x="13717" y="21499"/>
                  <a:pt x="13902" y="21605"/>
                </a:cubicBezTo>
                <a:cubicBezTo>
                  <a:pt x="13937" y="22706"/>
                  <a:pt x="13981" y="23806"/>
                  <a:pt x="14086" y="24951"/>
                </a:cubicBezTo>
                <a:lnTo>
                  <a:pt x="13426" y="24616"/>
                </a:lnTo>
                <a:cubicBezTo>
                  <a:pt x="13356" y="23516"/>
                  <a:pt x="13320" y="22415"/>
                  <a:pt x="13320" y="21315"/>
                </a:cubicBezTo>
                <a:close/>
                <a:moveTo>
                  <a:pt x="29273" y="22750"/>
                </a:moveTo>
                <a:cubicBezTo>
                  <a:pt x="29423" y="22855"/>
                  <a:pt x="29529" y="23005"/>
                  <a:pt x="29643" y="23111"/>
                </a:cubicBezTo>
                <a:cubicBezTo>
                  <a:pt x="29529" y="23630"/>
                  <a:pt x="29458" y="24141"/>
                  <a:pt x="29423" y="24651"/>
                </a:cubicBezTo>
                <a:lnTo>
                  <a:pt x="29423" y="24951"/>
                </a:lnTo>
                <a:cubicBezTo>
                  <a:pt x="29238" y="24836"/>
                  <a:pt x="29088" y="24730"/>
                  <a:pt x="28904" y="24616"/>
                </a:cubicBezTo>
                <a:cubicBezTo>
                  <a:pt x="28904" y="24581"/>
                  <a:pt x="28948" y="24510"/>
                  <a:pt x="28948" y="24431"/>
                </a:cubicBezTo>
                <a:cubicBezTo>
                  <a:pt x="29018" y="23885"/>
                  <a:pt x="29124" y="23295"/>
                  <a:pt x="29273" y="22750"/>
                </a:cubicBezTo>
                <a:close/>
                <a:moveTo>
                  <a:pt x="25496" y="22380"/>
                </a:moveTo>
                <a:cubicBezTo>
                  <a:pt x="25752" y="22529"/>
                  <a:pt x="25972" y="22706"/>
                  <a:pt x="26227" y="22855"/>
                </a:cubicBezTo>
                <a:cubicBezTo>
                  <a:pt x="26042" y="23586"/>
                  <a:pt x="25901" y="24290"/>
                  <a:pt x="25787" y="25021"/>
                </a:cubicBezTo>
                <a:cubicBezTo>
                  <a:pt x="25567" y="24871"/>
                  <a:pt x="25382" y="24766"/>
                  <a:pt x="25162" y="24616"/>
                </a:cubicBezTo>
                <a:cubicBezTo>
                  <a:pt x="25241" y="23850"/>
                  <a:pt x="25347" y="23111"/>
                  <a:pt x="25496" y="22380"/>
                </a:cubicBezTo>
                <a:close/>
                <a:moveTo>
                  <a:pt x="31509" y="22785"/>
                </a:moveTo>
                <a:cubicBezTo>
                  <a:pt x="31624" y="22820"/>
                  <a:pt x="31694" y="22855"/>
                  <a:pt x="31809" y="22890"/>
                </a:cubicBezTo>
                <a:cubicBezTo>
                  <a:pt x="31914" y="22970"/>
                  <a:pt x="32029" y="23005"/>
                  <a:pt x="32170" y="23075"/>
                </a:cubicBezTo>
                <a:cubicBezTo>
                  <a:pt x="32170" y="23225"/>
                  <a:pt x="32205" y="23366"/>
                  <a:pt x="32205" y="23516"/>
                </a:cubicBezTo>
                <a:cubicBezTo>
                  <a:pt x="32284" y="24026"/>
                  <a:pt x="32355" y="24510"/>
                  <a:pt x="32469" y="25021"/>
                </a:cubicBezTo>
                <a:cubicBezTo>
                  <a:pt x="32205" y="24907"/>
                  <a:pt x="31985" y="24766"/>
                  <a:pt x="31765" y="24651"/>
                </a:cubicBezTo>
                <a:cubicBezTo>
                  <a:pt x="31659" y="24070"/>
                  <a:pt x="31589" y="23445"/>
                  <a:pt x="31509" y="22785"/>
                </a:cubicBezTo>
                <a:close/>
                <a:moveTo>
                  <a:pt x="2826" y="20505"/>
                </a:moveTo>
                <a:lnTo>
                  <a:pt x="2826" y="20505"/>
                </a:lnTo>
                <a:cubicBezTo>
                  <a:pt x="3046" y="20584"/>
                  <a:pt x="3266" y="20689"/>
                  <a:pt x="3522" y="20804"/>
                </a:cubicBezTo>
                <a:cubicBezTo>
                  <a:pt x="3522" y="22230"/>
                  <a:pt x="3557" y="23665"/>
                  <a:pt x="3592" y="25091"/>
                </a:cubicBezTo>
                <a:cubicBezTo>
                  <a:pt x="3372" y="24986"/>
                  <a:pt x="3152" y="24907"/>
                  <a:pt x="2932" y="24801"/>
                </a:cubicBezTo>
                <a:cubicBezTo>
                  <a:pt x="2897" y="23366"/>
                  <a:pt x="2861" y="21940"/>
                  <a:pt x="2826" y="20505"/>
                </a:cubicBezTo>
                <a:close/>
                <a:moveTo>
                  <a:pt x="20760" y="22309"/>
                </a:moveTo>
                <a:lnTo>
                  <a:pt x="21420" y="22635"/>
                </a:lnTo>
                <a:cubicBezTo>
                  <a:pt x="21464" y="23516"/>
                  <a:pt x="21464" y="24361"/>
                  <a:pt x="21499" y="25206"/>
                </a:cubicBezTo>
                <a:cubicBezTo>
                  <a:pt x="21279" y="25127"/>
                  <a:pt x="21094" y="25021"/>
                  <a:pt x="20874" y="24951"/>
                </a:cubicBezTo>
                <a:cubicBezTo>
                  <a:pt x="20874" y="24361"/>
                  <a:pt x="20839" y="23771"/>
                  <a:pt x="20804" y="23190"/>
                </a:cubicBezTo>
                <a:cubicBezTo>
                  <a:pt x="20804" y="22890"/>
                  <a:pt x="20804" y="22600"/>
                  <a:pt x="20760" y="22309"/>
                </a:cubicBezTo>
                <a:close/>
                <a:moveTo>
                  <a:pt x="29713" y="23146"/>
                </a:moveTo>
                <a:cubicBezTo>
                  <a:pt x="29784" y="23260"/>
                  <a:pt x="29898" y="23331"/>
                  <a:pt x="30004" y="23445"/>
                </a:cubicBezTo>
                <a:cubicBezTo>
                  <a:pt x="29934" y="23920"/>
                  <a:pt x="29898" y="24396"/>
                  <a:pt x="29898" y="24871"/>
                </a:cubicBezTo>
                <a:lnTo>
                  <a:pt x="29898" y="25276"/>
                </a:lnTo>
                <a:cubicBezTo>
                  <a:pt x="29749" y="25171"/>
                  <a:pt x="29608" y="25091"/>
                  <a:pt x="29458" y="24986"/>
                </a:cubicBezTo>
                <a:cubicBezTo>
                  <a:pt x="29458" y="24871"/>
                  <a:pt x="29493" y="24766"/>
                  <a:pt x="29493" y="24651"/>
                </a:cubicBezTo>
                <a:cubicBezTo>
                  <a:pt x="29529" y="24141"/>
                  <a:pt x="29608" y="23665"/>
                  <a:pt x="29713" y="23146"/>
                </a:cubicBezTo>
                <a:close/>
                <a:moveTo>
                  <a:pt x="13937" y="21605"/>
                </a:moveTo>
                <a:lnTo>
                  <a:pt x="13937" y="21605"/>
                </a:lnTo>
                <a:cubicBezTo>
                  <a:pt x="14201" y="21720"/>
                  <a:pt x="14421" y="21825"/>
                  <a:pt x="14641" y="21940"/>
                </a:cubicBezTo>
                <a:cubicBezTo>
                  <a:pt x="14712" y="23075"/>
                  <a:pt x="14782" y="24211"/>
                  <a:pt x="14861" y="25347"/>
                </a:cubicBezTo>
                <a:cubicBezTo>
                  <a:pt x="14747" y="25312"/>
                  <a:pt x="14641" y="25241"/>
                  <a:pt x="14527" y="25171"/>
                </a:cubicBezTo>
                <a:cubicBezTo>
                  <a:pt x="14421" y="25091"/>
                  <a:pt x="14271" y="25056"/>
                  <a:pt x="14122" y="24986"/>
                </a:cubicBezTo>
                <a:cubicBezTo>
                  <a:pt x="14051" y="23850"/>
                  <a:pt x="13981" y="22750"/>
                  <a:pt x="13937" y="21605"/>
                </a:cubicBezTo>
                <a:close/>
                <a:moveTo>
                  <a:pt x="3557" y="20839"/>
                </a:moveTo>
                <a:lnTo>
                  <a:pt x="4217" y="21165"/>
                </a:lnTo>
                <a:cubicBezTo>
                  <a:pt x="4252" y="22565"/>
                  <a:pt x="4296" y="23991"/>
                  <a:pt x="4367" y="25391"/>
                </a:cubicBezTo>
                <a:cubicBezTo>
                  <a:pt x="4112" y="25312"/>
                  <a:pt x="3891" y="25206"/>
                  <a:pt x="3671" y="25127"/>
                </a:cubicBezTo>
                <a:cubicBezTo>
                  <a:pt x="3636" y="23665"/>
                  <a:pt x="3592" y="22230"/>
                  <a:pt x="3557" y="20839"/>
                </a:cubicBezTo>
                <a:close/>
                <a:moveTo>
                  <a:pt x="26262" y="22890"/>
                </a:moveTo>
                <a:cubicBezTo>
                  <a:pt x="26526" y="23040"/>
                  <a:pt x="26747" y="23225"/>
                  <a:pt x="26967" y="23366"/>
                </a:cubicBezTo>
                <a:cubicBezTo>
                  <a:pt x="26967" y="23366"/>
                  <a:pt x="27002" y="23366"/>
                  <a:pt x="27002" y="23410"/>
                </a:cubicBezTo>
                <a:cubicBezTo>
                  <a:pt x="26817" y="24070"/>
                  <a:pt x="26667" y="24766"/>
                  <a:pt x="26526" y="25461"/>
                </a:cubicBezTo>
                <a:cubicBezTo>
                  <a:pt x="26306" y="25312"/>
                  <a:pt x="26086" y="25171"/>
                  <a:pt x="25866" y="25056"/>
                </a:cubicBezTo>
                <a:cubicBezTo>
                  <a:pt x="25972" y="24325"/>
                  <a:pt x="26086" y="23586"/>
                  <a:pt x="26262" y="22890"/>
                </a:cubicBezTo>
                <a:close/>
                <a:moveTo>
                  <a:pt x="21499" y="22670"/>
                </a:moveTo>
                <a:lnTo>
                  <a:pt x="21499" y="22670"/>
                </a:lnTo>
                <a:cubicBezTo>
                  <a:pt x="21719" y="22785"/>
                  <a:pt x="21975" y="22890"/>
                  <a:pt x="22195" y="23005"/>
                </a:cubicBezTo>
                <a:lnTo>
                  <a:pt x="22195" y="25567"/>
                </a:lnTo>
                <a:cubicBezTo>
                  <a:pt x="21975" y="25461"/>
                  <a:pt x="21790" y="25347"/>
                  <a:pt x="21570" y="25241"/>
                </a:cubicBezTo>
                <a:cubicBezTo>
                  <a:pt x="21535" y="24396"/>
                  <a:pt x="21499" y="23516"/>
                  <a:pt x="21499" y="22670"/>
                </a:cubicBezTo>
                <a:close/>
                <a:moveTo>
                  <a:pt x="30048" y="23480"/>
                </a:moveTo>
                <a:cubicBezTo>
                  <a:pt x="30154" y="23551"/>
                  <a:pt x="30224" y="23630"/>
                  <a:pt x="30339" y="23736"/>
                </a:cubicBezTo>
                <a:cubicBezTo>
                  <a:pt x="30303" y="24361"/>
                  <a:pt x="30339" y="24986"/>
                  <a:pt x="30374" y="25567"/>
                </a:cubicBezTo>
                <a:cubicBezTo>
                  <a:pt x="30224" y="25461"/>
                  <a:pt x="30083" y="25391"/>
                  <a:pt x="29934" y="25276"/>
                </a:cubicBezTo>
                <a:lnTo>
                  <a:pt x="29934" y="24871"/>
                </a:lnTo>
                <a:cubicBezTo>
                  <a:pt x="29969" y="24396"/>
                  <a:pt x="29969" y="23956"/>
                  <a:pt x="30048" y="23480"/>
                </a:cubicBezTo>
                <a:close/>
                <a:moveTo>
                  <a:pt x="14712" y="21975"/>
                </a:moveTo>
                <a:cubicBezTo>
                  <a:pt x="14861" y="22045"/>
                  <a:pt x="15037" y="22160"/>
                  <a:pt x="15187" y="22230"/>
                </a:cubicBezTo>
                <a:cubicBezTo>
                  <a:pt x="15257" y="23366"/>
                  <a:pt x="15337" y="24510"/>
                  <a:pt x="15442" y="25646"/>
                </a:cubicBezTo>
                <a:cubicBezTo>
                  <a:pt x="15257" y="25567"/>
                  <a:pt x="15081" y="25461"/>
                  <a:pt x="14932" y="25391"/>
                </a:cubicBezTo>
                <a:cubicBezTo>
                  <a:pt x="14817" y="24246"/>
                  <a:pt x="14747" y="23111"/>
                  <a:pt x="14712" y="21975"/>
                </a:cubicBezTo>
                <a:close/>
                <a:moveTo>
                  <a:pt x="4296" y="21165"/>
                </a:moveTo>
                <a:cubicBezTo>
                  <a:pt x="4473" y="21279"/>
                  <a:pt x="4657" y="21385"/>
                  <a:pt x="4842" y="21464"/>
                </a:cubicBezTo>
                <a:cubicBezTo>
                  <a:pt x="4878" y="21499"/>
                  <a:pt x="4878" y="21499"/>
                  <a:pt x="4913" y="21499"/>
                </a:cubicBezTo>
                <a:cubicBezTo>
                  <a:pt x="4957" y="22890"/>
                  <a:pt x="5027" y="24290"/>
                  <a:pt x="5062" y="25681"/>
                </a:cubicBezTo>
                <a:cubicBezTo>
                  <a:pt x="4913" y="25646"/>
                  <a:pt x="4772" y="25567"/>
                  <a:pt x="4622" y="25496"/>
                </a:cubicBezTo>
                <a:cubicBezTo>
                  <a:pt x="4552" y="25461"/>
                  <a:pt x="4473" y="25461"/>
                  <a:pt x="4402" y="25426"/>
                </a:cubicBezTo>
                <a:cubicBezTo>
                  <a:pt x="4367" y="23991"/>
                  <a:pt x="4332" y="22600"/>
                  <a:pt x="4296" y="21165"/>
                </a:cubicBezTo>
                <a:close/>
                <a:moveTo>
                  <a:pt x="15257" y="22265"/>
                </a:moveTo>
                <a:cubicBezTo>
                  <a:pt x="15407" y="22345"/>
                  <a:pt x="15557" y="22415"/>
                  <a:pt x="15698" y="22485"/>
                </a:cubicBezTo>
                <a:cubicBezTo>
                  <a:pt x="15742" y="23630"/>
                  <a:pt x="15812" y="24730"/>
                  <a:pt x="15918" y="25866"/>
                </a:cubicBezTo>
                <a:cubicBezTo>
                  <a:pt x="15847" y="25831"/>
                  <a:pt x="15777" y="25787"/>
                  <a:pt x="15698" y="25752"/>
                </a:cubicBezTo>
                <a:cubicBezTo>
                  <a:pt x="15627" y="25752"/>
                  <a:pt x="15557" y="25716"/>
                  <a:pt x="15477" y="25681"/>
                </a:cubicBezTo>
                <a:cubicBezTo>
                  <a:pt x="15372" y="24546"/>
                  <a:pt x="15301" y="23410"/>
                  <a:pt x="15257" y="22265"/>
                </a:cubicBezTo>
                <a:close/>
                <a:moveTo>
                  <a:pt x="27037" y="23445"/>
                </a:moveTo>
                <a:cubicBezTo>
                  <a:pt x="27257" y="23551"/>
                  <a:pt x="27442" y="23700"/>
                  <a:pt x="27662" y="23850"/>
                </a:cubicBezTo>
                <a:cubicBezTo>
                  <a:pt x="27477" y="24510"/>
                  <a:pt x="27328" y="25171"/>
                  <a:pt x="27222" y="25866"/>
                </a:cubicBezTo>
                <a:cubicBezTo>
                  <a:pt x="27037" y="25752"/>
                  <a:pt x="26817" y="25611"/>
                  <a:pt x="26597" y="25496"/>
                </a:cubicBezTo>
                <a:cubicBezTo>
                  <a:pt x="26703" y="24801"/>
                  <a:pt x="26852" y="24105"/>
                  <a:pt x="27037" y="23445"/>
                </a:cubicBezTo>
                <a:close/>
                <a:moveTo>
                  <a:pt x="30374" y="23771"/>
                </a:moveTo>
                <a:lnTo>
                  <a:pt x="30374" y="23771"/>
                </a:lnTo>
                <a:cubicBezTo>
                  <a:pt x="30444" y="23850"/>
                  <a:pt x="30559" y="23920"/>
                  <a:pt x="30629" y="23991"/>
                </a:cubicBezTo>
                <a:cubicBezTo>
                  <a:pt x="30664" y="24581"/>
                  <a:pt x="30779" y="25206"/>
                  <a:pt x="30884" y="25752"/>
                </a:cubicBezTo>
                <a:lnTo>
                  <a:pt x="30884" y="25866"/>
                </a:lnTo>
                <a:cubicBezTo>
                  <a:pt x="30744" y="25787"/>
                  <a:pt x="30594" y="25681"/>
                  <a:pt x="30444" y="25611"/>
                </a:cubicBezTo>
                <a:lnTo>
                  <a:pt x="30444" y="25567"/>
                </a:lnTo>
                <a:cubicBezTo>
                  <a:pt x="30374" y="24986"/>
                  <a:pt x="30374" y="24361"/>
                  <a:pt x="30374" y="23771"/>
                </a:cubicBezTo>
                <a:close/>
                <a:moveTo>
                  <a:pt x="4992" y="21535"/>
                </a:moveTo>
                <a:cubicBezTo>
                  <a:pt x="5133" y="21605"/>
                  <a:pt x="5318" y="21720"/>
                  <a:pt x="5467" y="21790"/>
                </a:cubicBezTo>
                <a:cubicBezTo>
                  <a:pt x="5503" y="23146"/>
                  <a:pt x="5538" y="24546"/>
                  <a:pt x="5617" y="25901"/>
                </a:cubicBezTo>
                <a:cubicBezTo>
                  <a:pt x="5432" y="25831"/>
                  <a:pt x="5282" y="25787"/>
                  <a:pt x="5133" y="25716"/>
                </a:cubicBezTo>
                <a:cubicBezTo>
                  <a:pt x="5062" y="24325"/>
                  <a:pt x="5027" y="22926"/>
                  <a:pt x="4992" y="21535"/>
                </a:cubicBezTo>
                <a:close/>
                <a:moveTo>
                  <a:pt x="22265" y="23040"/>
                </a:moveTo>
                <a:cubicBezTo>
                  <a:pt x="22485" y="23146"/>
                  <a:pt x="22741" y="23295"/>
                  <a:pt x="22961" y="23410"/>
                </a:cubicBezTo>
                <a:cubicBezTo>
                  <a:pt x="22926" y="24246"/>
                  <a:pt x="22926" y="25056"/>
                  <a:pt x="22926" y="25901"/>
                </a:cubicBezTo>
                <a:lnTo>
                  <a:pt x="22265" y="25567"/>
                </a:lnTo>
                <a:cubicBezTo>
                  <a:pt x="22230" y="24730"/>
                  <a:pt x="22230" y="23885"/>
                  <a:pt x="22265" y="23040"/>
                </a:cubicBezTo>
                <a:close/>
                <a:moveTo>
                  <a:pt x="15742" y="22529"/>
                </a:moveTo>
                <a:lnTo>
                  <a:pt x="15742" y="22529"/>
                </a:lnTo>
                <a:cubicBezTo>
                  <a:pt x="15962" y="22635"/>
                  <a:pt x="16182" y="22750"/>
                  <a:pt x="16358" y="22855"/>
                </a:cubicBezTo>
                <a:cubicBezTo>
                  <a:pt x="16437" y="23956"/>
                  <a:pt x="16508" y="25056"/>
                  <a:pt x="16578" y="26157"/>
                </a:cubicBezTo>
                <a:cubicBezTo>
                  <a:pt x="16402" y="26086"/>
                  <a:pt x="16182" y="25972"/>
                  <a:pt x="15962" y="25901"/>
                </a:cubicBezTo>
                <a:cubicBezTo>
                  <a:pt x="15847" y="24766"/>
                  <a:pt x="15777" y="23665"/>
                  <a:pt x="15742" y="22529"/>
                </a:cubicBezTo>
                <a:close/>
                <a:moveTo>
                  <a:pt x="5538" y="21825"/>
                </a:moveTo>
                <a:cubicBezTo>
                  <a:pt x="5723" y="21940"/>
                  <a:pt x="5943" y="22010"/>
                  <a:pt x="6128" y="22124"/>
                </a:cubicBezTo>
                <a:cubicBezTo>
                  <a:pt x="6163" y="23480"/>
                  <a:pt x="6198" y="24836"/>
                  <a:pt x="6277" y="26192"/>
                </a:cubicBezTo>
                <a:cubicBezTo>
                  <a:pt x="6057" y="26086"/>
                  <a:pt x="5872" y="26007"/>
                  <a:pt x="5652" y="25937"/>
                </a:cubicBezTo>
                <a:cubicBezTo>
                  <a:pt x="5617" y="24581"/>
                  <a:pt x="5573" y="23190"/>
                  <a:pt x="5538" y="21825"/>
                </a:cubicBezTo>
                <a:close/>
                <a:moveTo>
                  <a:pt x="30708" y="24026"/>
                </a:moveTo>
                <a:lnTo>
                  <a:pt x="30708" y="24026"/>
                </a:lnTo>
                <a:cubicBezTo>
                  <a:pt x="30849" y="24141"/>
                  <a:pt x="30964" y="24246"/>
                  <a:pt x="31104" y="24325"/>
                </a:cubicBezTo>
                <a:cubicBezTo>
                  <a:pt x="31184" y="24871"/>
                  <a:pt x="31289" y="25391"/>
                  <a:pt x="31439" y="25866"/>
                </a:cubicBezTo>
                <a:cubicBezTo>
                  <a:pt x="31474" y="25972"/>
                  <a:pt x="31474" y="26086"/>
                  <a:pt x="31509" y="26192"/>
                </a:cubicBezTo>
                <a:cubicBezTo>
                  <a:pt x="31325" y="26121"/>
                  <a:pt x="31149" y="26007"/>
                  <a:pt x="30964" y="25901"/>
                </a:cubicBezTo>
                <a:cubicBezTo>
                  <a:pt x="30964" y="25866"/>
                  <a:pt x="30964" y="25787"/>
                  <a:pt x="30928" y="25752"/>
                </a:cubicBezTo>
                <a:cubicBezTo>
                  <a:pt x="30814" y="25206"/>
                  <a:pt x="30744" y="24616"/>
                  <a:pt x="30708" y="24026"/>
                </a:cubicBezTo>
                <a:close/>
                <a:moveTo>
                  <a:pt x="23005" y="23445"/>
                </a:moveTo>
                <a:cubicBezTo>
                  <a:pt x="23225" y="23551"/>
                  <a:pt x="23445" y="23700"/>
                  <a:pt x="23665" y="23806"/>
                </a:cubicBezTo>
                <a:cubicBezTo>
                  <a:pt x="23621" y="24616"/>
                  <a:pt x="23586" y="25426"/>
                  <a:pt x="23586" y="26271"/>
                </a:cubicBezTo>
                <a:cubicBezTo>
                  <a:pt x="23515" y="26227"/>
                  <a:pt x="23445" y="26192"/>
                  <a:pt x="23366" y="26157"/>
                </a:cubicBezTo>
                <a:cubicBezTo>
                  <a:pt x="23225" y="26086"/>
                  <a:pt x="23110" y="26007"/>
                  <a:pt x="22961" y="25937"/>
                </a:cubicBezTo>
                <a:cubicBezTo>
                  <a:pt x="22961" y="25091"/>
                  <a:pt x="23005" y="24246"/>
                  <a:pt x="23005" y="23445"/>
                </a:cubicBezTo>
                <a:close/>
                <a:moveTo>
                  <a:pt x="27697" y="23885"/>
                </a:moveTo>
                <a:cubicBezTo>
                  <a:pt x="27882" y="23991"/>
                  <a:pt x="28102" y="24141"/>
                  <a:pt x="28287" y="24290"/>
                </a:cubicBezTo>
                <a:cubicBezTo>
                  <a:pt x="28138" y="24951"/>
                  <a:pt x="28023" y="25611"/>
                  <a:pt x="27953" y="26271"/>
                </a:cubicBezTo>
                <a:cubicBezTo>
                  <a:pt x="27733" y="26157"/>
                  <a:pt x="27512" y="26007"/>
                  <a:pt x="27292" y="25901"/>
                </a:cubicBezTo>
                <a:cubicBezTo>
                  <a:pt x="27407" y="25206"/>
                  <a:pt x="27512" y="24546"/>
                  <a:pt x="27697" y="23885"/>
                </a:cubicBezTo>
                <a:close/>
                <a:moveTo>
                  <a:pt x="6198" y="22160"/>
                </a:moveTo>
                <a:cubicBezTo>
                  <a:pt x="6383" y="22230"/>
                  <a:pt x="6603" y="22345"/>
                  <a:pt x="6823" y="22450"/>
                </a:cubicBezTo>
                <a:cubicBezTo>
                  <a:pt x="6858" y="23771"/>
                  <a:pt x="6894" y="25091"/>
                  <a:pt x="6973" y="26447"/>
                </a:cubicBezTo>
                <a:cubicBezTo>
                  <a:pt x="6753" y="26377"/>
                  <a:pt x="6533" y="26271"/>
                  <a:pt x="6348" y="26192"/>
                </a:cubicBezTo>
                <a:cubicBezTo>
                  <a:pt x="6277" y="24836"/>
                  <a:pt x="6233" y="23480"/>
                  <a:pt x="6198" y="22160"/>
                </a:cubicBezTo>
                <a:close/>
                <a:moveTo>
                  <a:pt x="16437" y="22890"/>
                </a:moveTo>
                <a:lnTo>
                  <a:pt x="16437" y="22890"/>
                </a:lnTo>
                <a:cubicBezTo>
                  <a:pt x="16657" y="23040"/>
                  <a:pt x="16877" y="23146"/>
                  <a:pt x="17097" y="23260"/>
                </a:cubicBezTo>
                <a:cubicBezTo>
                  <a:pt x="17168" y="24325"/>
                  <a:pt x="17238" y="25391"/>
                  <a:pt x="17317" y="26447"/>
                </a:cubicBezTo>
                <a:cubicBezTo>
                  <a:pt x="17097" y="26377"/>
                  <a:pt x="16877" y="26271"/>
                  <a:pt x="16657" y="26192"/>
                </a:cubicBezTo>
                <a:cubicBezTo>
                  <a:pt x="16543" y="25091"/>
                  <a:pt x="16472" y="23991"/>
                  <a:pt x="16437" y="22890"/>
                </a:cubicBezTo>
                <a:close/>
                <a:moveTo>
                  <a:pt x="31184" y="24361"/>
                </a:moveTo>
                <a:cubicBezTo>
                  <a:pt x="31369" y="24466"/>
                  <a:pt x="31545" y="24581"/>
                  <a:pt x="31730" y="24686"/>
                </a:cubicBezTo>
                <a:cubicBezTo>
                  <a:pt x="31844" y="25206"/>
                  <a:pt x="31950" y="25681"/>
                  <a:pt x="32099" y="26121"/>
                </a:cubicBezTo>
                <a:cubicBezTo>
                  <a:pt x="32135" y="26271"/>
                  <a:pt x="32170" y="26377"/>
                  <a:pt x="32205" y="26491"/>
                </a:cubicBezTo>
                <a:cubicBezTo>
                  <a:pt x="32205" y="26526"/>
                  <a:pt x="32249" y="26562"/>
                  <a:pt x="32249" y="26562"/>
                </a:cubicBezTo>
                <a:cubicBezTo>
                  <a:pt x="32029" y="26491"/>
                  <a:pt x="31809" y="26342"/>
                  <a:pt x="31589" y="26227"/>
                </a:cubicBezTo>
                <a:lnTo>
                  <a:pt x="31589" y="26157"/>
                </a:lnTo>
                <a:cubicBezTo>
                  <a:pt x="31545" y="26086"/>
                  <a:pt x="31509" y="25972"/>
                  <a:pt x="31474" y="25866"/>
                </a:cubicBezTo>
                <a:cubicBezTo>
                  <a:pt x="31369" y="25391"/>
                  <a:pt x="31254" y="24871"/>
                  <a:pt x="31184" y="24361"/>
                </a:cubicBezTo>
                <a:close/>
                <a:moveTo>
                  <a:pt x="23736" y="23850"/>
                </a:moveTo>
                <a:cubicBezTo>
                  <a:pt x="23956" y="23991"/>
                  <a:pt x="24176" y="24105"/>
                  <a:pt x="24396" y="24246"/>
                </a:cubicBezTo>
                <a:cubicBezTo>
                  <a:pt x="24325" y="25056"/>
                  <a:pt x="24281" y="25831"/>
                  <a:pt x="24246" y="26597"/>
                </a:cubicBezTo>
                <a:cubicBezTo>
                  <a:pt x="24026" y="26491"/>
                  <a:pt x="23841" y="26377"/>
                  <a:pt x="23621" y="26306"/>
                </a:cubicBezTo>
                <a:cubicBezTo>
                  <a:pt x="23621" y="25461"/>
                  <a:pt x="23665" y="24651"/>
                  <a:pt x="23736" y="23850"/>
                </a:cubicBezTo>
                <a:close/>
                <a:moveTo>
                  <a:pt x="28322" y="24325"/>
                </a:moveTo>
                <a:cubicBezTo>
                  <a:pt x="28507" y="24431"/>
                  <a:pt x="28683" y="24546"/>
                  <a:pt x="28868" y="24651"/>
                </a:cubicBezTo>
                <a:cubicBezTo>
                  <a:pt x="28798" y="25056"/>
                  <a:pt x="28763" y="25426"/>
                  <a:pt x="28683" y="25831"/>
                </a:cubicBezTo>
                <a:cubicBezTo>
                  <a:pt x="28648" y="26086"/>
                  <a:pt x="28613" y="26377"/>
                  <a:pt x="28578" y="26632"/>
                </a:cubicBezTo>
                <a:cubicBezTo>
                  <a:pt x="28463" y="26597"/>
                  <a:pt x="28322" y="26526"/>
                  <a:pt x="28208" y="26447"/>
                </a:cubicBezTo>
                <a:cubicBezTo>
                  <a:pt x="28138" y="26412"/>
                  <a:pt x="28067" y="26342"/>
                  <a:pt x="27988" y="26306"/>
                </a:cubicBezTo>
                <a:lnTo>
                  <a:pt x="28322" y="24325"/>
                </a:lnTo>
                <a:close/>
                <a:moveTo>
                  <a:pt x="6858" y="22450"/>
                </a:moveTo>
                <a:lnTo>
                  <a:pt x="6858" y="22450"/>
                </a:lnTo>
                <a:cubicBezTo>
                  <a:pt x="7114" y="22565"/>
                  <a:pt x="7334" y="22670"/>
                  <a:pt x="7554" y="22785"/>
                </a:cubicBezTo>
                <a:cubicBezTo>
                  <a:pt x="7633" y="24105"/>
                  <a:pt x="7668" y="25391"/>
                  <a:pt x="7739" y="26711"/>
                </a:cubicBezTo>
                <a:cubicBezTo>
                  <a:pt x="7519" y="26632"/>
                  <a:pt x="7263" y="26562"/>
                  <a:pt x="7043" y="26447"/>
                </a:cubicBezTo>
                <a:cubicBezTo>
                  <a:pt x="6973" y="25127"/>
                  <a:pt x="6938" y="23806"/>
                  <a:pt x="6858" y="22450"/>
                </a:cubicBezTo>
                <a:close/>
                <a:moveTo>
                  <a:pt x="17168" y="23295"/>
                </a:moveTo>
                <a:lnTo>
                  <a:pt x="17828" y="23630"/>
                </a:lnTo>
                <a:cubicBezTo>
                  <a:pt x="17863" y="24651"/>
                  <a:pt x="17943" y="25681"/>
                  <a:pt x="18048" y="26711"/>
                </a:cubicBezTo>
                <a:cubicBezTo>
                  <a:pt x="17828" y="26632"/>
                  <a:pt x="17608" y="26562"/>
                  <a:pt x="17388" y="26491"/>
                </a:cubicBezTo>
                <a:cubicBezTo>
                  <a:pt x="17282" y="25426"/>
                  <a:pt x="17203" y="24361"/>
                  <a:pt x="17168" y="23295"/>
                </a:cubicBezTo>
                <a:close/>
                <a:moveTo>
                  <a:pt x="7633" y="22785"/>
                </a:moveTo>
                <a:lnTo>
                  <a:pt x="7633" y="22785"/>
                </a:lnTo>
                <a:cubicBezTo>
                  <a:pt x="7853" y="22890"/>
                  <a:pt x="8038" y="22970"/>
                  <a:pt x="8258" y="23040"/>
                </a:cubicBezTo>
                <a:cubicBezTo>
                  <a:pt x="8293" y="24325"/>
                  <a:pt x="8364" y="25611"/>
                  <a:pt x="8434" y="26931"/>
                </a:cubicBezTo>
                <a:cubicBezTo>
                  <a:pt x="8214" y="26852"/>
                  <a:pt x="8038" y="26782"/>
                  <a:pt x="7818" y="26747"/>
                </a:cubicBezTo>
                <a:cubicBezTo>
                  <a:pt x="7739" y="25426"/>
                  <a:pt x="7668" y="24105"/>
                  <a:pt x="7633" y="22785"/>
                </a:cubicBezTo>
                <a:close/>
                <a:moveTo>
                  <a:pt x="17899" y="23665"/>
                </a:moveTo>
                <a:lnTo>
                  <a:pt x="17899" y="23665"/>
                </a:lnTo>
                <a:cubicBezTo>
                  <a:pt x="18083" y="23736"/>
                  <a:pt x="18268" y="23850"/>
                  <a:pt x="18488" y="23920"/>
                </a:cubicBezTo>
                <a:cubicBezTo>
                  <a:pt x="18488" y="24907"/>
                  <a:pt x="18559" y="25901"/>
                  <a:pt x="18673" y="26931"/>
                </a:cubicBezTo>
                <a:cubicBezTo>
                  <a:pt x="18488" y="26852"/>
                  <a:pt x="18304" y="26782"/>
                  <a:pt x="18119" y="26747"/>
                </a:cubicBezTo>
                <a:cubicBezTo>
                  <a:pt x="18013" y="25716"/>
                  <a:pt x="17943" y="24686"/>
                  <a:pt x="17899" y="23665"/>
                </a:cubicBezTo>
                <a:close/>
                <a:moveTo>
                  <a:pt x="31809" y="24730"/>
                </a:moveTo>
                <a:lnTo>
                  <a:pt x="31809" y="24730"/>
                </a:lnTo>
                <a:cubicBezTo>
                  <a:pt x="31985" y="24836"/>
                  <a:pt x="32249" y="24951"/>
                  <a:pt x="32504" y="25056"/>
                </a:cubicBezTo>
                <a:cubicBezTo>
                  <a:pt x="32575" y="25567"/>
                  <a:pt x="32724" y="26007"/>
                  <a:pt x="32865" y="26491"/>
                </a:cubicBezTo>
                <a:cubicBezTo>
                  <a:pt x="32909" y="26597"/>
                  <a:pt x="32945" y="26747"/>
                  <a:pt x="33015" y="26852"/>
                </a:cubicBezTo>
                <a:lnTo>
                  <a:pt x="33015" y="26931"/>
                </a:lnTo>
                <a:cubicBezTo>
                  <a:pt x="32795" y="26852"/>
                  <a:pt x="32540" y="26747"/>
                  <a:pt x="32319" y="26597"/>
                </a:cubicBezTo>
                <a:cubicBezTo>
                  <a:pt x="32284" y="26562"/>
                  <a:pt x="32284" y="26526"/>
                  <a:pt x="32284" y="26491"/>
                </a:cubicBezTo>
                <a:cubicBezTo>
                  <a:pt x="32249" y="26377"/>
                  <a:pt x="32205" y="26227"/>
                  <a:pt x="32135" y="26121"/>
                </a:cubicBezTo>
                <a:cubicBezTo>
                  <a:pt x="32029" y="25681"/>
                  <a:pt x="31879" y="25206"/>
                  <a:pt x="31809" y="24730"/>
                </a:cubicBezTo>
                <a:close/>
                <a:moveTo>
                  <a:pt x="24466" y="24290"/>
                </a:moveTo>
                <a:cubicBezTo>
                  <a:pt x="24651" y="24396"/>
                  <a:pt x="24871" y="24510"/>
                  <a:pt x="25056" y="24651"/>
                </a:cubicBezTo>
                <a:lnTo>
                  <a:pt x="25091" y="24651"/>
                </a:lnTo>
                <a:cubicBezTo>
                  <a:pt x="25021" y="25426"/>
                  <a:pt x="24942" y="26157"/>
                  <a:pt x="24907" y="26967"/>
                </a:cubicBezTo>
                <a:cubicBezTo>
                  <a:pt x="24722" y="26852"/>
                  <a:pt x="24502" y="26747"/>
                  <a:pt x="24325" y="26632"/>
                </a:cubicBezTo>
                <a:cubicBezTo>
                  <a:pt x="24325" y="25866"/>
                  <a:pt x="24396" y="25056"/>
                  <a:pt x="24466" y="24290"/>
                </a:cubicBezTo>
                <a:close/>
                <a:moveTo>
                  <a:pt x="28904" y="24686"/>
                </a:moveTo>
                <a:cubicBezTo>
                  <a:pt x="29053" y="24801"/>
                  <a:pt x="29238" y="24907"/>
                  <a:pt x="29388" y="25021"/>
                </a:cubicBezTo>
                <a:cubicBezTo>
                  <a:pt x="29344" y="25716"/>
                  <a:pt x="29308" y="26377"/>
                  <a:pt x="29273" y="27037"/>
                </a:cubicBezTo>
                <a:cubicBezTo>
                  <a:pt x="29053" y="26931"/>
                  <a:pt x="28833" y="26817"/>
                  <a:pt x="28648" y="26667"/>
                </a:cubicBezTo>
                <a:cubicBezTo>
                  <a:pt x="28683" y="26412"/>
                  <a:pt x="28727" y="26121"/>
                  <a:pt x="28763" y="25831"/>
                </a:cubicBezTo>
                <a:cubicBezTo>
                  <a:pt x="28798" y="25461"/>
                  <a:pt x="28868" y="25091"/>
                  <a:pt x="28904" y="24686"/>
                </a:cubicBezTo>
                <a:close/>
                <a:moveTo>
                  <a:pt x="8329" y="23075"/>
                </a:moveTo>
                <a:cubicBezTo>
                  <a:pt x="8514" y="23146"/>
                  <a:pt x="8734" y="23225"/>
                  <a:pt x="8954" y="23295"/>
                </a:cubicBezTo>
                <a:cubicBezTo>
                  <a:pt x="8989" y="24546"/>
                  <a:pt x="9059" y="25831"/>
                  <a:pt x="9139" y="27072"/>
                </a:cubicBezTo>
                <a:cubicBezTo>
                  <a:pt x="8954" y="27037"/>
                  <a:pt x="8734" y="27002"/>
                  <a:pt x="8549" y="26931"/>
                </a:cubicBezTo>
                <a:lnTo>
                  <a:pt x="8514" y="26931"/>
                </a:lnTo>
                <a:cubicBezTo>
                  <a:pt x="8434" y="25646"/>
                  <a:pt x="8364" y="24361"/>
                  <a:pt x="8293" y="23075"/>
                </a:cubicBezTo>
                <a:close/>
                <a:moveTo>
                  <a:pt x="18524" y="23956"/>
                </a:moveTo>
                <a:lnTo>
                  <a:pt x="18524" y="23956"/>
                </a:lnTo>
                <a:cubicBezTo>
                  <a:pt x="18779" y="24070"/>
                  <a:pt x="18999" y="24176"/>
                  <a:pt x="19219" y="24246"/>
                </a:cubicBezTo>
                <a:cubicBezTo>
                  <a:pt x="19263" y="25241"/>
                  <a:pt x="19334" y="26192"/>
                  <a:pt x="19439" y="27187"/>
                </a:cubicBezTo>
                <a:cubicBezTo>
                  <a:pt x="19184" y="27072"/>
                  <a:pt x="18964" y="27002"/>
                  <a:pt x="18744" y="26931"/>
                </a:cubicBezTo>
                <a:cubicBezTo>
                  <a:pt x="18638" y="25937"/>
                  <a:pt x="18559" y="24951"/>
                  <a:pt x="18524" y="23956"/>
                </a:cubicBezTo>
                <a:close/>
                <a:moveTo>
                  <a:pt x="8989" y="23295"/>
                </a:moveTo>
                <a:lnTo>
                  <a:pt x="8989" y="23295"/>
                </a:lnTo>
                <a:cubicBezTo>
                  <a:pt x="9209" y="23366"/>
                  <a:pt x="9464" y="23445"/>
                  <a:pt x="9684" y="23480"/>
                </a:cubicBezTo>
                <a:cubicBezTo>
                  <a:pt x="9720" y="24730"/>
                  <a:pt x="9799" y="25972"/>
                  <a:pt x="9905" y="27222"/>
                </a:cubicBezTo>
                <a:cubicBezTo>
                  <a:pt x="9684" y="27187"/>
                  <a:pt x="9429" y="27152"/>
                  <a:pt x="9209" y="27108"/>
                </a:cubicBezTo>
                <a:cubicBezTo>
                  <a:pt x="9139" y="25831"/>
                  <a:pt x="9059" y="24581"/>
                  <a:pt x="8989" y="23295"/>
                </a:cubicBezTo>
                <a:close/>
                <a:moveTo>
                  <a:pt x="25162" y="24686"/>
                </a:moveTo>
                <a:cubicBezTo>
                  <a:pt x="25347" y="24836"/>
                  <a:pt x="25567" y="24951"/>
                  <a:pt x="25787" y="25056"/>
                </a:cubicBezTo>
                <a:cubicBezTo>
                  <a:pt x="25681" y="25831"/>
                  <a:pt x="25602" y="26562"/>
                  <a:pt x="25567" y="27292"/>
                </a:cubicBezTo>
                <a:cubicBezTo>
                  <a:pt x="25347" y="27187"/>
                  <a:pt x="25162" y="27072"/>
                  <a:pt x="24986" y="27002"/>
                </a:cubicBezTo>
                <a:cubicBezTo>
                  <a:pt x="25021" y="26192"/>
                  <a:pt x="25056" y="25461"/>
                  <a:pt x="25162" y="24686"/>
                </a:cubicBezTo>
                <a:close/>
                <a:moveTo>
                  <a:pt x="29458" y="25056"/>
                </a:moveTo>
                <a:cubicBezTo>
                  <a:pt x="29608" y="25127"/>
                  <a:pt x="29749" y="25241"/>
                  <a:pt x="29898" y="25312"/>
                </a:cubicBezTo>
                <a:cubicBezTo>
                  <a:pt x="29898" y="25681"/>
                  <a:pt x="29863" y="26051"/>
                  <a:pt x="29863" y="26412"/>
                </a:cubicBezTo>
                <a:lnTo>
                  <a:pt x="29863" y="27328"/>
                </a:lnTo>
                <a:cubicBezTo>
                  <a:pt x="29678" y="27222"/>
                  <a:pt x="29493" y="27152"/>
                  <a:pt x="29308" y="27037"/>
                </a:cubicBezTo>
                <a:cubicBezTo>
                  <a:pt x="29344" y="26412"/>
                  <a:pt x="29423" y="25752"/>
                  <a:pt x="29458" y="25056"/>
                </a:cubicBezTo>
                <a:close/>
                <a:moveTo>
                  <a:pt x="9720" y="23516"/>
                </a:moveTo>
                <a:lnTo>
                  <a:pt x="9720" y="23516"/>
                </a:lnTo>
                <a:cubicBezTo>
                  <a:pt x="9975" y="23551"/>
                  <a:pt x="10195" y="23630"/>
                  <a:pt x="10415" y="23700"/>
                </a:cubicBezTo>
                <a:cubicBezTo>
                  <a:pt x="10494" y="24907"/>
                  <a:pt x="10565" y="26121"/>
                  <a:pt x="10679" y="27372"/>
                </a:cubicBezTo>
                <a:cubicBezTo>
                  <a:pt x="10415" y="27328"/>
                  <a:pt x="10195" y="27292"/>
                  <a:pt x="9940" y="27257"/>
                </a:cubicBezTo>
                <a:cubicBezTo>
                  <a:pt x="9869" y="26007"/>
                  <a:pt x="9799" y="24766"/>
                  <a:pt x="9720" y="23516"/>
                </a:cubicBezTo>
                <a:close/>
                <a:moveTo>
                  <a:pt x="19298" y="24290"/>
                </a:moveTo>
                <a:lnTo>
                  <a:pt x="19298" y="24290"/>
                </a:lnTo>
                <a:cubicBezTo>
                  <a:pt x="19369" y="24325"/>
                  <a:pt x="19439" y="24361"/>
                  <a:pt x="19518" y="24396"/>
                </a:cubicBezTo>
                <a:cubicBezTo>
                  <a:pt x="19659" y="24466"/>
                  <a:pt x="19809" y="24510"/>
                  <a:pt x="19923" y="24581"/>
                </a:cubicBezTo>
                <a:cubicBezTo>
                  <a:pt x="19959" y="25496"/>
                  <a:pt x="20029" y="26447"/>
                  <a:pt x="20100" y="27407"/>
                </a:cubicBezTo>
                <a:cubicBezTo>
                  <a:pt x="19923" y="27328"/>
                  <a:pt x="19703" y="27257"/>
                  <a:pt x="19483" y="27187"/>
                </a:cubicBezTo>
                <a:cubicBezTo>
                  <a:pt x="19404" y="26227"/>
                  <a:pt x="19334" y="25241"/>
                  <a:pt x="19298" y="24290"/>
                </a:cubicBezTo>
                <a:close/>
                <a:moveTo>
                  <a:pt x="10494" y="23700"/>
                </a:moveTo>
                <a:cubicBezTo>
                  <a:pt x="10715" y="23771"/>
                  <a:pt x="10935" y="23806"/>
                  <a:pt x="11190" y="23885"/>
                </a:cubicBezTo>
                <a:cubicBezTo>
                  <a:pt x="11260" y="25091"/>
                  <a:pt x="11340" y="26271"/>
                  <a:pt x="11445" y="27477"/>
                </a:cubicBezTo>
                <a:cubicBezTo>
                  <a:pt x="11190" y="27442"/>
                  <a:pt x="10970" y="27407"/>
                  <a:pt x="10715" y="27372"/>
                </a:cubicBezTo>
                <a:cubicBezTo>
                  <a:pt x="10635" y="26157"/>
                  <a:pt x="10530" y="24907"/>
                  <a:pt x="10494" y="23700"/>
                </a:cubicBezTo>
                <a:close/>
                <a:moveTo>
                  <a:pt x="11225" y="23885"/>
                </a:moveTo>
                <a:lnTo>
                  <a:pt x="11225" y="23885"/>
                </a:lnTo>
                <a:cubicBezTo>
                  <a:pt x="11480" y="23956"/>
                  <a:pt x="11736" y="24026"/>
                  <a:pt x="12000" y="24105"/>
                </a:cubicBezTo>
                <a:cubicBezTo>
                  <a:pt x="12070" y="25276"/>
                  <a:pt x="12176" y="26447"/>
                  <a:pt x="12290" y="27627"/>
                </a:cubicBezTo>
                <a:cubicBezTo>
                  <a:pt x="12035" y="27592"/>
                  <a:pt x="11780" y="27512"/>
                  <a:pt x="11480" y="27477"/>
                </a:cubicBezTo>
                <a:cubicBezTo>
                  <a:pt x="11410" y="26306"/>
                  <a:pt x="11296" y="25091"/>
                  <a:pt x="11225" y="23885"/>
                </a:cubicBezTo>
                <a:close/>
                <a:moveTo>
                  <a:pt x="29934" y="25347"/>
                </a:moveTo>
                <a:cubicBezTo>
                  <a:pt x="30083" y="25461"/>
                  <a:pt x="30224" y="25532"/>
                  <a:pt x="30409" y="25646"/>
                </a:cubicBezTo>
                <a:cubicBezTo>
                  <a:pt x="30409" y="25752"/>
                  <a:pt x="30409" y="25866"/>
                  <a:pt x="30444" y="25972"/>
                </a:cubicBezTo>
                <a:cubicBezTo>
                  <a:pt x="30523" y="26667"/>
                  <a:pt x="30559" y="27037"/>
                  <a:pt x="30559" y="27627"/>
                </a:cubicBezTo>
                <a:cubicBezTo>
                  <a:pt x="30339" y="27548"/>
                  <a:pt x="30118" y="27442"/>
                  <a:pt x="29934" y="27328"/>
                </a:cubicBezTo>
                <a:lnTo>
                  <a:pt x="29934" y="26412"/>
                </a:lnTo>
                <a:lnTo>
                  <a:pt x="29934" y="25347"/>
                </a:lnTo>
                <a:close/>
                <a:moveTo>
                  <a:pt x="25822" y="25091"/>
                </a:moveTo>
                <a:cubicBezTo>
                  <a:pt x="26086" y="25241"/>
                  <a:pt x="26306" y="25391"/>
                  <a:pt x="26526" y="25496"/>
                </a:cubicBezTo>
                <a:cubicBezTo>
                  <a:pt x="26412" y="26227"/>
                  <a:pt x="26342" y="26967"/>
                  <a:pt x="26262" y="27662"/>
                </a:cubicBezTo>
                <a:lnTo>
                  <a:pt x="25602" y="27328"/>
                </a:lnTo>
                <a:cubicBezTo>
                  <a:pt x="25646" y="26597"/>
                  <a:pt x="25716" y="25831"/>
                  <a:pt x="25822" y="25091"/>
                </a:cubicBezTo>
                <a:close/>
                <a:moveTo>
                  <a:pt x="19994" y="24581"/>
                </a:moveTo>
                <a:lnTo>
                  <a:pt x="19994" y="24581"/>
                </a:lnTo>
                <a:cubicBezTo>
                  <a:pt x="20284" y="24730"/>
                  <a:pt x="20540" y="24836"/>
                  <a:pt x="20839" y="24986"/>
                </a:cubicBezTo>
                <a:cubicBezTo>
                  <a:pt x="20874" y="25866"/>
                  <a:pt x="20910" y="26782"/>
                  <a:pt x="20980" y="27697"/>
                </a:cubicBezTo>
                <a:cubicBezTo>
                  <a:pt x="20689" y="27592"/>
                  <a:pt x="20434" y="27512"/>
                  <a:pt x="20179" y="27407"/>
                </a:cubicBezTo>
                <a:cubicBezTo>
                  <a:pt x="20064" y="26491"/>
                  <a:pt x="20029" y="25532"/>
                  <a:pt x="19994" y="24581"/>
                </a:cubicBezTo>
                <a:close/>
                <a:moveTo>
                  <a:pt x="12070" y="24141"/>
                </a:moveTo>
                <a:lnTo>
                  <a:pt x="12070" y="24141"/>
                </a:lnTo>
                <a:cubicBezTo>
                  <a:pt x="12176" y="24176"/>
                  <a:pt x="12290" y="24211"/>
                  <a:pt x="12396" y="24246"/>
                </a:cubicBezTo>
                <a:cubicBezTo>
                  <a:pt x="12511" y="24290"/>
                  <a:pt x="12616" y="24325"/>
                  <a:pt x="12731" y="24396"/>
                </a:cubicBezTo>
                <a:cubicBezTo>
                  <a:pt x="12836" y="25532"/>
                  <a:pt x="12916" y="26667"/>
                  <a:pt x="13056" y="27847"/>
                </a:cubicBezTo>
                <a:cubicBezTo>
                  <a:pt x="12916" y="27812"/>
                  <a:pt x="12801" y="27768"/>
                  <a:pt x="12660" y="27733"/>
                </a:cubicBezTo>
                <a:cubicBezTo>
                  <a:pt x="12546" y="27697"/>
                  <a:pt x="12440" y="27662"/>
                  <a:pt x="12326" y="27662"/>
                </a:cubicBezTo>
                <a:cubicBezTo>
                  <a:pt x="12220" y="26491"/>
                  <a:pt x="12141" y="25312"/>
                  <a:pt x="12070" y="24141"/>
                </a:cubicBezTo>
                <a:close/>
                <a:moveTo>
                  <a:pt x="30444" y="25681"/>
                </a:moveTo>
                <a:lnTo>
                  <a:pt x="30444" y="25681"/>
                </a:lnTo>
                <a:cubicBezTo>
                  <a:pt x="30594" y="25752"/>
                  <a:pt x="30779" y="25866"/>
                  <a:pt x="30928" y="25937"/>
                </a:cubicBezTo>
                <a:cubicBezTo>
                  <a:pt x="31034" y="26597"/>
                  <a:pt x="31104" y="27257"/>
                  <a:pt x="31104" y="27882"/>
                </a:cubicBezTo>
                <a:cubicBezTo>
                  <a:pt x="30928" y="27812"/>
                  <a:pt x="30779" y="27733"/>
                  <a:pt x="30594" y="27662"/>
                </a:cubicBezTo>
                <a:cubicBezTo>
                  <a:pt x="30629" y="27072"/>
                  <a:pt x="30559" y="26667"/>
                  <a:pt x="30488" y="25937"/>
                </a:cubicBezTo>
                <a:cubicBezTo>
                  <a:pt x="30488" y="25866"/>
                  <a:pt x="30488" y="25752"/>
                  <a:pt x="30444" y="25681"/>
                </a:cubicBezTo>
                <a:close/>
                <a:moveTo>
                  <a:pt x="20874" y="24986"/>
                </a:moveTo>
                <a:lnTo>
                  <a:pt x="20874" y="24986"/>
                </a:lnTo>
                <a:cubicBezTo>
                  <a:pt x="21094" y="25091"/>
                  <a:pt x="21279" y="25171"/>
                  <a:pt x="21499" y="25276"/>
                </a:cubicBezTo>
                <a:cubicBezTo>
                  <a:pt x="21535" y="26157"/>
                  <a:pt x="21570" y="27037"/>
                  <a:pt x="21640" y="27917"/>
                </a:cubicBezTo>
                <a:cubicBezTo>
                  <a:pt x="21420" y="27847"/>
                  <a:pt x="21244" y="27768"/>
                  <a:pt x="21024" y="27697"/>
                </a:cubicBezTo>
                <a:cubicBezTo>
                  <a:pt x="20980" y="26817"/>
                  <a:pt x="20910" y="25901"/>
                  <a:pt x="20874" y="24986"/>
                </a:cubicBezTo>
                <a:close/>
                <a:moveTo>
                  <a:pt x="12801" y="24396"/>
                </a:moveTo>
                <a:cubicBezTo>
                  <a:pt x="12951" y="24466"/>
                  <a:pt x="13136" y="24546"/>
                  <a:pt x="13276" y="24616"/>
                </a:cubicBezTo>
                <a:cubicBezTo>
                  <a:pt x="13356" y="25752"/>
                  <a:pt x="13461" y="26887"/>
                  <a:pt x="13576" y="27988"/>
                </a:cubicBezTo>
                <a:cubicBezTo>
                  <a:pt x="13391" y="27953"/>
                  <a:pt x="13241" y="27917"/>
                  <a:pt x="13100" y="27847"/>
                </a:cubicBezTo>
                <a:cubicBezTo>
                  <a:pt x="12986" y="26711"/>
                  <a:pt x="12880" y="25567"/>
                  <a:pt x="12801" y="24396"/>
                </a:cubicBezTo>
                <a:close/>
                <a:moveTo>
                  <a:pt x="13391" y="24651"/>
                </a:moveTo>
                <a:cubicBezTo>
                  <a:pt x="13426" y="25787"/>
                  <a:pt x="13541" y="26931"/>
                  <a:pt x="13646" y="28032"/>
                </a:cubicBezTo>
                <a:lnTo>
                  <a:pt x="13611" y="28032"/>
                </a:lnTo>
                <a:cubicBezTo>
                  <a:pt x="13497" y="26887"/>
                  <a:pt x="13426" y="25752"/>
                  <a:pt x="13320" y="24651"/>
                </a:cubicBezTo>
                <a:close/>
                <a:moveTo>
                  <a:pt x="26597" y="25532"/>
                </a:moveTo>
                <a:cubicBezTo>
                  <a:pt x="26782" y="25681"/>
                  <a:pt x="27002" y="25787"/>
                  <a:pt x="27222" y="25937"/>
                </a:cubicBezTo>
                <a:cubicBezTo>
                  <a:pt x="27107" y="26597"/>
                  <a:pt x="27037" y="27328"/>
                  <a:pt x="27002" y="28067"/>
                </a:cubicBezTo>
                <a:cubicBezTo>
                  <a:pt x="26782" y="27917"/>
                  <a:pt x="26562" y="27812"/>
                  <a:pt x="26342" y="27697"/>
                </a:cubicBezTo>
                <a:cubicBezTo>
                  <a:pt x="26377" y="26967"/>
                  <a:pt x="26447" y="26271"/>
                  <a:pt x="26597" y="25532"/>
                </a:cubicBezTo>
                <a:close/>
                <a:moveTo>
                  <a:pt x="21570" y="25312"/>
                </a:moveTo>
                <a:lnTo>
                  <a:pt x="21570" y="25312"/>
                </a:lnTo>
                <a:cubicBezTo>
                  <a:pt x="21790" y="25426"/>
                  <a:pt x="21975" y="25532"/>
                  <a:pt x="22195" y="25611"/>
                </a:cubicBezTo>
                <a:cubicBezTo>
                  <a:pt x="22230" y="26447"/>
                  <a:pt x="22265" y="27328"/>
                  <a:pt x="22301" y="28173"/>
                </a:cubicBezTo>
                <a:cubicBezTo>
                  <a:pt x="22080" y="28102"/>
                  <a:pt x="21904" y="28032"/>
                  <a:pt x="21684" y="27953"/>
                </a:cubicBezTo>
                <a:cubicBezTo>
                  <a:pt x="21640" y="27072"/>
                  <a:pt x="21570" y="26192"/>
                  <a:pt x="21570" y="25312"/>
                </a:cubicBezTo>
                <a:close/>
                <a:moveTo>
                  <a:pt x="30964" y="25972"/>
                </a:moveTo>
                <a:lnTo>
                  <a:pt x="30964" y="25972"/>
                </a:lnTo>
                <a:cubicBezTo>
                  <a:pt x="31184" y="26086"/>
                  <a:pt x="31369" y="26192"/>
                  <a:pt x="31545" y="26271"/>
                </a:cubicBezTo>
                <a:cubicBezTo>
                  <a:pt x="31730" y="27002"/>
                  <a:pt x="31879" y="27512"/>
                  <a:pt x="31950" y="28208"/>
                </a:cubicBezTo>
                <a:cubicBezTo>
                  <a:pt x="31694" y="28102"/>
                  <a:pt x="31439" y="27988"/>
                  <a:pt x="31184" y="27882"/>
                </a:cubicBezTo>
                <a:cubicBezTo>
                  <a:pt x="31149" y="27257"/>
                  <a:pt x="31104" y="26632"/>
                  <a:pt x="30964" y="25972"/>
                </a:cubicBezTo>
                <a:close/>
                <a:moveTo>
                  <a:pt x="13426" y="24686"/>
                </a:moveTo>
                <a:lnTo>
                  <a:pt x="14086" y="25021"/>
                </a:lnTo>
                <a:cubicBezTo>
                  <a:pt x="14157" y="26121"/>
                  <a:pt x="14271" y="27222"/>
                  <a:pt x="14377" y="28322"/>
                </a:cubicBezTo>
                <a:cubicBezTo>
                  <a:pt x="14157" y="28208"/>
                  <a:pt x="13937" y="28138"/>
                  <a:pt x="13717" y="28067"/>
                </a:cubicBezTo>
                <a:cubicBezTo>
                  <a:pt x="13576" y="26931"/>
                  <a:pt x="13497" y="25787"/>
                  <a:pt x="13426" y="24686"/>
                </a:cubicBezTo>
                <a:close/>
                <a:moveTo>
                  <a:pt x="22265" y="25646"/>
                </a:moveTo>
                <a:lnTo>
                  <a:pt x="22926" y="25972"/>
                </a:lnTo>
                <a:cubicBezTo>
                  <a:pt x="22926" y="26817"/>
                  <a:pt x="22926" y="27627"/>
                  <a:pt x="22961" y="28472"/>
                </a:cubicBezTo>
                <a:cubicBezTo>
                  <a:pt x="22741" y="28393"/>
                  <a:pt x="22565" y="28287"/>
                  <a:pt x="22345" y="28208"/>
                </a:cubicBezTo>
                <a:cubicBezTo>
                  <a:pt x="22301" y="27328"/>
                  <a:pt x="22265" y="26491"/>
                  <a:pt x="22265" y="25646"/>
                </a:cubicBezTo>
                <a:close/>
                <a:moveTo>
                  <a:pt x="27257" y="25972"/>
                </a:moveTo>
                <a:cubicBezTo>
                  <a:pt x="27477" y="26086"/>
                  <a:pt x="27697" y="26227"/>
                  <a:pt x="27917" y="26342"/>
                </a:cubicBezTo>
                <a:cubicBezTo>
                  <a:pt x="27847" y="27037"/>
                  <a:pt x="27768" y="27733"/>
                  <a:pt x="27733" y="28472"/>
                </a:cubicBezTo>
                <a:cubicBezTo>
                  <a:pt x="27512" y="28322"/>
                  <a:pt x="27257" y="28208"/>
                  <a:pt x="27037" y="28067"/>
                </a:cubicBezTo>
                <a:cubicBezTo>
                  <a:pt x="27072" y="27372"/>
                  <a:pt x="27187" y="26632"/>
                  <a:pt x="27257" y="25972"/>
                </a:cubicBezTo>
                <a:close/>
                <a:moveTo>
                  <a:pt x="31624" y="26306"/>
                </a:moveTo>
                <a:lnTo>
                  <a:pt x="31624" y="26306"/>
                </a:lnTo>
                <a:cubicBezTo>
                  <a:pt x="31844" y="26447"/>
                  <a:pt x="32029" y="26562"/>
                  <a:pt x="32249" y="26632"/>
                </a:cubicBezTo>
                <a:cubicBezTo>
                  <a:pt x="32469" y="27328"/>
                  <a:pt x="32610" y="27812"/>
                  <a:pt x="32689" y="28507"/>
                </a:cubicBezTo>
                <a:cubicBezTo>
                  <a:pt x="32469" y="28428"/>
                  <a:pt x="32205" y="28322"/>
                  <a:pt x="31985" y="28252"/>
                </a:cubicBezTo>
                <a:cubicBezTo>
                  <a:pt x="31914" y="27548"/>
                  <a:pt x="31809" y="27037"/>
                  <a:pt x="31624" y="26306"/>
                </a:cubicBezTo>
                <a:close/>
                <a:moveTo>
                  <a:pt x="14122" y="25021"/>
                </a:moveTo>
                <a:lnTo>
                  <a:pt x="14122" y="25021"/>
                </a:lnTo>
                <a:cubicBezTo>
                  <a:pt x="14271" y="25091"/>
                  <a:pt x="14377" y="25171"/>
                  <a:pt x="14527" y="25241"/>
                </a:cubicBezTo>
                <a:cubicBezTo>
                  <a:pt x="14641" y="25276"/>
                  <a:pt x="14747" y="25347"/>
                  <a:pt x="14861" y="25426"/>
                </a:cubicBezTo>
                <a:lnTo>
                  <a:pt x="15187" y="28613"/>
                </a:lnTo>
                <a:cubicBezTo>
                  <a:pt x="15081" y="28578"/>
                  <a:pt x="14932" y="28543"/>
                  <a:pt x="14817" y="28472"/>
                </a:cubicBezTo>
                <a:cubicBezTo>
                  <a:pt x="14676" y="28428"/>
                  <a:pt x="14562" y="28393"/>
                  <a:pt x="14456" y="28322"/>
                </a:cubicBezTo>
                <a:cubicBezTo>
                  <a:pt x="14307" y="27222"/>
                  <a:pt x="14236" y="26121"/>
                  <a:pt x="14122" y="25021"/>
                </a:cubicBezTo>
                <a:close/>
                <a:moveTo>
                  <a:pt x="696" y="24141"/>
                </a:moveTo>
                <a:lnTo>
                  <a:pt x="696" y="24141"/>
                </a:lnTo>
                <a:cubicBezTo>
                  <a:pt x="951" y="24211"/>
                  <a:pt x="1171" y="24290"/>
                  <a:pt x="1391" y="24325"/>
                </a:cubicBezTo>
                <a:cubicBezTo>
                  <a:pt x="1435" y="25787"/>
                  <a:pt x="1435" y="27257"/>
                  <a:pt x="1470" y="28727"/>
                </a:cubicBezTo>
                <a:cubicBezTo>
                  <a:pt x="1215" y="28692"/>
                  <a:pt x="995" y="28613"/>
                  <a:pt x="775" y="28578"/>
                </a:cubicBezTo>
                <a:cubicBezTo>
                  <a:pt x="731" y="27072"/>
                  <a:pt x="731" y="25611"/>
                  <a:pt x="696" y="24141"/>
                </a:cubicBezTo>
                <a:close/>
                <a:moveTo>
                  <a:pt x="22961" y="26007"/>
                </a:moveTo>
                <a:lnTo>
                  <a:pt x="22961" y="26007"/>
                </a:lnTo>
                <a:cubicBezTo>
                  <a:pt x="23075" y="26086"/>
                  <a:pt x="23225" y="26121"/>
                  <a:pt x="23331" y="26192"/>
                </a:cubicBezTo>
                <a:cubicBezTo>
                  <a:pt x="23401" y="26227"/>
                  <a:pt x="23480" y="26271"/>
                  <a:pt x="23586" y="26306"/>
                </a:cubicBezTo>
                <a:cubicBezTo>
                  <a:pt x="23551" y="27152"/>
                  <a:pt x="23586" y="27953"/>
                  <a:pt x="23586" y="28763"/>
                </a:cubicBezTo>
                <a:cubicBezTo>
                  <a:pt x="23401" y="28692"/>
                  <a:pt x="23225" y="28578"/>
                  <a:pt x="23040" y="28507"/>
                </a:cubicBezTo>
                <a:cubicBezTo>
                  <a:pt x="23005" y="27662"/>
                  <a:pt x="22961" y="26817"/>
                  <a:pt x="22961" y="26007"/>
                </a:cubicBezTo>
                <a:close/>
                <a:moveTo>
                  <a:pt x="27988" y="26377"/>
                </a:moveTo>
                <a:cubicBezTo>
                  <a:pt x="28067" y="26412"/>
                  <a:pt x="28138" y="26447"/>
                  <a:pt x="28173" y="26491"/>
                </a:cubicBezTo>
                <a:cubicBezTo>
                  <a:pt x="28322" y="26562"/>
                  <a:pt x="28428" y="26632"/>
                  <a:pt x="28578" y="26711"/>
                </a:cubicBezTo>
                <a:cubicBezTo>
                  <a:pt x="28463" y="27407"/>
                  <a:pt x="28393" y="28102"/>
                  <a:pt x="28358" y="28798"/>
                </a:cubicBezTo>
                <a:cubicBezTo>
                  <a:pt x="28173" y="28692"/>
                  <a:pt x="27988" y="28578"/>
                  <a:pt x="27803" y="28507"/>
                </a:cubicBezTo>
                <a:lnTo>
                  <a:pt x="27768" y="28472"/>
                </a:lnTo>
                <a:cubicBezTo>
                  <a:pt x="27847" y="27768"/>
                  <a:pt x="27882" y="27072"/>
                  <a:pt x="27988" y="26377"/>
                </a:cubicBezTo>
                <a:close/>
                <a:moveTo>
                  <a:pt x="32319" y="26667"/>
                </a:moveTo>
                <a:cubicBezTo>
                  <a:pt x="32575" y="26817"/>
                  <a:pt x="32795" y="26931"/>
                  <a:pt x="33050" y="27002"/>
                </a:cubicBezTo>
                <a:cubicBezTo>
                  <a:pt x="33270" y="27662"/>
                  <a:pt x="33420" y="28138"/>
                  <a:pt x="33490" y="28798"/>
                </a:cubicBezTo>
                <a:cubicBezTo>
                  <a:pt x="33305" y="28763"/>
                  <a:pt x="33165" y="28692"/>
                  <a:pt x="33015" y="28648"/>
                </a:cubicBezTo>
                <a:cubicBezTo>
                  <a:pt x="32945" y="28613"/>
                  <a:pt x="32830" y="28578"/>
                  <a:pt x="32760" y="28543"/>
                </a:cubicBezTo>
                <a:cubicBezTo>
                  <a:pt x="32689" y="27847"/>
                  <a:pt x="32540" y="27328"/>
                  <a:pt x="32319" y="26667"/>
                </a:cubicBezTo>
                <a:close/>
                <a:moveTo>
                  <a:pt x="14932" y="25461"/>
                </a:moveTo>
                <a:lnTo>
                  <a:pt x="14932" y="25461"/>
                </a:lnTo>
                <a:cubicBezTo>
                  <a:pt x="15117" y="25532"/>
                  <a:pt x="15257" y="25611"/>
                  <a:pt x="15442" y="25716"/>
                </a:cubicBezTo>
                <a:cubicBezTo>
                  <a:pt x="15521" y="26747"/>
                  <a:pt x="15627" y="27812"/>
                  <a:pt x="15777" y="28833"/>
                </a:cubicBezTo>
                <a:cubicBezTo>
                  <a:pt x="15592" y="28798"/>
                  <a:pt x="15442" y="28727"/>
                  <a:pt x="15257" y="28648"/>
                </a:cubicBezTo>
                <a:lnTo>
                  <a:pt x="14932" y="25461"/>
                </a:lnTo>
                <a:close/>
                <a:moveTo>
                  <a:pt x="1470" y="24361"/>
                </a:moveTo>
                <a:lnTo>
                  <a:pt x="1470" y="24361"/>
                </a:lnTo>
                <a:cubicBezTo>
                  <a:pt x="1690" y="24431"/>
                  <a:pt x="1911" y="24510"/>
                  <a:pt x="2131" y="24581"/>
                </a:cubicBezTo>
                <a:cubicBezTo>
                  <a:pt x="2166" y="26051"/>
                  <a:pt x="2201" y="27512"/>
                  <a:pt x="2236" y="28948"/>
                </a:cubicBezTo>
                <a:cubicBezTo>
                  <a:pt x="1981" y="28868"/>
                  <a:pt x="1761" y="28798"/>
                  <a:pt x="1506" y="28763"/>
                </a:cubicBezTo>
                <a:cubicBezTo>
                  <a:pt x="1506" y="27292"/>
                  <a:pt x="1470" y="25831"/>
                  <a:pt x="1470" y="24361"/>
                </a:cubicBezTo>
                <a:close/>
                <a:moveTo>
                  <a:pt x="15477" y="25716"/>
                </a:moveTo>
                <a:lnTo>
                  <a:pt x="15477" y="25716"/>
                </a:lnTo>
                <a:cubicBezTo>
                  <a:pt x="15557" y="25752"/>
                  <a:pt x="15627" y="25787"/>
                  <a:pt x="15662" y="25831"/>
                </a:cubicBezTo>
                <a:cubicBezTo>
                  <a:pt x="15742" y="25866"/>
                  <a:pt x="15847" y="25901"/>
                  <a:pt x="15918" y="25937"/>
                </a:cubicBezTo>
                <a:cubicBezTo>
                  <a:pt x="15997" y="26967"/>
                  <a:pt x="16103" y="27988"/>
                  <a:pt x="16252" y="29018"/>
                </a:cubicBezTo>
                <a:cubicBezTo>
                  <a:pt x="16182" y="28983"/>
                  <a:pt x="16103" y="28948"/>
                  <a:pt x="16032" y="28948"/>
                </a:cubicBezTo>
                <a:cubicBezTo>
                  <a:pt x="15962" y="28912"/>
                  <a:pt x="15882" y="28868"/>
                  <a:pt x="15847" y="28868"/>
                </a:cubicBezTo>
                <a:cubicBezTo>
                  <a:pt x="15698" y="27812"/>
                  <a:pt x="15592" y="26782"/>
                  <a:pt x="15477" y="25716"/>
                </a:cubicBezTo>
                <a:close/>
                <a:moveTo>
                  <a:pt x="23621" y="26342"/>
                </a:moveTo>
                <a:lnTo>
                  <a:pt x="23621" y="26342"/>
                </a:lnTo>
                <a:cubicBezTo>
                  <a:pt x="23841" y="26447"/>
                  <a:pt x="24026" y="26562"/>
                  <a:pt x="24246" y="26667"/>
                </a:cubicBezTo>
                <a:cubicBezTo>
                  <a:pt x="24211" y="27477"/>
                  <a:pt x="24211" y="28287"/>
                  <a:pt x="24211" y="29088"/>
                </a:cubicBezTo>
                <a:cubicBezTo>
                  <a:pt x="24141" y="29053"/>
                  <a:pt x="24105" y="29018"/>
                  <a:pt x="24026" y="28983"/>
                </a:cubicBezTo>
                <a:lnTo>
                  <a:pt x="23665" y="28798"/>
                </a:lnTo>
                <a:cubicBezTo>
                  <a:pt x="23621" y="27988"/>
                  <a:pt x="23621" y="27187"/>
                  <a:pt x="23621" y="26342"/>
                </a:cubicBezTo>
                <a:close/>
                <a:moveTo>
                  <a:pt x="2201" y="24616"/>
                </a:moveTo>
                <a:cubicBezTo>
                  <a:pt x="2421" y="24686"/>
                  <a:pt x="2641" y="24766"/>
                  <a:pt x="2861" y="24871"/>
                </a:cubicBezTo>
                <a:cubicBezTo>
                  <a:pt x="2897" y="26306"/>
                  <a:pt x="2932" y="27733"/>
                  <a:pt x="2976" y="29168"/>
                </a:cubicBezTo>
                <a:cubicBezTo>
                  <a:pt x="2756" y="29088"/>
                  <a:pt x="2536" y="29053"/>
                  <a:pt x="2272" y="28983"/>
                </a:cubicBezTo>
                <a:cubicBezTo>
                  <a:pt x="2236" y="27512"/>
                  <a:pt x="2236" y="26086"/>
                  <a:pt x="2201" y="24616"/>
                </a:cubicBezTo>
                <a:close/>
                <a:moveTo>
                  <a:pt x="28613" y="26747"/>
                </a:moveTo>
                <a:lnTo>
                  <a:pt x="29273" y="27072"/>
                </a:lnTo>
                <a:cubicBezTo>
                  <a:pt x="29238" y="27812"/>
                  <a:pt x="29203" y="28507"/>
                  <a:pt x="29203" y="29168"/>
                </a:cubicBezTo>
                <a:cubicBezTo>
                  <a:pt x="28948" y="29053"/>
                  <a:pt x="28683" y="28948"/>
                  <a:pt x="28428" y="28798"/>
                </a:cubicBezTo>
                <a:cubicBezTo>
                  <a:pt x="28463" y="28138"/>
                  <a:pt x="28543" y="27442"/>
                  <a:pt x="28613" y="26747"/>
                </a:cubicBezTo>
                <a:close/>
                <a:moveTo>
                  <a:pt x="15962" y="25972"/>
                </a:moveTo>
                <a:lnTo>
                  <a:pt x="15962" y="25972"/>
                </a:lnTo>
                <a:cubicBezTo>
                  <a:pt x="16182" y="26051"/>
                  <a:pt x="16402" y="26157"/>
                  <a:pt x="16622" y="26227"/>
                </a:cubicBezTo>
                <a:cubicBezTo>
                  <a:pt x="16692" y="27222"/>
                  <a:pt x="16798" y="28208"/>
                  <a:pt x="16948" y="29238"/>
                </a:cubicBezTo>
                <a:cubicBezTo>
                  <a:pt x="16728" y="29168"/>
                  <a:pt x="16508" y="29088"/>
                  <a:pt x="16323" y="29018"/>
                </a:cubicBezTo>
                <a:cubicBezTo>
                  <a:pt x="16182" y="27988"/>
                  <a:pt x="16067" y="26967"/>
                  <a:pt x="15962" y="25972"/>
                </a:cubicBezTo>
                <a:close/>
                <a:moveTo>
                  <a:pt x="2932" y="24871"/>
                </a:moveTo>
                <a:lnTo>
                  <a:pt x="2932" y="24871"/>
                </a:lnTo>
                <a:cubicBezTo>
                  <a:pt x="3152" y="24986"/>
                  <a:pt x="3372" y="25056"/>
                  <a:pt x="3636" y="25171"/>
                </a:cubicBezTo>
                <a:cubicBezTo>
                  <a:pt x="3671" y="26562"/>
                  <a:pt x="3707" y="27988"/>
                  <a:pt x="3742" y="29423"/>
                </a:cubicBezTo>
                <a:cubicBezTo>
                  <a:pt x="3522" y="29353"/>
                  <a:pt x="3266" y="29273"/>
                  <a:pt x="3046" y="29203"/>
                </a:cubicBezTo>
                <a:cubicBezTo>
                  <a:pt x="3011" y="27768"/>
                  <a:pt x="2976" y="26342"/>
                  <a:pt x="2932" y="24871"/>
                </a:cubicBezTo>
                <a:close/>
                <a:moveTo>
                  <a:pt x="24325" y="26711"/>
                </a:moveTo>
                <a:cubicBezTo>
                  <a:pt x="24502" y="26817"/>
                  <a:pt x="24686" y="26931"/>
                  <a:pt x="24907" y="27002"/>
                </a:cubicBezTo>
                <a:cubicBezTo>
                  <a:pt x="24871" y="27812"/>
                  <a:pt x="24836" y="28578"/>
                  <a:pt x="24836" y="29423"/>
                </a:cubicBezTo>
                <a:cubicBezTo>
                  <a:pt x="24651" y="29308"/>
                  <a:pt x="24466" y="29203"/>
                  <a:pt x="24281" y="29132"/>
                </a:cubicBezTo>
                <a:cubicBezTo>
                  <a:pt x="24246" y="28322"/>
                  <a:pt x="24281" y="27512"/>
                  <a:pt x="24325" y="26711"/>
                </a:cubicBezTo>
                <a:close/>
                <a:moveTo>
                  <a:pt x="16657" y="26271"/>
                </a:moveTo>
                <a:lnTo>
                  <a:pt x="16657" y="26271"/>
                </a:lnTo>
                <a:cubicBezTo>
                  <a:pt x="16877" y="26342"/>
                  <a:pt x="17097" y="26412"/>
                  <a:pt x="17353" y="26526"/>
                </a:cubicBezTo>
                <a:cubicBezTo>
                  <a:pt x="17423" y="27477"/>
                  <a:pt x="17573" y="28472"/>
                  <a:pt x="17722" y="29458"/>
                </a:cubicBezTo>
                <a:cubicBezTo>
                  <a:pt x="17458" y="29388"/>
                  <a:pt x="17238" y="29308"/>
                  <a:pt x="17018" y="29238"/>
                </a:cubicBezTo>
                <a:cubicBezTo>
                  <a:pt x="16877" y="28252"/>
                  <a:pt x="16763" y="27257"/>
                  <a:pt x="16657" y="26271"/>
                </a:cubicBezTo>
                <a:close/>
                <a:moveTo>
                  <a:pt x="29308" y="27108"/>
                </a:moveTo>
                <a:cubicBezTo>
                  <a:pt x="29493" y="27222"/>
                  <a:pt x="29678" y="27292"/>
                  <a:pt x="29863" y="27372"/>
                </a:cubicBezTo>
                <a:lnTo>
                  <a:pt x="29863" y="29458"/>
                </a:lnTo>
                <a:cubicBezTo>
                  <a:pt x="29678" y="29388"/>
                  <a:pt x="29458" y="29308"/>
                  <a:pt x="29238" y="29203"/>
                </a:cubicBezTo>
                <a:cubicBezTo>
                  <a:pt x="29273" y="28543"/>
                  <a:pt x="29273" y="27847"/>
                  <a:pt x="29308" y="27108"/>
                </a:cubicBezTo>
                <a:close/>
                <a:moveTo>
                  <a:pt x="17388" y="26526"/>
                </a:moveTo>
                <a:cubicBezTo>
                  <a:pt x="17608" y="26597"/>
                  <a:pt x="17828" y="26711"/>
                  <a:pt x="18048" y="26782"/>
                </a:cubicBezTo>
                <a:cubicBezTo>
                  <a:pt x="18163" y="27733"/>
                  <a:pt x="18268" y="28692"/>
                  <a:pt x="18418" y="29643"/>
                </a:cubicBezTo>
                <a:cubicBezTo>
                  <a:pt x="18198" y="29573"/>
                  <a:pt x="17978" y="29529"/>
                  <a:pt x="17758" y="29458"/>
                </a:cubicBezTo>
                <a:cubicBezTo>
                  <a:pt x="17608" y="28507"/>
                  <a:pt x="17502" y="27512"/>
                  <a:pt x="17388" y="26526"/>
                </a:cubicBezTo>
                <a:close/>
                <a:moveTo>
                  <a:pt x="3671" y="25171"/>
                </a:moveTo>
                <a:lnTo>
                  <a:pt x="3671" y="25171"/>
                </a:lnTo>
                <a:cubicBezTo>
                  <a:pt x="3891" y="25276"/>
                  <a:pt x="4112" y="25347"/>
                  <a:pt x="4367" y="25461"/>
                </a:cubicBezTo>
                <a:cubicBezTo>
                  <a:pt x="4402" y="26852"/>
                  <a:pt x="4437" y="28287"/>
                  <a:pt x="4517" y="29678"/>
                </a:cubicBezTo>
                <a:cubicBezTo>
                  <a:pt x="4402" y="29643"/>
                  <a:pt x="4332" y="29608"/>
                  <a:pt x="4252" y="29608"/>
                </a:cubicBezTo>
                <a:cubicBezTo>
                  <a:pt x="4112" y="29529"/>
                  <a:pt x="3962" y="29493"/>
                  <a:pt x="3812" y="29458"/>
                </a:cubicBezTo>
                <a:cubicBezTo>
                  <a:pt x="3742" y="28032"/>
                  <a:pt x="3707" y="26597"/>
                  <a:pt x="3671" y="25171"/>
                </a:cubicBezTo>
                <a:close/>
                <a:moveTo>
                  <a:pt x="29934" y="27407"/>
                </a:moveTo>
                <a:cubicBezTo>
                  <a:pt x="30118" y="27512"/>
                  <a:pt x="30339" y="27592"/>
                  <a:pt x="30559" y="27697"/>
                </a:cubicBezTo>
                <a:cubicBezTo>
                  <a:pt x="30523" y="27917"/>
                  <a:pt x="30523" y="28138"/>
                  <a:pt x="30488" y="28428"/>
                </a:cubicBezTo>
                <a:cubicBezTo>
                  <a:pt x="30488" y="28833"/>
                  <a:pt x="30444" y="29238"/>
                  <a:pt x="30444" y="29678"/>
                </a:cubicBezTo>
                <a:cubicBezTo>
                  <a:pt x="30268" y="29643"/>
                  <a:pt x="30083" y="29573"/>
                  <a:pt x="29934" y="29493"/>
                </a:cubicBezTo>
                <a:cubicBezTo>
                  <a:pt x="29898" y="28798"/>
                  <a:pt x="29898" y="28102"/>
                  <a:pt x="29934" y="27407"/>
                </a:cubicBezTo>
                <a:close/>
                <a:moveTo>
                  <a:pt x="24942" y="27037"/>
                </a:moveTo>
                <a:cubicBezTo>
                  <a:pt x="25162" y="27152"/>
                  <a:pt x="25347" y="27257"/>
                  <a:pt x="25532" y="27372"/>
                </a:cubicBezTo>
                <a:cubicBezTo>
                  <a:pt x="25496" y="28138"/>
                  <a:pt x="25461" y="28948"/>
                  <a:pt x="25461" y="29713"/>
                </a:cubicBezTo>
                <a:cubicBezTo>
                  <a:pt x="25276" y="29643"/>
                  <a:pt x="25091" y="29529"/>
                  <a:pt x="24907" y="29423"/>
                </a:cubicBezTo>
                <a:cubicBezTo>
                  <a:pt x="24907" y="28613"/>
                  <a:pt x="24907" y="27812"/>
                  <a:pt x="24942" y="27037"/>
                </a:cubicBezTo>
                <a:close/>
                <a:moveTo>
                  <a:pt x="18119" y="26782"/>
                </a:moveTo>
                <a:cubicBezTo>
                  <a:pt x="18304" y="26852"/>
                  <a:pt x="18488" y="26931"/>
                  <a:pt x="18673" y="26967"/>
                </a:cubicBezTo>
                <a:cubicBezTo>
                  <a:pt x="18779" y="27917"/>
                  <a:pt x="18893" y="28868"/>
                  <a:pt x="19043" y="29793"/>
                </a:cubicBezTo>
                <a:cubicBezTo>
                  <a:pt x="18858" y="29749"/>
                  <a:pt x="18673" y="29713"/>
                  <a:pt x="18488" y="29643"/>
                </a:cubicBezTo>
                <a:cubicBezTo>
                  <a:pt x="18339" y="28692"/>
                  <a:pt x="18233" y="27733"/>
                  <a:pt x="18119" y="26782"/>
                </a:cubicBezTo>
                <a:close/>
                <a:moveTo>
                  <a:pt x="4402" y="25461"/>
                </a:moveTo>
                <a:lnTo>
                  <a:pt x="4402" y="25461"/>
                </a:lnTo>
                <a:cubicBezTo>
                  <a:pt x="4473" y="25496"/>
                  <a:pt x="4552" y="25532"/>
                  <a:pt x="4622" y="25567"/>
                </a:cubicBezTo>
                <a:cubicBezTo>
                  <a:pt x="4772" y="25646"/>
                  <a:pt x="4913" y="25681"/>
                  <a:pt x="5062" y="25752"/>
                </a:cubicBezTo>
                <a:cubicBezTo>
                  <a:pt x="5133" y="27152"/>
                  <a:pt x="5177" y="28543"/>
                  <a:pt x="5247" y="29934"/>
                </a:cubicBezTo>
                <a:cubicBezTo>
                  <a:pt x="5027" y="29863"/>
                  <a:pt x="4807" y="29749"/>
                  <a:pt x="4552" y="29678"/>
                </a:cubicBezTo>
                <a:cubicBezTo>
                  <a:pt x="4517" y="28287"/>
                  <a:pt x="4437" y="26887"/>
                  <a:pt x="4402" y="25461"/>
                </a:cubicBezTo>
                <a:close/>
                <a:moveTo>
                  <a:pt x="30594" y="27733"/>
                </a:moveTo>
                <a:cubicBezTo>
                  <a:pt x="30779" y="27812"/>
                  <a:pt x="30964" y="27882"/>
                  <a:pt x="31104" y="27953"/>
                </a:cubicBezTo>
                <a:cubicBezTo>
                  <a:pt x="31149" y="28287"/>
                  <a:pt x="31149" y="28613"/>
                  <a:pt x="31149" y="28948"/>
                </a:cubicBezTo>
                <a:lnTo>
                  <a:pt x="31149" y="29969"/>
                </a:lnTo>
                <a:cubicBezTo>
                  <a:pt x="30928" y="29898"/>
                  <a:pt x="30708" y="29793"/>
                  <a:pt x="30488" y="29713"/>
                </a:cubicBezTo>
                <a:cubicBezTo>
                  <a:pt x="30488" y="29273"/>
                  <a:pt x="30523" y="28833"/>
                  <a:pt x="30559" y="28428"/>
                </a:cubicBezTo>
                <a:cubicBezTo>
                  <a:pt x="30594" y="28138"/>
                  <a:pt x="30594" y="27917"/>
                  <a:pt x="30594" y="27733"/>
                </a:cubicBezTo>
                <a:close/>
                <a:moveTo>
                  <a:pt x="18744" y="27002"/>
                </a:moveTo>
                <a:lnTo>
                  <a:pt x="18744" y="27002"/>
                </a:lnTo>
                <a:cubicBezTo>
                  <a:pt x="18964" y="27072"/>
                  <a:pt x="19184" y="27152"/>
                  <a:pt x="19404" y="27222"/>
                </a:cubicBezTo>
                <a:lnTo>
                  <a:pt x="19439" y="27222"/>
                </a:lnTo>
                <a:cubicBezTo>
                  <a:pt x="19554" y="28138"/>
                  <a:pt x="19659" y="29088"/>
                  <a:pt x="19809" y="30013"/>
                </a:cubicBezTo>
                <a:cubicBezTo>
                  <a:pt x="19589" y="29934"/>
                  <a:pt x="19334" y="29863"/>
                  <a:pt x="19114" y="29828"/>
                </a:cubicBezTo>
                <a:cubicBezTo>
                  <a:pt x="18964" y="28868"/>
                  <a:pt x="18823" y="27917"/>
                  <a:pt x="18744" y="27002"/>
                </a:cubicBezTo>
                <a:close/>
                <a:moveTo>
                  <a:pt x="25602" y="27372"/>
                </a:moveTo>
                <a:cubicBezTo>
                  <a:pt x="25822" y="27512"/>
                  <a:pt x="26042" y="27627"/>
                  <a:pt x="26262" y="27733"/>
                </a:cubicBezTo>
                <a:cubicBezTo>
                  <a:pt x="26192" y="28507"/>
                  <a:pt x="26157" y="29273"/>
                  <a:pt x="26157" y="30048"/>
                </a:cubicBezTo>
                <a:cubicBezTo>
                  <a:pt x="25972" y="29969"/>
                  <a:pt x="25752" y="29863"/>
                  <a:pt x="25532" y="29749"/>
                </a:cubicBezTo>
                <a:cubicBezTo>
                  <a:pt x="25532" y="28948"/>
                  <a:pt x="25567" y="28173"/>
                  <a:pt x="25602" y="27372"/>
                </a:cubicBezTo>
                <a:close/>
                <a:moveTo>
                  <a:pt x="5133" y="25787"/>
                </a:moveTo>
                <a:lnTo>
                  <a:pt x="5133" y="25787"/>
                </a:lnTo>
                <a:cubicBezTo>
                  <a:pt x="5282" y="25831"/>
                  <a:pt x="5432" y="25901"/>
                  <a:pt x="5617" y="25972"/>
                </a:cubicBezTo>
                <a:cubicBezTo>
                  <a:pt x="5652" y="27328"/>
                  <a:pt x="5723" y="28727"/>
                  <a:pt x="5793" y="30083"/>
                </a:cubicBezTo>
                <a:cubicBezTo>
                  <a:pt x="5652" y="30048"/>
                  <a:pt x="5467" y="29969"/>
                  <a:pt x="5318" y="29934"/>
                </a:cubicBezTo>
                <a:cubicBezTo>
                  <a:pt x="5247" y="28543"/>
                  <a:pt x="5177" y="27187"/>
                  <a:pt x="5133" y="25787"/>
                </a:cubicBezTo>
                <a:close/>
                <a:moveTo>
                  <a:pt x="19518" y="27257"/>
                </a:moveTo>
                <a:lnTo>
                  <a:pt x="19518" y="27257"/>
                </a:lnTo>
                <a:cubicBezTo>
                  <a:pt x="19703" y="27328"/>
                  <a:pt x="19923" y="27372"/>
                  <a:pt x="20100" y="27442"/>
                </a:cubicBezTo>
                <a:cubicBezTo>
                  <a:pt x="20214" y="28358"/>
                  <a:pt x="20320" y="29273"/>
                  <a:pt x="20469" y="30189"/>
                </a:cubicBezTo>
                <a:cubicBezTo>
                  <a:pt x="20284" y="30118"/>
                  <a:pt x="20064" y="30083"/>
                  <a:pt x="19879" y="30013"/>
                </a:cubicBezTo>
                <a:cubicBezTo>
                  <a:pt x="19739" y="29088"/>
                  <a:pt x="19589" y="28173"/>
                  <a:pt x="19518" y="27257"/>
                </a:cubicBezTo>
                <a:close/>
                <a:moveTo>
                  <a:pt x="31184" y="27953"/>
                </a:moveTo>
                <a:cubicBezTo>
                  <a:pt x="31439" y="28067"/>
                  <a:pt x="31694" y="28173"/>
                  <a:pt x="31950" y="28287"/>
                </a:cubicBezTo>
                <a:cubicBezTo>
                  <a:pt x="31950" y="28393"/>
                  <a:pt x="31950" y="28543"/>
                  <a:pt x="31985" y="28692"/>
                </a:cubicBezTo>
                <a:cubicBezTo>
                  <a:pt x="31985" y="29053"/>
                  <a:pt x="31985" y="29458"/>
                  <a:pt x="31950" y="29828"/>
                </a:cubicBezTo>
                <a:lnTo>
                  <a:pt x="31950" y="30268"/>
                </a:lnTo>
                <a:cubicBezTo>
                  <a:pt x="31765" y="30189"/>
                  <a:pt x="31545" y="30118"/>
                  <a:pt x="31369" y="30048"/>
                </a:cubicBezTo>
                <a:cubicBezTo>
                  <a:pt x="31325" y="30048"/>
                  <a:pt x="31254" y="30013"/>
                  <a:pt x="31219" y="30013"/>
                </a:cubicBezTo>
                <a:cubicBezTo>
                  <a:pt x="31219" y="29643"/>
                  <a:pt x="31219" y="29273"/>
                  <a:pt x="31184" y="28948"/>
                </a:cubicBezTo>
                <a:lnTo>
                  <a:pt x="31184" y="27953"/>
                </a:lnTo>
                <a:close/>
                <a:moveTo>
                  <a:pt x="5652" y="26007"/>
                </a:moveTo>
                <a:lnTo>
                  <a:pt x="5652" y="26007"/>
                </a:lnTo>
                <a:cubicBezTo>
                  <a:pt x="5872" y="26086"/>
                  <a:pt x="6057" y="26157"/>
                  <a:pt x="6277" y="26227"/>
                </a:cubicBezTo>
                <a:cubicBezTo>
                  <a:pt x="6348" y="27592"/>
                  <a:pt x="6418" y="28948"/>
                  <a:pt x="6497" y="30303"/>
                </a:cubicBezTo>
                <a:cubicBezTo>
                  <a:pt x="6277" y="30233"/>
                  <a:pt x="6057" y="30189"/>
                  <a:pt x="5872" y="30118"/>
                </a:cubicBezTo>
                <a:cubicBezTo>
                  <a:pt x="5793" y="28727"/>
                  <a:pt x="5723" y="27372"/>
                  <a:pt x="5652" y="26007"/>
                </a:cubicBezTo>
                <a:close/>
                <a:moveTo>
                  <a:pt x="20179" y="27477"/>
                </a:moveTo>
                <a:lnTo>
                  <a:pt x="20179" y="27477"/>
                </a:lnTo>
                <a:cubicBezTo>
                  <a:pt x="20434" y="27548"/>
                  <a:pt x="20725" y="27662"/>
                  <a:pt x="20980" y="27733"/>
                </a:cubicBezTo>
                <a:cubicBezTo>
                  <a:pt x="21024" y="28613"/>
                  <a:pt x="21130" y="29493"/>
                  <a:pt x="21244" y="30409"/>
                </a:cubicBezTo>
                <a:cubicBezTo>
                  <a:pt x="20980" y="30339"/>
                  <a:pt x="20760" y="30268"/>
                  <a:pt x="20540" y="30189"/>
                </a:cubicBezTo>
                <a:cubicBezTo>
                  <a:pt x="20399" y="29273"/>
                  <a:pt x="20249" y="28393"/>
                  <a:pt x="20179" y="27477"/>
                </a:cubicBezTo>
                <a:close/>
                <a:moveTo>
                  <a:pt x="26306" y="27768"/>
                </a:moveTo>
                <a:lnTo>
                  <a:pt x="26967" y="28102"/>
                </a:lnTo>
                <a:cubicBezTo>
                  <a:pt x="26923" y="28833"/>
                  <a:pt x="26887" y="29608"/>
                  <a:pt x="26887" y="30409"/>
                </a:cubicBezTo>
                <a:lnTo>
                  <a:pt x="26227" y="30083"/>
                </a:lnTo>
                <a:cubicBezTo>
                  <a:pt x="26227" y="29308"/>
                  <a:pt x="26262" y="28543"/>
                  <a:pt x="26306" y="27768"/>
                </a:cubicBezTo>
                <a:close/>
                <a:moveTo>
                  <a:pt x="6348" y="26271"/>
                </a:moveTo>
                <a:lnTo>
                  <a:pt x="6348" y="26271"/>
                </a:lnTo>
                <a:cubicBezTo>
                  <a:pt x="6568" y="26342"/>
                  <a:pt x="6753" y="26412"/>
                  <a:pt x="6973" y="26526"/>
                </a:cubicBezTo>
                <a:cubicBezTo>
                  <a:pt x="7043" y="27847"/>
                  <a:pt x="7158" y="29168"/>
                  <a:pt x="7228" y="30488"/>
                </a:cubicBezTo>
                <a:cubicBezTo>
                  <a:pt x="7008" y="30453"/>
                  <a:pt x="6788" y="30374"/>
                  <a:pt x="6568" y="30303"/>
                </a:cubicBezTo>
                <a:cubicBezTo>
                  <a:pt x="6453" y="28983"/>
                  <a:pt x="6383" y="27627"/>
                  <a:pt x="6348" y="26271"/>
                </a:cubicBezTo>
                <a:close/>
                <a:moveTo>
                  <a:pt x="31985" y="28287"/>
                </a:moveTo>
                <a:cubicBezTo>
                  <a:pt x="32249" y="28393"/>
                  <a:pt x="32469" y="28472"/>
                  <a:pt x="32689" y="28578"/>
                </a:cubicBezTo>
                <a:cubicBezTo>
                  <a:pt x="32724" y="28692"/>
                  <a:pt x="32724" y="28798"/>
                  <a:pt x="32724" y="28948"/>
                </a:cubicBezTo>
                <a:cubicBezTo>
                  <a:pt x="32760" y="29308"/>
                  <a:pt x="32724" y="29713"/>
                  <a:pt x="32689" y="30083"/>
                </a:cubicBezTo>
                <a:lnTo>
                  <a:pt x="32689" y="30559"/>
                </a:lnTo>
                <a:cubicBezTo>
                  <a:pt x="32469" y="30488"/>
                  <a:pt x="32205" y="30374"/>
                  <a:pt x="31985" y="30303"/>
                </a:cubicBezTo>
                <a:cubicBezTo>
                  <a:pt x="31985" y="30154"/>
                  <a:pt x="32029" y="29969"/>
                  <a:pt x="32029" y="29828"/>
                </a:cubicBezTo>
                <a:cubicBezTo>
                  <a:pt x="32029" y="29458"/>
                  <a:pt x="32064" y="29053"/>
                  <a:pt x="32029" y="28692"/>
                </a:cubicBezTo>
                <a:cubicBezTo>
                  <a:pt x="32029" y="28543"/>
                  <a:pt x="32029" y="28428"/>
                  <a:pt x="31985" y="28287"/>
                </a:cubicBezTo>
                <a:close/>
                <a:moveTo>
                  <a:pt x="21024" y="27768"/>
                </a:moveTo>
                <a:lnTo>
                  <a:pt x="21024" y="27768"/>
                </a:lnTo>
                <a:cubicBezTo>
                  <a:pt x="21244" y="27847"/>
                  <a:pt x="21420" y="27917"/>
                  <a:pt x="21640" y="27988"/>
                </a:cubicBezTo>
                <a:cubicBezTo>
                  <a:pt x="21684" y="28868"/>
                  <a:pt x="21755" y="29713"/>
                  <a:pt x="21860" y="30594"/>
                </a:cubicBezTo>
                <a:cubicBezTo>
                  <a:pt x="21684" y="30523"/>
                  <a:pt x="21499" y="30488"/>
                  <a:pt x="21279" y="30409"/>
                </a:cubicBezTo>
                <a:cubicBezTo>
                  <a:pt x="21165" y="29529"/>
                  <a:pt x="21094" y="28648"/>
                  <a:pt x="21024" y="27768"/>
                </a:cubicBezTo>
                <a:close/>
                <a:moveTo>
                  <a:pt x="7043" y="26526"/>
                </a:moveTo>
                <a:lnTo>
                  <a:pt x="7043" y="26526"/>
                </a:lnTo>
                <a:cubicBezTo>
                  <a:pt x="7263" y="26597"/>
                  <a:pt x="7519" y="26711"/>
                  <a:pt x="7774" y="26782"/>
                </a:cubicBezTo>
                <a:cubicBezTo>
                  <a:pt x="7853" y="28067"/>
                  <a:pt x="7924" y="29388"/>
                  <a:pt x="8038" y="30708"/>
                </a:cubicBezTo>
                <a:cubicBezTo>
                  <a:pt x="7774" y="30629"/>
                  <a:pt x="7519" y="30559"/>
                  <a:pt x="7299" y="30523"/>
                </a:cubicBezTo>
                <a:cubicBezTo>
                  <a:pt x="7193" y="29203"/>
                  <a:pt x="7114" y="27847"/>
                  <a:pt x="7043" y="26526"/>
                </a:cubicBezTo>
                <a:close/>
                <a:moveTo>
                  <a:pt x="27037" y="28138"/>
                </a:moveTo>
                <a:cubicBezTo>
                  <a:pt x="27257" y="28287"/>
                  <a:pt x="27512" y="28393"/>
                  <a:pt x="27733" y="28507"/>
                </a:cubicBezTo>
                <a:cubicBezTo>
                  <a:pt x="27697" y="29273"/>
                  <a:pt x="27662" y="30013"/>
                  <a:pt x="27697" y="30744"/>
                </a:cubicBezTo>
                <a:cubicBezTo>
                  <a:pt x="27442" y="30629"/>
                  <a:pt x="27187" y="30523"/>
                  <a:pt x="26967" y="30409"/>
                </a:cubicBezTo>
                <a:cubicBezTo>
                  <a:pt x="26967" y="29643"/>
                  <a:pt x="26967" y="28868"/>
                  <a:pt x="27037" y="28138"/>
                </a:cubicBezTo>
                <a:close/>
                <a:moveTo>
                  <a:pt x="7818" y="26782"/>
                </a:moveTo>
                <a:lnTo>
                  <a:pt x="7818" y="26782"/>
                </a:lnTo>
                <a:cubicBezTo>
                  <a:pt x="8038" y="26852"/>
                  <a:pt x="8258" y="26931"/>
                  <a:pt x="8434" y="26967"/>
                </a:cubicBezTo>
                <a:cubicBezTo>
                  <a:pt x="8549" y="28252"/>
                  <a:pt x="8619" y="29529"/>
                  <a:pt x="8734" y="30814"/>
                </a:cubicBezTo>
                <a:lnTo>
                  <a:pt x="8619" y="30814"/>
                </a:lnTo>
                <a:cubicBezTo>
                  <a:pt x="8434" y="30779"/>
                  <a:pt x="8258" y="30744"/>
                  <a:pt x="8073" y="30708"/>
                </a:cubicBezTo>
                <a:cubicBezTo>
                  <a:pt x="7994" y="29388"/>
                  <a:pt x="7888" y="28102"/>
                  <a:pt x="7818" y="26782"/>
                </a:cubicBezTo>
                <a:close/>
                <a:moveTo>
                  <a:pt x="21684" y="27988"/>
                </a:moveTo>
                <a:lnTo>
                  <a:pt x="21684" y="27988"/>
                </a:lnTo>
                <a:cubicBezTo>
                  <a:pt x="21904" y="28067"/>
                  <a:pt x="22080" y="28173"/>
                  <a:pt x="22301" y="28252"/>
                </a:cubicBezTo>
                <a:cubicBezTo>
                  <a:pt x="22345" y="29088"/>
                  <a:pt x="22415" y="29969"/>
                  <a:pt x="22521" y="30849"/>
                </a:cubicBezTo>
                <a:cubicBezTo>
                  <a:pt x="22301" y="30779"/>
                  <a:pt x="22124" y="30708"/>
                  <a:pt x="21940" y="30629"/>
                </a:cubicBezTo>
                <a:cubicBezTo>
                  <a:pt x="21825" y="29749"/>
                  <a:pt x="21755" y="28868"/>
                  <a:pt x="21684" y="27988"/>
                </a:cubicBezTo>
                <a:close/>
                <a:moveTo>
                  <a:pt x="8549" y="27002"/>
                </a:moveTo>
                <a:cubicBezTo>
                  <a:pt x="8734" y="27072"/>
                  <a:pt x="8954" y="27108"/>
                  <a:pt x="9174" y="27152"/>
                </a:cubicBezTo>
                <a:cubicBezTo>
                  <a:pt x="9244" y="28428"/>
                  <a:pt x="9359" y="29678"/>
                  <a:pt x="9464" y="30928"/>
                </a:cubicBezTo>
                <a:cubicBezTo>
                  <a:pt x="9244" y="30928"/>
                  <a:pt x="9024" y="30893"/>
                  <a:pt x="8804" y="30849"/>
                </a:cubicBezTo>
                <a:cubicBezTo>
                  <a:pt x="8698" y="29573"/>
                  <a:pt x="8584" y="28287"/>
                  <a:pt x="8514" y="27002"/>
                </a:cubicBezTo>
                <a:close/>
                <a:moveTo>
                  <a:pt x="9209" y="27152"/>
                </a:moveTo>
                <a:cubicBezTo>
                  <a:pt x="9429" y="27222"/>
                  <a:pt x="9684" y="27257"/>
                  <a:pt x="9905" y="27292"/>
                </a:cubicBezTo>
                <a:cubicBezTo>
                  <a:pt x="9975" y="28543"/>
                  <a:pt x="10089" y="29793"/>
                  <a:pt x="10239" y="31034"/>
                </a:cubicBezTo>
                <a:cubicBezTo>
                  <a:pt x="9975" y="30999"/>
                  <a:pt x="9755" y="30999"/>
                  <a:pt x="9535" y="30964"/>
                </a:cubicBezTo>
                <a:cubicBezTo>
                  <a:pt x="9394" y="29678"/>
                  <a:pt x="9315" y="28428"/>
                  <a:pt x="9209" y="27152"/>
                </a:cubicBezTo>
                <a:close/>
                <a:moveTo>
                  <a:pt x="27768" y="28543"/>
                </a:moveTo>
                <a:cubicBezTo>
                  <a:pt x="27988" y="28648"/>
                  <a:pt x="28173" y="28763"/>
                  <a:pt x="28358" y="28833"/>
                </a:cubicBezTo>
                <a:cubicBezTo>
                  <a:pt x="28358" y="29273"/>
                  <a:pt x="28322" y="29713"/>
                  <a:pt x="28358" y="30154"/>
                </a:cubicBezTo>
                <a:cubicBezTo>
                  <a:pt x="28358" y="30453"/>
                  <a:pt x="28393" y="30744"/>
                  <a:pt x="28393" y="31034"/>
                </a:cubicBezTo>
                <a:cubicBezTo>
                  <a:pt x="28322" y="30999"/>
                  <a:pt x="28243" y="30964"/>
                  <a:pt x="28138" y="30928"/>
                </a:cubicBezTo>
                <a:cubicBezTo>
                  <a:pt x="27988" y="30893"/>
                  <a:pt x="27882" y="30814"/>
                  <a:pt x="27733" y="30779"/>
                </a:cubicBezTo>
                <a:cubicBezTo>
                  <a:pt x="27733" y="30013"/>
                  <a:pt x="27733" y="29273"/>
                  <a:pt x="27768" y="28543"/>
                </a:cubicBezTo>
                <a:close/>
                <a:moveTo>
                  <a:pt x="22380" y="28287"/>
                </a:moveTo>
                <a:lnTo>
                  <a:pt x="22380" y="28287"/>
                </a:lnTo>
                <a:cubicBezTo>
                  <a:pt x="22565" y="28358"/>
                  <a:pt x="22785" y="28428"/>
                  <a:pt x="22961" y="28543"/>
                </a:cubicBezTo>
                <a:cubicBezTo>
                  <a:pt x="23005" y="29388"/>
                  <a:pt x="23075" y="30233"/>
                  <a:pt x="23146" y="31113"/>
                </a:cubicBezTo>
                <a:cubicBezTo>
                  <a:pt x="22961" y="30999"/>
                  <a:pt x="22741" y="30928"/>
                  <a:pt x="22565" y="30849"/>
                </a:cubicBezTo>
                <a:cubicBezTo>
                  <a:pt x="22485" y="30013"/>
                  <a:pt x="22415" y="29132"/>
                  <a:pt x="22380" y="28287"/>
                </a:cubicBezTo>
                <a:close/>
                <a:moveTo>
                  <a:pt x="9975" y="27292"/>
                </a:moveTo>
                <a:lnTo>
                  <a:pt x="9975" y="27292"/>
                </a:lnTo>
                <a:cubicBezTo>
                  <a:pt x="10195" y="27328"/>
                  <a:pt x="10415" y="27372"/>
                  <a:pt x="10635" y="27407"/>
                </a:cubicBezTo>
                <a:lnTo>
                  <a:pt x="10679" y="27407"/>
                </a:lnTo>
                <a:lnTo>
                  <a:pt x="11005" y="31149"/>
                </a:lnTo>
                <a:cubicBezTo>
                  <a:pt x="10785" y="31113"/>
                  <a:pt x="10530" y="31069"/>
                  <a:pt x="10274" y="31069"/>
                </a:cubicBezTo>
                <a:cubicBezTo>
                  <a:pt x="10160" y="29793"/>
                  <a:pt x="10054" y="28543"/>
                  <a:pt x="9975" y="27292"/>
                </a:cubicBezTo>
                <a:close/>
                <a:moveTo>
                  <a:pt x="10715" y="27407"/>
                </a:moveTo>
                <a:cubicBezTo>
                  <a:pt x="10970" y="27442"/>
                  <a:pt x="11190" y="27477"/>
                  <a:pt x="11445" y="27548"/>
                </a:cubicBezTo>
                <a:cubicBezTo>
                  <a:pt x="11560" y="28763"/>
                  <a:pt x="11665" y="30013"/>
                  <a:pt x="11815" y="31219"/>
                </a:cubicBezTo>
                <a:cubicBezTo>
                  <a:pt x="11560" y="31219"/>
                  <a:pt x="11296" y="31184"/>
                  <a:pt x="11075" y="31149"/>
                </a:cubicBezTo>
                <a:cubicBezTo>
                  <a:pt x="10935" y="29898"/>
                  <a:pt x="10820" y="28648"/>
                  <a:pt x="10715" y="27407"/>
                </a:cubicBezTo>
                <a:close/>
                <a:moveTo>
                  <a:pt x="11516" y="27548"/>
                </a:moveTo>
                <a:lnTo>
                  <a:pt x="11516" y="27548"/>
                </a:lnTo>
                <a:cubicBezTo>
                  <a:pt x="11780" y="27592"/>
                  <a:pt x="12035" y="27627"/>
                  <a:pt x="12290" y="27697"/>
                </a:cubicBezTo>
                <a:cubicBezTo>
                  <a:pt x="12396" y="28912"/>
                  <a:pt x="12511" y="30118"/>
                  <a:pt x="12660" y="31333"/>
                </a:cubicBezTo>
                <a:cubicBezTo>
                  <a:pt x="12581" y="31333"/>
                  <a:pt x="12546" y="31289"/>
                  <a:pt x="12511" y="31289"/>
                </a:cubicBezTo>
                <a:cubicBezTo>
                  <a:pt x="12290" y="31289"/>
                  <a:pt x="12070" y="31254"/>
                  <a:pt x="11850" y="31219"/>
                </a:cubicBezTo>
                <a:cubicBezTo>
                  <a:pt x="11736" y="30013"/>
                  <a:pt x="11595" y="28763"/>
                  <a:pt x="11516" y="27548"/>
                </a:cubicBezTo>
                <a:close/>
                <a:moveTo>
                  <a:pt x="28428" y="28868"/>
                </a:moveTo>
                <a:cubicBezTo>
                  <a:pt x="28683" y="29018"/>
                  <a:pt x="28948" y="29132"/>
                  <a:pt x="29203" y="29238"/>
                </a:cubicBezTo>
                <a:cubicBezTo>
                  <a:pt x="29203" y="29969"/>
                  <a:pt x="29203" y="30673"/>
                  <a:pt x="29238" y="31333"/>
                </a:cubicBezTo>
                <a:cubicBezTo>
                  <a:pt x="28983" y="31254"/>
                  <a:pt x="28727" y="31184"/>
                  <a:pt x="28463" y="31069"/>
                </a:cubicBezTo>
                <a:cubicBezTo>
                  <a:pt x="28428" y="30779"/>
                  <a:pt x="28428" y="30488"/>
                  <a:pt x="28393" y="30154"/>
                </a:cubicBezTo>
                <a:cubicBezTo>
                  <a:pt x="28393" y="29713"/>
                  <a:pt x="28393" y="29308"/>
                  <a:pt x="28428" y="28868"/>
                </a:cubicBezTo>
                <a:close/>
                <a:moveTo>
                  <a:pt x="23040" y="28543"/>
                </a:moveTo>
                <a:lnTo>
                  <a:pt x="23040" y="28543"/>
                </a:lnTo>
                <a:cubicBezTo>
                  <a:pt x="23225" y="28648"/>
                  <a:pt x="23401" y="28727"/>
                  <a:pt x="23586" y="28833"/>
                </a:cubicBezTo>
                <a:cubicBezTo>
                  <a:pt x="23621" y="29678"/>
                  <a:pt x="23700" y="30523"/>
                  <a:pt x="23771" y="31369"/>
                </a:cubicBezTo>
                <a:cubicBezTo>
                  <a:pt x="23586" y="31289"/>
                  <a:pt x="23366" y="31184"/>
                  <a:pt x="23181" y="31113"/>
                </a:cubicBezTo>
                <a:cubicBezTo>
                  <a:pt x="23110" y="30268"/>
                  <a:pt x="23075" y="29388"/>
                  <a:pt x="23040" y="28543"/>
                </a:cubicBezTo>
                <a:close/>
                <a:moveTo>
                  <a:pt x="12326" y="27697"/>
                </a:moveTo>
                <a:lnTo>
                  <a:pt x="12326" y="27697"/>
                </a:lnTo>
                <a:cubicBezTo>
                  <a:pt x="12440" y="27733"/>
                  <a:pt x="12546" y="27768"/>
                  <a:pt x="12660" y="27768"/>
                </a:cubicBezTo>
                <a:cubicBezTo>
                  <a:pt x="12766" y="27812"/>
                  <a:pt x="12916" y="27847"/>
                  <a:pt x="13056" y="27917"/>
                </a:cubicBezTo>
                <a:cubicBezTo>
                  <a:pt x="13171" y="29053"/>
                  <a:pt x="13276" y="30233"/>
                  <a:pt x="13426" y="31404"/>
                </a:cubicBezTo>
                <a:cubicBezTo>
                  <a:pt x="13171" y="31369"/>
                  <a:pt x="12951" y="31369"/>
                  <a:pt x="12695" y="31333"/>
                </a:cubicBezTo>
                <a:cubicBezTo>
                  <a:pt x="12581" y="30118"/>
                  <a:pt x="12440" y="28912"/>
                  <a:pt x="12326" y="27697"/>
                </a:cubicBezTo>
                <a:close/>
                <a:moveTo>
                  <a:pt x="13100" y="27917"/>
                </a:moveTo>
                <a:lnTo>
                  <a:pt x="13100" y="27917"/>
                </a:lnTo>
                <a:cubicBezTo>
                  <a:pt x="13241" y="27953"/>
                  <a:pt x="13426" y="28032"/>
                  <a:pt x="13576" y="28067"/>
                </a:cubicBezTo>
                <a:cubicBezTo>
                  <a:pt x="13681" y="29203"/>
                  <a:pt x="13796" y="30339"/>
                  <a:pt x="13937" y="31439"/>
                </a:cubicBezTo>
                <a:cubicBezTo>
                  <a:pt x="13796" y="31439"/>
                  <a:pt x="13646" y="31439"/>
                  <a:pt x="13461" y="31404"/>
                </a:cubicBezTo>
                <a:cubicBezTo>
                  <a:pt x="13356" y="30233"/>
                  <a:pt x="13206" y="29088"/>
                  <a:pt x="13100" y="27917"/>
                </a:cubicBezTo>
                <a:close/>
                <a:moveTo>
                  <a:pt x="13646" y="28102"/>
                </a:moveTo>
                <a:cubicBezTo>
                  <a:pt x="13761" y="29238"/>
                  <a:pt x="13902" y="30339"/>
                  <a:pt x="14051" y="31474"/>
                </a:cubicBezTo>
                <a:lnTo>
                  <a:pt x="13981" y="31474"/>
                </a:lnTo>
                <a:cubicBezTo>
                  <a:pt x="13866" y="30339"/>
                  <a:pt x="13717" y="29203"/>
                  <a:pt x="13611" y="28102"/>
                </a:cubicBezTo>
                <a:close/>
                <a:moveTo>
                  <a:pt x="13717" y="28138"/>
                </a:moveTo>
                <a:lnTo>
                  <a:pt x="13717" y="28138"/>
                </a:lnTo>
                <a:cubicBezTo>
                  <a:pt x="13937" y="28208"/>
                  <a:pt x="14157" y="28287"/>
                  <a:pt x="14377" y="28358"/>
                </a:cubicBezTo>
                <a:cubicBezTo>
                  <a:pt x="14527" y="29423"/>
                  <a:pt x="14641" y="30488"/>
                  <a:pt x="14782" y="31553"/>
                </a:cubicBezTo>
                <a:cubicBezTo>
                  <a:pt x="14562" y="31553"/>
                  <a:pt x="14342" y="31509"/>
                  <a:pt x="14086" y="31474"/>
                </a:cubicBezTo>
                <a:cubicBezTo>
                  <a:pt x="13937" y="30339"/>
                  <a:pt x="13831" y="29238"/>
                  <a:pt x="13717" y="28138"/>
                </a:cubicBezTo>
                <a:close/>
                <a:moveTo>
                  <a:pt x="29238" y="29273"/>
                </a:moveTo>
                <a:lnTo>
                  <a:pt x="29238" y="29273"/>
                </a:lnTo>
                <a:cubicBezTo>
                  <a:pt x="29458" y="29353"/>
                  <a:pt x="29678" y="29458"/>
                  <a:pt x="29863" y="29529"/>
                </a:cubicBezTo>
                <a:cubicBezTo>
                  <a:pt x="29898" y="30233"/>
                  <a:pt x="29898" y="30893"/>
                  <a:pt x="29969" y="31589"/>
                </a:cubicBezTo>
                <a:cubicBezTo>
                  <a:pt x="29749" y="31509"/>
                  <a:pt x="29529" y="31439"/>
                  <a:pt x="29308" y="31369"/>
                </a:cubicBezTo>
                <a:cubicBezTo>
                  <a:pt x="29273" y="30673"/>
                  <a:pt x="29238" y="29969"/>
                  <a:pt x="29238" y="29273"/>
                </a:cubicBezTo>
                <a:close/>
                <a:moveTo>
                  <a:pt x="14456" y="28393"/>
                </a:moveTo>
                <a:lnTo>
                  <a:pt x="14456" y="28393"/>
                </a:lnTo>
                <a:cubicBezTo>
                  <a:pt x="14562" y="28428"/>
                  <a:pt x="14676" y="28472"/>
                  <a:pt x="14782" y="28543"/>
                </a:cubicBezTo>
                <a:cubicBezTo>
                  <a:pt x="14932" y="28578"/>
                  <a:pt x="15081" y="28648"/>
                  <a:pt x="15222" y="28692"/>
                </a:cubicBezTo>
                <a:cubicBezTo>
                  <a:pt x="15337" y="29678"/>
                  <a:pt x="15442" y="30673"/>
                  <a:pt x="15592" y="31659"/>
                </a:cubicBezTo>
                <a:cubicBezTo>
                  <a:pt x="15372" y="31624"/>
                  <a:pt x="15117" y="31589"/>
                  <a:pt x="14861" y="31589"/>
                </a:cubicBezTo>
                <a:cubicBezTo>
                  <a:pt x="14712" y="30523"/>
                  <a:pt x="14562" y="29458"/>
                  <a:pt x="14456" y="28393"/>
                </a:cubicBezTo>
                <a:close/>
                <a:moveTo>
                  <a:pt x="23665" y="28868"/>
                </a:moveTo>
                <a:lnTo>
                  <a:pt x="23991" y="29053"/>
                </a:lnTo>
                <a:cubicBezTo>
                  <a:pt x="24061" y="29053"/>
                  <a:pt x="24141" y="29088"/>
                  <a:pt x="24211" y="29132"/>
                </a:cubicBezTo>
                <a:cubicBezTo>
                  <a:pt x="24211" y="29969"/>
                  <a:pt x="24246" y="30814"/>
                  <a:pt x="24281" y="31659"/>
                </a:cubicBezTo>
                <a:cubicBezTo>
                  <a:pt x="24141" y="31553"/>
                  <a:pt x="23991" y="31474"/>
                  <a:pt x="23806" y="31404"/>
                </a:cubicBezTo>
                <a:cubicBezTo>
                  <a:pt x="23736" y="30559"/>
                  <a:pt x="23700" y="29713"/>
                  <a:pt x="23665" y="28868"/>
                </a:cubicBezTo>
                <a:close/>
                <a:moveTo>
                  <a:pt x="15257" y="28727"/>
                </a:moveTo>
                <a:lnTo>
                  <a:pt x="15257" y="28727"/>
                </a:lnTo>
                <a:cubicBezTo>
                  <a:pt x="15442" y="28798"/>
                  <a:pt x="15627" y="28833"/>
                  <a:pt x="15777" y="28912"/>
                </a:cubicBezTo>
                <a:cubicBezTo>
                  <a:pt x="15918" y="29863"/>
                  <a:pt x="16032" y="30814"/>
                  <a:pt x="16182" y="31774"/>
                </a:cubicBezTo>
                <a:cubicBezTo>
                  <a:pt x="16032" y="31730"/>
                  <a:pt x="15847" y="31694"/>
                  <a:pt x="15662" y="31694"/>
                </a:cubicBezTo>
                <a:cubicBezTo>
                  <a:pt x="15521" y="30708"/>
                  <a:pt x="15372" y="29713"/>
                  <a:pt x="15257" y="28727"/>
                </a:cubicBezTo>
                <a:close/>
                <a:moveTo>
                  <a:pt x="29934" y="29573"/>
                </a:moveTo>
                <a:lnTo>
                  <a:pt x="29934" y="29573"/>
                </a:lnTo>
                <a:cubicBezTo>
                  <a:pt x="30083" y="29608"/>
                  <a:pt x="30268" y="29678"/>
                  <a:pt x="30444" y="29749"/>
                </a:cubicBezTo>
                <a:cubicBezTo>
                  <a:pt x="30409" y="30233"/>
                  <a:pt x="30444" y="30744"/>
                  <a:pt x="30523" y="31289"/>
                </a:cubicBezTo>
                <a:cubicBezTo>
                  <a:pt x="30523" y="31439"/>
                  <a:pt x="30559" y="31624"/>
                  <a:pt x="30559" y="31774"/>
                </a:cubicBezTo>
                <a:cubicBezTo>
                  <a:pt x="30374" y="31694"/>
                  <a:pt x="30224" y="31659"/>
                  <a:pt x="30048" y="31589"/>
                </a:cubicBezTo>
                <a:cubicBezTo>
                  <a:pt x="29969" y="30928"/>
                  <a:pt x="29934" y="30233"/>
                  <a:pt x="29934" y="29573"/>
                </a:cubicBezTo>
                <a:close/>
                <a:moveTo>
                  <a:pt x="15847" y="28948"/>
                </a:moveTo>
                <a:cubicBezTo>
                  <a:pt x="15882" y="28948"/>
                  <a:pt x="15962" y="28983"/>
                  <a:pt x="15997" y="28983"/>
                </a:cubicBezTo>
                <a:cubicBezTo>
                  <a:pt x="16103" y="29018"/>
                  <a:pt x="16182" y="29053"/>
                  <a:pt x="16252" y="29053"/>
                </a:cubicBezTo>
                <a:cubicBezTo>
                  <a:pt x="16402" y="30013"/>
                  <a:pt x="16508" y="30928"/>
                  <a:pt x="16657" y="31844"/>
                </a:cubicBezTo>
                <a:lnTo>
                  <a:pt x="16622" y="31844"/>
                </a:lnTo>
                <a:cubicBezTo>
                  <a:pt x="16472" y="31809"/>
                  <a:pt x="16358" y="31809"/>
                  <a:pt x="16252" y="31774"/>
                </a:cubicBezTo>
                <a:cubicBezTo>
                  <a:pt x="16103" y="30849"/>
                  <a:pt x="15962" y="29898"/>
                  <a:pt x="15847" y="28948"/>
                </a:cubicBezTo>
                <a:close/>
                <a:moveTo>
                  <a:pt x="24281" y="29168"/>
                </a:moveTo>
                <a:lnTo>
                  <a:pt x="24281" y="29168"/>
                </a:lnTo>
                <a:cubicBezTo>
                  <a:pt x="24466" y="29273"/>
                  <a:pt x="24651" y="29388"/>
                  <a:pt x="24836" y="29458"/>
                </a:cubicBezTo>
                <a:cubicBezTo>
                  <a:pt x="24871" y="30268"/>
                  <a:pt x="24871" y="31113"/>
                  <a:pt x="24942" y="31950"/>
                </a:cubicBezTo>
                <a:cubicBezTo>
                  <a:pt x="24722" y="31844"/>
                  <a:pt x="24546" y="31774"/>
                  <a:pt x="24361" y="31659"/>
                </a:cubicBezTo>
                <a:cubicBezTo>
                  <a:pt x="24325" y="30849"/>
                  <a:pt x="24281" y="30013"/>
                  <a:pt x="24281" y="29168"/>
                </a:cubicBezTo>
                <a:close/>
                <a:moveTo>
                  <a:pt x="16323" y="29088"/>
                </a:moveTo>
                <a:cubicBezTo>
                  <a:pt x="16543" y="29168"/>
                  <a:pt x="16728" y="29238"/>
                  <a:pt x="16948" y="29308"/>
                </a:cubicBezTo>
                <a:cubicBezTo>
                  <a:pt x="17097" y="30189"/>
                  <a:pt x="17203" y="31069"/>
                  <a:pt x="17388" y="31994"/>
                </a:cubicBezTo>
                <a:cubicBezTo>
                  <a:pt x="17168" y="31950"/>
                  <a:pt x="16948" y="31914"/>
                  <a:pt x="16728" y="31879"/>
                </a:cubicBezTo>
                <a:cubicBezTo>
                  <a:pt x="16578" y="30928"/>
                  <a:pt x="16437" y="30013"/>
                  <a:pt x="16323" y="29088"/>
                </a:cubicBezTo>
                <a:close/>
                <a:moveTo>
                  <a:pt x="30488" y="29793"/>
                </a:moveTo>
                <a:lnTo>
                  <a:pt x="30488" y="29793"/>
                </a:lnTo>
                <a:cubicBezTo>
                  <a:pt x="30708" y="29863"/>
                  <a:pt x="30928" y="29969"/>
                  <a:pt x="31184" y="30048"/>
                </a:cubicBezTo>
                <a:cubicBezTo>
                  <a:pt x="31184" y="30488"/>
                  <a:pt x="31219" y="30928"/>
                  <a:pt x="31254" y="31404"/>
                </a:cubicBezTo>
                <a:cubicBezTo>
                  <a:pt x="31289" y="31589"/>
                  <a:pt x="31325" y="31809"/>
                  <a:pt x="31369" y="31994"/>
                </a:cubicBezTo>
                <a:cubicBezTo>
                  <a:pt x="31149" y="31914"/>
                  <a:pt x="30928" y="31879"/>
                  <a:pt x="30744" y="31809"/>
                </a:cubicBezTo>
                <a:cubicBezTo>
                  <a:pt x="30708" y="31809"/>
                  <a:pt x="30664" y="31774"/>
                  <a:pt x="30629" y="31774"/>
                </a:cubicBezTo>
                <a:cubicBezTo>
                  <a:pt x="30594" y="31624"/>
                  <a:pt x="30594" y="31439"/>
                  <a:pt x="30559" y="31289"/>
                </a:cubicBezTo>
                <a:cubicBezTo>
                  <a:pt x="30488" y="30744"/>
                  <a:pt x="30488" y="30268"/>
                  <a:pt x="30488" y="29793"/>
                </a:cubicBezTo>
                <a:close/>
                <a:moveTo>
                  <a:pt x="17018" y="29308"/>
                </a:moveTo>
                <a:lnTo>
                  <a:pt x="17018" y="29308"/>
                </a:lnTo>
                <a:cubicBezTo>
                  <a:pt x="17238" y="29388"/>
                  <a:pt x="17458" y="29458"/>
                  <a:pt x="17722" y="29493"/>
                </a:cubicBezTo>
                <a:cubicBezTo>
                  <a:pt x="17828" y="30374"/>
                  <a:pt x="17978" y="31254"/>
                  <a:pt x="18119" y="32135"/>
                </a:cubicBezTo>
                <a:cubicBezTo>
                  <a:pt x="17943" y="32099"/>
                  <a:pt x="17758" y="32064"/>
                  <a:pt x="17573" y="32029"/>
                </a:cubicBezTo>
                <a:cubicBezTo>
                  <a:pt x="17538" y="32029"/>
                  <a:pt x="17502" y="32029"/>
                  <a:pt x="17423" y="31994"/>
                </a:cubicBezTo>
                <a:cubicBezTo>
                  <a:pt x="17282" y="31113"/>
                  <a:pt x="17133" y="30189"/>
                  <a:pt x="17018" y="29308"/>
                </a:cubicBezTo>
                <a:close/>
                <a:moveTo>
                  <a:pt x="24907" y="29493"/>
                </a:moveTo>
                <a:lnTo>
                  <a:pt x="24907" y="29493"/>
                </a:lnTo>
                <a:cubicBezTo>
                  <a:pt x="25091" y="29608"/>
                  <a:pt x="25276" y="29678"/>
                  <a:pt x="25461" y="29793"/>
                </a:cubicBezTo>
                <a:cubicBezTo>
                  <a:pt x="25496" y="30594"/>
                  <a:pt x="25496" y="31404"/>
                  <a:pt x="25567" y="32214"/>
                </a:cubicBezTo>
                <a:cubicBezTo>
                  <a:pt x="25347" y="32135"/>
                  <a:pt x="25162" y="32064"/>
                  <a:pt x="24986" y="31950"/>
                </a:cubicBezTo>
                <a:cubicBezTo>
                  <a:pt x="24942" y="31113"/>
                  <a:pt x="24907" y="30303"/>
                  <a:pt x="24907" y="29493"/>
                </a:cubicBezTo>
                <a:close/>
                <a:moveTo>
                  <a:pt x="31219" y="30083"/>
                </a:moveTo>
                <a:cubicBezTo>
                  <a:pt x="31254" y="30083"/>
                  <a:pt x="31289" y="30083"/>
                  <a:pt x="31369" y="30118"/>
                </a:cubicBezTo>
                <a:cubicBezTo>
                  <a:pt x="31545" y="30189"/>
                  <a:pt x="31730" y="30268"/>
                  <a:pt x="31950" y="30339"/>
                </a:cubicBezTo>
                <a:cubicBezTo>
                  <a:pt x="31950" y="30744"/>
                  <a:pt x="31950" y="31149"/>
                  <a:pt x="31985" y="31553"/>
                </a:cubicBezTo>
                <a:cubicBezTo>
                  <a:pt x="32029" y="31774"/>
                  <a:pt x="32099" y="31994"/>
                  <a:pt x="32135" y="32249"/>
                </a:cubicBezTo>
                <a:cubicBezTo>
                  <a:pt x="31914" y="32170"/>
                  <a:pt x="31659" y="32099"/>
                  <a:pt x="31439" y="32029"/>
                </a:cubicBezTo>
                <a:cubicBezTo>
                  <a:pt x="31404" y="31809"/>
                  <a:pt x="31369" y="31624"/>
                  <a:pt x="31325" y="31404"/>
                </a:cubicBezTo>
                <a:cubicBezTo>
                  <a:pt x="31254" y="30928"/>
                  <a:pt x="31254" y="30488"/>
                  <a:pt x="31219" y="30083"/>
                </a:cubicBezTo>
                <a:close/>
                <a:moveTo>
                  <a:pt x="17758" y="29529"/>
                </a:moveTo>
                <a:cubicBezTo>
                  <a:pt x="18013" y="29573"/>
                  <a:pt x="18233" y="29643"/>
                  <a:pt x="18453" y="29713"/>
                </a:cubicBezTo>
                <a:cubicBezTo>
                  <a:pt x="18559" y="30559"/>
                  <a:pt x="18709" y="31404"/>
                  <a:pt x="18893" y="32284"/>
                </a:cubicBezTo>
                <a:cubicBezTo>
                  <a:pt x="18673" y="32214"/>
                  <a:pt x="18418" y="32170"/>
                  <a:pt x="18198" y="32135"/>
                </a:cubicBezTo>
                <a:cubicBezTo>
                  <a:pt x="18048" y="31254"/>
                  <a:pt x="17899" y="30409"/>
                  <a:pt x="17758" y="29529"/>
                </a:cubicBezTo>
                <a:close/>
                <a:moveTo>
                  <a:pt x="18488" y="29713"/>
                </a:moveTo>
                <a:cubicBezTo>
                  <a:pt x="18673" y="29749"/>
                  <a:pt x="18858" y="29828"/>
                  <a:pt x="19043" y="29863"/>
                </a:cubicBezTo>
                <a:cubicBezTo>
                  <a:pt x="19184" y="30708"/>
                  <a:pt x="19334" y="31553"/>
                  <a:pt x="19518" y="32390"/>
                </a:cubicBezTo>
                <a:cubicBezTo>
                  <a:pt x="19334" y="32355"/>
                  <a:pt x="19149" y="32319"/>
                  <a:pt x="18964" y="32284"/>
                </a:cubicBezTo>
                <a:cubicBezTo>
                  <a:pt x="18779" y="31439"/>
                  <a:pt x="18638" y="30559"/>
                  <a:pt x="18488" y="29713"/>
                </a:cubicBezTo>
                <a:close/>
                <a:moveTo>
                  <a:pt x="25532" y="29828"/>
                </a:moveTo>
                <a:cubicBezTo>
                  <a:pt x="25752" y="29898"/>
                  <a:pt x="25972" y="30013"/>
                  <a:pt x="26157" y="30118"/>
                </a:cubicBezTo>
                <a:cubicBezTo>
                  <a:pt x="26157" y="30928"/>
                  <a:pt x="26192" y="31694"/>
                  <a:pt x="26227" y="32504"/>
                </a:cubicBezTo>
                <a:cubicBezTo>
                  <a:pt x="26007" y="32434"/>
                  <a:pt x="25822" y="32319"/>
                  <a:pt x="25602" y="32249"/>
                </a:cubicBezTo>
                <a:cubicBezTo>
                  <a:pt x="25567" y="31439"/>
                  <a:pt x="25532" y="30629"/>
                  <a:pt x="25532" y="29828"/>
                </a:cubicBezTo>
                <a:close/>
                <a:moveTo>
                  <a:pt x="31985" y="30374"/>
                </a:moveTo>
                <a:cubicBezTo>
                  <a:pt x="32205" y="30453"/>
                  <a:pt x="32469" y="30559"/>
                  <a:pt x="32689" y="30629"/>
                </a:cubicBezTo>
                <a:cubicBezTo>
                  <a:pt x="32645" y="30999"/>
                  <a:pt x="32689" y="31404"/>
                  <a:pt x="32724" y="31774"/>
                </a:cubicBezTo>
                <a:cubicBezTo>
                  <a:pt x="32760" y="32029"/>
                  <a:pt x="32830" y="32249"/>
                  <a:pt x="32865" y="32504"/>
                </a:cubicBezTo>
                <a:cubicBezTo>
                  <a:pt x="32645" y="32434"/>
                  <a:pt x="32425" y="32355"/>
                  <a:pt x="32205" y="32284"/>
                </a:cubicBezTo>
                <a:cubicBezTo>
                  <a:pt x="32135" y="32029"/>
                  <a:pt x="32099" y="31774"/>
                  <a:pt x="32064" y="31509"/>
                </a:cubicBezTo>
                <a:cubicBezTo>
                  <a:pt x="31985" y="31149"/>
                  <a:pt x="31985" y="30744"/>
                  <a:pt x="31985" y="30374"/>
                </a:cubicBezTo>
                <a:close/>
                <a:moveTo>
                  <a:pt x="19114" y="29863"/>
                </a:moveTo>
                <a:lnTo>
                  <a:pt x="19114" y="29863"/>
                </a:lnTo>
                <a:cubicBezTo>
                  <a:pt x="19369" y="29934"/>
                  <a:pt x="19589" y="30013"/>
                  <a:pt x="19844" y="30083"/>
                </a:cubicBezTo>
                <a:cubicBezTo>
                  <a:pt x="19994" y="30893"/>
                  <a:pt x="20144" y="31730"/>
                  <a:pt x="20320" y="32575"/>
                </a:cubicBezTo>
                <a:cubicBezTo>
                  <a:pt x="20064" y="32504"/>
                  <a:pt x="19809" y="32469"/>
                  <a:pt x="19554" y="32390"/>
                </a:cubicBezTo>
                <a:cubicBezTo>
                  <a:pt x="19404" y="31553"/>
                  <a:pt x="19263" y="30708"/>
                  <a:pt x="19114" y="29863"/>
                </a:cubicBezTo>
                <a:close/>
                <a:moveTo>
                  <a:pt x="19879" y="30083"/>
                </a:moveTo>
                <a:lnTo>
                  <a:pt x="19879" y="30083"/>
                </a:lnTo>
                <a:cubicBezTo>
                  <a:pt x="20100" y="30118"/>
                  <a:pt x="20284" y="30189"/>
                  <a:pt x="20469" y="30233"/>
                </a:cubicBezTo>
                <a:cubicBezTo>
                  <a:pt x="20619" y="31069"/>
                  <a:pt x="20760" y="31914"/>
                  <a:pt x="20910" y="32760"/>
                </a:cubicBezTo>
                <a:cubicBezTo>
                  <a:pt x="20725" y="32689"/>
                  <a:pt x="20540" y="32654"/>
                  <a:pt x="20364" y="32610"/>
                </a:cubicBezTo>
                <a:cubicBezTo>
                  <a:pt x="20179" y="31774"/>
                  <a:pt x="20029" y="30928"/>
                  <a:pt x="19879" y="30083"/>
                </a:cubicBezTo>
                <a:close/>
                <a:moveTo>
                  <a:pt x="32760" y="28578"/>
                </a:moveTo>
                <a:cubicBezTo>
                  <a:pt x="32830" y="28613"/>
                  <a:pt x="32909" y="28648"/>
                  <a:pt x="32980" y="28692"/>
                </a:cubicBezTo>
                <a:cubicBezTo>
                  <a:pt x="33165" y="28763"/>
                  <a:pt x="33305" y="28798"/>
                  <a:pt x="33490" y="28868"/>
                </a:cubicBezTo>
                <a:lnTo>
                  <a:pt x="33490" y="29273"/>
                </a:lnTo>
                <a:cubicBezTo>
                  <a:pt x="33490" y="29643"/>
                  <a:pt x="33455" y="30048"/>
                  <a:pt x="33420" y="30409"/>
                </a:cubicBezTo>
                <a:cubicBezTo>
                  <a:pt x="33385" y="30964"/>
                  <a:pt x="33349" y="31509"/>
                  <a:pt x="33420" y="32099"/>
                </a:cubicBezTo>
                <a:cubicBezTo>
                  <a:pt x="33455" y="32319"/>
                  <a:pt x="33490" y="32540"/>
                  <a:pt x="33526" y="32760"/>
                </a:cubicBezTo>
                <a:cubicBezTo>
                  <a:pt x="33349" y="32689"/>
                  <a:pt x="33165" y="32610"/>
                  <a:pt x="32945" y="32540"/>
                </a:cubicBezTo>
                <a:cubicBezTo>
                  <a:pt x="32865" y="32284"/>
                  <a:pt x="32830" y="32029"/>
                  <a:pt x="32795" y="31774"/>
                </a:cubicBezTo>
                <a:cubicBezTo>
                  <a:pt x="32724" y="31404"/>
                  <a:pt x="32724" y="31034"/>
                  <a:pt x="32724" y="30673"/>
                </a:cubicBezTo>
                <a:lnTo>
                  <a:pt x="32724" y="30673"/>
                </a:lnTo>
                <a:cubicBezTo>
                  <a:pt x="32945" y="30744"/>
                  <a:pt x="33129" y="30814"/>
                  <a:pt x="33349" y="30928"/>
                </a:cubicBezTo>
                <a:lnTo>
                  <a:pt x="33385" y="30849"/>
                </a:lnTo>
                <a:cubicBezTo>
                  <a:pt x="33165" y="30779"/>
                  <a:pt x="32945" y="30673"/>
                  <a:pt x="32724" y="30594"/>
                </a:cubicBezTo>
                <a:cubicBezTo>
                  <a:pt x="32760" y="30409"/>
                  <a:pt x="32760" y="30268"/>
                  <a:pt x="32760" y="30083"/>
                </a:cubicBezTo>
                <a:cubicBezTo>
                  <a:pt x="32795" y="29713"/>
                  <a:pt x="32795" y="29308"/>
                  <a:pt x="32795" y="28948"/>
                </a:cubicBezTo>
                <a:cubicBezTo>
                  <a:pt x="32760" y="28833"/>
                  <a:pt x="32760" y="28692"/>
                  <a:pt x="32760" y="28578"/>
                </a:cubicBezTo>
                <a:close/>
                <a:moveTo>
                  <a:pt x="26227" y="30154"/>
                </a:moveTo>
                <a:lnTo>
                  <a:pt x="26227" y="30154"/>
                </a:lnTo>
                <a:cubicBezTo>
                  <a:pt x="26447" y="30268"/>
                  <a:pt x="26667" y="30374"/>
                  <a:pt x="26887" y="30453"/>
                </a:cubicBezTo>
                <a:cubicBezTo>
                  <a:pt x="26923" y="31219"/>
                  <a:pt x="26923" y="31994"/>
                  <a:pt x="27002" y="32795"/>
                </a:cubicBezTo>
                <a:cubicBezTo>
                  <a:pt x="26747" y="32689"/>
                  <a:pt x="26526" y="32610"/>
                  <a:pt x="26306" y="32504"/>
                </a:cubicBezTo>
                <a:cubicBezTo>
                  <a:pt x="26227" y="31730"/>
                  <a:pt x="26227" y="30928"/>
                  <a:pt x="26227" y="30154"/>
                </a:cubicBezTo>
                <a:close/>
                <a:moveTo>
                  <a:pt x="20540" y="30268"/>
                </a:moveTo>
                <a:lnTo>
                  <a:pt x="20540" y="30268"/>
                </a:lnTo>
                <a:cubicBezTo>
                  <a:pt x="20760" y="30303"/>
                  <a:pt x="20980" y="30374"/>
                  <a:pt x="21244" y="30453"/>
                </a:cubicBezTo>
                <a:cubicBezTo>
                  <a:pt x="21350" y="31289"/>
                  <a:pt x="21464" y="32135"/>
                  <a:pt x="21640" y="32945"/>
                </a:cubicBezTo>
                <a:cubicBezTo>
                  <a:pt x="21420" y="32874"/>
                  <a:pt x="21200" y="32830"/>
                  <a:pt x="20980" y="32760"/>
                </a:cubicBezTo>
                <a:cubicBezTo>
                  <a:pt x="20839" y="31914"/>
                  <a:pt x="20654" y="31113"/>
                  <a:pt x="20540" y="30268"/>
                </a:cubicBezTo>
                <a:close/>
                <a:moveTo>
                  <a:pt x="26967" y="30488"/>
                </a:moveTo>
                <a:cubicBezTo>
                  <a:pt x="27187" y="30594"/>
                  <a:pt x="27442" y="30708"/>
                  <a:pt x="27697" y="30814"/>
                </a:cubicBezTo>
                <a:cubicBezTo>
                  <a:pt x="27697" y="31553"/>
                  <a:pt x="27733" y="32284"/>
                  <a:pt x="27803" y="33050"/>
                </a:cubicBezTo>
                <a:cubicBezTo>
                  <a:pt x="27548" y="32980"/>
                  <a:pt x="27292" y="32874"/>
                  <a:pt x="27037" y="32795"/>
                </a:cubicBezTo>
                <a:cubicBezTo>
                  <a:pt x="27002" y="32029"/>
                  <a:pt x="26967" y="31254"/>
                  <a:pt x="26967" y="30488"/>
                </a:cubicBezTo>
                <a:close/>
                <a:moveTo>
                  <a:pt x="775" y="28613"/>
                </a:moveTo>
                <a:cubicBezTo>
                  <a:pt x="995" y="28692"/>
                  <a:pt x="1215" y="28727"/>
                  <a:pt x="1470" y="28798"/>
                </a:cubicBezTo>
                <a:cubicBezTo>
                  <a:pt x="1470" y="30268"/>
                  <a:pt x="1506" y="31694"/>
                  <a:pt x="1541" y="33165"/>
                </a:cubicBezTo>
                <a:cubicBezTo>
                  <a:pt x="1285" y="33129"/>
                  <a:pt x="1065" y="33094"/>
                  <a:pt x="810" y="33015"/>
                </a:cubicBezTo>
                <a:cubicBezTo>
                  <a:pt x="775" y="31553"/>
                  <a:pt x="775" y="30083"/>
                  <a:pt x="775" y="28613"/>
                </a:cubicBezTo>
                <a:close/>
                <a:moveTo>
                  <a:pt x="21279" y="30488"/>
                </a:moveTo>
                <a:lnTo>
                  <a:pt x="21279" y="30488"/>
                </a:lnTo>
                <a:cubicBezTo>
                  <a:pt x="21499" y="30523"/>
                  <a:pt x="21684" y="30594"/>
                  <a:pt x="21860" y="30673"/>
                </a:cubicBezTo>
                <a:cubicBezTo>
                  <a:pt x="21975" y="31509"/>
                  <a:pt x="22124" y="32355"/>
                  <a:pt x="22265" y="33200"/>
                </a:cubicBezTo>
                <a:cubicBezTo>
                  <a:pt x="22080" y="33129"/>
                  <a:pt x="21860" y="33050"/>
                  <a:pt x="21684" y="32980"/>
                </a:cubicBezTo>
                <a:cubicBezTo>
                  <a:pt x="21535" y="32135"/>
                  <a:pt x="21385" y="31289"/>
                  <a:pt x="21279" y="30488"/>
                </a:cubicBezTo>
                <a:close/>
                <a:moveTo>
                  <a:pt x="27733" y="30814"/>
                </a:moveTo>
                <a:cubicBezTo>
                  <a:pt x="27882" y="30893"/>
                  <a:pt x="27988" y="30928"/>
                  <a:pt x="28138" y="30999"/>
                </a:cubicBezTo>
                <a:cubicBezTo>
                  <a:pt x="28208" y="31034"/>
                  <a:pt x="28322" y="31069"/>
                  <a:pt x="28393" y="31113"/>
                </a:cubicBezTo>
                <a:cubicBezTo>
                  <a:pt x="28463" y="31844"/>
                  <a:pt x="28543" y="32575"/>
                  <a:pt x="28648" y="33270"/>
                </a:cubicBezTo>
                <a:cubicBezTo>
                  <a:pt x="28543" y="33235"/>
                  <a:pt x="28428" y="33235"/>
                  <a:pt x="28322" y="33200"/>
                </a:cubicBezTo>
                <a:cubicBezTo>
                  <a:pt x="28173" y="33165"/>
                  <a:pt x="28023" y="33129"/>
                  <a:pt x="27882" y="33050"/>
                </a:cubicBezTo>
                <a:cubicBezTo>
                  <a:pt x="27803" y="32319"/>
                  <a:pt x="27768" y="31589"/>
                  <a:pt x="27733" y="30814"/>
                </a:cubicBezTo>
                <a:close/>
                <a:moveTo>
                  <a:pt x="1506" y="28798"/>
                </a:moveTo>
                <a:lnTo>
                  <a:pt x="1506" y="28798"/>
                </a:lnTo>
                <a:cubicBezTo>
                  <a:pt x="1761" y="28868"/>
                  <a:pt x="1981" y="28948"/>
                  <a:pt x="2236" y="29018"/>
                </a:cubicBezTo>
                <a:cubicBezTo>
                  <a:pt x="2272" y="30453"/>
                  <a:pt x="2316" y="31914"/>
                  <a:pt x="2316" y="33349"/>
                </a:cubicBezTo>
                <a:cubicBezTo>
                  <a:pt x="2095" y="33314"/>
                  <a:pt x="1831" y="33235"/>
                  <a:pt x="1576" y="33200"/>
                </a:cubicBezTo>
                <a:cubicBezTo>
                  <a:pt x="1576" y="31730"/>
                  <a:pt x="1541" y="30268"/>
                  <a:pt x="1506" y="28798"/>
                </a:cubicBezTo>
                <a:close/>
                <a:moveTo>
                  <a:pt x="21940" y="30708"/>
                </a:moveTo>
                <a:cubicBezTo>
                  <a:pt x="22124" y="30744"/>
                  <a:pt x="22345" y="30814"/>
                  <a:pt x="22521" y="30893"/>
                </a:cubicBezTo>
                <a:cubicBezTo>
                  <a:pt x="22600" y="31730"/>
                  <a:pt x="22706" y="32575"/>
                  <a:pt x="22855" y="33420"/>
                </a:cubicBezTo>
                <a:cubicBezTo>
                  <a:pt x="22670" y="33349"/>
                  <a:pt x="22485" y="33270"/>
                  <a:pt x="22301" y="33200"/>
                </a:cubicBezTo>
                <a:cubicBezTo>
                  <a:pt x="22160" y="32355"/>
                  <a:pt x="22045" y="31509"/>
                  <a:pt x="21940" y="30708"/>
                </a:cubicBezTo>
                <a:close/>
                <a:moveTo>
                  <a:pt x="28463" y="31149"/>
                </a:moveTo>
                <a:lnTo>
                  <a:pt x="28463" y="31149"/>
                </a:lnTo>
                <a:cubicBezTo>
                  <a:pt x="28727" y="31219"/>
                  <a:pt x="28983" y="31333"/>
                  <a:pt x="29238" y="31404"/>
                </a:cubicBezTo>
                <a:cubicBezTo>
                  <a:pt x="29308" y="32099"/>
                  <a:pt x="29388" y="32795"/>
                  <a:pt x="29493" y="33455"/>
                </a:cubicBezTo>
                <a:cubicBezTo>
                  <a:pt x="29203" y="33420"/>
                  <a:pt x="28948" y="33349"/>
                  <a:pt x="28683" y="33270"/>
                </a:cubicBezTo>
                <a:cubicBezTo>
                  <a:pt x="28613" y="32575"/>
                  <a:pt x="28507" y="31879"/>
                  <a:pt x="28463" y="31149"/>
                </a:cubicBezTo>
                <a:close/>
                <a:moveTo>
                  <a:pt x="2272" y="29018"/>
                </a:moveTo>
                <a:lnTo>
                  <a:pt x="2272" y="29018"/>
                </a:lnTo>
                <a:cubicBezTo>
                  <a:pt x="2536" y="29088"/>
                  <a:pt x="2756" y="29168"/>
                  <a:pt x="2976" y="29238"/>
                </a:cubicBezTo>
                <a:cubicBezTo>
                  <a:pt x="3011" y="30673"/>
                  <a:pt x="3046" y="32135"/>
                  <a:pt x="3117" y="33570"/>
                </a:cubicBezTo>
                <a:cubicBezTo>
                  <a:pt x="2861" y="33490"/>
                  <a:pt x="2641" y="33420"/>
                  <a:pt x="2386" y="33385"/>
                </a:cubicBezTo>
                <a:cubicBezTo>
                  <a:pt x="2351" y="31914"/>
                  <a:pt x="2316" y="30488"/>
                  <a:pt x="2272" y="29018"/>
                </a:cubicBezTo>
                <a:close/>
                <a:moveTo>
                  <a:pt x="29308" y="31439"/>
                </a:moveTo>
                <a:lnTo>
                  <a:pt x="29308" y="31439"/>
                </a:lnTo>
                <a:cubicBezTo>
                  <a:pt x="29529" y="31509"/>
                  <a:pt x="29749" y="31589"/>
                  <a:pt x="29969" y="31624"/>
                </a:cubicBezTo>
                <a:cubicBezTo>
                  <a:pt x="30048" y="32284"/>
                  <a:pt x="30118" y="32945"/>
                  <a:pt x="30268" y="33640"/>
                </a:cubicBezTo>
                <a:cubicBezTo>
                  <a:pt x="30004" y="33570"/>
                  <a:pt x="29784" y="33534"/>
                  <a:pt x="29529" y="33490"/>
                </a:cubicBezTo>
                <a:cubicBezTo>
                  <a:pt x="29423" y="32795"/>
                  <a:pt x="29344" y="32099"/>
                  <a:pt x="29308" y="31439"/>
                </a:cubicBezTo>
                <a:close/>
                <a:moveTo>
                  <a:pt x="22565" y="30928"/>
                </a:moveTo>
                <a:cubicBezTo>
                  <a:pt x="22785" y="30999"/>
                  <a:pt x="22961" y="31069"/>
                  <a:pt x="23146" y="31149"/>
                </a:cubicBezTo>
                <a:cubicBezTo>
                  <a:pt x="23225" y="31994"/>
                  <a:pt x="23331" y="32874"/>
                  <a:pt x="23445" y="33710"/>
                </a:cubicBezTo>
                <a:cubicBezTo>
                  <a:pt x="23295" y="33640"/>
                  <a:pt x="23110" y="33534"/>
                  <a:pt x="22926" y="33455"/>
                </a:cubicBezTo>
                <a:cubicBezTo>
                  <a:pt x="22785" y="32610"/>
                  <a:pt x="22670" y="31774"/>
                  <a:pt x="22565" y="30928"/>
                </a:cubicBezTo>
                <a:close/>
                <a:moveTo>
                  <a:pt x="3046" y="29273"/>
                </a:moveTo>
                <a:lnTo>
                  <a:pt x="3046" y="29273"/>
                </a:lnTo>
                <a:cubicBezTo>
                  <a:pt x="3266" y="29353"/>
                  <a:pt x="3522" y="29423"/>
                  <a:pt x="3742" y="29493"/>
                </a:cubicBezTo>
                <a:cubicBezTo>
                  <a:pt x="3777" y="30893"/>
                  <a:pt x="3856" y="32319"/>
                  <a:pt x="3891" y="33754"/>
                </a:cubicBezTo>
                <a:lnTo>
                  <a:pt x="3856" y="33754"/>
                </a:lnTo>
                <a:cubicBezTo>
                  <a:pt x="3636" y="33675"/>
                  <a:pt x="3372" y="33605"/>
                  <a:pt x="3152" y="33570"/>
                </a:cubicBezTo>
                <a:cubicBezTo>
                  <a:pt x="3117" y="32135"/>
                  <a:pt x="3081" y="30708"/>
                  <a:pt x="3046" y="29273"/>
                </a:cubicBezTo>
                <a:close/>
                <a:moveTo>
                  <a:pt x="30048" y="31659"/>
                </a:moveTo>
                <a:lnTo>
                  <a:pt x="30048" y="31659"/>
                </a:lnTo>
                <a:cubicBezTo>
                  <a:pt x="30224" y="31694"/>
                  <a:pt x="30409" y="31774"/>
                  <a:pt x="30559" y="31809"/>
                </a:cubicBezTo>
                <a:cubicBezTo>
                  <a:pt x="30664" y="32469"/>
                  <a:pt x="30814" y="33094"/>
                  <a:pt x="30999" y="33754"/>
                </a:cubicBezTo>
                <a:cubicBezTo>
                  <a:pt x="30849" y="33754"/>
                  <a:pt x="30708" y="33710"/>
                  <a:pt x="30559" y="33675"/>
                </a:cubicBezTo>
                <a:cubicBezTo>
                  <a:pt x="30488" y="33675"/>
                  <a:pt x="30374" y="33640"/>
                  <a:pt x="30303" y="33640"/>
                </a:cubicBezTo>
                <a:cubicBezTo>
                  <a:pt x="30189" y="32980"/>
                  <a:pt x="30118" y="32319"/>
                  <a:pt x="30048" y="31659"/>
                </a:cubicBezTo>
                <a:close/>
                <a:moveTo>
                  <a:pt x="3812" y="29493"/>
                </a:moveTo>
                <a:lnTo>
                  <a:pt x="3812" y="29493"/>
                </a:lnTo>
                <a:cubicBezTo>
                  <a:pt x="3962" y="29573"/>
                  <a:pt x="4076" y="29608"/>
                  <a:pt x="4217" y="29643"/>
                </a:cubicBezTo>
                <a:cubicBezTo>
                  <a:pt x="4332" y="29678"/>
                  <a:pt x="4402" y="29713"/>
                  <a:pt x="4517" y="29749"/>
                </a:cubicBezTo>
                <a:cubicBezTo>
                  <a:pt x="4552" y="31149"/>
                  <a:pt x="4622" y="32540"/>
                  <a:pt x="4693" y="33931"/>
                </a:cubicBezTo>
                <a:cubicBezTo>
                  <a:pt x="4437" y="33895"/>
                  <a:pt x="4182" y="33825"/>
                  <a:pt x="3962" y="33754"/>
                </a:cubicBezTo>
                <a:cubicBezTo>
                  <a:pt x="3891" y="32319"/>
                  <a:pt x="3856" y="30928"/>
                  <a:pt x="3812" y="29493"/>
                </a:cubicBezTo>
                <a:close/>
                <a:moveTo>
                  <a:pt x="30708" y="31844"/>
                </a:moveTo>
                <a:cubicBezTo>
                  <a:pt x="30928" y="31914"/>
                  <a:pt x="31149" y="31994"/>
                  <a:pt x="31369" y="32064"/>
                </a:cubicBezTo>
                <a:cubicBezTo>
                  <a:pt x="31474" y="32689"/>
                  <a:pt x="31659" y="33314"/>
                  <a:pt x="31879" y="33931"/>
                </a:cubicBezTo>
                <a:cubicBezTo>
                  <a:pt x="31589" y="33895"/>
                  <a:pt x="31325" y="33825"/>
                  <a:pt x="31034" y="33790"/>
                </a:cubicBezTo>
                <a:cubicBezTo>
                  <a:pt x="30849" y="33129"/>
                  <a:pt x="30744" y="32469"/>
                  <a:pt x="30629" y="31844"/>
                </a:cubicBezTo>
                <a:close/>
                <a:moveTo>
                  <a:pt x="23181" y="31184"/>
                </a:moveTo>
                <a:lnTo>
                  <a:pt x="23181" y="31184"/>
                </a:lnTo>
                <a:cubicBezTo>
                  <a:pt x="23401" y="31254"/>
                  <a:pt x="23586" y="31369"/>
                  <a:pt x="23771" y="31439"/>
                </a:cubicBezTo>
                <a:cubicBezTo>
                  <a:pt x="23841" y="32319"/>
                  <a:pt x="23920" y="33165"/>
                  <a:pt x="24061" y="34045"/>
                </a:cubicBezTo>
                <a:cubicBezTo>
                  <a:pt x="23991" y="34010"/>
                  <a:pt x="23920" y="33975"/>
                  <a:pt x="23885" y="33931"/>
                </a:cubicBezTo>
                <a:cubicBezTo>
                  <a:pt x="23771" y="33860"/>
                  <a:pt x="23621" y="33825"/>
                  <a:pt x="23515" y="33754"/>
                </a:cubicBezTo>
                <a:cubicBezTo>
                  <a:pt x="23401" y="32874"/>
                  <a:pt x="23295" y="32029"/>
                  <a:pt x="23181" y="31184"/>
                </a:cubicBezTo>
                <a:close/>
                <a:moveTo>
                  <a:pt x="4552" y="29749"/>
                </a:moveTo>
                <a:cubicBezTo>
                  <a:pt x="4807" y="29828"/>
                  <a:pt x="5027" y="29898"/>
                  <a:pt x="5247" y="29969"/>
                </a:cubicBezTo>
                <a:cubicBezTo>
                  <a:pt x="5318" y="31369"/>
                  <a:pt x="5397" y="32760"/>
                  <a:pt x="5467" y="34115"/>
                </a:cubicBezTo>
                <a:cubicBezTo>
                  <a:pt x="5212" y="34080"/>
                  <a:pt x="4992" y="34010"/>
                  <a:pt x="4737" y="33975"/>
                </a:cubicBezTo>
                <a:cubicBezTo>
                  <a:pt x="4693" y="32540"/>
                  <a:pt x="4622" y="31149"/>
                  <a:pt x="4552" y="29749"/>
                </a:cubicBezTo>
                <a:close/>
                <a:moveTo>
                  <a:pt x="31439" y="32064"/>
                </a:moveTo>
                <a:lnTo>
                  <a:pt x="31439" y="32064"/>
                </a:lnTo>
                <a:cubicBezTo>
                  <a:pt x="31659" y="32135"/>
                  <a:pt x="31914" y="32249"/>
                  <a:pt x="32170" y="32319"/>
                </a:cubicBezTo>
                <a:cubicBezTo>
                  <a:pt x="32284" y="32909"/>
                  <a:pt x="32504" y="33534"/>
                  <a:pt x="32760" y="34151"/>
                </a:cubicBezTo>
                <a:cubicBezTo>
                  <a:pt x="32469" y="34080"/>
                  <a:pt x="32205" y="34010"/>
                  <a:pt x="31950" y="33975"/>
                </a:cubicBezTo>
                <a:cubicBezTo>
                  <a:pt x="31730" y="33314"/>
                  <a:pt x="31545" y="32689"/>
                  <a:pt x="31439" y="32064"/>
                </a:cubicBezTo>
                <a:close/>
                <a:moveTo>
                  <a:pt x="5318" y="30013"/>
                </a:moveTo>
                <a:lnTo>
                  <a:pt x="5318" y="30013"/>
                </a:lnTo>
                <a:cubicBezTo>
                  <a:pt x="5467" y="30048"/>
                  <a:pt x="5652" y="30118"/>
                  <a:pt x="5793" y="30154"/>
                </a:cubicBezTo>
                <a:cubicBezTo>
                  <a:pt x="5872" y="31509"/>
                  <a:pt x="5978" y="32909"/>
                  <a:pt x="6057" y="34265"/>
                </a:cubicBezTo>
                <a:cubicBezTo>
                  <a:pt x="5872" y="34230"/>
                  <a:pt x="5687" y="34195"/>
                  <a:pt x="5503" y="34151"/>
                </a:cubicBezTo>
                <a:cubicBezTo>
                  <a:pt x="5432" y="32760"/>
                  <a:pt x="5353" y="31404"/>
                  <a:pt x="5318" y="30013"/>
                </a:cubicBezTo>
                <a:close/>
                <a:moveTo>
                  <a:pt x="23806" y="31474"/>
                </a:moveTo>
                <a:cubicBezTo>
                  <a:pt x="23991" y="31553"/>
                  <a:pt x="24141" y="31624"/>
                  <a:pt x="24281" y="31694"/>
                </a:cubicBezTo>
                <a:cubicBezTo>
                  <a:pt x="24361" y="32575"/>
                  <a:pt x="24431" y="33420"/>
                  <a:pt x="24502" y="34265"/>
                </a:cubicBezTo>
                <a:cubicBezTo>
                  <a:pt x="24396" y="34195"/>
                  <a:pt x="24246" y="34115"/>
                  <a:pt x="24105" y="34080"/>
                </a:cubicBezTo>
                <a:cubicBezTo>
                  <a:pt x="23991" y="33200"/>
                  <a:pt x="23885" y="32355"/>
                  <a:pt x="23806" y="31474"/>
                </a:cubicBezTo>
                <a:close/>
                <a:moveTo>
                  <a:pt x="5872" y="30154"/>
                </a:moveTo>
                <a:lnTo>
                  <a:pt x="5872" y="30154"/>
                </a:lnTo>
                <a:cubicBezTo>
                  <a:pt x="6092" y="30233"/>
                  <a:pt x="6277" y="30303"/>
                  <a:pt x="6497" y="30374"/>
                </a:cubicBezTo>
                <a:cubicBezTo>
                  <a:pt x="6603" y="31730"/>
                  <a:pt x="6674" y="33050"/>
                  <a:pt x="6788" y="34415"/>
                </a:cubicBezTo>
                <a:cubicBezTo>
                  <a:pt x="6568" y="34371"/>
                  <a:pt x="6348" y="34336"/>
                  <a:pt x="6128" y="34265"/>
                </a:cubicBezTo>
                <a:cubicBezTo>
                  <a:pt x="6013" y="32909"/>
                  <a:pt x="5943" y="31553"/>
                  <a:pt x="5872" y="30154"/>
                </a:cubicBezTo>
                <a:close/>
                <a:moveTo>
                  <a:pt x="32205" y="32319"/>
                </a:moveTo>
                <a:cubicBezTo>
                  <a:pt x="32425" y="32390"/>
                  <a:pt x="32689" y="32504"/>
                  <a:pt x="32909" y="32575"/>
                </a:cubicBezTo>
                <a:cubicBezTo>
                  <a:pt x="33050" y="33165"/>
                  <a:pt x="33270" y="33790"/>
                  <a:pt x="33526" y="34415"/>
                </a:cubicBezTo>
                <a:cubicBezTo>
                  <a:pt x="33305" y="34300"/>
                  <a:pt x="33050" y="34230"/>
                  <a:pt x="32795" y="34195"/>
                </a:cubicBezTo>
                <a:cubicBezTo>
                  <a:pt x="32575" y="33570"/>
                  <a:pt x="32355" y="32945"/>
                  <a:pt x="32205" y="32319"/>
                </a:cubicBezTo>
                <a:close/>
                <a:moveTo>
                  <a:pt x="24361" y="31730"/>
                </a:moveTo>
                <a:lnTo>
                  <a:pt x="24361" y="31730"/>
                </a:lnTo>
                <a:cubicBezTo>
                  <a:pt x="24546" y="31844"/>
                  <a:pt x="24722" y="31914"/>
                  <a:pt x="24942" y="31994"/>
                </a:cubicBezTo>
                <a:cubicBezTo>
                  <a:pt x="24986" y="32830"/>
                  <a:pt x="25056" y="33675"/>
                  <a:pt x="25127" y="34520"/>
                </a:cubicBezTo>
                <a:cubicBezTo>
                  <a:pt x="24942" y="34450"/>
                  <a:pt x="24766" y="34371"/>
                  <a:pt x="24581" y="34300"/>
                </a:cubicBezTo>
                <a:cubicBezTo>
                  <a:pt x="24466" y="33455"/>
                  <a:pt x="24396" y="32575"/>
                  <a:pt x="24361" y="31730"/>
                </a:cubicBezTo>
                <a:close/>
                <a:moveTo>
                  <a:pt x="6568" y="30374"/>
                </a:moveTo>
                <a:lnTo>
                  <a:pt x="6568" y="30374"/>
                </a:lnTo>
                <a:cubicBezTo>
                  <a:pt x="6788" y="30453"/>
                  <a:pt x="7008" y="30488"/>
                  <a:pt x="7228" y="30559"/>
                </a:cubicBezTo>
                <a:cubicBezTo>
                  <a:pt x="7334" y="31879"/>
                  <a:pt x="7448" y="33235"/>
                  <a:pt x="7554" y="34556"/>
                </a:cubicBezTo>
                <a:cubicBezTo>
                  <a:pt x="7299" y="34520"/>
                  <a:pt x="7078" y="34485"/>
                  <a:pt x="6858" y="34415"/>
                </a:cubicBezTo>
                <a:cubicBezTo>
                  <a:pt x="6753" y="33094"/>
                  <a:pt x="6638" y="31730"/>
                  <a:pt x="6568" y="30374"/>
                </a:cubicBezTo>
                <a:close/>
                <a:moveTo>
                  <a:pt x="32945" y="32610"/>
                </a:moveTo>
                <a:lnTo>
                  <a:pt x="32945" y="32610"/>
                </a:lnTo>
                <a:cubicBezTo>
                  <a:pt x="33165" y="32689"/>
                  <a:pt x="33349" y="32760"/>
                  <a:pt x="33570" y="32830"/>
                </a:cubicBezTo>
                <a:cubicBezTo>
                  <a:pt x="33710" y="33420"/>
                  <a:pt x="33895" y="34045"/>
                  <a:pt x="34186" y="34635"/>
                </a:cubicBezTo>
                <a:cubicBezTo>
                  <a:pt x="34010" y="34556"/>
                  <a:pt x="33825" y="34485"/>
                  <a:pt x="33605" y="34415"/>
                </a:cubicBezTo>
                <a:cubicBezTo>
                  <a:pt x="33349" y="33790"/>
                  <a:pt x="33129" y="33200"/>
                  <a:pt x="32945" y="32610"/>
                </a:cubicBezTo>
                <a:close/>
                <a:moveTo>
                  <a:pt x="7299" y="30559"/>
                </a:moveTo>
                <a:cubicBezTo>
                  <a:pt x="7554" y="30629"/>
                  <a:pt x="7774" y="30708"/>
                  <a:pt x="8038" y="30744"/>
                </a:cubicBezTo>
                <a:cubicBezTo>
                  <a:pt x="8144" y="32064"/>
                  <a:pt x="8258" y="33349"/>
                  <a:pt x="8364" y="34670"/>
                </a:cubicBezTo>
                <a:cubicBezTo>
                  <a:pt x="8109" y="34635"/>
                  <a:pt x="7853" y="34591"/>
                  <a:pt x="7598" y="34556"/>
                </a:cubicBezTo>
                <a:cubicBezTo>
                  <a:pt x="7483" y="33235"/>
                  <a:pt x="7378" y="31914"/>
                  <a:pt x="7299" y="30559"/>
                </a:cubicBezTo>
                <a:close/>
                <a:moveTo>
                  <a:pt x="8109" y="30744"/>
                </a:moveTo>
                <a:cubicBezTo>
                  <a:pt x="8258" y="30779"/>
                  <a:pt x="8434" y="30814"/>
                  <a:pt x="8584" y="30849"/>
                </a:cubicBezTo>
                <a:cubicBezTo>
                  <a:pt x="8654" y="30849"/>
                  <a:pt x="8698" y="30893"/>
                  <a:pt x="8734" y="30893"/>
                </a:cubicBezTo>
                <a:cubicBezTo>
                  <a:pt x="8839" y="32170"/>
                  <a:pt x="8989" y="33455"/>
                  <a:pt x="9095" y="34741"/>
                </a:cubicBezTo>
                <a:cubicBezTo>
                  <a:pt x="8989" y="34705"/>
                  <a:pt x="8839" y="34705"/>
                  <a:pt x="8734" y="34705"/>
                </a:cubicBezTo>
                <a:cubicBezTo>
                  <a:pt x="8619" y="34705"/>
                  <a:pt x="8514" y="34670"/>
                  <a:pt x="8399" y="34670"/>
                </a:cubicBezTo>
                <a:cubicBezTo>
                  <a:pt x="8293" y="33385"/>
                  <a:pt x="8179" y="32064"/>
                  <a:pt x="8109" y="30744"/>
                </a:cubicBezTo>
                <a:close/>
                <a:moveTo>
                  <a:pt x="24986" y="32029"/>
                </a:moveTo>
                <a:lnTo>
                  <a:pt x="24986" y="32029"/>
                </a:lnTo>
                <a:cubicBezTo>
                  <a:pt x="25162" y="32099"/>
                  <a:pt x="25382" y="32214"/>
                  <a:pt x="25567" y="32284"/>
                </a:cubicBezTo>
                <a:cubicBezTo>
                  <a:pt x="25602" y="33129"/>
                  <a:pt x="25681" y="33931"/>
                  <a:pt x="25752" y="34741"/>
                </a:cubicBezTo>
                <a:cubicBezTo>
                  <a:pt x="25567" y="34705"/>
                  <a:pt x="25382" y="34635"/>
                  <a:pt x="25206" y="34556"/>
                </a:cubicBezTo>
                <a:cubicBezTo>
                  <a:pt x="25127" y="33675"/>
                  <a:pt x="25056" y="32874"/>
                  <a:pt x="24986" y="32029"/>
                </a:cubicBezTo>
                <a:close/>
                <a:moveTo>
                  <a:pt x="8804" y="30893"/>
                </a:moveTo>
                <a:cubicBezTo>
                  <a:pt x="9024" y="30928"/>
                  <a:pt x="9244" y="30964"/>
                  <a:pt x="9464" y="30999"/>
                </a:cubicBezTo>
                <a:cubicBezTo>
                  <a:pt x="9579" y="32249"/>
                  <a:pt x="9720" y="33534"/>
                  <a:pt x="9834" y="34776"/>
                </a:cubicBezTo>
                <a:cubicBezTo>
                  <a:pt x="9614" y="34776"/>
                  <a:pt x="9394" y="34741"/>
                  <a:pt x="9174" y="34741"/>
                </a:cubicBezTo>
                <a:cubicBezTo>
                  <a:pt x="9024" y="33455"/>
                  <a:pt x="8919" y="32170"/>
                  <a:pt x="8804" y="30893"/>
                </a:cubicBezTo>
                <a:close/>
                <a:moveTo>
                  <a:pt x="9535" y="30999"/>
                </a:moveTo>
                <a:cubicBezTo>
                  <a:pt x="9755" y="31034"/>
                  <a:pt x="9975" y="31069"/>
                  <a:pt x="10239" y="31113"/>
                </a:cubicBezTo>
                <a:cubicBezTo>
                  <a:pt x="10345" y="32355"/>
                  <a:pt x="10494" y="33570"/>
                  <a:pt x="10635" y="34811"/>
                </a:cubicBezTo>
                <a:cubicBezTo>
                  <a:pt x="10380" y="34811"/>
                  <a:pt x="10160" y="34811"/>
                  <a:pt x="9905" y="34776"/>
                </a:cubicBezTo>
                <a:cubicBezTo>
                  <a:pt x="9755" y="33534"/>
                  <a:pt x="9649" y="32284"/>
                  <a:pt x="9535" y="30999"/>
                </a:cubicBezTo>
                <a:close/>
                <a:moveTo>
                  <a:pt x="10274" y="31113"/>
                </a:moveTo>
                <a:cubicBezTo>
                  <a:pt x="10530" y="31149"/>
                  <a:pt x="10785" y="31184"/>
                  <a:pt x="11005" y="31219"/>
                </a:cubicBezTo>
                <a:cubicBezTo>
                  <a:pt x="11155" y="32434"/>
                  <a:pt x="11296" y="33640"/>
                  <a:pt x="11445" y="34855"/>
                </a:cubicBezTo>
                <a:cubicBezTo>
                  <a:pt x="11190" y="34855"/>
                  <a:pt x="10935" y="34855"/>
                  <a:pt x="10679" y="34811"/>
                </a:cubicBezTo>
                <a:cubicBezTo>
                  <a:pt x="10530" y="33605"/>
                  <a:pt x="10415" y="32355"/>
                  <a:pt x="10274" y="31113"/>
                </a:cubicBezTo>
                <a:close/>
                <a:moveTo>
                  <a:pt x="11075" y="31219"/>
                </a:moveTo>
                <a:cubicBezTo>
                  <a:pt x="11340" y="31219"/>
                  <a:pt x="11560" y="31254"/>
                  <a:pt x="11815" y="31289"/>
                </a:cubicBezTo>
                <a:cubicBezTo>
                  <a:pt x="11921" y="32469"/>
                  <a:pt x="12070" y="33675"/>
                  <a:pt x="12220" y="34890"/>
                </a:cubicBezTo>
                <a:cubicBezTo>
                  <a:pt x="12000" y="34855"/>
                  <a:pt x="11736" y="34855"/>
                  <a:pt x="11480" y="34855"/>
                </a:cubicBezTo>
                <a:cubicBezTo>
                  <a:pt x="11340" y="33640"/>
                  <a:pt x="11190" y="32434"/>
                  <a:pt x="11075" y="31219"/>
                </a:cubicBezTo>
                <a:close/>
                <a:moveTo>
                  <a:pt x="11850" y="31289"/>
                </a:moveTo>
                <a:lnTo>
                  <a:pt x="11850" y="31289"/>
                </a:lnTo>
                <a:cubicBezTo>
                  <a:pt x="12070" y="31333"/>
                  <a:pt x="12290" y="31333"/>
                  <a:pt x="12475" y="31369"/>
                </a:cubicBezTo>
                <a:lnTo>
                  <a:pt x="12660" y="31369"/>
                </a:lnTo>
                <a:cubicBezTo>
                  <a:pt x="12766" y="32540"/>
                  <a:pt x="12916" y="33710"/>
                  <a:pt x="13056" y="34890"/>
                </a:cubicBezTo>
                <a:lnTo>
                  <a:pt x="12290" y="34890"/>
                </a:lnTo>
                <a:cubicBezTo>
                  <a:pt x="12141" y="33675"/>
                  <a:pt x="12000" y="32504"/>
                  <a:pt x="11850" y="31289"/>
                </a:cubicBezTo>
                <a:close/>
                <a:moveTo>
                  <a:pt x="12731" y="31369"/>
                </a:moveTo>
                <a:cubicBezTo>
                  <a:pt x="12951" y="31404"/>
                  <a:pt x="13206" y="31439"/>
                  <a:pt x="13426" y="31474"/>
                </a:cubicBezTo>
                <a:cubicBezTo>
                  <a:pt x="13576" y="32610"/>
                  <a:pt x="13717" y="33754"/>
                  <a:pt x="13866" y="34925"/>
                </a:cubicBezTo>
                <a:cubicBezTo>
                  <a:pt x="13611" y="34925"/>
                  <a:pt x="13391" y="34890"/>
                  <a:pt x="13136" y="34890"/>
                </a:cubicBezTo>
                <a:cubicBezTo>
                  <a:pt x="12986" y="33710"/>
                  <a:pt x="12836" y="32540"/>
                  <a:pt x="12731" y="31369"/>
                </a:cubicBezTo>
                <a:close/>
                <a:moveTo>
                  <a:pt x="13497" y="31474"/>
                </a:moveTo>
                <a:cubicBezTo>
                  <a:pt x="13646" y="31474"/>
                  <a:pt x="13796" y="31509"/>
                  <a:pt x="13937" y="31509"/>
                </a:cubicBezTo>
                <a:cubicBezTo>
                  <a:pt x="14051" y="32654"/>
                  <a:pt x="14201" y="33790"/>
                  <a:pt x="14342" y="34925"/>
                </a:cubicBezTo>
                <a:lnTo>
                  <a:pt x="13902" y="34925"/>
                </a:lnTo>
                <a:cubicBezTo>
                  <a:pt x="13761" y="33754"/>
                  <a:pt x="13611" y="32610"/>
                  <a:pt x="13497" y="31474"/>
                </a:cubicBezTo>
                <a:close/>
                <a:moveTo>
                  <a:pt x="14051" y="31509"/>
                </a:moveTo>
                <a:cubicBezTo>
                  <a:pt x="14201" y="32654"/>
                  <a:pt x="14377" y="33790"/>
                  <a:pt x="14527" y="34925"/>
                </a:cubicBezTo>
                <a:lnTo>
                  <a:pt x="14421" y="34925"/>
                </a:lnTo>
                <a:cubicBezTo>
                  <a:pt x="14271" y="33790"/>
                  <a:pt x="14122" y="32654"/>
                  <a:pt x="13981" y="31509"/>
                </a:cubicBezTo>
                <a:close/>
                <a:moveTo>
                  <a:pt x="25602" y="32319"/>
                </a:moveTo>
                <a:cubicBezTo>
                  <a:pt x="25822" y="32390"/>
                  <a:pt x="26007" y="32469"/>
                  <a:pt x="26227" y="32575"/>
                </a:cubicBezTo>
                <a:cubicBezTo>
                  <a:pt x="26262" y="33349"/>
                  <a:pt x="26342" y="34151"/>
                  <a:pt x="26412" y="34925"/>
                </a:cubicBezTo>
                <a:cubicBezTo>
                  <a:pt x="26227" y="34890"/>
                  <a:pt x="26007" y="34811"/>
                  <a:pt x="25822" y="34776"/>
                </a:cubicBezTo>
                <a:cubicBezTo>
                  <a:pt x="25752" y="33975"/>
                  <a:pt x="25681" y="33129"/>
                  <a:pt x="25602" y="32319"/>
                </a:cubicBezTo>
                <a:close/>
                <a:moveTo>
                  <a:pt x="14086" y="31553"/>
                </a:moveTo>
                <a:cubicBezTo>
                  <a:pt x="14342" y="31553"/>
                  <a:pt x="14562" y="31589"/>
                  <a:pt x="14817" y="31624"/>
                </a:cubicBezTo>
                <a:cubicBezTo>
                  <a:pt x="14967" y="32724"/>
                  <a:pt x="15152" y="33860"/>
                  <a:pt x="15337" y="34961"/>
                </a:cubicBezTo>
                <a:cubicBezTo>
                  <a:pt x="15081" y="34961"/>
                  <a:pt x="14861" y="34961"/>
                  <a:pt x="14597" y="34925"/>
                </a:cubicBezTo>
                <a:cubicBezTo>
                  <a:pt x="14421" y="33825"/>
                  <a:pt x="14271" y="32689"/>
                  <a:pt x="14086" y="31553"/>
                </a:cubicBezTo>
                <a:close/>
                <a:moveTo>
                  <a:pt x="14861" y="31624"/>
                </a:moveTo>
                <a:cubicBezTo>
                  <a:pt x="15117" y="31659"/>
                  <a:pt x="15372" y="31694"/>
                  <a:pt x="15627" y="31730"/>
                </a:cubicBezTo>
                <a:cubicBezTo>
                  <a:pt x="15777" y="32830"/>
                  <a:pt x="15962" y="33931"/>
                  <a:pt x="16138" y="35031"/>
                </a:cubicBezTo>
                <a:cubicBezTo>
                  <a:pt x="15882" y="34996"/>
                  <a:pt x="15627" y="34996"/>
                  <a:pt x="15372" y="34961"/>
                </a:cubicBezTo>
                <a:cubicBezTo>
                  <a:pt x="15187" y="33860"/>
                  <a:pt x="15002" y="32760"/>
                  <a:pt x="14861" y="31624"/>
                </a:cubicBezTo>
                <a:close/>
                <a:moveTo>
                  <a:pt x="15662" y="31730"/>
                </a:moveTo>
                <a:lnTo>
                  <a:pt x="15662" y="31730"/>
                </a:lnTo>
                <a:cubicBezTo>
                  <a:pt x="15847" y="31774"/>
                  <a:pt x="16032" y="31809"/>
                  <a:pt x="16217" y="31844"/>
                </a:cubicBezTo>
                <a:cubicBezTo>
                  <a:pt x="16358" y="32909"/>
                  <a:pt x="16543" y="34010"/>
                  <a:pt x="16763" y="35075"/>
                </a:cubicBezTo>
                <a:cubicBezTo>
                  <a:pt x="16578" y="35075"/>
                  <a:pt x="16402" y="35031"/>
                  <a:pt x="16217" y="35031"/>
                </a:cubicBezTo>
                <a:cubicBezTo>
                  <a:pt x="16032" y="33931"/>
                  <a:pt x="15847" y="32830"/>
                  <a:pt x="15662" y="31730"/>
                </a:cubicBezTo>
                <a:close/>
                <a:moveTo>
                  <a:pt x="26306" y="32575"/>
                </a:moveTo>
                <a:cubicBezTo>
                  <a:pt x="26526" y="32689"/>
                  <a:pt x="26747" y="32760"/>
                  <a:pt x="27002" y="32830"/>
                </a:cubicBezTo>
                <a:cubicBezTo>
                  <a:pt x="27037" y="33570"/>
                  <a:pt x="27107" y="34336"/>
                  <a:pt x="27222" y="35110"/>
                </a:cubicBezTo>
                <a:cubicBezTo>
                  <a:pt x="26967" y="35075"/>
                  <a:pt x="26703" y="34996"/>
                  <a:pt x="26482" y="34961"/>
                </a:cubicBezTo>
                <a:cubicBezTo>
                  <a:pt x="26412" y="34195"/>
                  <a:pt x="26342" y="33385"/>
                  <a:pt x="26306" y="32575"/>
                </a:cubicBezTo>
                <a:close/>
                <a:moveTo>
                  <a:pt x="16252" y="31844"/>
                </a:moveTo>
                <a:cubicBezTo>
                  <a:pt x="16358" y="31879"/>
                  <a:pt x="16472" y="31879"/>
                  <a:pt x="16578" y="31914"/>
                </a:cubicBezTo>
                <a:lnTo>
                  <a:pt x="16692" y="31914"/>
                </a:lnTo>
                <a:cubicBezTo>
                  <a:pt x="16842" y="32980"/>
                  <a:pt x="17062" y="34080"/>
                  <a:pt x="17282" y="35145"/>
                </a:cubicBezTo>
                <a:cubicBezTo>
                  <a:pt x="17203" y="35145"/>
                  <a:pt x="17168" y="35145"/>
                  <a:pt x="17097" y="35110"/>
                </a:cubicBezTo>
                <a:lnTo>
                  <a:pt x="16798" y="35110"/>
                </a:lnTo>
                <a:cubicBezTo>
                  <a:pt x="16622" y="34010"/>
                  <a:pt x="16437" y="32945"/>
                  <a:pt x="16252" y="31844"/>
                </a:cubicBezTo>
                <a:close/>
                <a:moveTo>
                  <a:pt x="16728" y="31914"/>
                </a:moveTo>
                <a:lnTo>
                  <a:pt x="16728" y="31914"/>
                </a:lnTo>
                <a:cubicBezTo>
                  <a:pt x="16948" y="31950"/>
                  <a:pt x="17168" y="32029"/>
                  <a:pt x="17388" y="32064"/>
                </a:cubicBezTo>
                <a:cubicBezTo>
                  <a:pt x="17573" y="33094"/>
                  <a:pt x="17758" y="34151"/>
                  <a:pt x="18013" y="35216"/>
                </a:cubicBezTo>
                <a:cubicBezTo>
                  <a:pt x="17793" y="35181"/>
                  <a:pt x="17538" y="35181"/>
                  <a:pt x="17317" y="35145"/>
                </a:cubicBezTo>
                <a:cubicBezTo>
                  <a:pt x="17097" y="34080"/>
                  <a:pt x="16913" y="33015"/>
                  <a:pt x="16728" y="31914"/>
                </a:cubicBezTo>
                <a:close/>
                <a:moveTo>
                  <a:pt x="17458" y="32064"/>
                </a:moveTo>
                <a:cubicBezTo>
                  <a:pt x="17502" y="32064"/>
                  <a:pt x="17538" y="32064"/>
                  <a:pt x="17573" y="32099"/>
                </a:cubicBezTo>
                <a:cubicBezTo>
                  <a:pt x="17758" y="32099"/>
                  <a:pt x="17978" y="32135"/>
                  <a:pt x="18163" y="32170"/>
                </a:cubicBezTo>
                <a:cubicBezTo>
                  <a:pt x="18339" y="33200"/>
                  <a:pt x="18559" y="34230"/>
                  <a:pt x="18779" y="35251"/>
                </a:cubicBezTo>
                <a:cubicBezTo>
                  <a:pt x="18524" y="35251"/>
                  <a:pt x="18304" y="35216"/>
                  <a:pt x="18048" y="35216"/>
                </a:cubicBezTo>
                <a:cubicBezTo>
                  <a:pt x="17828" y="34151"/>
                  <a:pt x="17643" y="33094"/>
                  <a:pt x="17458" y="32064"/>
                </a:cubicBezTo>
                <a:close/>
                <a:moveTo>
                  <a:pt x="27072" y="32874"/>
                </a:moveTo>
                <a:cubicBezTo>
                  <a:pt x="27292" y="32945"/>
                  <a:pt x="27548" y="33015"/>
                  <a:pt x="27803" y="33094"/>
                </a:cubicBezTo>
                <a:cubicBezTo>
                  <a:pt x="27882" y="33825"/>
                  <a:pt x="27953" y="34520"/>
                  <a:pt x="28067" y="35251"/>
                </a:cubicBezTo>
                <a:cubicBezTo>
                  <a:pt x="27803" y="35216"/>
                  <a:pt x="27548" y="35181"/>
                  <a:pt x="27257" y="35110"/>
                </a:cubicBezTo>
                <a:cubicBezTo>
                  <a:pt x="27187" y="34336"/>
                  <a:pt x="27107" y="33605"/>
                  <a:pt x="27072" y="32874"/>
                </a:cubicBezTo>
                <a:close/>
                <a:moveTo>
                  <a:pt x="18198" y="32214"/>
                </a:moveTo>
                <a:lnTo>
                  <a:pt x="18198" y="32214"/>
                </a:lnTo>
                <a:cubicBezTo>
                  <a:pt x="18453" y="32249"/>
                  <a:pt x="18673" y="32284"/>
                  <a:pt x="18893" y="32319"/>
                </a:cubicBezTo>
                <a:cubicBezTo>
                  <a:pt x="19078" y="33314"/>
                  <a:pt x="19298" y="34300"/>
                  <a:pt x="19518" y="35295"/>
                </a:cubicBezTo>
                <a:lnTo>
                  <a:pt x="19114" y="35295"/>
                </a:lnTo>
                <a:cubicBezTo>
                  <a:pt x="18999" y="35251"/>
                  <a:pt x="18929" y="35251"/>
                  <a:pt x="18823" y="35251"/>
                </a:cubicBezTo>
                <a:cubicBezTo>
                  <a:pt x="18603" y="34265"/>
                  <a:pt x="18418" y="33235"/>
                  <a:pt x="18198" y="32214"/>
                </a:cubicBezTo>
                <a:close/>
                <a:moveTo>
                  <a:pt x="18964" y="32355"/>
                </a:moveTo>
                <a:lnTo>
                  <a:pt x="18964" y="32355"/>
                </a:lnTo>
                <a:cubicBezTo>
                  <a:pt x="19149" y="32390"/>
                  <a:pt x="19334" y="32434"/>
                  <a:pt x="19518" y="32469"/>
                </a:cubicBezTo>
                <a:cubicBezTo>
                  <a:pt x="19739" y="33420"/>
                  <a:pt x="19923" y="34371"/>
                  <a:pt x="20179" y="35330"/>
                </a:cubicBezTo>
                <a:cubicBezTo>
                  <a:pt x="19994" y="35330"/>
                  <a:pt x="19774" y="35330"/>
                  <a:pt x="19589" y="35295"/>
                </a:cubicBezTo>
                <a:cubicBezTo>
                  <a:pt x="19369" y="34336"/>
                  <a:pt x="19149" y="33349"/>
                  <a:pt x="18964" y="32355"/>
                </a:cubicBezTo>
                <a:close/>
                <a:moveTo>
                  <a:pt x="27882" y="33129"/>
                </a:moveTo>
                <a:lnTo>
                  <a:pt x="27882" y="33129"/>
                </a:lnTo>
                <a:cubicBezTo>
                  <a:pt x="28023" y="33165"/>
                  <a:pt x="28173" y="33200"/>
                  <a:pt x="28322" y="33235"/>
                </a:cubicBezTo>
                <a:cubicBezTo>
                  <a:pt x="28428" y="33270"/>
                  <a:pt x="28543" y="33314"/>
                  <a:pt x="28648" y="33349"/>
                </a:cubicBezTo>
                <a:cubicBezTo>
                  <a:pt x="28727" y="34045"/>
                  <a:pt x="28868" y="34705"/>
                  <a:pt x="28983" y="35366"/>
                </a:cubicBezTo>
                <a:cubicBezTo>
                  <a:pt x="28727" y="35330"/>
                  <a:pt x="28428" y="35295"/>
                  <a:pt x="28138" y="35251"/>
                </a:cubicBezTo>
                <a:cubicBezTo>
                  <a:pt x="28023" y="34556"/>
                  <a:pt x="27917" y="33825"/>
                  <a:pt x="27882" y="33129"/>
                </a:cubicBezTo>
                <a:close/>
                <a:moveTo>
                  <a:pt x="19589" y="32469"/>
                </a:moveTo>
                <a:cubicBezTo>
                  <a:pt x="19844" y="32540"/>
                  <a:pt x="20064" y="32575"/>
                  <a:pt x="20320" y="32654"/>
                </a:cubicBezTo>
                <a:cubicBezTo>
                  <a:pt x="20505" y="33570"/>
                  <a:pt x="20725" y="34485"/>
                  <a:pt x="20945" y="35436"/>
                </a:cubicBezTo>
                <a:cubicBezTo>
                  <a:pt x="20725" y="35401"/>
                  <a:pt x="20469" y="35366"/>
                  <a:pt x="20249" y="35366"/>
                </a:cubicBezTo>
                <a:cubicBezTo>
                  <a:pt x="19994" y="34415"/>
                  <a:pt x="19774" y="33420"/>
                  <a:pt x="19589" y="32469"/>
                </a:cubicBezTo>
                <a:close/>
                <a:moveTo>
                  <a:pt x="28683" y="33349"/>
                </a:moveTo>
                <a:lnTo>
                  <a:pt x="28683" y="33349"/>
                </a:lnTo>
                <a:cubicBezTo>
                  <a:pt x="28983" y="33420"/>
                  <a:pt x="29238" y="33455"/>
                  <a:pt x="29493" y="33534"/>
                </a:cubicBezTo>
                <a:cubicBezTo>
                  <a:pt x="29608" y="34151"/>
                  <a:pt x="29713" y="34811"/>
                  <a:pt x="29898" y="35471"/>
                </a:cubicBezTo>
                <a:cubicBezTo>
                  <a:pt x="29608" y="35436"/>
                  <a:pt x="29344" y="35401"/>
                  <a:pt x="29053" y="35366"/>
                </a:cubicBezTo>
                <a:cubicBezTo>
                  <a:pt x="28904" y="34705"/>
                  <a:pt x="28798" y="34045"/>
                  <a:pt x="28683" y="33349"/>
                </a:cubicBezTo>
                <a:close/>
                <a:moveTo>
                  <a:pt x="20399" y="32654"/>
                </a:moveTo>
                <a:cubicBezTo>
                  <a:pt x="20584" y="32689"/>
                  <a:pt x="20760" y="32760"/>
                  <a:pt x="20945" y="32795"/>
                </a:cubicBezTo>
                <a:cubicBezTo>
                  <a:pt x="21130" y="33710"/>
                  <a:pt x="21314" y="34635"/>
                  <a:pt x="21535" y="35515"/>
                </a:cubicBezTo>
                <a:cubicBezTo>
                  <a:pt x="21385" y="35471"/>
                  <a:pt x="21200" y="35436"/>
                  <a:pt x="21024" y="35436"/>
                </a:cubicBezTo>
                <a:cubicBezTo>
                  <a:pt x="20804" y="34520"/>
                  <a:pt x="20584" y="33570"/>
                  <a:pt x="20399" y="32654"/>
                </a:cubicBezTo>
                <a:close/>
                <a:moveTo>
                  <a:pt x="29564" y="33534"/>
                </a:moveTo>
                <a:lnTo>
                  <a:pt x="29564" y="33534"/>
                </a:lnTo>
                <a:cubicBezTo>
                  <a:pt x="29784" y="33605"/>
                  <a:pt x="30048" y="33640"/>
                  <a:pt x="30268" y="33675"/>
                </a:cubicBezTo>
                <a:cubicBezTo>
                  <a:pt x="30374" y="34300"/>
                  <a:pt x="30559" y="34925"/>
                  <a:pt x="30744" y="35550"/>
                </a:cubicBezTo>
                <a:cubicBezTo>
                  <a:pt x="30594" y="35515"/>
                  <a:pt x="30409" y="35515"/>
                  <a:pt x="30268" y="35515"/>
                </a:cubicBezTo>
                <a:cubicBezTo>
                  <a:pt x="30154" y="35471"/>
                  <a:pt x="30083" y="35471"/>
                  <a:pt x="29969" y="35471"/>
                </a:cubicBezTo>
                <a:cubicBezTo>
                  <a:pt x="29784" y="34811"/>
                  <a:pt x="29643" y="34195"/>
                  <a:pt x="29564" y="33534"/>
                </a:cubicBezTo>
                <a:close/>
                <a:moveTo>
                  <a:pt x="30339" y="33675"/>
                </a:moveTo>
                <a:cubicBezTo>
                  <a:pt x="30409" y="33710"/>
                  <a:pt x="30444" y="33710"/>
                  <a:pt x="30523" y="33754"/>
                </a:cubicBezTo>
                <a:cubicBezTo>
                  <a:pt x="30664" y="33754"/>
                  <a:pt x="30849" y="33790"/>
                  <a:pt x="30999" y="33825"/>
                </a:cubicBezTo>
                <a:cubicBezTo>
                  <a:pt x="31184" y="34415"/>
                  <a:pt x="31369" y="34996"/>
                  <a:pt x="31624" y="35621"/>
                </a:cubicBezTo>
                <a:cubicBezTo>
                  <a:pt x="31325" y="35586"/>
                  <a:pt x="31069" y="35586"/>
                  <a:pt x="30779" y="35550"/>
                </a:cubicBezTo>
                <a:cubicBezTo>
                  <a:pt x="30594" y="34925"/>
                  <a:pt x="30444" y="34300"/>
                  <a:pt x="30339" y="33675"/>
                </a:cubicBezTo>
                <a:close/>
                <a:moveTo>
                  <a:pt x="20980" y="32830"/>
                </a:moveTo>
                <a:lnTo>
                  <a:pt x="20980" y="32830"/>
                </a:lnTo>
                <a:cubicBezTo>
                  <a:pt x="21200" y="32874"/>
                  <a:pt x="21420" y="32945"/>
                  <a:pt x="21640" y="33015"/>
                </a:cubicBezTo>
                <a:cubicBezTo>
                  <a:pt x="21719" y="33420"/>
                  <a:pt x="21790" y="33790"/>
                  <a:pt x="21904" y="34195"/>
                </a:cubicBezTo>
                <a:cubicBezTo>
                  <a:pt x="22010" y="34670"/>
                  <a:pt x="22124" y="35181"/>
                  <a:pt x="22230" y="35656"/>
                </a:cubicBezTo>
                <a:cubicBezTo>
                  <a:pt x="22045" y="35621"/>
                  <a:pt x="21825" y="35550"/>
                  <a:pt x="21605" y="35515"/>
                </a:cubicBezTo>
                <a:cubicBezTo>
                  <a:pt x="21385" y="34635"/>
                  <a:pt x="21200" y="33710"/>
                  <a:pt x="20980" y="32830"/>
                </a:cubicBezTo>
                <a:close/>
                <a:moveTo>
                  <a:pt x="31069" y="33825"/>
                </a:moveTo>
                <a:lnTo>
                  <a:pt x="31069" y="33825"/>
                </a:lnTo>
                <a:cubicBezTo>
                  <a:pt x="31325" y="33895"/>
                  <a:pt x="31624" y="33931"/>
                  <a:pt x="31879" y="34010"/>
                </a:cubicBezTo>
                <a:cubicBezTo>
                  <a:pt x="32099" y="34591"/>
                  <a:pt x="32355" y="35181"/>
                  <a:pt x="32645" y="35771"/>
                </a:cubicBezTo>
                <a:cubicBezTo>
                  <a:pt x="32319" y="35735"/>
                  <a:pt x="31985" y="35656"/>
                  <a:pt x="31659" y="35621"/>
                </a:cubicBezTo>
                <a:cubicBezTo>
                  <a:pt x="31439" y="35031"/>
                  <a:pt x="31219" y="34415"/>
                  <a:pt x="31069" y="33825"/>
                </a:cubicBezTo>
                <a:close/>
                <a:moveTo>
                  <a:pt x="21719" y="33050"/>
                </a:moveTo>
                <a:cubicBezTo>
                  <a:pt x="21904" y="33094"/>
                  <a:pt x="22080" y="33165"/>
                  <a:pt x="22265" y="33235"/>
                </a:cubicBezTo>
                <a:cubicBezTo>
                  <a:pt x="22345" y="33640"/>
                  <a:pt x="22415" y="34010"/>
                  <a:pt x="22485" y="34415"/>
                </a:cubicBezTo>
                <a:lnTo>
                  <a:pt x="22820" y="35841"/>
                </a:lnTo>
                <a:cubicBezTo>
                  <a:pt x="22670" y="35771"/>
                  <a:pt x="22485" y="35735"/>
                  <a:pt x="22301" y="35691"/>
                </a:cubicBezTo>
                <a:cubicBezTo>
                  <a:pt x="22195" y="35181"/>
                  <a:pt x="22045" y="34670"/>
                  <a:pt x="21940" y="34151"/>
                </a:cubicBezTo>
                <a:cubicBezTo>
                  <a:pt x="21860" y="33790"/>
                  <a:pt x="21790" y="33420"/>
                  <a:pt x="21719" y="33050"/>
                </a:cubicBezTo>
                <a:close/>
                <a:moveTo>
                  <a:pt x="31950" y="34010"/>
                </a:moveTo>
                <a:cubicBezTo>
                  <a:pt x="32249" y="34080"/>
                  <a:pt x="32504" y="34151"/>
                  <a:pt x="32760" y="34230"/>
                </a:cubicBezTo>
                <a:cubicBezTo>
                  <a:pt x="33015" y="34776"/>
                  <a:pt x="33270" y="35366"/>
                  <a:pt x="33605" y="35955"/>
                </a:cubicBezTo>
                <a:cubicBezTo>
                  <a:pt x="33305" y="35876"/>
                  <a:pt x="33015" y="35806"/>
                  <a:pt x="32689" y="35771"/>
                </a:cubicBezTo>
                <a:cubicBezTo>
                  <a:pt x="32390" y="35181"/>
                  <a:pt x="32170" y="34591"/>
                  <a:pt x="31950" y="34010"/>
                </a:cubicBezTo>
                <a:close/>
                <a:moveTo>
                  <a:pt x="22345" y="33270"/>
                </a:moveTo>
                <a:lnTo>
                  <a:pt x="22345" y="33270"/>
                </a:lnTo>
                <a:cubicBezTo>
                  <a:pt x="22521" y="33349"/>
                  <a:pt x="22706" y="33420"/>
                  <a:pt x="22890" y="33490"/>
                </a:cubicBezTo>
                <a:cubicBezTo>
                  <a:pt x="22926" y="33895"/>
                  <a:pt x="23005" y="34300"/>
                  <a:pt x="23110" y="34670"/>
                </a:cubicBezTo>
                <a:cubicBezTo>
                  <a:pt x="23181" y="35145"/>
                  <a:pt x="23295" y="35621"/>
                  <a:pt x="23401" y="36061"/>
                </a:cubicBezTo>
                <a:cubicBezTo>
                  <a:pt x="23225" y="35991"/>
                  <a:pt x="23075" y="35911"/>
                  <a:pt x="22890" y="35876"/>
                </a:cubicBezTo>
                <a:cubicBezTo>
                  <a:pt x="22785" y="35366"/>
                  <a:pt x="22670" y="34890"/>
                  <a:pt x="22565" y="34371"/>
                </a:cubicBezTo>
                <a:cubicBezTo>
                  <a:pt x="22485" y="34010"/>
                  <a:pt x="22415" y="33640"/>
                  <a:pt x="22345" y="33270"/>
                </a:cubicBezTo>
                <a:close/>
                <a:moveTo>
                  <a:pt x="32830" y="34230"/>
                </a:moveTo>
                <a:lnTo>
                  <a:pt x="32830" y="34230"/>
                </a:lnTo>
                <a:cubicBezTo>
                  <a:pt x="33085" y="34300"/>
                  <a:pt x="33349" y="34371"/>
                  <a:pt x="33570" y="34485"/>
                </a:cubicBezTo>
                <a:cubicBezTo>
                  <a:pt x="33825" y="35031"/>
                  <a:pt x="34115" y="35586"/>
                  <a:pt x="34485" y="36176"/>
                </a:cubicBezTo>
                <a:cubicBezTo>
                  <a:pt x="34230" y="36096"/>
                  <a:pt x="33966" y="36026"/>
                  <a:pt x="33675" y="35955"/>
                </a:cubicBezTo>
                <a:cubicBezTo>
                  <a:pt x="33349" y="35366"/>
                  <a:pt x="33085" y="34811"/>
                  <a:pt x="32830" y="34230"/>
                </a:cubicBezTo>
                <a:close/>
                <a:moveTo>
                  <a:pt x="22926" y="33534"/>
                </a:moveTo>
                <a:lnTo>
                  <a:pt x="22926" y="33534"/>
                </a:lnTo>
                <a:cubicBezTo>
                  <a:pt x="23110" y="33605"/>
                  <a:pt x="23295" y="33675"/>
                  <a:pt x="23480" y="33790"/>
                </a:cubicBezTo>
                <a:cubicBezTo>
                  <a:pt x="23515" y="34195"/>
                  <a:pt x="23586" y="34591"/>
                  <a:pt x="23665" y="34996"/>
                </a:cubicBezTo>
                <a:cubicBezTo>
                  <a:pt x="23771" y="35436"/>
                  <a:pt x="23841" y="35876"/>
                  <a:pt x="23920" y="36316"/>
                </a:cubicBezTo>
                <a:cubicBezTo>
                  <a:pt x="23771" y="36246"/>
                  <a:pt x="23621" y="36176"/>
                  <a:pt x="23445" y="36096"/>
                </a:cubicBezTo>
                <a:cubicBezTo>
                  <a:pt x="23366" y="35621"/>
                  <a:pt x="23260" y="35145"/>
                  <a:pt x="23146" y="34670"/>
                </a:cubicBezTo>
                <a:cubicBezTo>
                  <a:pt x="23075" y="34300"/>
                  <a:pt x="23005" y="33895"/>
                  <a:pt x="22926" y="33534"/>
                </a:cubicBezTo>
                <a:close/>
                <a:moveTo>
                  <a:pt x="33640" y="34485"/>
                </a:moveTo>
                <a:cubicBezTo>
                  <a:pt x="33825" y="34556"/>
                  <a:pt x="34045" y="34635"/>
                  <a:pt x="34230" y="34705"/>
                </a:cubicBezTo>
                <a:cubicBezTo>
                  <a:pt x="34485" y="35251"/>
                  <a:pt x="34811" y="35806"/>
                  <a:pt x="35181" y="36396"/>
                </a:cubicBezTo>
                <a:cubicBezTo>
                  <a:pt x="34996" y="36316"/>
                  <a:pt x="34776" y="36246"/>
                  <a:pt x="34591" y="36176"/>
                </a:cubicBezTo>
                <a:cubicBezTo>
                  <a:pt x="34230" y="35621"/>
                  <a:pt x="33895" y="35031"/>
                  <a:pt x="33640" y="34485"/>
                </a:cubicBezTo>
                <a:close/>
                <a:moveTo>
                  <a:pt x="23515" y="33825"/>
                </a:moveTo>
                <a:cubicBezTo>
                  <a:pt x="23621" y="33860"/>
                  <a:pt x="23736" y="33931"/>
                  <a:pt x="23841" y="33975"/>
                </a:cubicBezTo>
                <a:cubicBezTo>
                  <a:pt x="23920" y="34010"/>
                  <a:pt x="23991" y="34080"/>
                  <a:pt x="24061" y="34115"/>
                </a:cubicBezTo>
                <a:cubicBezTo>
                  <a:pt x="24105" y="34520"/>
                  <a:pt x="24176" y="34925"/>
                  <a:pt x="24246" y="35330"/>
                </a:cubicBezTo>
                <a:cubicBezTo>
                  <a:pt x="24325" y="35735"/>
                  <a:pt x="24396" y="36176"/>
                  <a:pt x="24466" y="36616"/>
                </a:cubicBezTo>
                <a:cubicBezTo>
                  <a:pt x="24281" y="36501"/>
                  <a:pt x="24141" y="36431"/>
                  <a:pt x="23991" y="36352"/>
                </a:cubicBezTo>
                <a:cubicBezTo>
                  <a:pt x="23885" y="35911"/>
                  <a:pt x="23806" y="35471"/>
                  <a:pt x="23736" y="34996"/>
                </a:cubicBezTo>
                <a:cubicBezTo>
                  <a:pt x="23665" y="34591"/>
                  <a:pt x="23586" y="34230"/>
                  <a:pt x="23515" y="33825"/>
                </a:cubicBezTo>
                <a:close/>
                <a:moveTo>
                  <a:pt x="24141" y="34115"/>
                </a:moveTo>
                <a:lnTo>
                  <a:pt x="24141" y="34115"/>
                </a:lnTo>
                <a:cubicBezTo>
                  <a:pt x="24246" y="34195"/>
                  <a:pt x="24396" y="34265"/>
                  <a:pt x="24546" y="34336"/>
                </a:cubicBezTo>
                <a:cubicBezTo>
                  <a:pt x="24581" y="34776"/>
                  <a:pt x="24651" y="35251"/>
                  <a:pt x="24686" y="35691"/>
                </a:cubicBezTo>
                <a:cubicBezTo>
                  <a:pt x="24766" y="36061"/>
                  <a:pt x="24801" y="36431"/>
                  <a:pt x="24871" y="36836"/>
                </a:cubicBezTo>
                <a:cubicBezTo>
                  <a:pt x="24766" y="36757"/>
                  <a:pt x="24651" y="36721"/>
                  <a:pt x="24546" y="36651"/>
                </a:cubicBezTo>
                <a:cubicBezTo>
                  <a:pt x="24431" y="36211"/>
                  <a:pt x="24361" y="35735"/>
                  <a:pt x="24281" y="35330"/>
                </a:cubicBezTo>
                <a:cubicBezTo>
                  <a:pt x="24246" y="34925"/>
                  <a:pt x="24176" y="34520"/>
                  <a:pt x="24141" y="34115"/>
                </a:cubicBezTo>
                <a:close/>
                <a:moveTo>
                  <a:pt x="24581" y="34371"/>
                </a:moveTo>
                <a:cubicBezTo>
                  <a:pt x="24766" y="34450"/>
                  <a:pt x="24942" y="34520"/>
                  <a:pt x="25162" y="34591"/>
                </a:cubicBezTo>
                <a:cubicBezTo>
                  <a:pt x="25162" y="34855"/>
                  <a:pt x="25206" y="35110"/>
                  <a:pt x="25241" y="35366"/>
                </a:cubicBezTo>
                <a:cubicBezTo>
                  <a:pt x="25276" y="35550"/>
                  <a:pt x="25276" y="35735"/>
                  <a:pt x="25311" y="35911"/>
                </a:cubicBezTo>
                <a:cubicBezTo>
                  <a:pt x="25347" y="36316"/>
                  <a:pt x="25426" y="36686"/>
                  <a:pt x="25461" y="37091"/>
                </a:cubicBezTo>
                <a:cubicBezTo>
                  <a:pt x="25276" y="37012"/>
                  <a:pt x="25091" y="36941"/>
                  <a:pt x="24907" y="36871"/>
                </a:cubicBezTo>
                <a:cubicBezTo>
                  <a:pt x="24871" y="36466"/>
                  <a:pt x="24801" y="36061"/>
                  <a:pt x="24766" y="35691"/>
                </a:cubicBezTo>
                <a:cubicBezTo>
                  <a:pt x="24686" y="35251"/>
                  <a:pt x="24651" y="34811"/>
                  <a:pt x="24581" y="34371"/>
                </a:cubicBezTo>
                <a:close/>
                <a:moveTo>
                  <a:pt x="25206" y="34635"/>
                </a:moveTo>
                <a:lnTo>
                  <a:pt x="25206" y="34635"/>
                </a:lnTo>
                <a:cubicBezTo>
                  <a:pt x="25382" y="34670"/>
                  <a:pt x="25567" y="34741"/>
                  <a:pt x="25752" y="34811"/>
                </a:cubicBezTo>
                <a:cubicBezTo>
                  <a:pt x="25822" y="35251"/>
                  <a:pt x="25866" y="35691"/>
                  <a:pt x="25901" y="36132"/>
                </a:cubicBezTo>
                <a:cubicBezTo>
                  <a:pt x="25937" y="36501"/>
                  <a:pt x="26007" y="36906"/>
                  <a:pt x="26042" y="37311"/>
                </a:cubicBezTo>
                <a:cubicBezTo>
                  <a:pt x="25866" y="37232"/>
                  <a:pt x="25681" y="37197"/>
                  <a:pt x="25532" y="37126"/>
                </a:cubicBezTo>
                <a:cubicBezTo>
                  <a:pt x="25461" y="36721"/>
                  <a:pt x="25426" y="36316"/>
                  <a:pt x="25347" y="35911"/>
                </a:cubicBezTo>
                <a:cubicBezTo>
                  <a:pt x="25347" y="35735"/>
                  <a:pt x="25311" y="35550"/>
                  <a:pt x="25276" y="35330"/>
                </a:cubicBezTo>
                <a:cubicBezTo>
                  <a:pt x="25276" y="35110"/>
                  <a:pt x="25241" y="34855"/>
                  <a:pt x="25206" y="34635"/>
                </a:cubicBezTo>
                <a:close/>
                <a:moveTo>
                  <a:pt x="25822" y="34811"/>
                </a:moveTo>
                <a:cubicBezTo>
                  <a:pt x="26007" y="34890"/>
                  <a:pt x="26227" y="34925"/>
                  <a:pt x="26412" y="34996"/>
                </a:cubicBezTo>
                <a:cubicBezTo>
                  <a:pt x="26447" y="35436"/>
                  <a:pt x="26526" y="35876"/>
                  <a:pt x="26562" y="36316"/>
                </a:cubicBezTo>
                <a:cubicBezTo>
                  <a:pt x="26597" y="36686"/>
                  <a:pt x="26632" y="37091"/>
                  <a:pt x="26703" y="37452"/>
                </a:cubicBezTo>
                <a:cubicBezTo>
                  <a:pt x="26482" y="37417"/>
                  <a:pt x="26306" y="37382"/>
                  <a:pt x="26121" y="37311"/>
                </a:cubicBezTo>
                <a:cubicBezTo>
                  <a:pt x="26042" y="36906"/>
                  <a:pt x="26007" y="36501"/>
                  <a:pt x="25972" y="36132"/>
                </a:cubicBezTo>
                <a:cubicBezTo>
                  <a:pt x="25901" y="35691"/>
                  <a:pt x="25866" y="35251"/>
                  <a:pt x="25822" y="34811"/>
                </a:cubicBezTo>
                <a:close/>
                <a:moveTo>
                  <a:pt x="31694" y="35691"/>
                </a:moveTo>
                <a:cubicBezTo>
                  <a:pt x="32029" y="35735"/>
                  <a:pt x="32355" y="35771"/>
                  <a:pt x="32645" y="35841"/>
                </a:cubicBezTo>
                <a:cubicBezTo>
                  <a:pt x="32830" y="36132"/>
                  <a:pt x="32980" y="36466"/>
                  <a:pt x="33165" y="36757"/>
                </a:cubicBezTo>
                <a:cubicBezTo>
                  <a:pt x="33305" y="37056"/>
                  <a:pt x="33455" y="37311"/>
                  <a:pt x="33605" y="37567"/>
                </a:cubicBezTo>
                <a:lnTo>
                  <a:pt x="32540" y="37567"/>
                </a:lnTo>
                <a:cubicBezTo>
                  <a:pt x="32390" y="37311"/>
                  <a:pt x="32284" y="37056"/>
                  <a:pt x="32170" y="36792"/>
                </a:cubicBezTo>
                <a:cubicBezTo>
                  <a:pt x="31985" y="36431"/>
                  <a:pt x="31844" y="36061"/>
                  <a:pt x="31694" y="35691"/>
                </a:cubicBezTo>
                <a:close/>
                <a:moveTo>
                  <a:pt x="810" y="33094"/>
                </a:moveTo>
                <a:lnTo>
                  <a:pt x="810" y="33094"/>
                </a:lnTo>
                <a:cubicBezTo>
                  <a:pt x="1065" y="33129"/>
                  <a:pt x="1285" y="33200"/>
                  <a:pt x="1541" y="33235"/>
                </a:cubicBezTo>
                <a:cubicBezTo>
                  <a:pt x="1576" y="34705"/>
                  <a:pt x="1576" y="36132"/>
                  <a:pt x="1611" y="37602"/>
                </a:cubicBezTo>
                <a:cubicBezTo>
                  <a:pt x="1356" y="37567"/>
                  <a:pt x="1101" y="37531"/>
                  <a:pt x="881" y="37496"/>
                </a:cubicBezTo>
                <a:cubicBezTo>
                  <a:pt x="845" y="36026"/>
                  <a:pt x="810" y="34556"/>
                  <a:pt x="810" y="33094"/>
                </a:cubicBezTo>
                <a:close/>
                <a:moveTo>
                  <a:pt x="26482" y="34996"/>
                </a:moveTo>
                <a:cubicBezTo>
                  <a:pt x="26703" y="35075"/>
                  <a:pt x="26967" y="35110"/>
                  <a:pt x="27222" y="35181"/>
                </a:cubicBezTo>
                <a:cubicBezTo>
                  <a:pt x="27257" y="35586"/>
                  <a:pt x="27328" y="36026"/>
                  <a:pt x="27407" y="36466"/>
                </a:cubicBezTo>
                <a:cubicBezTo>
                  <a:pt x="27442" y="36836"/>
                  <a:pt x="27512" y="37232"/>
                  <a:pt x="27583" y="37602"/>
                </a:cubicBezTo>
                <a:cubicBezTo>
                  <a:pt x="27292" y="37567"/>
                  <a:pt x="27037" y="37531"/>
                  <a:pt x="26747" y="37496"/>
                </a:cubicBezTo>
                <a:cubicBezTo>
                  <a:pt x="26703" y="37091"/>
                  <a:pt x="26667" y="36686"/>
                  <a:pt x="26597" y="36316"/>
                </a:cubicBezTo>
                <a:cubicBezTo>
                  <a:pt x="26562" y="35876"/>
                  <a:pt x="26526" y="35436"/>
                  <a:pt x="26482" y="34996"/>
                </a:cubicBezTo>
                <a:close/>
                <a:moveTo>
                  <a:pt x="30814" y="35621"/>
                </a:moveTo>
                <a:cubicBezTo>
                  <a:pt x="31069" y="35621"/>
                  <a:pt x="31369" y="35656"/>
                  <a:pt x="31624" y="35691"/>
                </a:cubicBezTo>
                <a:cubicBezTo>
                  <a:pt x="31765" y="36061"/>
                  <a:pt x="31950" y="36431"/>
                  <a:pt x="32135" y="36836"/>
                </a:cubicBezTo>
                <a:cubicBezTo>
                  <a:pt x="32249" y="37091"/>
                  <a:pt x="32355" y="37311"/>
                  <a:pt x="32469" y="37567"/>
                </a:cubicBezTo>
                <a:cubicBezTo>
                  <a:pt x="32170" y="37602"/>
                  <a:pt x="31879" y="37602"/>
                  <a:pt x="31545" y="37602"/>
                </a:cubicBezTo>
                <a:cubicBezTo>
                  <a:pt x="31439" y="37346"/>
                  <a:pt x="31325" y="37056"/>
                  <a:pt x="31219" y="36757"/>
                </a:cubicBezTo>
                <a:cubicBezTo>
                  <a:pt x="31069" y="36352"/>
                  <a:pt x="30928" y="35991"/>
                  <a:pt x="30814" y="35621"/>
                </a:cubicBezTo>
                <a:close/>
                <a:moveTo>
                  <a:pt x="32724" y="35841"/>
                </a:moveTo>
                <a:cubicBezTo>
                  <a:pt x="33050" y="35876"/>
                  <a:pt x="33349" y="35955"/>
                  <a:pt x="33640" y="35991"/>
                </a:cubicBezTo>
                <a:cubicBezTo>
                  <a:pt x="33790" y="36281"/>
                  <a:pt x="33966" y="36537"/>
                  <a:pt x="34115" y="36792"/>
                </a:cubicBezTo>
                <a:cubicBezTo>
                  <a:pt x="34300" y="37091"/>
                  <a:pt x="34485" y="37346"/>
                  <a:pt x="34670" y="37637"/>
                </a:cubicBezTo>
                <a:cubicBezTo>
                  <a:pt x="34336" y="37602"/>
                  <a:pt x="34010" y="37567"/>
                  <a:pt x="33675" y="37567"/>
                </a:cubicBezTo>
                <a:cubicBezTo>
                  <a:pt x="33526" y="37311"/>
                  <a:pt x="33349" y="37012"/>
                  <a:pt x="33200" y="36721"/>
                </a:cubicBezTo>
                <a:cubicBezTo>
                  <a:pt x="33050" y="36431"/>
                  <a:pt x="32865" y="36132"/>
                  <a:pt x="32724" y="35841"/>
                </a:cubicBezTo>
                <a:close/>
                <a:moveTo>
                  <a:pt x="27292" y="35181"/>
                </a:moveTo>
                <a:cubicBezTo>
                  <a:pt x="27548" y="35216"/>
                  <a:pt x="27803" y="35295"/>
                  <a:pt x="28102" y="35330"/>
                </a:cubicBezTo>
                <a:cubicBezTo>
                  <a:pt x="28138" y="35735"/>
                  <a:pt x="28208" y="36132"/>
                  <a:pt x="28322" y="36537"/>
                </a:cubicBezTo>
                <a:cubicBezTo>
                  <a:pt x="28393" y="36941"/>
                  <a:pt x="28463" y="37311"/>
                  <a:pt x="28543" y="37672"/>
                </a:cubicBezTo>
                <a:cubicBezTo>
                  <a:pt x="28243" y="37672"/>
                  <a:pt x="27917" y="37637"/>
                  <a:pt x="27627" y="37602"/>
                </a:cubicBezTo>
                <a:cubicBezTo>
                  <a:pt x="27548" y="37232"/>
                  <a:pt x="27512" y="36836"/>
                  <a:pt x="27442" y="36466"/>
                </a:cubicBezTo>
                <a:cubicBezTo>
                  <a:pt x="27407" y="36026"/>
                  <a:pt x="27328" y="35586"/>
                  <a:pt x="27292" y="35181"/>
                </a:cubicBezTo>
                <a:close/>
                <a:moveTo>
                  <a:pt x="29053" y="35436"/>
                </a:moveTo>
                <a:lnTo>
                  <a:pt x="29053" y="35436"/>
                </a:lnTo>
                <a:cubicBezTo>
                  <a:pt x="29344" y="35471"/>
                  <a:pt x="29643" y="35515"/>
                  <a:pt x="29898" y="35515"/>
                </a:cubicBezTo>
                <a:cubicBezTo>
                  <a:pt x="30004" y="35876"/>
                  <a:pt x="30118" y="36281"/>
                  <a:pt x="30268" y="36651"/>
                </a:cubicBezTo>
                <a:cubicBezTo>
                  <a:pt x="30374" y="36977"/>
                  <a:pt x="30488" y="37346"/>
                  <a:pt x="30594" y="37672"/>
                </a:cubicBezTo>
                <a:lnTo>
                  <a:pt x="29643" y="37672"/>
                </a:lnTo>
                <a:cubicBezTo>
                  <a:pt x="29529" y="37311"/>
                  <a:pt x="29423" y="36941"/>
                  <a:pt x="29344" y="36572"/>
                </a:cubicBezTo>
                <a:cubicBezTo>
                  <a:pt x="29238" y="36211"/>
                  <a:pt x="29168" y="35806"/>
                  <a:pt x="29053" y="35436"/>
                </a:cubicBezTo>
                <a:close/>
                <a:moveTo>
                  <a:pt x="29969" y="35515"/>
                </a:moveTo>
                <a:lnTo>
                  <a:pt x="29969" y="35515"/>
                </a:lnTo>
                <a:cubicBezTo>
                  <a:pt x="30083" y="35550"/>
                  <a:pt x="30154" y="35550"/>
                  <a:pt x="30268" y="35550"/>
                </a:cubicBezTo>
                <a:cubicBezTo>
                  <a:pt x="30409" y="35586"/>
                  <a:pt x="30594" y="35586"/>
                  <a:pt x="30744" y="35586"/>
                </a:cubicBezTo>
                <a:cubicBezTo>
                  <a:pt x="30884" y="35991"/>
                  <a:pt x="30999" y="36396"/>
                  <a:pt x="31184" y="36757"/>
                </a:cubicBezTo>
                <a:cubicBezTo>
                  <a:pt x="31289" y="37056"/>
                  <a:pt x="31404" y="37346"/>
                  <a:pt x="31509" y="37602"/>
                </a:cubicBezTo>
                <a:cubicBezTo>
                  <a:pt x="31404" y="37637"/>
                  <a:pt x="31325" y="37637"/>
                  <a:pt x="31219" y="37637"/>
                </a:cubicBezTo>
                <a:cubicBezTo>
                  <a:pt x="31034" y="37637"/>
                  <a:pt x="30849" y="37637"/>
                  <a:pt x="30629" y="37672"/>
                </a:cubicBezTo>
                <a:cubicBezTo>
                  <a:pt x="30523" y="37311"/>
                  <a:pt x="30409" y="36977"/>
                  <a:pt x="30303" y="36651"/>
                </a:cubicBezTo>
                <a:cubicBezTo>
                  <a:pt x="30189" y="36281"/>
                  <a:pt x="30083" y="35876"/>
                  <a:pt x="29969" y="35515"/>
                </a:cubicBezTo>
                <a:close/>
                <a:moveTo>
                  <a:pt x="28138" y="35330"/>
                </a:moveTo>
                <a:cubicBezTo>
                  <a:pt x="28428" y="35366"/>
                  <a:pt x="28727" y="35401"/>
                  <a:pt x="29018" y="35436"/>
                </a:cubicBezTo>
                <a:cubicBezTo>
                  <a:pt x="29088" y="35806"/>
                  <a:pt x="29168" y="36211"/>
                  <a:pt x="29273" y="36572"/>
                </a:cubicBezTo>
                <a:cubicBezTo>
                  <a:pt x="29388" y="36977"/>
                  <a:pt x="29458" y="37346"/>
                  <a:pt x="29564" y="37672"/>
                </a:cubicBezTo>
                <a:cubicBezTo>
                  <a:pt x="29401" y="37694"/>
                  <a:pt x="29236" y="37705"/>
                  <a:pt x="29071" y="37705"/>
                </a:cubicBezTo>
                <a:cubicBezTo>
                  <a:pt x="28906" y="37705"/>
                  <a:pt x="28741" y="37694"/>
                  <a:pt x="28578" y="37672"/>
                </a:cubicBezTo>
                <a:cubicBezTo>
                  <a:pt x="28507" y="37311"/>
                  <a:pt x="28428" y="36906"/>
                  <a:pt x="28358" y="36537"/>
                </a:cubicBezTo>
                <a:cubicBezTo>
                  <a:pt x="28287" y="36132"/>
                  <a:pt x="28208" y="35735"/>
                  <a:pt x="28138" y="35330"/>
                </a:cubicBezTo>
                <a:close/>
                <a:moveTo>
                  <a:pt x="1611" y="33235"/>
                </a:moveTo>
                <a:lnTo>
                  <a:pt x="1611" y="33235"/>
                </a:lnTo>
                <a:cubicBezTo>
                  <a:pt x="1831" y="33314"/>
                  <a:pt x="2095" y="33349"/>
                  <a:pt x="2351" y="33420"/>
                </a:cubicBezTo>
                <a:cubicBezTo>
                  <a:pt x="2351" y="34855"/>
                  <a:pt x="2421" y="36316"/>
                  <a:pt x="2456" y="37751"/>
                </a:cubicBezTo>
                <a:cubicBezTo>
                  <a:pt x="2201" y="37716"/>
                  <a:pt x="1946" y="37672"/>
                  <a:pt x="1690" y="37637"/>
                </a:cubicBezTo>
                <a:cubicBezTo>
                  <a:pt x="1655" y="36176"/>
                  <a:pt x="1611" y="34705"/>
                  <a:pt x="1611" y="33235"/>
                </a:cubicBezTo>
                <a:close/>
                <a:moveTo>
                  <a:pt x="33710" y="36026"/>
                </a:moveTo>
                <a:lnTo>
                  <a:pt x="33710" y="36026"/>
                </a:lnTo>
                <a:cubicBezTo>
                  <a:pt x="34010" y="36096"/>
                  <a:pt x="34265" y="36132"/>
                  <a:pt x="34556" y="36246"/>
                </a:cubicBezTo>
                <a:cubicBezTo>
                  <a:pt x="34705" y="36466"/>
                  <a:pt x="34846" y="36686"/>
                  <a:pt x="35031" y="36941"/>
                </a:cubicBezTo>
                <a:cubicBezTo>
                  <a:pt x="35216" y="37197"/>
                  <a:pt x="35401" y="37496"/>
                  <a:pt x="35621" y="37751"/>
                </a:cubicBezTo>
                <a:cubicBezTo>
                  <a:pt x="35330" y="37716"/>
                  <a:pt x="35031" y="37672"/>
                  <a:pt x="34741" y="37637"/>
                </a:cubicBezTo>
                <a:cubicBezTo>
                  <a:pt x="34556" y="37346"/>
                  <a:pt x="34371" y="37056"/>
                  <a:pt x="34186" y="36757"/>
                </a:cubicBezTo>
                <a:cubicBezTo>
                  <a:pt x="34010" y="36501"/>
                  <a:pt x="33860" y="36281"/>
                  <a:pt x="33710" y="36026"/>
                </a:cubicBezTo>
                <a:close/>
                <a:moveTo>
                  <a:pt x="2386" y="33420"/>
                </a:moveTo>
                <a:lnTo>
                  <a:pt x="2386" y="33420"/>
                </a:lnTo>
                <a:cubicBezTo>
                  <a:pt x="2641" y="33490"/>
                  <a:pt x="2861" y="33570"/>
                  <a:pt x="3117" y="33605"/>
                </a:cubicBezTo>
                <a:cubicBezTo>
                  <a:pt x="3152" y="35031"/>
                  <a:pt x="3196" y="36466"/>
                  <a:pt x="3266" y="37892"/>
                </a:cubicBezTo>
                <a:cubicBezTo>
                  <a:pt x="3011" y="37857"/>
                  <a:pt x="2756" y="37822"/>
                  <a:pt x="2492" y="37751"/>
                </a:cubicBezTo>
                <a:cubicBezTo>
                  <a:pt x="2456" y="36316"/>
                  <a:pt x="2421" y="34890"/>
                  <a:pt x="2386" y="33420"/>
                </a:cubicBezTo>
                <a:close/>
                <a:moveTo>
                  <a:pt x="20249" y="35401"/>
                </a:moveTo>
                <a:cubicBezTo>
                  <a:pt x="20505" y="35436"/>
                  <a:pt x="20725" y="35436"/>
                  <a:pt x="20980" y="35471"/>
                </a:cubicBezTo>
                <a:cubicBezTo>
                  <a:pt x="21165" y="36281"/>
                  <a:pt x="21385" y="37091"/>
                  <a:pt x="21640" y="37892"/>
                </a:cubicBezTo>
                <a:cubicBezTo>
                  <a:pt x="21385" y="37892"/>
                  <a:pt x="21130" y="37892"/>
                  <a:pt x="20910" y="37936"/>
                </a:cubicBezTo>
                <a:lnTo>
                  <a:pt x="20249" y="35401"/>
                </a:lnTo>
                <a:close/>
                <a:moveTo>
                  <a:pt x="21059" y="35471"/>
                </a:moveTo>
                <a:cubicBezTo>
                  <a:pt x="21200" y="35515"/>
                  <a:pt x="21385" y="35550"/>
                  <a:pt x="21570" y="35586"/>
                </a:cubicBezTo>
                <a:cubicBezTo>
                  <a:pt x="21755" y="36352"/>
                  <a:pt x="21975" y="37162"/>
                  <a:pt x="22195" y="37936"/>
                </a:cubicBezTo>
                <a:cubicBezTo>
                  <a:pt x="22080" y="37936"/>
                  <a:pt x="21940" y="37892"/>
                  <a:pt x="21790" y="37892"/>
                </a:cubicBezTo>
                <a:lnTo>
                  <a:pt x="21684" y="37892"/>
                </a:lnTo>
                <a:cubicBezTo>
                  <a:pt x="21464" y="37091"/>
                  <a:pt x="21244" y="36281"/>
                  <a:pt x="21059" y="35471"/>
                </a:cubicBezTo>
                <a:close/>
                <a:moveTo>
                  <a:pt x="34626" y="36246"/>
                </a:moveTo>
                <a:lnTo>
                  <a:pt x="34626" y="36246"/>
                </a:lnTo>
                <a:cubicBezTo>
                  <a:pt x="34811" y="36316"/>
                  <a:pt x="35031" y="36396"/>
                  <a:pt x="35216" y="36466"/>
                </a:cubicBezTo>
                <a:cubicBezTo>
                  <a:pt x="35401" y="36721"/>
                  <a:pt x="35586" y="36977"/>
                  <a:pt x="35806" y="37276"/>
                </a:cubicBezTo>
                <a:lnTo>
                  <a:pt x="36061" y="37602"/>
                </a:lnTo>
                <a:cubicBezTo>
                  <a:pt x="36132" y="37716"/>
                  <a:pt x="36246" y="37822"/>
                  <a:pt x="36316" y="37936"/>
                </a:cubicBezTo>
                <a:cubicBezTo>
                  <a:pt x="36096" y="37857"/>
                  <a:pt x="35876" y="37822"/>
                  <a:pt x="35691" y="37787"/>
                </a:cubicBezTo>
                <a:cubicBezTo>
                  <a:pt x="35471" y="37496"/>
                  <a:pt x="35251" y="37197"/>
                  <a:pt x="35066" y="36906"/>
                </a:cubicBezTo>
                <a:cubicBezTo>
                  <a:pt x="34925" y="36686"/>
                  <a:pt x="34776" y="36466"/>
                  <a:pt x="34626" y="36246"/>
                </a:cubicBezTo>
                <a:close/>
                <a:moveTo>
                  <a:pt x="17317" y="35216"/>
                </a:moveTo>
                <a:cubicBezTo>
                  <a:pt x="17573" y="35216"/>
                  <a:pt x="17793" y="35251"/>
                  <a:pt x="18013" y="35251"/>
                </a:cubicBezTo>
                <a:cubicBezTo>
                  <a:pt x="18198" y="36176"/>
                  <a:pt x="18418" y="37091"/>
                  <a:pt x="18638" y="38007"/>
                </a:cubicBezTo>
                <a:lnTo>
                  <a:pt x="17899" y="38007"/>
                </a:lnTo>
                <a:cubicBezTo>
                  <a:pt x="17722" y="37056"/>
                  <a:pt x="17502" y="36132"/>
                  <a:pt x="17317" y="35216"/>
                </a:cubicBezTo>
                <a:close/>
                <a:moveTo>
                  <a:pt x="19589" y="35366"/>
                </a:moveTo>
                <a:cubicBezTo>
                  <a:pt x="19809" y="35366"/>
                  <a:pt x="19994" y="35401"/>
                  <a:pt x="20179" y="35401"/>
                </a:cubicBezTo>
                <a:lnTo>
                  <a:pt x="20839" y="37936"/>
                </a:lnTo>
                <a:cubicBezTo>
                  <a:pt x="20654" y="37936"/>
                  <a:pt x="20434" y="37972"/>
                  <a:pt x="20249" y="38007"/>
                </a:cubicBezTo>
                <a:lnTo>
                  <a:pt x="19589" y="35366"/>
                </a:lnTo>
                <a:close/>
                <a:moveTo>
                  <a:pt x="3152" y="33640"/>
                </a:moveTo>
                <a:lnTo>
                  <a:pt x="3152" y="33640"/>
                </a:lnTo>
                <a:cubicBezTo>
                  <a:pt x="3372" y="33675"/>
                  <a:pt x="3592" y="33754"/>
                  <a:pt x="3812" y="33790"/>
                </a:cubicBezTo>
                <a:cubicBezTo>
                  <a:pt x="3856" y="33790"/>
                  <a:pt x="3891" y="33790"/>
                  <a:pt x="3891" y="33825"/>
                </a:cubicBezTo>
                <a:cubicBezTo>
                  <a:pt x="3962" y="35216"/>
                  <a:pt x="3997" y="36616"/>
                  <a:pt x="4076" y="38042"/>
                </a:cubicBezTo>
                <a:cubicBezTo>
                  <a:pt x="3856" y="38007"/>
                  <a:pt x="3636" y="37972"/>
                  <a:pt x="3451" y="37936"/>
                </a:cubicBezTo>
                <a:cubicBezTo>
                  <a:pt x="3416" y="37936"/>
                  <a:pt x="3337" y="37936"/>
                  <a:pt x="3302" y="37892"/>
                </a:cubicBezTo>
                <a:cubicBezTo>
                  <a:pt x="3266" y="36501"/>
                  <a:pt x="3231" y="35075"/>
                  <a:pt x="3152" y="33640"/>
                </a:cubicBezTo>
                <a:close/>
                <a:moveTo>
                  <a:pt x="16842" y="35145"/>
                </a:moveTo>
                <a:cubicBezTo>
                  <a:pt x="16913" y="35145"/>
                  <a:pt x="17018" y="35181"/>
                  <a:pt x="17097" y="35181"/>
                </a:cubicBezTo>
                <a:lnTo>
                  <a:pt x="17282" y="35181"/>
                </a:lnTo>
                <a:cubicBezTo>
                  <a:pt x="17458" y="36132"/>
                  <a:pt x="17643" y="37056"/>
                  <a:pt x="17863" y="38007"/>
                </a:cubicBezTo>
                <a:lnTo>
                  <a:pt x="17828" y="38007"/>
                </a:lnTo>
                <a:cubicBezTo>
                  <a:pt x="17678" y="38007"/>
                  <a:pt x="17538" y="38042"/>
                  <a:pt x="17388" y="38042"/>
                </a:cubicBezTo>
                <a:cubicBezTo>
                  <a:pt x="17203" y="37091"/>
                  <a:pt x="16983" y="36132"/>
                  <a:pt x="16842" y="35145"/>
                </a:cubicBezTo>
                <a:close/>
                <a:moveTo>
                  <a:pt x="18048" y="35251"/>
                </a:moveTo>
                <a:lnTo>
                  <a:pt x="18048" y="35251"/>
                </a:lnTo>
                <a:cubicBezTo>
                  <a:pt x="18304" y="35295"/>
                  <a:pt x="18559" y="35295"/>
                  <a:pt x="18779" y="35330"/>
                </a:cubicBezTo>
                <a:cubicBezTo>
                  <a:pt x="18964" y="36246"/>
                  <a:pt x="19184" y="37162"/>
                  <a:pt x="19404" y="38042"/>
                </a:cubicBezTo>
                <a:lnTo>
                  <a:pt x="18673" y="38042"/>
                </a:lnTo>
                <a:cubicBezTo>
                  <a:pt x="18453" y="37091"/>
                  <a:pt x="18268" y="36176"/>
                  <a:pt x="18048" y="35251"/>
                </a:cubicBezTo>
                <a:close/>
                <a:moveTo>
                  <a:pt x="19114" y="35330"/>
                </a:moveTo>
                <a:cubicBezTo>
                  <a:pt x="19263" y="35330"/>
                  <a:pt x="19404" y="35366"/>
                  <a:pt x="19554" y="35366"/>
                </a:cubicBezTo>
                <a:cubicBezTo>
                  <a:pt x="19739" y="36246"/>
                  <a:pt x="19959" y="37126"/>
                  <a:pt x="20214" y="38007"/>
                </a:cubicBezTo>
                <a:cubicBezTo>
                  <a:pt x="20064" y="38007"/>
                  <a:pt x="19923" y="38042"/>
                  <a:pt x="19774" y="38042"/>
                </a:cubicBezTo>
                <a:lnTo>
                  <a:pt x="19483" y="38042"/>
                </a:lnTo>
                <a:cubicBezTo>
                  <a:pt x="19263" y="37162"/>
                  <a:pt x="19043" y="36246"/>
                  <a:pt x="18858" y="35330"/>
                </a:cubicBezTo>
                <a:close/>
                <a:moveTo>
                  <a:pt x="16217" y="35110"/>
                </a:moveTo>
                <a:cubicBezTo>
                  <a:pt x="16402" y="35110"/>
                  <a:pt x="16578" y="35110"/>
                  <a:pt x="16763" y="35145"/>
                </a:cubicBezTo>
                <a:cubicBezTo>
                  <a:pt x="16948" y="36132"/>
                  <a:pt x="17133" y="37091"/>
                  <a:pt x="17317" y="38042"/>
                </a:cubicBezTo>
                <a:cubicBezTo>
                  <a:pt x="17133" y="38042"/>
                  <a:pt x="16948" y="38077"/>
                  <a:pt x="16763" y="38077"/>
                </a:cubicBezTo>
                <a:cubicBezTo>
                  <a:pt x="16578" y="37091"/>
                  <a:pt x="16402" y="36096"/>
                  <a:pt x="16217" y="35110"/>
                </a:cubicBezTo>
                <a:close/>
                <a:moveTo>
                  <a:pt x="21640" y="35586"/>
                </a:moveTo>
                <a:lnTo>
                  <a:pt x="21640" y="35586"/>
                </a:lnTo>
                <a:cubicBezTo>
                  <a:pt x="21825" y="35621"/>
                  <a:pt x="22045" y="35656"/>
                  <a:pt x="22265" y="35735"/>
                </a:cubicBezTo>
                <a:cubicBezTo>
                  <a:pt x="22450" y="36537"/>
                  <a:pt x="22670" y="37311"/>
                  <a:pt x="22855" y="38077"/>
                </a:cubicBezTo>
                <a:cubicBezTo>
                  <a:pt x="22670" y="38042"/>
                  <a:pt x="22450" y="37972"/>
                  <a:pt x="22265" y="37972"/>
                </a:cubicBezTo>
                <a:cubicBezTo>
                  <a:pt x="22045" y="37162"/>
                  <a:pt x="21825" y="36396"/>
                  <a:pt x="21640" y="35586"/>
                </a:cubicBezTo>
                <a:close/>
                <a:moveTo>
                  <a:pt x="15407" y="35031"/>
                </a:moveTo>
                <a:cubicBezTo>
                  <a:pt x="15662" y="35031"/>
                  <a:pt x="15882" y="35075"/>
                  <a:pt x="16138" y="35075"/>
                </a:cubicBezTo>
                <a:cubicBezTo>
                  <a:pt x="16323" y="36096"/>
                  <a:pt x="16508" y="37091"/>
                  <a:pt x="16692" y="38077"/>
                </a:cubicBezTo>
                <a:cubicBezTo>
                  <a:pt x="16472" y="38112"/>
                  <a:pt x="16217" y="38156"/>
                  <a:pt x="15962" y="38156"/>
                </a:cubicBezTo>
                <a:cubicBezTo>
                  <a:pt x="15777" y="37126"/>
                  <a:pt x="15557" y="36061"/>
                  <a:pt x="15407" y="35031"/>
                </a:cubicBezTo>
                <a:close/>
                <a:moveTo>
                  <a:pt x="3962" y="33825"/>
                </a:moveTo>
                <a:cubicBezTo>
                  <a:pt x="4217" y="33895"/>
                  <a:pt x="4437" y="33931"/>
                  <a:pt x="4693" y="34010"/>
                </a:cubicBezTo>
                <a:cubicBezTo>
                  <a:pt x="4737" y="35401"/>
                  <a:pt x="4807" y="36792"/>
                  <a:pt x="4878" y="38192"/>
                </a:cubicBezTo>
                <a:cubicBezTo>
                  <a:pt x="4622" y="38156"/>
                  <a:pt x="4367" y="38112"/>
                  <a:pt x="4147" y="38042"/>
                </a:cubicBezTo>
                <a:cubicBezTo>
                  <a:pt x="4076" y="36651"/>
                  <a:pt x="3997" y="35216"/>
                  <a:pt x="3962" y="33825"/>
                </a:cubicBezTo>
                <a:close/>
                <a:moveTo>
                  <a:pt x="14597" y="34996"/>
                </a:moveTo>
                <a:cubicBezTo>
                  <a:pt x="14861" y="34996"/>
                  <a:pt x="15081" y="35031"/>
                  <a:pt x="15337" y="35031"/>
                </a:cubicBezTo>
                <a:cubicBezTo>
                  <a:pt x="15521" y="36061"/>
                  <a:pt x="15698" y="37126"/>
                  <a:pt x="15882" y="38156"/>
                </a:cubicBezTo>
                <a:cubicBezTo>
                  <a:pt x="15662" y="38192"/>
                  <a:pt x="15407" y="38227"/>
                  <a:pt x="15152" y="38227"/>
                </a:cubicBezTo>
                <a:cubicBezTo>
                  <a:pt x="14967" y="37162"/>
                  <a:pt x="14782" y="36061"/>
                  <a:pt x="14597" y="34996"/>
                </a:cubicBezTo>
                <a:close/>
                <a:moveTo>
                  <a:pt x="14562" y="34996"/>
                </a:moveTo>
                <a:cubicBezTo>
                  <a:pt x="14712" y="36061"/>
                  <a:pt x="14896" y="37162"/>
                  <a:pt x="15117" y="38227"/>
                </a:cubicBezTo>
                <a:cubicBezTo>
                  <a:pt x="15037" y="38262"/>
                  <a:pt x="14967" y="38262"/>
                  <a:pt x="14896" y="38262"/>
                </a:cubicBezTo>
                <a:cubicBezTo>
                  <a:pt x="14712" y="37162"/>
                  <a:pt x="14562" y="36096"/>
                  <a:pt x="14421" y="34996"/>
                </a:cubicBezTo>
                <a:close/>
                <a:moveTo>
                  <a:pt x="4737" y="34010"/>
                </a:moveTo>
                <a:lnTo>
                  <a:pt x="4737" y="34010"/>
                </a:lnTo>
                <a:cubicBezTo>
                  <a:pt x="4992" y="34080"/>
                  <a:pt x="5212" y="34115"/>
                  <a:pt x="5467" y="34195"/>
                </a:cubicBezTo>
                <a:cubicBezTo>
                  <a:pt x="5538" y="35586"/>
                  <a:pt x="5617" y="36941"/>
                  <a:pt x="5687" y="38297"/>
                </a:cubicBezTo>
                <a:cubicBezTo>
                  <a:pt x="5432" y="38262"/>
                  <a:pt x="5177" y="38227"/>
                  <a:pt x="4957" y="38192"/>
                </a:cubicBezTo>
                <a:cubicBezTo>
                  <a:pt x="4878" y="36792"/>
                  <a:pt x="4807" y="35401"/>
                  <a:pt x="4737" y="34010"/>
                </a:cubicBezTo>
                <a:close/>
                <a:moveTo>
                  <a:pt x="13937" y="34961"/>
                </a:moveTo>
                <a:cubicBezTo>
                  <a:pt x="14086" y="34961"/>
                  <a:pt x="14236" y="34996"/>
                  <a:pt x="14377" y="34996"/>
                </a:cubicBezTo>
                <a:cubicBezTo>
                  <a:pt x="14527" y="36096"/>
                  <a:pt x="14676" y="37162"/>
                  <a:pt x="14817" y="38262"/>
                </a:cubicBezTo>
                <a:lnTo>
                  <a:pt x="14712" y="38262"/>
                </a:lnTo>
                <a:cubicBezTo>
                  <a:pt x="14597" y="38297"/>
                  <a:pt x="14491" y="38297"/>
                  <a:pt x="14377" y="38297"/>
                </a:cubicBezTo>
                <a:cubicBezTo>
                  <a:pt x="14236" y="37197"/>
                  <a:pt x="14086" y="36096"/>
                  <a:pt x="13937" y="34961"/>
                </a:cubicBezTo>
                <a:close/>
                <a:moveTo>
                  <a:pt x="22301" y="35735"/>
                </a:moveTo>
                <a:cubicBezTo>
                  <a:pt x="22485" y="35806"/>
                  <a:pt x="22670" y="35841"/>
                  <a:pt x="22855" y="35911"/>
                </a:cubicBezTo>
                <a:cubicBezTo>
                  <a:pt x="23040" y="36721"/>
                  <a:pt x="23225" y="37531"/>
                  <a:pt x="23445" y="38297"/>
                </a:cubicBezTo>
                <a:cubicBezTo>
                  <a:pt x="23260" y="38227"/>
                  <a:pt x="23110" y="38156"/>
                  <a:pt x="22926" y="38112"/>
                </a:cubicBezTo>
                <a:cubicBezTo>
                  <a:pt x="22706" y="37346"/>
                  <a:pt x="22521" y="36537"/>
                  <a:pt x="22301" y="35735"/>
                </a:cubicBezTo>
                <a:close/>
                <a:moveTo>
                  <a:pt x="13866" y="34961"/>
                </a:moveTo>
                <a:cubicBezTo>
                  <a:pt x="14016" y="36096"/>
                  <a:pt x="14157" y="37197"/>
                  <a:pt x="14342" y="38297"/>
                </a:cubicBezTo>
                <a:cubicBezTo>
                  <a:pt x="14086" y="38333"/>
                  <a:pt x="13831" y="38377"/>
                  <a:pt x="13611" y="38377"/>
                </a:cubicBezTo>
                <a:cubicBezTo>
                  <a:pt x="13426" y="37232"/>
                  <a:pt x="13276" y="36096"/>
                  <a:pt x="13136" y="34961"/>
                </a:cubicBezTo>
                <a:close/>
                <a:moveTo>
                  <a:pt x="5503" y="34195"/>
                </a:moveTo>
                <a:cubicBezTo>
                  <a:pt x="5687" y="34230"/>
                  <a:pt x="5872" y="34300"/>
                  <a:pt x="6057" y="34336"/>
                </a:cubicBezTo>
                <a:cubicBezTo>
                  <a:pt x="6163" y="35691"/>
                  <a:pt x="6277" y="37056"/>
                  <a:pt x="6348" y="38412"/>
                </a:cubicBezTo>
                <a:cubicBezTo>
                  <a:pt x="6163" y="38377"/>
                  <a:pt x="5943" y="38377"/>
                  <a:pt x="5758" y="38333"/>
                </a:cubicBezTo>
                <a:cubicBezTo>
                  <a:pt x="5652" y="36941"/>
                  <a:pt x="5573" y="35586"/>
                  <a:pt x="5503" y="34195"/>
                </a:cubicBezTo>
                <a:close/>
                <a:moveTo>
                  <a:pt x="12660" y="34925"/>
                </a:moveTo>
                <a:cubicBezTo>
                  <a:pt x="12801" y="34961"/>
                  <a:pt x="12951" y="34961"/>
                  <a:pt x="13100" y="34961"/>
                </a:cubicBezTo>
                <a:cubicBezTo>
                  <a:pt x="13241" y="36096"/>
                  <a:pt x="13391" y="37232"/>
                  <a:pt x="13541" y="38412"/>
                </a:cubicBezTo>
                <a:cubicBezTo>
                  <a:pt x="13276" y="38412"/>
                  <a:pt x="13021" y="38447"/>
                  <a:pt x="12766" y="38482"/>
                </a:cubicBezTo>
                <a:cubicBezTo>
                  <a:pt x="12581" y="37311"/>
                  <a:pt x="12440" y="36096"/>
                  <a:pt x="12290" y="34925"/>
                </a:cubicBezTo>
                <a:close/>
                <a:moveTo>
                  <a:pt x="6128" y="34336"/>
                </a:moveTo>
                <a:cubicBezTo>
                  <a:pt x="6348" y="34371"/>
                  <a:pt x="6568" y="34450"/>
                  <a:pt x="6788" y="34485"/>
                </a:cubicBezTo>
                <a:cubicBezTo>
                  <a:pt x="6894" y="35806"/>
                  <a:pt x="7008" y="37162"/>
                  <a:pt x="7114" y="38517"/>
                </a:cubicBezTo>
                <a:cubicBezTo>
                  <a:pt x="6894" y="38482"/>
                  <a:pt x="6638" y="38447"/>
                  <a:pt x="6418" y="38412"/>
                </a:cubicBezTo>
                <a:cubicBezTo>
                  <a:pt x="6313" y="37056"/>
                  <a:pt x="6198" y="35691"/>
                  <a:pt x="6128" y="34336"/>
                </a:cubicBezTo>
                <a:close/>
                <a:moveTo>
                  <a:pt x="12220" y="34925"/>
                </a:moveTo>
                <a:cubicBezTo>
                  <a:pt x="12396" y="36096"/>
                  <a:pt x="12546" y="37311"/>
                  <a:pt x="12695" y="38482"/>
                </a:cubicBezTo>
                <a:cubicBezTo>
                  <a:pt x="12440" y="38482"/>
                  <a:pt x="12220" y="38517"/>
                  <a:pt x="11956" y="38517"/>
                </a:cubicBezTo>
                <a:cubicBezTo>
                  <a:pt x="11815" y="37346"/>
                  <a:pt x="11630" y="36132"/>
                  <a:pt x="11480" y="34925"/>
                </a:cubicBezTo>
                <a:close/>
                <a:moveTo>
                  <a:pt x="22926" y="35955"/>
                </a:moveTo>
                <a:cubicBezTo>
                  <a:pt x="23075" y="35991"/>
                  <a:pt x="23225" y="36061"/>
                  <a:pt x="23401" y="36132"/>
                </a:cubicBezTo>
                <a:cubicBezTo>
                  <a:pt x="23586" y="36977"/>
                  <a:pt x="23771" y="37787"/>
                  <a:pt x="23991" y="38553"/>
                </a:cubicBezTo>
                <a:cubicBezTo>
                  <a:pt x="23806" y="38482"/>
                  <a:pt x="23665" y="38412"/>
                  <a:pt x="23515" y="38333"/>
                </a:cubicBezTo>
                <a:cubicBezTo>
                  <a:pt x="23295" y="37531"/>
                  <a:pt x="23110" y="36757"/>
                  <a:pt x="22926" y="35955"/>
                </a:cubicBezTo>
                <a:close/>
                <a:moveTo>
                  <a:pt x="6858" y="34485"/>
                </a:moveTo>
                <a:lnTo>
                  <a:pt x="6858" y="34485"/>
                </a:lnTo>
                <a:cubicBezTo>
                  <a:pt x="7078" y="34520"/>
                  <a:pt x="7334" y="34556"/>
                  <a:pt x="7554" y="34591"/>
                </a:cubicBezTo>
                <a:cubicBezTo>
                  <a:pt x="7668" y="35955"/>
                  <a:pt x="7774" y="37276"/>
                  <a:pt x="7924" y="38597"/>
                </a:cubicBezTo>
                <a:cubicBezTo>
                  <a:pt x="7668" y="38553"/>
                  <a:pt x="7448" y="38553"/>
                  <a:pt x="7193" y="38517"/>
                </a:cubicBezTo>
                <a:cubicBezTo>
                  <a:pt x="7078" y="37162"/>
                  <a:pt x="6973" y="35841"/>
                  <a:pt x="6858" y="34485"/>
                </a:cubicBezTo>
                <a:close/>
                <a:moveTo>
                  <a:pt x="10679" y="34890"/>
                </a:moveTo>
                <a:cubicBezTo>
                  <a:pt x="10935" y="34890"/>
                  <a:pt x="11190" y="34890"/>
                  <a:pt x="11445" y="34925"/>
                </a:cubicBezTo>
                <a:cubicBezTo>
                  <a:pt x="11595" y="36132"/>
                  <a:pt x="11736" y="37346"/>
                  <a:pt x="11885" y="38517"/>
                </a:cubicBezTo>
                <a:cubicBezTo>
                  <a:pt x="11665" y="38553"/>
                  <a:pt x="11410" y="38553"/>
                  <a:pt x="11155" y="38597"/>
                </a:cubicBezTo>
                <a:cubicBezTo>
                  <a:pt x="10970" y="37346"/>
                  <a:pt x="10820" y="36132"/>
                  <a:pt x="10679" y="34890"/>
                </a:cubicBezTo>
                <a:close/>
                <a:moveTo>
                  <a:pt x="7633" y="34635"/>
                </a:moveTo>
                <a:lnTo>
                  <a:pt x="7633" y="34635"/>
                </a:lnTo>
                <a:cubicBezTo>
                  <a:pt x="7853" y="34670"/>
                  <a:pt x="8109" y="34705"/>
                  <a:pt x="8364" y="34705"/>
                </a:cubicBezTo>
                <a:cubicBezTo>
                  <a:pt x="8478" y="36026"/>
                  <a:pt x="8619" y="37311"/>
                  <a:pt x="8734" y="38632"/>
                </a:cubicBezTo>
                <a:cubicBezTo>
                  <a:pt x="8478" y="38632"/>
                  <a:pt x="8214" y="38597"/>
                  <a:pt x="7959" y="38597"/>
                </a:cubicBezTo>
                <a:lnTo>
                  <a:pt x="7633" y="34635"/>
                </a:lnTo>
                <a:close/>
                <a:moveTo>
                  <a:pt x="8734" y="34741"/>
                </a:moveTo>
                <a:cubicBezTo>
                  <a:pt x="8839" y="34776"/>
                  <a:pt x="8989" y="34776"/>
                  <a:pt x="9095" y="34776"/>
                </a:cubicBezTo>
                <a:cubicBezTo>
                  <a:pt x="9244" y="36061"/>
                  <a:pt x="9359" y="37346"/>
                  <a:pt x="9500" y="38632"/>
                </a:cubicBezTo>
                <a:lnTo>
                  <a:pt x="8804" y="38632"/>
                </a:lnTo>
                <a:cubicBezTo>
                  <a:pt x="8654" y="37346"/>
                  <a:pt x="8549" y="36026"/>
                  <a:pt x="8434" y="34741"/>
                </a:cubicBezTo>
                <a:close/>
                <a:moveTo>
                  <a:pt x="9174" y="34776"/>
                </a:moveTo>
                <a:lnTo>
                  <a:pt x="9174" y="34776"/>
                </a:lnTo>
                <a:cubicBezTo>
                  <a:pt x="9394" y="34811"/>
                  <a:pt x="9614" y="34811"/>
                  <a:pt x="9869" y="34855"/>
                </a:cubicBezTo>
                <a:cubicBezTo>
                  <a:pt x="9975" y="36096"/>
                  <a:pt x="10125" y="37346"/>
                  <a:pt x="10310" y="38632"/>
                </a:cubicBezTo>
                <a:lnTo>
                  <a:pt x="9579" y="38632"/>
                </a:lnTo>
                <a:cubicBezTo>
                  <a:pt x="9429" y="37346"/>
                  <a:pt x="9279" y="36061"/>
                  <a:pt x="9174" y="34776"/>
                </a:cubicBezTo>
                <a:close/>
                <a:moveTo>
                  <a:pt x="9905" y="34855"/>
                </a:moveTo>
                <a:cubicBezTo>
                  <a:pt x="10160" y="34855"/>
                  <a:pt x="10380" y="34890"/>
                  <a:pt x="10635" y="34890"/>
                </a:cubicBezTo>
                <a:cubicBezTo>
                  <a:pt x="10785" y="36132"/>
                  <a:pt x="10935" y="37346"/>
                  <a:pt x="11075" y="38597"/>
                </a:cubicBezTo>
                <a:cubicBezTo>
                  <a:pt x="10855" y="38597"/>
                  <a:pt x="10600" y="38597"/>
                  <a:pt x="10345" y="38632"/>
                </a:cubicBezTo>
                <a:cubicBezTo>
                  <a:pt x="10195" y="37346"/>
                  <a:pt x="10054" y="36096"/>
                  <a:pt x="9905" y="34855"/>
                </a:cubicBezTo>
                <a:close/>
                <a:moveTo>
                  <a:pt x="23480" y="36176"/>
                </a:moveTo>
                <a:cubicBezTo>
                  <a:pt x="23621" y="36211"/>
                  <a:pt x="23771" y="36316"/>
                  <a:pt x="23956" y="36396"/>
                </a:cubicBezTo>
                <a:cubicBezTo>
                  <a:pt x="24105" y="37232"/>
                  <a:pt x="24281" y="38042"/>
                  <a:pt x="24466" y="38852"/>
                </a:cubicBezTo>
                <a:cubicBezTo>
                  <a:pt x="24325" y="38773"/>
                  <a:pt x="24176" y="38667"/>
                  <a:pt x="24061" y="38597"/>
                </a:cubicBezTo>
                <a:cubicBezTo>
                  <a:pt x="23841" y="37822"/>
                  <a:pt x="23665" y="36977"/>
                  <a:pt x="23480" y="36176"/>
                </a:cubicBezTo>
                <a:close/>
                <a:moveTo>
                  <a:pt x="23991" y="36431"/>
                </a:moveTo>
                <a:lnTo>
                  <a:pt x="23991" y="36431"/>
                </a:lnTo>
                <a:cubicBezTo>
                  <a:pt x="24141" y="36501"/>
                  <a:pt x="24281" y="36572"/>
                  <a:pt x="24431" y="36651"/>
                </a:cubicBezTo>
                <a:cubicBezTo>
                  <a:pt x="24466" y="36651"/>
                  <a:pt x="24466" y="36686"/>
                  <a:pt x="24466" y="36686"/>
                </a:cubicBezTo>
                <a:cubicBezTo>
                  <a:pt x="24616" y="37496"/>
                  <a:pt x="24801" y="38333"/>
                  <a:pt x="24986" y="39178"/>
                </a:cubicBezTo>
                <a:cubicBezTo>
                  <a:pt x="24942" y="39142"/>
                  <a:pt x="24907" y="39107"/>
                  <a:pt x="24871" y="39107"/>
                </a:cubicBezTo>
                <a:cubicBezTo>
                  <a:pt x="24766" y="39037"/>
                  <a:pt x="24651" y="38958"/>
                  <a:pt x="24546" y="38887"/>
                </a:cubicBezTo>
                <a:cubicBezTo>
                  <a:pt x="24361" y="38112"/>
                  <a:pt x="24176" y="37276"/>
                  <a:pt x="23991" y="36431"/>
                </a:cubicBezTo>
                <a:close/>
                <a:moveTo>
                  <a:pt x="33710" y="37637"/>
                </a:moveTo>
                <a:cubicBezTo>
                  <a:pt x="34045" y="37637"/>
                  <a:pt x="34371" y="37637"/>
                  <a:pt x="34705" y="37672"/>
                </a:cubicBezTo>
                <a:cubicBezTo>
                  <a:pt x="35066" y="38227"/>
                  <a:pt x="35401" y="38773"/>
                  <a:pt x="35771" y="39292"/>
                </a:cubicBezTo>
                <a:cubicBezTo>
                  <a:pt x="35401" y="39292"/>
                  <a:pt x="35066" y="39327"/>
                  <a:pt x="34705" y="39327"/>
                </a:cubicBezTo>
                <a:cubicBezTo>
                  <a:pt x="34371" y="38773"/>
                  <a:pt x="34045" y="38192"/>
                  <a:pt x="33710" y="37637"/>
                </a:cubicBezTo>
                <a:close/>
                <a:moveTo>
                  <a:pt x="34776" y="37716"/>
                </a:moveTo>
                <a:cubicBezTo>
                  <a:pt x="35066" y="37716"/>
                  <a:pt x="35366" y="37787"/>
                  <a:pt x="35656" y="37822"/>
                </a:cubicBezTo>
                <a:cubicBezTo>
                  <a:pt x="36026" y="38333"/>
                  <a:pt x="36352" y="38852"/>
                  <a:pt x="36757" y="39327"/>
                </a:cubicBezTo>
                <a:cubicBezTo>
                  <a:pt x="36431" y="39292"/>
                  <a:pt x="36132" y="39292"/>
                  <a:pt x="35841" y="39292"/>
                </a:cubicBezTo>
                <a:cubicBezTo>
                  <a:pt x="35471" y="38773"/>
                  <a:pt x="35110" y="38227"/>
                  <a:pt x="34776" y="37716"/>
                </a:cubicBezTo>
                <a:close/>
                <a:moveTo>
                  <a:pt x="24546" y="36721"/>
                </a:moveTo>
                <a:lnTo>
                  <a:pt x="24546" y="36721"/>
                </a:lnTo>
                <a:cubicBezTo>
                  <a:pt x="24651" y="36792"/>
                  <a:pt x="24766" y="36836"/>
                  <a:pt x="24871" y="36906"/>
                </a:cubicBezTo>
                <a:cubicBezTo>
                  <a:pt x="24986" y="37716"/>
                  <a:pt x="25127" y="38517"/>
                  <a:pt x="25311" y="39363"/>
                </a:cubicBezTo>
                <a:cubicBezTo>
                  <a:pt x="25206" y="39327"/>
                  <a:pt x="25127" y="39257"/>
                  <a:pt x="25056" y="39213"/>
                </a:cubicBezTo>
                <a:cubicBezTo>
                  <a:pt x="24836" y="38377"/>
                  <a:pt x="24686" y="37531"/>
                  <a:pt x="24546" y="36721"/>
                </a:cubicBezTo>
                <a:close/>
                <a:moveTo>
                  <a:pt x="35727" y="37857"/>
                </a:moveTo>
                <a:lnTo>
                  <a:pt x="35727" y="37857"/>
                </a:lnTo>
                <a:cubicBezTo>
                  <a:pt x="35947" y="37892"/>
                  <a:pt x="36167" y="37936"/>
                  <a:pt x="36352" y="38007"/>
                </a:cubicBezTo>
                <a:cubicBezTo>
                  <a:pt x="36721" y="38482"/>
                  <a:pt x="37091" y="38958"/>
                  <a:pt x="37452" y="39433"/>
                </a:cubicBezTo>
                <a:cubicBezTo>
                  <a:pt x="37232" y="39398"/>
                  <a:pt x="37047" y="39363"/>
                  <a:pt x="36827" y="39363"/>
                </a:cubicBezTo>
                <a:cubicBezTo>
                  <a:pt x="36466" y="38852"/>
                  <a:pt x="36096" y="38333"/>
                  <a:pt x="35727" y="37857"/>
                </a:cubicBezTo>
                <a:close/>
                <a:moveTo>
                  <a:pt x="33273" y="37621"/>
                </a:moveTo>
                <a:cubicBezTo>
                  <a:pt x="33394" y="37621"/>
                  <a:pt x="33517" y="37625"/>
                  <a:pt x="33640" y="37637"/>
                </a:cubicBezTo>
                <a:cubicBezTo>
                  <a:pt x="33966" y="38192"/>
                  <a:pt x="34300" y="38773"/>
                  <a:pt x="34626" y="39363"/>
                </a:cubicBezTo>
                <a:cubicBezTo>
                  <a:pt x="34265" y="39363"/>
                  <a:pt x="33860" y="39433"/>
                  <a:pt x="33455" y="39477"/>
                </a:cubicBezTo>
                <a:cubicBezTo>
                  <a:pt x="33165" y="38887"/>
                  <a:pt x="32830" y="38262"/>
                  <a:pt x="32540" y="37637"/>
                </a:cubicBezTo>
                <a:cubicBezTo>
                  <a:pt x="32786" y="37637"/>
                  <a:pt x="33029" y="37621"/>
                  <a:pt x="33273" y="37621"/>
                </a:cubicBezTo>
                <a:close/>
                <a:moveTo>
                  <a:pt x="24942" y="36941"/>
                </a:moveTo>
                <a:lnTo>
                  <a:pt x="24942" y="36941"/>
                </a:lnTo>
                <a:cubicBezTo>
                  <a:pt x="25127" y="37012"/>
                  <a:pt x="25276" y="37091"/>
                  <a:pt x="25461" y="37162"/>
                </a:cubicBezTo>
                <a:cubicBezTo>
                  <a:pt x="25567" y="37972"/>
                  <a:pt x="25716" y="38817"/>
                  <a:pt x="25866" y="39618"/>
                </a:cubicBezTo>
                <a:cubicBezTo>
                  <a:pt x="25716" y="39547"/>
                  <a:pt x="25532" y="39477"/>
                  <a:pt x="25347" y="39398"/>
                </a:cubicBezTo>
                <a:cubicBezTo>
                  <a:pt x="25206" y="38553"/>
                  <a:pt x="25056" y="37751"/>
                  <a:pt x="24942" y="36941"/>
                </a:cubicBezTo>
                <a:close/>
                <a:moveTo>
                  <a:pt x="32504" y="37637"/>
                </a:moveTo>
                <a:cubicBezTo>
                  <a:pt x="32795" y="38262"/>
                  <a:pt x="33085" y="38887"/>
                  <a:pt x="33420" y="39512"/>
                </a:cubicBezTo>
                <a:cubicBezTo>
                  <a:pt x="33085" y="39547"/>
                  <a:pt x="32760" y="39583"/>
                  <a:pt x="32425" y="39653"/>
                </a:cubicBezTo>
                <a:cubicBezTo>
                  <a:pt x="32135" y="38993"/>
                  <a:pt x="31844" y="38333"/>
                  <a:pt x="31589" y="37672"/>
                </a:cubicBezTo>
                <a:cubicBezTo>
                  <a:pt x="31879" y="37637"/>
                  <a:pt x="32170" y="37637"/>
                  <a:pt x="32504" y="37637"/>
                </a:cubicBezTo>
                <a:close/>
                <a:moveTo>
                  <a:pt x="25532" y="37197"/>
                </a:moveTo>
                <a:lnTo>
                  <a:pt x="25532" y="37197"/>
                </a:lnTo>
                <a:cubicBezTo>
                  <a:pt x="25716" y="37232"/>
                  <a:pt x="25866" y="37311"/>
                  <a:pt x="26042" y="37346"/>
                </a:cubicBezTo>
                <a:cubicBezTo>
                  <a:pt x="26157" y="38192"/>
                  <a:pt x="26262" y="38993"/>
                  <a:pt x="26412" y="39803"/>
                </a:cubicBezTo>
                <a:cubicBezTo>
                  <a:pt x="26262" y="39768"/>
                  <a:pt x="26086" y="39697"/>
                  <a:pt x="25937" y="39653"/>
                </a:cubicBezTo>
                <a:cubicBezTo>
                  <a:pt x="25787" y="38817"/>
                  <a:pt x="25646" y="38007"/>
                  <a:pt x="25532" y="37197"/>
                </a:cubicBezTo>
                <a:close/>
                <a:moveTo>
                  <a:pt x="31509" y="37672"/>
                </a:moveTo>
                <a:cubicBezTo>
                  <a:pt x="31809" y="38333"/>
                  <a:pt x="32064" y="38993"/>
                  <a:pt x="32355" y="39653"/>
                </a:cubicBezTo>
                <a:cubicBezTo>
                  <a:pt x="32319" y="39653"/>
                  <a:pt x="32249" y="39697"/>
                  <a:pt x="32170" y="39697"/>
                </a:cubicBezTo>
                <a:cubicBezTo>
                  <a:pt x="31914" y="39732"/>
                  <a:pt x="31659" y="39768"/>
                  <a:pt x="31439" y="39803"/>
                </a:cubicBezTo>
                <a:cubicBezTo>
                  <a:pt x="31149" y="39142"/>
                  <a:pt x="30884" y="38412"/>
                  <a:pt x="30664" y="37716"/>
                </a:cubicBezTo>
                <a:cubicBezTo>
                  <a:pt x="30849" y="37716"/>
                  <a:pt x="31034" y="37716"/>
                  <a:pt x="31219" y="37672"/>
                </a:cubicBezTo>
                <a:close/>
                <a:moveTo>
                  <a:pt x="26121" y="37382"/>
                </a:moveTo>
                <a:cubicBezTo>
                  <a:pt x="26306" y="37417"/>
                  <a:pt x="26482" y="37496"/>
                  <a:pt x="26703" y="37531"/>
                </a:cubicBezTo>
                <a:cubicBezTo>
                  <a:pt x="26782" y="38333"/>
                  <a:pt x="26923" y="39142"/>
                  <a:pt x="27072" y="39952"/>
                </a:cubicBezTo>
                <a:cubicBezTo>
                  <a:pt x="26887" y="39917"/>
                  <a:pt x="26667" y="39873"/>
                  <a:pt x="26482" y="39838"/>
                </a:cubicBezTo>
                <a:cubicBezTo>
                  <a:pt x="26342" y="38993"/>
                  <a:pt x="26227" y="38192"/>
                  <a:pt x="26121" y="37382"/>
                </a:cubicBezTo>
                <a:close/>
                <a:moveTo>
                  <a:pt x="30594" y="37716"/>
                </a:moveTo>
                <a:cubicBezTo>
                  <a:pt x="30849" y="38447"/>
                  <a:pt x="31104" y="39142"/>
                  <a:pt x="31369" y="39803"/>
                </a:cubicBezTo>
                <a:cubicBezTo>
                  <a:pt x="30999" y="39873"/>
                  <a:pt x="30629" y="39917"/>
                  <a:pt x="30303" y="39952"/>
                </a:cubicBezTo>
                <a:cubicBezTo>
                  <a:pt x="30048" y="39257"/>
                  <a:pt x="29863" y="38517"/>
                  <a:pt x="29643" y="37751"/>
                </a:cubicBezTo>
                <a:cubicBezTo>
                  <a:pt x="29969" y="37751"/>
                  <a:pt x="30268" y="37751"/>
                  <a:pt x="30594" y="37716"/>
                </a:cubicBezTo>
                <a:close/>
                <a:moveTo>
                  <a:pt x="26747" y="37531"/>
                </a:moveTo>
                <a:cubicBezTo>
                  <a:pt x="27037" y="37602"/>
                  <a:pt x="27292" y="37637"/>
                  <a:pt x="27583" y="37672"/>
                </a:cubicBezTo>
                <a:cubicBezTo>
                  <a:pt x="27697" y="38482"/>
                  <a:pt x="27847" y="39292"/>
                  <a:pt x="28023" y="40058"/>
                </a:cubicBezTo>
                <a:cubicBezTo>
                  <a:pt x="27733" y="40058"/>
                  <a:pt x="27442" y="40023"/>
                  <a:pt x="27107" y="39988"/>
                </a:cubicBezTo>
                <a:cubicBezTo>
                  <a:pt x="26967" y="39178"/>
                  <a:pt x="26852" y="38333"/>
                  <a:pt x="26747" y="37531"/>
                </a:cubicBezTo>
                <a:close/>
                <a:moveTo>
                  <a:pt x="29564" y="37751"/>
                </a:moveTo>
                <a:cubicBezTo>
                  <a:pt x="29784" y="38517"/>
                  <a:pt x="30004" y="39257"/>
                  <a:pt x="30224" y="39988"/>
                </a:cubicBezTo>
                <a:cubicBezTo>
                  <a:pt x="29863" y="40023"/>
                  <a:pt x="29529" y="40058"/>
                  <a:pt x="29168" y="40058"/>
                </a:cubicBezTo>
                <a:cubicBezTo>
                  <a:pt x="28948" y="39292"/>
                  <a:pt x="28763" y="38517"/>
                  <a:pt x="28613" y="37751"/>
                </a:cubicBezTo>
                <a:close/>
                <a:moveTo>
                  <a:pt x="27627" y="37672"/>
                </a:moveTo>
                <a:lnTo>
                  <a:pt x="27627" y="37672"/>
                </a:lnTo>
                <a:cubicBezTo>
                  <a:pt x="27953" y="37716"/>
                  <a:pt x="28243" y="37716"/>
                  <a:pt x="28543" y="37751"/>
                </a:cubicBezTo>
                <a:cubicBezTo>
                  <a:pt x="28727" y="38517"/>
                  <a:pt x="28904" y="39327"/>
                  <a:pt x="29088" y="40058"/>
                </a:cubicBezTo>
                <a:cubicBezTo>
                  <a:pt x="28926" y="40076"/>
                  <a:pt x="28760" y="40084"/>
                  <a:pt x="28595" y="40084"/>
                </a:cubicBezTo>
                <a:cubicBezTo>
                  <a:pt x="28430" y="40084"/>
                  <a:pt x="28265" y="40076"/>
                  <a:pt x="28102" y="40058"/>
                </a:cubicBezTo>
                <a:cubicBezTo>
                  <a:pt x="27917" y="39292"/>
                  <a:pt x="27768" y="38482"/>
                  <a:pt x="27627" y="37672"/>
                </a:cubicBezTo>
                <a:close/>
                <a:moveTo>
                  <a:pt x="21790" y="37972"/>
                </a:moveTo>
                <a:cubicBezTo>
                  <a:pt x="21940" y="37972"/>
                  <a:pt x="22080" y="37972"/>
                  <a:pt x="22230" y="38007"/>
                </a:cubicBezTo>
                <a:cubicBezTo>
                  <a:pt x="22450" y="38887"/>
                  <a:pt x="22741" y="39768"/>
                  <a:pt x="23005" y="40613"/>
                </a:cubicBezTo>
                <a:lnTo>
                  <a:pt x="22485" y="40613"/>
                </a:lnTo>
                <a:cubicBezTo>
                  <a:pt x="22230" y="39732"/>
                  <a:pt x="21940" y="38852"/>
                  <a:pt x="21719" y="37972"/>
                </a:cubicBezTo>
                <a:close/>
                <a:moveTo>
                  <a:pt x="21394" y="37956"/>
                </a:moveTo>
                <a:cubicBezTo>
                  <a:pt x="21474" y="37956"/>
                  <a:pt x="21555" y="37960"/>
                  <a:pt x="21640" y="37972"/>
                </a:cubicBezTo>
                <a:cubicBezTo>
                  <a:pt x="21904" y="38852"/>
                  <a:pt x="22160" y="39732"/>
                  <a:pt x="22415" y="40613"/>
                </a:cubicBezTo>
                <a:lnTo>
                  <a:pt x="22380" y="40613"/>
                </a:lnTo>
                <a:cubicBezTo>
                  <a:pt x="22160" y="40648"/>
                  <a:pt x="21940" y="40648"/>
                  <a:pt x="21719" y="40683"/>
                </a:cubicBezTo>
                <a:cubicBezTo>
                  <a:pt x="21420" y="39768"/>
                  <a:pt x="21165" y="38887"/>
                  <a:pt x="20910" y="37972"/>
                </a:cubicBezTo>
                <a:cubicBezTo>
                  <a:pt x="21080" y="37972"/>
                  <a:pt x="21234" y="37956"/>
                  <a:pt x="21394" y="37956"/>
                </a:cubicBezTo>
                <a:close/>
                <a:moveTo>
                  <a:pt x="20874" y="37972"/>
                </a:moveTo>
                <a:cubicBezTo>
                  <a:pt x="21130" y="38887"/>
                  <a:pt x="21385" y="39803"/>
                  <a:pt x="21640" y="40683"/>
                </a:cubicBezTo>
                <a:cubicBezTo>
                  <a:pt x="21420" y="40683"/>
                  <a:pt x="21200" y="40718"/>
                  <a:pt x="21024" y="40718"/>
                </a:cubicBezTo>
                <a:cubicBezTo>
                  <a:pt x="20760" y="39838"/>
                  <a:pt x="20505" y="38958"/>
                  <a:pt x="20284" y="38042"/>
                </a:cubicBezTo>
                <a:cubicBezTo>
                  <a:pt x="20469" y="38007"/>
                  <a:pt x="20654" y="38007"/>
                  <a:pt x="20874" y="37972"/>
                </a:cubicBezTo>
                <a:close/>
                <a:moveTo>
                  <a:pt x="22265" y="38007"/>
                </a:moveTo>
                <a:cubicBezTo>
                  <a:pt x="22485" y="38042"/>
                  <a:pt x="22670" y="38077"/>
                  <a:pt x="22890" y="38156"/>
                </a:cubicBezTo>
                <a:cubicBezTo>
                  <a:pt x="23110" y="39037"/>
                  <a:pt x="23366" y="39917"/>
                  <a:pt x="23621" y="40754"/>
                </a:cubicBezTo>
                <a:cubicBezTo>
                  <a:pt x="23445" y="40683"/>
                  <a:pt x="23260" y="40648"/>
                  <a:pt x="23075" y="40648"/>
                </a:cubicBezTo>
                <a:cubicBezTo>
                  <a:pt x="22785" y="39768"/>
                  <a:pt x="22521" y="38887"/>
                  <a:pt x="22265" y="38007"/>
                </a:cubicBezTo>
                <a:close/>
                <a:moveTo>
                  <a:pt x="20214" y="38042"/>
                </a:moveTo>
                <a:cubicBezTo>
                  <a:pt x="20434" y="38958"/>
                  <a:pt x="20689" y="39873"/>
                  <a:pt x="20945" y="40754"/>
                </a:cubicBezTo>
                <a:cubicBezTo>
                  <a:pt x="20689" y="40754"/>
                  <a:pt x="20434" y="40798"/>
                  <a:pt x="20214" y="40833"/>
                </a:cubicBezTo>
                <a:cubicBezTo>
                  <a:pt x="19959" y="39952"/>
                  <a:pt x="19739" y="39037"/>
                  <a:pt x="19483" y="38112"/>
                </a:cubicBezTo>
                <a:cubicBezTo>
                  <a:pt x="19589" y="38112"/>
                  <a:pt x="19659" y="38112"/>
                  <a:pt x="19774" y="38077"/>
                </a:cubicBezTo>
                <a:cubicBezTo>
                  <a:pt x="19923" y="38077"/>
                  <a:pt x="20064" y="38077"/>
                  <a:pt x="20214" y="38042"/>
                </a:cubicBezTo>
                <a:close/>
                <a:moveTo>
                  <a:pt x="35876" y="39363"/>
                </a:moveTo>
                <a:cubicBezTo>
                  <a:pt x="36167" y="39363"/>
                  <a:pt x="36501" y="39363"/>
                  <a:pt x="36792" y="39398"/>
                </a:cubicBezTo>
                <a:cubicBezTo>
                  <a:pt x="37162" y="39917"/>
                  <a:pt x="37567" y="40428"/>
                  <a:pt x="37972" y="40903"/>
                </a:cubicBezTo>
                <a:cubicBezTo>
                  <a:pt x="37637" y="40868"/>
                  <a:pt x="37311" y="40868"/>
                  <a:pt x="36977" y="40868"/>
                </a:cubicBezTo>
                <a:cubicBezTo>
                  <a:pt x="36572" y="40393"/>
                  <a:pt x="36246" y="39873"/>
                  <a:pt x="35876" y="39363"/>
                </a:cubicBezTo>
                <a:close/>
                <a:moveTo>
                  <a:pt x="18709" y="38077"/>
                </a:moveTo>
                <a:lnTo>
                  <a:pt x="18709" y="38077"/>
                </a:lnTo>
                <a:cubicBezTo>
                  <a:pt x="18929" y="38112"/>
                  <a:pt x="19184" y="38112"/>
                  <a:pt x="19439" y="38112"/>
                </a:cubicBezTo>
                <a:cubicBezTo>
                  <a:pt x="19659" y="39037"/>
                  <a:pt x="19879" y="39952"/>
                  <a:pt x="20144" y="40833"/>
                </a:cubicBezTo>
                <a:cubicBezTo>
                  <a:pt x="19879" y="40868"/>
                  <a:pt x="19624" y="40903"/>
                  <a:pt x="19404" y="40938"/>
                </a:cubicBezTo>
                <a:cubicBezTo>
                  <a:pt x="19149" y="39988"/>
                  <a:pt x="18929" y="39037"/>
                  <a:pt x="18709" y="38077"/>
                </a:cubicBezTo>
                <a:close/>
                <a:moveTo>
                  <a:pt x="35806" y="39363"/>
                </a:moveTo>
                <a:cubicBezTo>
                  <a:pt x="36167" y="39873"/>
                  <a:pt x="36537" y="40393"/>
                  <a:pt x="36906" y="40868"/>
                </a:cubicBezTo>
                <a:cubicBezTo>
                  <a:pt x="36501" y="40868"/>
                  <a:pt x="36132" y="40903"/>
                  <a:pt x="35727" y="40938"/>
                </a:cubicBezTo>
                <a:cubicBezTo>
                  <a:pt x="35401" y="40428"/>
                  <a:pt x="35066" y="39917"/>
                  <a:pt x="34741" y="39398"/>
                </a:cubicBezTo>
                <a:cubicBezTo>
                  <a:pt x="35110" y="39363"/>
                  <a:pt x="35436" y="39363"/>
                  <a:pt x="35806" y="39363"/>
                </a:cubicBezTo>
                <a:close/>
                <a:moveTo>
                  <a:pt x="22961" y="38156"/>
                </a:moveTo>
                <a:lnTo>
                  <a:pt x="22961" y="38156"/>
                </a:lnTo>
                <a:cubicBezTo>
                  <a:pt x="23110" y="38227"/>
                  <a:pt x="23295" y="38297"/>
                  <a:pt x="23445" y="38377"/>
                </a:cubicBezTo>
                <a:cubicBezTo>
                  <a:pt x="23700" y="39257"/>
                  <a:pt x="23920" y="40093"/>
                  <a:pt x="24176" y="40974"/>
                </a:cubicBezTo>
                <a:cubicBezTo>
                  <a:pt x="24026" y="40868"/>
                  <a:pt x="23841" y="40833"/>
                  <a:pt x="23700" y="40754"/>
                </a:cubicBezTo>
                <a:cubicBezTo>
                  <a:pt x="23445" y="39917"/>
                  <a:pt x="23181" y="39072"/>
                  <a:pt x="22961" y="38156"/>
                </a:cubicBezTo>
                <a:close/>
                <a:moveTo>
                  <a:pt x="36871" y="39398"/>
                </a:moveTo>
                <a:lnTo>
                  <a:pt x="36871" y="39398"/>
                </a:lnTo>
                <a:cubicBezTo>
                  <a:pt x="37091" y="39433"/>
                  <a:pt x="37311" y="39477"/>
                  <a:pt x="37531" y="39512"/>
                </a:cubicBezTo>
                <a:cubicBezTo>
                  <a:pt x="37892" y="40023"/>
                  <a:pt x="38297" y="40533"/>
                  <a:pt x="38702" y="41018"/>
                </a:cubicBezTo>
                <a:cubicBezTo>
                  <a:pt x="38482" y="40974"/>
                  <a:pt x="38262" y="40938"/>
                  <a:pt x="38042" y="40903"/>
                </a:cubicBezTo>
                <a:cubicBezTo>
                  <a:pt x="37637" y="40428"/>
                  <a:pt x="37232" y="39917"/>
                  <a:pt x="36871" y="39398"/>
                </a:cubicBezTo>
                <a:close/>
                <a:moveTo>
                  <a:pt x="17943" y="38042"/>
                </a:moveTo>
                <a:cubicBezTo>
                  <a:pt x="18163" y="38042"/>
                  <a:pt x="18383" y="38077"/>
                  <a:pt x="18638" y="38077"/>
                </a:cubicBezTo>
                <a:cubicBezTo>
                  <a:pt x="18858" y="39037"/>
                  <a:pt x="19078" y="39988"/>
                  <a:pt x="19334" y="40938"/>
                </a:cubicBezTo>
                <a:cubicBezTo>
                  <a:pt x="19078" y="40974"/>
                  <a:pt x="18858" y="41018"/>
                  <a:pt x="18638" y="41053"/>
                </a:cubicBezTo>
                <a:cubicBezTo>
                  <a:pt x="18383" y="40058"/>
                  <a:pt x="18163" y="39072"/>
                  <a:pt x="17943" y="38042"/>
                </a:cubicBezTo>
                <a:close/>
                <a:moveTo>
                  <a:pt x="34670" y="39398"/>
                </a:moveTo>
                <a:cubicBezTo>
                  <a:pt x="34996" y="39917"/>
                  <a:pt x="35330" y="40428"/>
                  <a:pt x="35691" y="40938"/>
                </a:cubicBezTo>
                <a:cubicBezTo>
                  <a:pt x="35251" y="41018"/>
                  <a:pt x="34811" y="41053"/>
                  <a:pt x="34371" y="41123"/>
                </a:cubicBezTo>
                <a:cubicBezTo>
                  <a:pt x="34080" y="40613"/>
                  <a:pt x="33790" y="40093"/>
                  <a:pt x="33490" y="39547"/>
                </a:cubicBezTo>
                <a:cubicBezTo>
                  <a:pt x="33895" y="39477"/>
                  <a:pt x="34300" y="39433"/>
                  <a:pt x="34670" y="39398"/>
                </a:cubicBezTo>
                <a:close/>
                <a:moveTo>
                  <a:pt x="17863" y="38042"/>
                </a:moveTo>
                <a:cubicBezTo>
                  <a:pt x="18083" y="39072"/>
                  <a:pt x="18304" y="40058"/>
                  <a:pt x="18559" y="41088"/>
                </a:cubicBezTo>
                <a:lnTo>
                  <a:pt x="18418" y="41088"/>
                </a:lnTo>
                <a:cubicBezTo>
                  <a:pt x="18304" y="41123"/>
                  <a:pt x="18198" y="41123"/>
                  <a:pt x="18048" y="41159"/>
                </a:cubicBezTo>
                <a:cubicBezTo>
                  <a:pt x="17828" y="40173"/>
                  <a:pt x="17608" y="39142"/>
                  <a:pt x="17388" y="38077"/>
                </a:cubicBezTo>
                <a:lnTo>
                  <a:pt x="17828" y="38077"/>
                </a:lnTo>
                <a:cubicBezTo>
                  <a:pt x="17828" y="38042"/>
                  <a:pt x="17863" y="38042"/>
                  <a:pt x="17863" y="38042"/>
                </a:cubicBezTo>
                <a:close/>
                <a:moveTo>
                  <a:pt x="23515" y="38412"/>
                </a:moveTo>
                <a:lnTo>
                  <a:pt x="23515" y="38412"/>
                </a:lnTo>
                <a:cubicBezTo>
                  <a:pt x="23700" y="38482"/>
                  <a:pt x="23841" y="38553"/>
                  <a:pt x="23991" y="38632"/>
                </a:cubicBezTo>
                <a:cubicBezTo>
                  <a:pt x="24211" y="39547"/>
                  <a:pt x="24466" y="40393"/>
                  <a:pt x="24722" y="41238"/>
                </a:cubicBezTo>
                <a:cubicBezTo>
                  <a:pt x="24581" y="41159"/>
                  <a:pt x="24396" y="41053"/>
                  <a:pt x="24246" y="40974"/>
                </a:cubicBezTo>
                <a:cubicBezTo>
                  <a:pt x="23991" y="40137"/>
                  <a:pt x="23771" y="39292"/>
                  <a:pt x="23515" y="38412"/>
                </a:cubicBezTo>
                <a:close/>
                <a:moveTo>
                  <a:pt x="17353" y="38077"/>
                </a:moveTo>
                <a:cubicBezTo>
                  <a:pt x="17573" y="39142"/>
                  <a:pt x="17793" y="40173"/>
                  <a:pt x="18013" y="41159"/>
                </a:cubicBezTo>
                <a:cubicBezTo>
                  <a:pt x="17793" y="41194"/>
                  <a:pt x="17608" y="41238"/>
                  <a:pt x="17423" y="41273"/>
                </a:cubicBezTo>
                <a:cubicBezTo>
                  <a:pt x="17203" y="40243"/>
                  <a:pt x="16983" y="39178"/>
                  <a:pt x="16763" y="38156"/>
                </a:cubicBezTo>
                <a:cubicBezTo>
                  <a:pt x="16948" y="38112"/>
                  <a:pt x="17168" y="38112"/>
                  <a:pt x="17353" y="38077"/>
                </a:cubicBezTo>
                <a:close/>
                <a:moveTo>
                  <a:pt x="33420" y="39547"/>
                </a:moveTo>
                <a:cubicBezTo>
                  <a:pt x="33710" y="40093"/>
                  <a:pt x="34010" y="40613"/>
                  <a:pt x="34300" y="41159"/>
                </a:cubicBezTo>
                <a:cubicBezTo>
                  <a:pt x="33966" y="41194"/>
                  <a:pt x="33605" y="41273"/>
                  <a:pt x="33270" y="41343"/>
                </a:cubicBezTo>
                <a:cubicBezTo>
                  <a:pt x="32980" y="40833"/>
                  <a:pt x="32724" y="40278"/>
                  <a:pt x="32469" y="39697"/>
                </a:cubicBezTo>
                <a:cubicBezTo>
                  <a:pt x="32795" y="39653"/>
                  <a:pt x="33085" y="39583"/>
                  <a:pt x="33420" y="39547"/>
                </a:cubicBezTo>
                <a:close/>
                <a:moveTo>
                  <a:pt x="16728" y="38156"/>
                </a:moveTo>
                <a:cubicBezTo>
                  <a:pt x="16913" y="39213"/>
                  <a:pt x="17133" y="40243"/>
                  <a:pt x="17353" y="41273"/>
                </a:cubicBezTo>
                <a:cubicBezTo>
                  <a:pt x="17097" y="41343"/>
                  <a:pt x="16842" y="41379"/>
                  <a:pt x="16578" y="41414"/>
                </a:cubicBezTo>
                <a:cubicBezTo>
                  <a:pt x="16358" y="40357"/>
                  <a:pt x="16182" y="39292"/>
                  <a:pt x="15962" y="38227"/>
                </a:cubicBezTo>
                <a:cubicBezTo>
                  <a:pt x="16217" y="38192"/>
                  <a:pt x="16472" y="38156"/>
                  <a:pt x="16728" y="38156"/>
                </a:cubicBezTo>
                <a:close/>
                <a:moveTo>
                  <a:pt x="24061" y="38667"/>
                </a:moveTo>
                <a:lnTo>
                  <a:pt x="24061" y="38667"/>
                </a:lnTo>
                <a:cubicBezTo>
                  <a:pt x="24211" y="38737"/>
                  <a:pt x="24361" y="38852"/>
                  <a:pt x="24502" y="38922"/>
                </a:cubicBezTo>
                <a:cubicBezTo>
                  <a:pt x="24722" y="39838"/>
                  <a:pt x="24942" y="40683"/>
                  <a:pt x="25206" y="41493"/>
                </a:cubicBezTo>
                <a:lnTo>
                  <a:pt x="25127" y="41493"/>
                </a:lnTo>
                <a:cubicBezTo>
                  <a:pt x="25021" y="41414"/>
                  <a:pt x="24907" y="41343"/>
                  <a:pt x="24801" y="41273"/>
                </a:cubicBezTo>
                <a:cubicBezTo>
                  <a:pt x="24546" y="40428"/>
                  <a:pt x="24281" y="39583"/>
                  <a:pt x="24061" y="38667"/>
                </a:cubicBezTo>
                <a:close/>
                <a:moveTo>
                  <a:pt x="15918" y="38227"/>
                </a:moveTo>
                <a:cubicBezTo>
                  <a:pt x="16103" y="39292"/>
                  <a:pt x="16323" y="40357"/>
                  <a:pt x="16543" y="41458"/>
                </a:cubicBezTo>
                <a:cubicBezTo>
                  <a:pt x="16287" y="41493"/>
                  <a:pt x="16032" y="41528"/>
                  <a:pt x="15812" y="41599"/>
                </a:cubicBezTo>
                <a:cubicBezTo>
                  <a:pt x="15592" y="40498"/>
                  <a:pt x="15372" y="39398"/>
                  <a:pt x="15187" y="38297"/>
                </a:cubicBezTo>
                <a:cubicBezTo>
                  <a:pt x="15407" y="38262"/>
                  <a:pt x="15662" y="38227"/>
                  <a:pt x="15918" y="38227"/>
                </a:cubicBezTo>
                <a:close/>
                <a:moveTo>
                  <a:pt x="32390" y="39697"/>
                </a:moveTo>
                <a:cubicBezTo>
                  <a:pt x="32645" y="40278"/>
                  <a:pt x="32945" y="40833"/>
                  <a:pt x="33200" y="41379"/>
                </a:cubicBezTo>
                <a:cubicBezTo>
                  <a:pt x="32865" y="41458"/>
                  <a:pt x="32540" y="41528"/>
                  <a:pt x="32205" y="41599"/>
                </a:cubicBezTo>
                <a:cubicBezTo>
                  <a:pt x="31914" y="41018"/>
                  <a:pt x="31659" y="40463"/>
                  <a:pt x="31439" y="39873"/>
                </a:cubicBezTo>
                <a:cubicBezTo>
                  <a:pt x="31694" y="39838"/>
                  <a:pt x="31950" y="39768"/>
                  <a:pt x="32170" y="39732"/>
                </a:cubicBezTo>
                <a:cubicBezTo>
                  <a:pt x="32249" y="39732"/>
                  <a:pt x="32319" y="39732"/>
                  <a:pt x="32390" y="39697"/>
                </a:cubicBezTo>
                <a:close/>
                <a:moveTo>
                  <a:pt x="15117" y="38297"/>
                </a:moveTo>
                <a:cubicBezTo>
                  <a:pt x="15301" y="39398"/>
                  <a:pt x="15521" y="40498"/>
                  <a:pt x="15742" y="41599"/>
                </a:cubicBezTo>
                <a:cubicBezTo>
                  <a:pt x="15627" y="41599"/>
                  <a:pt x="15521" y="41634"/>
                  <a:pt x="15442" y="41634"/>
                </a:cubicBezTo>
                <a:cubicBezTo>
                  <a:pt x="15442" y="41634"/>
                  <a:pt x="15407" y="41634"/>
                  <a:pt x="15407" y="41678"/>
                </a:cubicBezTo>
                <a:cubicBezTo>
                  <a:pt x="15222" y="40533"/>
                  <a:pt x="15081" y="39433"/>
                  <a:pt x="14896" y="38333"/>
                </a:cubicBezTo>
                <a:cubicBezTo>
                  <a:pt x="14967" y="38297"/>
                  <a:pt x="15037" y="38297"/>
                  <a:pt x="15117" y="38297"/>
                </a:cubicBezTo>
                <a:close/>
                <a:moveTo>
                  <a:pt x="14861" y="38333"/>
                </a:moveTo>
                <a:cubicBezTo>
                  <a:pt x="15002" y="39433"/>
                  <a:pt x="15187" y="40578"/>
                  <a:pt x="15372" y="41678"/>
                </a:cubicBezTo>
                <a:cubicBezTo>
                  <a:pt x="15222" y="41713"/>
                  <a:pt x="15081" y="41713"/>
                  <a:pt x="14932" y="41748"/>
                </a:cubicBezTo>
                <a:cubicBezTo>
                  <a:pt x="14747" y="40613"/>
                  <a:pt x="14562" y="39477"/>
                  <a:pt x="14421" y="38377"/>
                </a:cubicBezTo>
                <a:cubicBezTo>
                  <a:pt x="14527" y="38377"/>
                  <a:pt x="14597" y="38333"/>
                  <a:pt x="14712" y="38333"/>
                </a:cubicBezTo>
                <a:close/>
                <a:moveTo>
                  <a:pt x="24581" y="38958"/>
                </a:moveTo>
                <a:cubicBezTo>
                  <a:pt x="24651" y="39037"/>
                  <a:pt x="24766" y="39072"/>
                  <a:pt x="24836" y="39142"/>
                </a:cubicBezTo>
                <a:cubicBezTo>
                  <a:pt x="24871" y="39178"/>
                  <a:pt x="24942" y="39213"/>
                  <a:pt x="24986" y="39257"/>
                </a:cubicBezTo>
                <a:cubicBezTo>
                  <a:pt x="25162" y="40058"/>
                  <a:pt x="25382" y="40903"/>
                  <a:pt x="25646" y="41784"/>
                </a:cubicBezTo>
                <a:cubicBezTo>
                  <a:pt x="25496" y="41713"/>
                  <a:pt x="25382" y="41634"/>
                  <a:pt x="25241" y="41564"/>
                </a:cubicBezTo>
                <a:cubicBezTo>
                  <a:pt x="25021" y="40718"/>
                  <a:pt x="24801" y="39873"/>
                  <a:pt x="24581" y="38958"/>
                </a:cubicBezTo>
                <a:close/>
                <a:moveTo>
                  <a:pt x="31404" y="39873"/>
                </a:moveTo>
                <a:cubicBezTo>
                  <a:pt x="31624" y="40463"/>
                  <a:pt x="31879" y="41053"/>
                  <a:pt x="32135" y="41599"/>
                </a:cubicBezTo>
                <a:cubicBezTo>
                  <a:pt x="32064" y="41599"/>
                  <a:pt x="32029" y="41634"/>
                  <a:pt x="31950" y="41634"/>
                </a:cubicBezTo>
                <a:cubicBezTo>
                  <a:pt x="31624" y="41713"/>
                  <a:pt x="31289" y="41784"/>
                  <a:pt x="30999" y="41854"/>
                </a:cubicBezTo>
                <a:cubicBezTo>
                  <a:pt x="30744" y="41273"/>
                  <a:pt x="30523" y="40648"/>
                  <a:pt x="30303" y="40023"/>
                </a:cubicBezTo>
                <a:cubicBezTo>
                  <a:pt x="30664" y="39988"/>
                  <a:pt x="31034" y="39917"/>
                  <a:pt x="31404" y="39873"/>
                </a:cubicBezTo>
                <a:close/>
                <a:moveTo>
                  <a:pt x="14342" y="38377"/>
                </a:moveTo>
                <a:cubicBezTo>
                  <a:pt x="14527" y="39512"/>
                  <a:pt x="14676" y="40613"/>
                  <a:pt x="14861" y="41748"/>
                </a:cubicBezTo>
                <a:cubicBezTo>
                  <a:pt x="14597" y="41819"/>
                  <a:pt x="14377" y="41854"/>
                  <a:pt x="14122" y="41898"/>
                </a:cubicBezTo>
                <a:cubicBezTo>
                  <a:pt x="13937" y="40754"/>
                  <a:pt x="13761" y="39618"/>
                  <a:pt x="13611" y="38447"/>
                </a:cubicBezTo>
                <a:cubicBezTo>
                  <a:pt x="13866" y="38412"/>
                  <a:pt x="14086" y="38412"/>
                  <a:pt x="14342" y="38377"/>
                </a:cubicBezTo>
                <a:close/>
                <a:moveTo>
                  <a:pt x="25056" y="39292"/>
                </a:moveTo>
                <a:cubicBezTo>
                  <a:pt x="25127" y="39327"/>
                  <a:pt x="25241" y="39398"/>
                  <a:pt x="25311" y="39433"/>
                </a:cubicBezTo>
                <a:cubicBezTo>
                  <a:pt x="25496" y="40243"/>
                  <a:pt x="25681" y="41088"/>
                  <a:pt x="25901" y="41898"/>
                </a:cubicBezTo>
                <a:cubicBezTo>
                  <a:pt x="25866" y="41898"/>
                  <a:pt x="25787" y="41854"/>
                  <a:pt x="25752" y="41819"/>
                </a:cubicBezTo>
                <a:lnTo>
                  <a:pt x="25716" y="41819"/>
                </a:lnTo>
                <a:cubicBezTo>
                  <a:pt x="25461" y="40974"/>
                  <a:pt x="25241" y="40137"/>
                  <a:pt x="25056" y="39292"/>
                </a:cubicBezTo>
                <a:close/>
                <a:moveTo>
                  <a:pt x="35" y="37452"/>
                </a:moveTo>
                <a:cubicBezTo>
                  <a:pt x="291" y="37496"/>
                  <a:pt x="555" y="37531"/>
                  <a:pt x="810" y="37567"/>
                </a:cubicBezTo>
                <a:cubicBezTo>
                  <a:pt x="845" y="39037"/>
                  <a:pt x="845" y="40498"/>
                  <a:pt x="881" y="41969"/>
                </a:cubicBezTo>
                <a:cubicBezTo>
                  <a:pt x="625" y="41933"/>
                  <a:pt x="335" y="41898"/>
                  <a:pt x="71" y="41898"/>
                </a:cubicBezTo>
                <a:cubicBezTo>
                  <a:pt x="71" y="40428"/>
                  <a:pt x="35" y="38922"/>
                  <a:pt x="35" y="37452"/>
                </a:cubicBezTo>
                <a:close/>
                <a:moveTo>
                  <a:pt x="881" y="37567"/>
                </a:moveTo>
                <a:lnTo>
                  <a:pt x="881" y="37567"/>
                </a:lnTo>
                <a:cubicBezTo>
                  <a:pt x="1101" y="37602"/>
                  <a:pt x="1356" y="37637"/>
                  <a:pt x="1611" y="37672"/>
                </a:cubicBezTo>
                <a:cubicBezTo>
                  <a:pt x="1655" y="39142"/>
                  <a:pt x="1690" y="40578"/>
                  <a:pt x="1726" y="42074"/>
                </a:cubicBezTo>
                <a:cubicBezTo>
                  <a:pt x="1470" y="42039"/>
                  <a:pt x="1215" y="42004"/>
                  <a:pt x="916" y="41969"/>
                </a:cubicBezTo>
                <a:cubicBezTo>
                  <a:pt x="916" y="40498"/>
                  <a:pt x="881" y="39037"/>
                  <a:pt x="881" y="37567"/>
                </a:cubicBezTo>
                <a:close/>
                <a:moveTo>
                  <a:pt x="13541" y="38447"/>
                </a:moveTo>
                <a:cubicBezTo>
                  <a:pt x="13717" y="39618"/>
                  <a:pt x="13866" y="40754"/>
                  <a:pt x="14051" y="41933"/>
                </a:cubicBezTo>
                <a:cubicBezTo>
                  <a:pt x="13796" y="41969"/>
                  <a:pt x="13541" y="42004"/>
                  <a:pt x="13276" y="42074"/>
                </a:cubicBezTo>
                <a:cubicBezTo>
                  <a:pt x="13100" y="40903"/>
                  <a:pt x="12916" y="39697"/>
                  <a:pt x="12766" y="38517"/>
                </a:cubicBezTo>
                <a:cubicBezTo>
                  <a:pt x="13021" y="38517"/>
                  <a:pt x="13276" y="38482"/>
                  <a:pt x="13541" y="38447"/>
                </a:cubicBezTo>
                <a:close/>
                <a:moveTo>
                  <a:pt x="30268" y="40023"/>
                </a:moveTo>
                <a:cubicBezTo>
                  <a:pt x="30444" y="40648"/>
                  <a:pt x="30664" y="41273"/>
                  <a:pt x="30928" y="41854"/>
                </a:cubicBezTo>
                <a:cubicBezTo>
                  <a:pt x="30594" y="41933"/>
                  <a:pt x="30268" y="42004"/>
                  <a:pt x="29934" y="42074"/>
                </a:cubicBezTo>
                <a:cubicBezTo>
                  <a:pt x="29898" y="42074"/>
                  <a:pt x="29863" y="42074"/>
                  <a:pt x="29784" y="42118"/>
                </a:cubicBezTo>
                <a:cubicBezTo>
                  <a:pt x="29564" y="41458"/>
                  <a:pt x="29344" y="40798"/>
                  <a:pt x="29168" y="40137"/>
                </a:cubicBezTo>
                <a:cubicBezTo>
                  <a:pt x="29529" y="40093"/>
                  <a:pt x="29898" y="40058"/>
                  <a:pt x="30268" y="40023"/>
                </a:cubicBezTo>
                <a:close/>
                <a:moveTo>
                  <a:pt x="1690" y="37672"/>
                </a:moveTo>
                <a:cubicBezTo>
                  <a:pt x="1946" y="37716"/>
                  <a:pt x="2201" y="37787"/>
                  <a:pt x="2456" y="37822"/>
                </a:cubicBezTo>
                <a:cubicBezTo>
                  <a:pt x="2492" y="39257"/>
                  <a:pt x="2536" y="40718"/>
                  <a:pt x="2571" y="42153"/>
                </a:cubicBezTo>
                <a:cubicBezTo>
                  <a:pt x="2316" y="42118"/>
                  <a:pt x="2051" y="42118"/>
                  <a:pt x="1796" y="42074"/>
                </a:cubicBezTo>
                <a:cubicBezTo>
                  <a:pt x="1761" y="40613"/>
                  <a:pt x="1726" y="39142"/>
                  <a:pt x="1690" y="37672"/>
                </a:cubicBezTo>
                <a:close/>
                <a:moveTo>
                  <a:pt x="25382" y="39477"/>
                </a:moveTo>
                <a:lnTo>
                  <a:pt x="25382" y="39477"/>
                </a:lnTo>
                <a:cubicBezTo>
                  <a:pt x="25532" y="39547"/>
                  <a:pt x="25716" y="39618"/>
                  <a:pt x="25901" y="39697"/>
                </a:cubicBezTo>
                <a:cubicBezTo>
                  <a:pt x="26042" y="40498"/>
                  <a:pt x="26227" y="41343"/>
                  <a:pt x="26447" y="42153"/>
                </a:cubicBezTo>
                <a:cubicBezTo>
                  <a:pt x="26306" y="42074"/>
                  <a:pt x="26121" y="42039"/>
                  <a:pt x="25972" y="41933"/>
                </a:cubicBezTo>
                <a:cubicBezTo>
                  <a:pt x="25752" y="41123"/>
                  <a:pt x="25532" y="40278"/>
                  <a:pt x="25382" y="39477"/>
                </a:cubicBezTo>
                <a:close/>
                <a:moveTo>
                  <a:pt x="12695" y="38517"/>
                </a:moveTo>
                <a:cubicBezTo>
                  <a:pt x="12880" y="39732"/>
                  <a:pt x="13056" y="40903"/>
                  <a:pt x="13206" y="42074"/>
                </a:cubicBezTo>
                <a:cubicBezTo>
                  <a:pt x="12951" y="42118"/>
                  <a:pt x="12731" y="42153"/>
                  <a:pt x="12475" y="42189"/>
                </a:cubicBezTo>
                <a:cubicBezTo>
                  <a:pt x="12290" y="41018"/>
                  <a:pt x="12141" y="39803"/>
                  <a:pt x="11956" y="38597"/>
                </a:cubicBezTo>
                <a:cubicBezTo>
                  <a:pt x="12220" y="38553"/>
                  <a:pt x="12475" y="38553"/>
                  <a:pt x="12695" y="38517"/>
                </a:cubicBezTo>
                <a:close/>
                <a:moveTo>
                  <a:pt x="2492" y="37822"/>
                </a:moveTo>
                <a:lnTo>
                  <a:pt x="2492" y="37822"/>
                </a:lnTo>
                <a:cubicBezTo>
                  <a:pt x="2756" y="37857"/>
                  <a:pt x="3011" y="37892"/>
                  <a:pt x="3266" y="37972"/>
                </a:cubicBezTo>
                <a:cubicBezTo>
                  <a:pt x="3302" y="39398"/>
                  <a:pt x="3372" y="40833"/>
                  <a:pt x="3416" y="42259"/>
                </a:cubicBezTo>
                <a:cubicBezTo>
                  <a:pt x="3196" y="42224"/>
                  <a:pt x="2932" y="42224"/>
                  <a:pt x="2712" y="42189"/>
                </a:cubicBezTo>
                <a:lnTo>
                  <a:pt x="2641" y="42189"/>
                </a:lnTo>
                <a:cubicBezTo>
                  <a:pt x="2571" y="40718"/>
                  <a:pt x="2536" y="39292"/>
                  <a:pt x="2492" y="37822"/>
                </a:cubicBezTo>
                <a:close/>
                <a:moveTo>
                  <a:pt x="25937" y="39697"/>
                </a:moveTo>
                <a:cubicBezTo>
                  <a:pt x="26121" y="39768"/>
                  <a:pt x="26262" y="39838"/>
                  <a:pt x="26447" y="39873"/>
                </a:cubicBezTo>
                <a:cubicBezTo>
                  <a:pt x="26597" y="40683"/>
                  <a:pt x="26782" y="41493"/>
                  <a:pt x="27002" y="42259"/>
                </a:cubicBezTo>
                <a:cubicBezTo>
                  <a:pt x="26817" y="42259"/>
                  <a:pt x="26667" y="42224"/>
                  <a:pt x="26526" y="42153"/>
                </a:cubicBezTo>
                <a:cubicBezTo>
                  <a:pt x="26306" y="41343"/>
                  <a:pt x="26121" y="40533"/>
                  <a:pt x="25937" y="39697"/>
                </a:cubicBezTo>
                <a:close/>
                <a:moveTo>
                  <a:pt x="29124" y="40137"/>
                </a:moveTo>
                <a:cubicBezTo>
                  <a:pt x="29308" y="40798"/>
                  <a:pt x="29493" y="41458"/>
                  <a:pt x="29749" y="42118"/>
                </a:cubicBezTo>
                <a:cubicBezTo>
                  <a:pt x="29388" y="42189"/>
                  <a:pt x="29018" y="42224"/>
                  <a:pt x="28683" y="42294"/>
                </a:cubicBezTo>
                <a:cubicBezTo>
                  <a:pt x="28463" y="41599"/>
                  <a:pt x="28243" y="40868"/>
                  <a:pt x="28102" y="40137"/>
                </a:cubicBezTo>
                <a:close/>
                <a:moveTo>
                  <a:pt x="11921" y="38597"/>
                </a:moveTo>
                <a:cubicBezTo>
                  <a:pt x="12070" y="39803"/>
                  <a:pt x="12255" y="41018"/>
                  <a:pt x="12396" y="42224"/>
                </a:cubicBezTo>
                <a:cubicBezTo>
                  <a:pt x="12141" y="42259"/>
                  <a:pt x="11885" y="42294"/>
                  <a:pt x="11630" y="42338"/>
                </a:cubicBezTo>
                <a:cubicBezTo>
                  <a:pt x="11480" y="41123"/>
                  <a:pt x="11296" y="39873"/>
                  <a:pt x="11155" y="38632"/>
                </a:cubicBezTo>
                <a:cubicBezTo>
                  <a:pt x="11410" y="38632"/>
                  <a:pt x="11665" y="38597"/>
                  <a:pt x="11921" y="38597"/>
                </a:cubicBezTo>
                <a:close/>
                <a:moveTo>
                  <a:pt x="26482" y="39873"/>
                </a:moveTo>
                <a:lnTo>
                  <a:pt x="26482" y="39873"/>
                </a:lnTo>
                <a:cubicBezTo>
                  <a:pt x="26703" y="39952"/>
                  <a:pt x="26887" y="39988"/>
                  <a:pt x="27072" y="40023"/>
                </a:cubicBezTo>
                <a:cubicBezTo>
                  <a:pt x="27222" y="40798"/>
                  <a:pt x="27407" y="41564"/>
                  <a:pt x="27627" y="42338"/>
                </a:cubicBezTo>
                <a:cubicBezTo>
                  <a:pt x="27442" y="42338"/>
                  <a:pt x="27257" y="42338"/>
                  <a:pt x="27037" y="42294"/>
                </a:cubicBezTo>
                <a:cubicBezTo>
                  <a:pt x="26817" y="41493"/>
                  <a:pt x="26667" y="40683"/>
                  <a:pt x="26482" y="39873"/>
                </a:cubicBezTo>
                <a:close/>
                <a:moveTo>
                  <a:pt x="27143" y="40023"/>
                </a:moveTo>
                <a:lnTo>
                  <a:pt x="27143" y="40023"/>
                </a:lnTo>
                <a:cubicBezTo>
                  <a:pt x="27442" y="40093"/>
                  <a:pt x="27733" y="40093"/>
                  <a:pt x="28023" y="40137"/>
                </a:cubicBezTo>
                <a:cubicBezTo>
                  <a:pt x="28208" y="40868"/>
                  <a:pt x="28393" y="41599"/>
                  <a:pt x="28613" y="42294"/>
                </a:cubicBezTo>
                <a:cubicBezTo>
                  <a:pt x="28322" y="42338"/>
                  <a:pt x="27988" y="42338"/>
                  <a:pt x="27697" y="42338"/>
                </a:cubicBezTo>
                <a:cubicBezTo>
                  <a:pt x="27477" y="41599"/>
                  <a:pt x="27292" y="40798"/>
                  <a:pt x="27143" y="40023"/>
                </a:cubicBezTo>
                <a:close/>
                <a:moveTo>
                  <a:pt x="3302" y="37972"/>
                </a:moveTo>
                <a:cubicBezTo>
                  <a:pt x="3337" y="37972"/>
                  <a:pt x="3372" y="37972"/>
                  <a:pt x="3416" y="38007"/>
                </a:cubicBezTo>
                <a:cubicBezTo>
                  <a:pt x="3636" y="38042"/>
                  <a:pt x="3856" y="38077"/>
                  <a:pt x="4076" y="38112"/>
                </a:cubicBezTo>
                <a:cubicBezTo>
                  <a:pt x="4147" y="39512"/>
                  <a:pt x="4182" y="40938"/>
                  <a:pt x="4252" y="42374"/>
                </a:cubicBezTo>
                <a:cubicBezTo>
                  <a:pt x="3997" y="42338"/>
                  <a:pt x="3742" y="42294"/>
                  <a:pt x="3486" y="42259"/>
                </a:cubicBezTo>
                <a:cubicBezTo>
                  <a:pt x="3416" y="40868"/>
                  <a:pt x="3372" y="39398"/>
                  <a:pt x="3302" y="37972"/>
                </a:cubicBezTo>
                <a:close/>
                <a:moveTo>
                  <a:pt x="4147" y="38112"/>
                </a:moveTo>
                <a:cubicBezTo>
                  <a:pt x="4367" y="38156"/>
                  <a:pt x="4622" y="38192"/>
                  <a:pt x="4878" y="38227"/>
                </a:cubicBezTo>
                <a:cubicBezTo>
                  <a:pt x="4957" y="39653"/>
                  <a:pt x="5027" y="41088"/>
                  <a:pt x="5098" y="42444"/>
                </a:cubicBezTo>
                <a:cubicBezTo>
                  <a:pt x="4842" y="42444"/>
                  <a:pt x="4587" y="42409"/>
                  <a:pt x="4332" y="42374"/>
                </a:cubicBezTo>
                <a:cubicBezTo>
                  <a:pt x="4252" y="40938"/>
                  <a:pt x="4182" y="39512"/>
                  <a:pt x="4147" y="38112"/>
                </a:cubicBezTo>
                <a:close/>
                <a:moveTo>
                  <a:pt x="11075" y="38632"/>
                </a:moveTo>
                <a:cubicBezTo>
                  <a:pt x="11260" y="39873"/>
                  <a:pt x="11410" y="41123"/>
                  <a:pt x="11595" y="42338"/>
                </a:cubicBezTo>
                <a:cubicBezTo>
                  <a:pt x="11340" y="42374"/>
                  <a:pt x="11075" y="42409"/>
                  <a:pt x="10820" y="42444"/>
                </a:cubicBezTo>
                <a:cubicBezTo>
                  <a:pt x="10679" y="41194"/>
                  <a:pt x="10494" y="39952"/>
                  <a:pt x="10345" y="38667"/>
                </a:cubicBezTo>
                <a:cubicBezTo>
                  <a:pt x="10600" y="38667"/>
                  <a:pt x="10855" y="38667"/>
                  <a:pt x="11075" y="38632"/>
                </a:cubicBezTo>
                <a:close/>
                <a:moveTo>
                  <a:pt x="4957" y="38262"/>
                </a:moveTo>
                <a:lnTo>
                  <a:pt x="4957" y="38262"/>
                </a:lnTo>
                <a:cubicBezTo>
                  <a:pt x="5212" y="38297"/>
                  <a:pt x="5432" y="38333"/>
                  <a:pt x="5687" y="38377"/>
                </a:cubicBezTo>
                <a:cubicBezTo>
                  <a:pt x="5758" y="39768"/>
                  <a:pt x="5872" y="41159"/>
                  <a:pt x="5943" y="42514"/>
                </a:cubicBezTo>
                <a:cubicBezTo>
                  <a:pt x="5687" y="42514"/>
                  <a:pt x="5432" y="42479"/>
                  <a:pt x="5177" y="42479"/>
                </a:cubicBezTo>
                <a:cubicBezTo>
                  <a:pt x="5098" y="41053"/>
                  <a:pt x="5027" y="39653"/>
                  <a:pt x="4957" y="38262"/>
                </a:cubicBezTo>
                <a:close/>
                <a:moveTo>
                  <a:pt x="10310" y="38667"/>
                </a:moveTo>
                <a:cubicBezTo>
                  <a:pt x="10459" y="39952"/>
                  <a:pt x="10600" y="41194"/>
                  <a:pt x="10785" y="42444"/>
                </a:cubicBezTo>
                <a:cubicBezTo>
                  <a:pt x="10530" y="42479"/>
                  <a:pt x="10274" y="42514"/>
                  <a:pt x="10019" y="42514"/>
                </a:cubicBezTo>
                <a:cubicBezTo>
                  <a:pt x="9869" y="41273"/>
                  <a:pt x="9720" y="39988"/>
                  <a:pt x="9579" y="38702"/>
                </a:cubicBezTo>
                <a:cubicBezTo>
                  <a:pt x="9834" y="38702"/>
                  <a:pt x="10054" y="38702"/>
                  <a:pt x="10310" y="38667"/>
                </a:cubicBezTo>
                <a:close/>
                <a:moveTo>
                  <a:pt x="37012" y="40938"/>
                </a:moveTo>
                <a:cubicBezTo>
                  <a:pt x="37346" y="40938"/>
                  <a:pt x="37672" y="40938"/>
                  <a:pt x="38007" y="40974"/>
                </a:cubicBezTo>
                <a:cubicBezTo>
                  <a:pt x="38447" y="41493"/>
                  <a:pt x="38887" y="42039"/>
                  <a:pt x="39327" y="42514"/>
                </a:cubicBezTo>
                <a:cubicBezTo>
                  <a:pt x="38993" y="42514"/>
                  <a:pt x="38632" y="42479"/>
                  <a:pt x="38262" y="42479"/>
                </a:cubicBezTo>
                <a:cubicBezTo>
                  <a:pt x="37822" y="42004"/>
                  <a:pt x="37417" y="41458"/>
                  <a:pt x="37012" y="40938"/>
                </a:cubicBezTo>
                <a:close/>
                <a:moveTo>
                  <a:pt x="5758" y="38377"/>
                </a:moveTo>
                <a:cubicBezTo>
                  <a:pt x="5943" y="38412"/>
                  <a:pt x="6163" y="38447"/>
                  <a:pt x="6383" y="38482"/>
                </a:cubicBezTo>
                <a:cubicBezTo>
                  <a:pt x="6453" y="39838"/>
                  <a:pt x="6603" y="41238"/>
                  <a:pt x="6718" y="42594"/>
                </a:cubicBezTo>
                <a:cubicBezTo>
                  <a:pt x="6453" y="42594"/>
                  <a:pt x="6233" y="42558"/>
                  <a:pt x="6013" y="42558"/>
                </a:cubicBezTo>
                <a:cubicBezTo>
                  <a:pt x="5908" y="41159"/>
                  <a:pt x="5837" y="39768"/>
                  <a:pt x="5758" y="38377"/>
                </a:cubicBezTo>
                <a:close/>
                <a:moveTo>
                  <a:pt x="9500" y="38702"/>
                </a:moveTo>
                <a:cubicBezTo>
                  <a:pt x="9649" y="39988"/>
                  <a:pt x="9799" y="41273"/>
                  <a:pt x="9975" y="42558"/>
                </a:cubicBezTo>
                <a:lnTo>
                  <a:pt x="9684" y="42558"/>
                </a:lnTo>
                <a:cubicBezTo>
                  <a:pt x="9500" y="42594"/>
                  <a:pt x="9359" y="42594"/>
                  <a:pt x="9209" y="42594"/>
                </a:cubicBezTo>
                <a:cubicBezTo>
                  <a:pt x="9059" y="41308"/>
                  <a:pt x="8954" y="39988"/>
                  <a:pt x="8804" y="38702"/>
                </a:cubicBezTo>
                <a:close/>
                <a:moveTo>
                  <a:pt x="36942" y="40938"/>
                </a:moveTo>
                <a:cubicBezTo>
                  <a:pt x="37346" y="41458"/>
                  <a:pt x="37751" y="42004"/>
                  <a:pt x="38192" y="42479"/>
                </a:cubicBezTo>
                <a:cubicBezTo>
                  <a:pt x="37787" y="42514"/>
                  <a:pt x="37382" y="42558"/>
                  <a:pt x="36977" y="42594"/>
                </a:cubicBezTo>
                <a:cubicBezTo>
                  <a:pt x="36537" y="42074"/>
                  <a:pt x="36132" y="41528"/>
                  <a:pt x="35771" y="41018"/>
                </a:cubicBezTo>
                <a:cubicBezTo>
                  <a:pt x="36167" y="40938"/>
                  <a:pt x="36537" y="40938"/>
                  <a:pt x="36942" y="40938"/>
                </a:cubicBezTo>
                <a:close/>
                <a:moveTo>
                  <a:pt x="6418" y="38482"/>
                </a:moveTo>
                <a:lnTo>
                  <a:pt x="6418" y="38482"/>
                </a:lnTo>
                <a:cubicBezTo>
                  <a:pt x="6674" y="38517"/>
                  <a:pt x="6894" y="38553"/>
                  <a:pt x="7158" y="38553"/>
                </a:cubicBezTo>
                <a:cubicBezTo>
                  <a:pt x="7263" y="39917"/>
                  <a:pt x="7378" y="41273"/>
                  <a:pt x="7519" y="42629"/>
                </a:cubicBezTo>
                <a:cubicBezTo>
                  <a:pt x="7263" y="42629"/>
                  <a:pt x="7008" y="42594"/>
                  <a:pt x="6753" y="42594"/>
                </a:cubicBezTo>
                <a:cubicBezTo>
                  <a:pt x="6638" y="41238"/>
                  <a:pt x="6533" y="39838"/>
                  <a:pt x="6418" y="38482"/>
                </a:cubicBezTo>
                <a:close/>
                <a:moveTo>
                  <a:pt x="7193" y="38553"/>
                </a:moveTo>
                <a:lnTo>
                  <a:pt x="7193" y="38553"/>
                </a:lnTo>
                <a:cubicBezTo>
                  <a:pt x="7448" y="38597"/>
                  <a:pt x="7668" y="38632"/>
                  <a:pt x="7924" y="38632"/>
                </a:cubicBezTo>
                <a:cubicBezTo>
                  <a:pt x="8038" y="39988"/>
                  <a:pt x="8179" y="41308"/>
                  <a:pt x="8329" y="42629"/>
                </a:cubicBezTo>
                <a:lnTo>
                  <a:pt x="7554" y="42629"/>
                </a:lnTo>
                <a:cubicBezTo>
                  <a:pt x="7448" y="41273"/>
                  <a:pt x="7299" y="39917"/>
                  <a:pt x="7193" y="38553"/>
                </a:cubicBezTo>
                <a:close/>
                <a:moveTo>
                  <a:pt x="7994" y="38632"/>
                </a:moveTo>
                <a:cubicBezTo>
                  <a:pt x="8214" y="38667"/>
                  <a:pt x="8478" y="38667"/>
                  <a:pt x="8734" y="38667"/>
                </a:cubicBezTo>
                <a:cubicBezTo>
                  <a:pt x="8875" y="39988"/>
                  <a:pt x="9024" y="41308"/>
                  <a:pt x="9174" y="42594"/>
                </a:cubicBezTo>
                <a:cubicBezTo>
                  <a:pt x="8875" y="42629"/>
                  <a:pt x="8619" y="42629"/>
                  <a:pt x="8364" y="42629"/>
                </a:cubicBezTo>
                <a:cubicBezTo>
                  <a:pt x="8258" y="41308"/>
                  <a:pt x="8109" y="39988"/>
                  <a:pt x="7994" y="38632"/>
                </a:cubicBezTo>
                <a:close/>
                <a:moveTo>
                  <a:pt x="35727" y="41018"/>
                </a:moveTo>
                <a:cubicBezTo>
                  <a:pt x="36096" y="41564"/>
                  <a:pt x="36466" y="42074"/>
                  <a:pt x="36906" y="42629"/>
                </a:cubicBezTo>
                <a:cubicBezTo>
                  <a:pt x="36431" y="42664"/>
                  <a:pt x="35991" y="42778"/>
                  <a:pt x="35506" y="42884"/>
                </a:cubicBezTo>
                <a:cubicBezTo>
                  <a:pt x="35110" y="42338"/>
                  <a:pt x="34741" y="41784"/>
                  <a:pt x="34406" y="41194"/>
                </a:cubicBezTo>
                <a:cubicBezTo>
                  <a:pt x="34846" y="41123"/>
                  <a:pt x="35286" y="41053"/>
                  <a:pt x="35727" y="41018"/>
                </a:cubicBezTo>
                <a:close/>
                <a:moveTo>
                  <a:pt x="34336" y="41194"/>
                </a:moveTo>
                <a:cubicBezTo>
                  <a:pt x="34705" y="41784"/>
                  <a:pt x="35066" y="42338"/>
                  <a:pt x="35471" y="42884"/>
                </a:cubicBezTo>
                <a:cubicBezTo>
                  <a:pt x="35110" y="42955"/>
                  <a:pt x="34741" y="43069"/>
                  <a:pt x="34371" y="43175"/>
                </a:cubicBezTo>
                <a:cubicBezTo>
                  <a:pt x="33966" y="42594"/>
                  <a:pt x="33640" y="42004"/>
                  <a:pt x="33305" y="41414"/>
                </a:cubicBezTo>
                <a:cubicBezTo>
                  <a:pt x="33640" y="41343"/>
                  <a:pt x="34010" y="41273"/>
                  <a:pt x="34336" y="41194"/>
                </a:cubicBezTo>
                <a:close/>
                <a:moveTo>
                  <a:pt x="22696" y="40668"/>
                </a:moveTo>
                <a:cubicBezTo>
                  <a:pt x="22809" y="40668"/>
                  <a:pt x="22917" y="40683"/>
                  <a:pt x="23040" y="40683"/>
                </a:cubicBezTo>
                <a:cubicBezTo>
                  <a:pt x="23295" y="41564"/>
                  <a:pt x="23586" y="42409"/>
                  <a:pt x="23885" y="43254"/>
                </a:cubicBezTo>
                <a:cubicBezTo>
                  <a:pt x="23700" y="43254"/>
                  <a:pt x="23515" y="43254"/>
                  <a:pt x="23331" y="43289"/>
                </a:cubicBezTo>
                <a:cubicBezTo>
                  <a:pt x="23075" y="42409"/>
                  <a:pt x="22785" y="41528"/>
                  <a:pt x="22521" y="40683"/>
                </a:cubicBezTo>
                <a:cubicBezTo>
                  <a:pt x="22582" y="40671"/>
                  <a:pt x="22640" y="40668"/>
                  <a:pt x="22696" y="40668"/>
                </a:cubicBezTo>
                <a:close/>
                <a:moveTo>
                  <a:pt x="23075" y="40683"/>
                </a:moveTo>
                <a:lnTo>
                  <a:pt x="23075" y="40683"/>
                </a:lnTo>
                <a:cubicBezTo>
                  <a:pt x="23295" y="40718"/>
                  <a:pt x="23480" y="40754"/>
                  <a:pt x="23621" y="40798"/>
                </a:cubicBezTo>
                <a:cubicBezTo>
                  <a:pt x="23885" y="41678"/>
                  <a:pt x="24176" y="42479"/>
                  <a:pt x="24431" y="43324"/>
                </a:cubicBezTo>
                <a:cubicBezTo>
                  <a:pt x="24281" y="43289"/>
                  <a:pt x="24105" y="43254"/>
                  <a:pt x="23920" y="43254"/>
                </a:cubicBezTo>
                <a:cubicBezTo>
                  <a:pt x="23621" y="42409"/>
                  <a:pt x="23366" y="41564"/>
                  <a:pt x="23075" y="40683"/>
                </a:cubicBezTo>
                <a:close/>
                <a:moveTo>
                  <a:pt x="22450" y="40683"/>
                </a:moveTo>
                <a:cubicBezTo>
                  <a:pt x="22706" y="41528"/>
                  <a:pt x="23005" y="42409"/>
                  <a:pt x="23295" y="43289"/>
                </a:cubicBezTo>
                <a:cubicBezTo>
                  <a:pt x="23040" y="43324"/>
                  <a:pt x="22820" y="43360"/>
                  <a:pt x="22565" y="43439"/>
                </a:cubicBezTo>
                <a:cubicBezTo>
                  <a:pt x="22265" y="42558"/>
                  <a:pt x="22010" y="41634"/>
                  <a:pt x="21719" y="40718"/>
                </a:cubicBezTo>
                <a:cubicBezTo>
                  <a:pt x="21940" y="40718"/>
                  <a:pt x="22160" y="40683"/>
                  <a:pt x="22380" y="40683"/>
                </a:cubicBezTo>
                <a:close/>
                <a:moveTo>
                  <a:pt x="33235" y="41414"/>
                </a:moveTo>
                <a:cubicBezTo>
                  <a:pt x="33570" y="42039"/>
                  <a:pt x="33931" y="42629"/>
                  <a:pt x="34300" y="43175"/>
                </a:cubicBezTo>
                <a:cubicBezTo>
                  <a:pt x="33931" y="43289"/>
                  <a:pt x="33605" y="43360"/>
                  <a:pt x="33235" y="43474"/>
                </a:cubicBezTo>
                <a:cubicBezTo>
                  <a:pt x="32865" y="42884"/>
                  <a:pt x="32540" y="42294"/>
                  <a:pt x="32205" y="41634"/>
                </a:cubicBezTo>
                <a:cubicBezTo>
                  <a:pt x="32575" y="41564"/>
                  <a:pt x="32909" y="41493"/>
                  <a:pt x="33235" y="41414"/>
                </a:cubicBezTo>
                <a:close/>
                <a:moveTo>
                  <a:pt x="23700" y="40833"/>
                </a:moveTo>
                <a:cubicBezTo>
                  <a:pt x="23885" y="40868"/>
                  <a:pt x="24026" y="40938"/>
                  <a:pt x="24211" y="41018"/>
                </a:cubicBezTo>
                <a:cubicBezTo>
                  <a:pt x="24466" y="41898"/>
                  <a:pt x="24722" y="42699"/>
                  <a:pt x="25021" y="43509"/>
                </a:cubicBezTo>
                <a:cubicBezTo>
                  <a:pt x="24836" y="43439"/>
                  <a:pt x="24686" y="43395"/>
                  <a:pt x="24502" y="43324"/>
                </a:cubicBezTo>
                <a:cubicBezTo>
                  <a:pt x="24211" y="42514"/>
                  <a:pt x="23956" y="41678"/>
                  <a:pt x="23700" y="40833"/>
                </a:cubicBezTo>
                <a:close/>
                <a:moveTo>
                  <a:pt x="21640" y="40718"/>
                </a:moveTo>
                <a:cubicBezTo>
                  <a:pt x="21940" y="41634"/>
                  <a:pt x="22230" y="42558"/>
                  <a:pt x="22521" y="43439"/>
                </a:cubicBezTo>
                <a:cubicBezTo>
                  <a:pt x="22265" y="43474"/>
                  <a:pt x="22045" y="43544"/>
                  <a:pt x="21825" y="43615"/>
                </a:cubicBezTo>
                <a:cubicBezTo>
                  <a:pt x="21570" y="42699"/>
                  <a:pt x="21279" y="41748"/>
                  <a:pt x="21024" y="40798"/>
                </a:cubicBezTo>
                <a:cubicBezTo>
                  <a:pt x="21244" y="40754"/>
                  <a:pt x="21464" y="40754"/>
                  <a:pt x="21640" y="40718"/>
                </a:cubicBezTo>
                <a:close/>
                <a:moveTo>
                  <a:pt x="24281" y="41053"/>
                </a:moveTo>
                <a:cubicBezTo>
                  <a:pt x="24431" y="41123"/>
                  <a:pt x="24581" y="41238"/>
                  <a:pt x="24722" y="41308"/>
                </a:cubicBezTo>
                <a:cubicBezTo>
                  <a:pt x="24986" y="42153"/>
                  <a:pt x="25276" y="42999"/>
                  <a:pt x="25532" y="43800"/>
                </a:cubicBezTo>
                <a:cubicBezTo>
                  <a:pt x="25382" y="43729"/>
                  <a:pt x="25241" y="43615"/>
                  <a:pt x="25091" y="43544"/>
                </a:cubicBezTo>
                <a:cubicBezTo>
                  <a:pt x="24801" y="42734"/>
                  <a:pt x="24546" y="41933"/>
                  <a:pt x="24281" y="41053"/>
                </a:cubicBezTo>
                <a:close/>
                <a:moveTo>
                  <a:pt x="20945" y="40798"/>
                </a:moveTo>
                <a:cubicBezTo>
                  <a:pt x="21244" y="41748"/>
                  <a:pt x="21499" y="42699"/>
                  <a:pt x="21790" y="43615"/>
                </a:cubicBezTo>
                <a:cubicBezTo>
                  <a:pt x="21535" y="43694"/>
                  <a:pt x="21279" y="43765"/>
                  <a:pt x="21024" y="43835"/>
                </a:cubicBezTo>
                <a:cubicBezTo>
                  <a:pt x="20760" y="42884"/>
                  <a:pt x="20469" y="41898"/>
                  <a:pt x="20214" y="40903"/>
                </a:cubicBezTo>
                <a:cubicBezTo>
                  <a:pt x="20469" y="40868"/>
                  <a:pt x="20689" y="40833"/>
                  <a:pt x="20945" y="40798"/>
                </a:cubicBezTo>
                <a:close/>
                <a:moveTo>
                  <a:pt x="32170" y="41678"/>
                </a:moveTo>
                <a:cubicBezTo>
                  <a:pt x="32469" y="42294"/>
                  <a:pt x="32795" y="42919"/>
                  <a:pt x="33165" y="43509"/>
                </a:cubicBezTo>
                <a:cubicBezTo>
                  <a:pt x="33050" y="43544"/>
                  <a:pt x="32909" y="43580"/>
                  <a:pt x="32795" y="43615"/>
                </a:cubicBezTo>
                <a:cubicBezTo>
                  <a:pt x="32504" y="43694"/>
                  <a:pt x="32249" y="43765"/>
                  <a:pt x="31950" y="43835"/>
                </a:cubicBezTo>
                <a:cubicBezTo>
                  <a:pt x="31624" y="43254"/>
                  <a:pt x="31289" y="42594"/>
                  <a:pt x="30999" y="41933"/>
                </a:cubicBezTo>
                <a:cubicBezTo>
                  <a:pt x="31325" y="41854"/>
                  <a:pt x="31624" y="41784"/>
                  <a:pt x="31950" y="41713"/>
                </a:cubicBezTo>
                <a:cubicBezTo>
                  <a:pt x="32029" y="41678"/>
                  <a:pt x="32099" y="41678"/>
                  <a:pt x="32170" y="41678"/>
                </a:cubicBezTo>
                <a:close/>
                <a:moveTo>
                  <a:pt x="38297" y="42558"/>
                </a:moveTo>
                <a:cubicBezTo>
                  <a:pt x="38667" y="42558"/>
                  <a:pt x="39028" y="42558"/>
                  <a:pt x="39398" y="42594"/>
                </a:cubicBezTo>
                <a:cubicBezTo>
                  <a:pt x="39803" y="43069"/>
                  <a:pt x="40243" y="43509"/>
                  <a:pt x="40718" y="43949"/>
                </a:cubicBezTo>
                <a:cubicBezTo>
                  <a:pt x="40313" y="43879"/>
                  <a:pt x="39952" y="43879"/>
                  <a:pt x="39547" y="43879"/>
                </a:cubicBezTo>
                <a:cubicBezTo>
                  <a:pt x="39107" y="43474"/>
                  <a:pt x="38702" y="42999"/>
                  <a:pt x="38297" y="42558"/>
                </a:cubicBezTo>
                <a:close/>
                <a:moveTo>
                  <a:pt x="38227" y="42558"/>
                </a:moveTo>
                <a:cubicBezTo>
                  <a:pt x="38632" y="43034"/>
                  <a:pt x="39028" y="43474"/>
                  <a:pt x="39468" y="43879"/>
                </a:cubicBezTo>
                <a:cubicBezTo>
                  <a:pt x="39028" y="43879"/>
                  <a:pt x="38588" y="43914"/>
                  <a:pt x="38148" y="43985"/>
                </a:cubicBezTo>
                <a:cubicBezTo>
                  <a:pt x="37751" y="43544"/>
                  <a:pt x="37382" y="43104"/>
                  <a:pt x="37012" y="42664"/>
                </a:cubicBezTo>
                <a:cubicBezTo>
                  <a:pt x="37417" y="42594"/>
                  <a:pt x="37822" y="42558"/>
                  <a:pt x="38227" y="42558"/>
                </a:cubicBezTo>
                <a:close/>
                <a:moveTo>
                  <a:pt x="24801" y="41343"/>
                </a:moveTo>
                <a:cubicBezTo>
                  <a:pt x="24907" y="41414"/>
                  <a:pt x="25021" y="41458"/>
                  <a:pt x="25091" y="41528"/>
                </a:cubicBezTo>
                <a:cubicBezTo>
                  <a:pt x="25127" y="41564"/>
                  <a:pt x="25162" y="41564"/>
                  <a:pt x="25206" y="41599"/>
                </a:cubicBezTo>
                <a:cubicBezTo>
                  <a:pt x="25461" y="42444"/>
                  <a:pt x="25716" y="43289"/>
                  <a:pt x="26007" y="44055"/>
                </a:cubicBezTo>
                <a:cubicBezTo>
                  <a:pt x="25901" y="44020"/>
                  <a:pt x="25822" y="43949"/>
                  <a:pt x="25716" y="43914"/>
                </a:cubicBezTo>
                <a:cubicBezTo>
                  <a:pt x="25681" y="43879"/>
                  <a:pt x="25646" y="43879"/>
                  <a:pt x="25602" y="43835"/>
                </a:cubicBezTo>
                <a:cubicBezTo>
                  <a:pt x="25347" y="43034"/>
                  <a:pt x="25056" y="42224"/>
                  <a:pt x="24801" y="41343"/>
                </a:cubicBezTo>
                <a:close/>
                <a:moveTo>
                  <a:pt x="20144" y="40903"/>
                </a:moveTo>
                <a:cubicBezTo>
                  <a:pt x="20434" y="41898"/>
                  <a:pt x="20689" y="42884"/>
                  <a:pt x="20980" y="43879"/>
                </a:cubicBezTo>
                <a:lnTo>
                  <a:pt x="20945" y="43879"/>
                </a:lnTo>
                <a:cubicBezTo>
                  <a:pt x="20689" y="43949"/>
                  <a:pt x="20469" y="44020"/>
                  <a:pt x="20214" y="44099"/>
                </a:cubicBezTo>
                <a:cubicBezTo>
                  <a:pt x="19959" y="43069"/>
                  <a:pt x="19659" y="42039"/>
                  <a:pt x="19404" y="41018"/>
                </a:cubicBezTo>
                <a:cubicBezTo>
                  <a:pt x="19659" y="40974"/>
                  <a:pt x="19879" y="40938"/>
                  <a:pt x="20144" y="40903"/>
                </a:cubicBezTo>
                <a:close/>
                <a:moveTo>
                  <a:pt x="30964" y="41933"/>
                </a:moveTo>
                <a:cubicBezTo>
                  <a:pt x="31219" y="42594"/>
                  <a:pt x="31545" y="43254"/>
                  <a:pt x="31914" y="43879"/>
                </a:cubicBezTo>
                <a:cubicBezTo>
                  <a:pt x="31589" y="43949"/>
                  <a:pt x="31289" y="44020"/>
                  <a:pt x="30964" y="44134"/>
                </a:cubicBezTo>
                <a:cubicBezTo>
                  <a:pt x="30884" y="44134"/>
                  <a:pt x="30814" y="44170"/>
                  <a:pt x="30744" y="44170"/>
                </a:cubicBezTo>
                <a:cubicBezTo>
                  <a:pt x="30374" y="43544"/>
                  <a:pt x="30083" y="42849"/>
                  <a:pt x="29828" y="42153"/>
                </a:cubicBezTo>
                <a:cubicBezTo>
                  <a:pt x="29863" y="42153"/>
                  <a:pt x="29898" y="42153"/>
                  <a:pt x="29969" y="42118"/>
                </a:cubicBezTo>
                <a:cubicBezTo>
                  <a:pt x="30303" y="42074"/>
                  <a:pt x="30629" y="42004"/>
                  <a:pt x="30964" y="41933"/>
                </a:cubicBezTo>
                <a:close/>
                <a:moveTo>
                  <a:pt x="36942" y="42664"/>
                </a:moveTo>
                <a:cubicBezTo>
                  <a:pt x="37311" y="43104"/>
                  <a:pt x="37672" y="43544"/>
                  <a:pt x="38077" y="43985"/>
                </a:cubicBezTo>
                <a:cubicBezTo>
                  <a:pt x="37602" y="44055"/>
                  <a:pt x="37091" y="44134"/>
                  <a:pt x="36607" y="44240"/>
                </a:cubicBezTo>
                <a:cubicBezTo>
                  <a:pt x="36246" y="43800"/>
                  <a:pt x="35876" y="43360"/>
                  <a:pt x="35550" y="42919"/>
                </a:cubicBezTo>
                <a:cubicBezTo>
                  <a:pt x="36026" y="42814"/>
                  <a:pt x="36466" y="42734"/>
                  <a:pt x="36942" y="42664"/>
                </a:cubicBezTo>
                <a:close/>
                <a:moveTo>
                  <a:pt x="19369" y="41018"/>
                </a:moveTo>
                <a:cubicBezTo>
                  <a:pt x="19624" y="42039"/>
                  <a:pt x="19879" y="43069"/>
                  <a:pt x="20179" y="44134"/>
                </a:cubicBezTo>
                <a:cubicBezTo>
                  <a:pt x="19923" y="44205"/>
                  <a:pt x="19659" y="44240"/>
                  <a:pt x="19404" y="44319"/>
                </a:cubicBezTo>
                <a:cubicBezTo>
                  <a:pt x="19149" y="43254"/>
                  <a:pt x="18893" y="42189"/>
                  <a:pt x="18638" y="41123"/>
                </a:cubicBezTo>
                <a:cubicBezTo>
                  <a:pt x="18858" y="41088"/>
                  <a:pt x="19114" y="41053"/>
                  <a:pt x="19369" y="41018"/>
                </a:cubicBezTo>
                <a:close/>
                <a:moveTo>
                  <a:pt x="25276" y="41634"/>
                </a:moveTo>
                <a:cubicBezTo>
                  <a:pt x="25382" y="41713"/>
                  <a:pt x="25532" y="41784"/>
                  <a:pt x="25646" y="41854"/>
                </a:cubicBezTo>
                <a:cubicBezTo>
                  <a:pt x="25901" y="42664"/>
                  <a:pt x="26157" y="43474"/>
                  <a:pt x="26447" y="44319"/>
                </a:cubicBezTo>
                <a:cubicBezTo>
                  <a:pt x="26412" y="44275"/>
                  <a:pt x="26377" y="44240"/>
                  <a:pt x="26306" y="44240"/>
                </a:cubicBezTo>
                <a:cubicBezTo>
                  <a:pt x="26227" y="44205"/>
                  <a:pt x="26157" y="44170"/>
                  <a:pt x="26086" y="44099"/>
                </a:cubicBezTo>
                <a:cubicBezTo>
                  <a:pt x="25787" y="43324"/>
                  <a:pt x="25532" y="42479"/>
                  <a:pt x="25276" y="41634"/>
                </a:cubicBezTo>
                <a:close/>
                <a:moveTo>
                  <a:pt x="25716" y="41898"/>
                </a:moveTo>
                <a:cubicBezTo>
                  <a:pt x="25787" y="41933"/>
                  <a:pt x="25866" y="41969"/>
                  <a:pt x="25901" y="41969"/>
                </a:cubicBezTo>
                <a:cubicBezTo>
                  <a:pt x="26157" y="42814"/>
                  <a:pt x="26412" y="43615"/>
                  <a:pt x="26703" y="44390"/>
                </a:cubicBezTo>
                <a:cubicBezTo>
                  <a:pt x="26632" y="44390"/>
                  <a:pt x="26597" y="44354"/>
                  <a:pt x="26526" y="44354"/>
                </a:cubicBezTo>
                <a:cubicBezTo>
                  <a:pt x="26227" y="43509"/>
                  <a:pt x="25972" y="42699"/>
                  <a:pt x="25716" y="41898"/>
                </a:cubicBezTo>
                <a:close/>
                <a:moveTo>
                  <a:pt x="18559" y="41123"/>
                </a:moveTo>
                <a:cubicBezTo>
                  <a:pt x="18823" y="42189"/>
                  <a:pt x="19078" y="43254"/>
                  <a:pt x="19369" y="44319"/>
                </a:cubicBezTo>
                <a:cubicBezTo>
                  <a:pt x="19219" y="44354"/>
                  <a:pt x="19114" y="44390"/>
                  <a:pt x="18964" y="44425"/>
                </a:cubicBezTo>
                <a:cubicBezTo>
                  <a:pt x="18929" y="44425"/>
                  <a:pt x="18858" y="44425"/>
                  <a:pt x="18823" y="44460"/>
                </a:cubicBezTo>
                <a:cubicBezTo>
                  <a:pt x="18559" y="43395"/>
                  <a:pt x="18304" y="42294"/>
                  <a:pt x="18083" y="41238"/>
                </a:cubicBezTo>
                <a:cubicBezTo>
                  <a:pt x="18198" y="41194"/>
                  <a:pt x="18304" y="41159"/>
                  <a:pt x="18418" y="41159"/>
                </a:cubicBezTo>
                <a:cubicBezTo>
                  <a:pt x="18488" y="41159"/>
                  <a:pt x="18524" y="41123"/>
                  <a:pt x="18559" y="41123"/>
                </a:cubicBezTo>
                <a:close/>
                <a:moveTo>
                  <a:pt x="29749" y="42153"/>
                </a:moveTo>
                <a:cubicBezTo>
                  <a:pt x="30048" y="42849"/>
                  <a:pt x="30339" y="43544"/>
                  <a:pt x="30664" y="44205"/>
                </a:cubicBezTo>
                <a:lnTo>
                  <a:pt x="30594" y="44205"/>
                </a:lnTo>
                <a:cubicBezTo>
                  <a:pt x="30268" y="44319"/>
                  <a:pt x="29898" y="44390"/>
                  <a:pt x="29564" y="44460"/>
                </a:cubicBezTo>
                <a:cubicBezTo>
                  <a:pt x="29238" y="43800"/>
                  <a:pt x="28948" y="43069"/>
                  <a:pt x="28683" y="42338"/>
                </a:cubicBezTo>
                <a:cubicBezTo>
                  <a:pt x="29053" y="42294"/>
                  <a:pt x="29388" y="42224"/>
                  <a:pt x="29749" y="42153"/>
                </a:cubicBezTo>
                <a:close/>
                <a:moveTo>
                  <a:pt x="35506" y="42919"/>
                </a:moveTo>
                <a:cubicBezTo>
                  <a:pt x="35841" y="43395"/>
                  <a:pt x="36167" y="43835"/>
                  <a:pt x="36537" y="44240"/>
                </a:cubicBezTo>
                <a:cubicBezTo>
                  <a:pt x="36167" y="44319"/>
                  <a:pt x="35771" y="44425"/>
                  <a:pt x="35401" y="44495"/>
                </a:cubicBezTo>
                <a:cubicBezTo>
                  <a:pt x="35031" y="44099"/>
                  <a:pt x="34705" y="43659"/>
                  <a:pt x="34406" y="43219"/>
                </a:cubicBezTo>
                <a:cubicBezTo>
                  <a:pt x="34776" y="43104"/>
                  <a:pt x="35146" y="43034"/>
                  <a:pt x="35506" y="42919"/>
                </a:cubicBezTo>
                <a:close/>
                <a:moveTo>
                  <a:pt x="18013" y="41238"/>
                </a:moveTo>
                <a:cubicBezTo>
                  <a:pt x="18268" y="42338"/>
                  <a:pt x="18524" y="43395"/>
                  <a:pt x="18779" y="44460"/>
                </a:cubicBezTo>
                <a:cubicBezTo>
                  <a:pt x="18559" y="44495"/>
                  <a:pt x="18339" y="44539"/>
                  <a:pt x="18119" y="44574"/>
                </a:cubicBezTo>
                <a:cubicBezTo>
                  <a:pt x="17899" y="43509"/>
                  <a:pt x="17643" y="42444"/>
                  <a:pt x="17423" y="41343"/>
                </a:cubicBezTo>
                <a:cubicBezTo>
                  <a:pt x="17608" y="41308"/>
                  <a:pt x="17828" y="41273"/>
                  <a:pt x="18013" y="41238"/>
                </a:cubicBezTo>
                <a:close/>
                <a:moveTo>
                  <a:pt x="25972" y="42004"/>
                </a:moveTo>
                <a:cubicBezTo>
                  <a:pt x="26157" y="42074"/>
                  <a:pt x="26306" y="42153"/>
                  <a:pt x="26447" y="42224"/>
                </a:cubicBezTo>
                <a:cubicBezTo>
                  <a:pt x="26703" y="42999"/>
                  <a:pt x="26967" y="43800"/>
                  <a:pt x="27257" y="44574"/>
                </a:cubicBezTo>
                <a:cubicBezTo>
                  <a:pt x="27107" y="44539"/>
                  <a:pt x="26923" y="44495"/>
                  <a:pt x="26782" y="44425"/>
                </a:cubicBezTo>
                <a:cubicBezTo>
                  <a:pt x="26482" y="43615"/>
                  <a:pt x="26192" y="42814"/>
                  <a:pt x="25972" y="42004"/>
                </a:cubicBezTo>
                <a:close/>
                <a:moveTo>
                  <a:pt x="26526" y="42224"/>
                </a:moveTo>
                <a:lnTo>
                  <a:pt x="26526" y="42224"/>
                </a:lnTo>
                <a:cubicBezTo>
                  <a:pt x="26703" y="42259"/>
                  <a:pt x="26852" y="42294"/>
                  <a:pt x="27002" y="42338"/>
                </a:cubicBezTo>
                <a:cubicBezTo>
                  <a:pt x="27222" y="43139"/>
                  <a:pt x="27477" y="43879"/>
                  <a:pt x="27803" y="44645"/>
                </a:cubicBezTo>
                <a:cubicBezTo>
                  <a:pt x="27662" y="44645"/>
                  <a:pt x="27512" y="44610"/>
                  <a:pt x="27328" y="44574"/>
                </a:cubicBezTo>
                <a:cubicBezTo>
                  <a:pt x="27037" y="43800"/>
                  <a:pt x="26747" y="43034"/>
                  <a:pt x="26526" y="42224"/>
                </a:cubicBezTo>
                <a:close/>
                <a:moveTo>
                  <a:pt x="27072" y="42338"/>
                </a:moveTo>
                <a:lnTo>
                  <a:pt x="27072" y="42338"/>
                </a:lnTo>
                <a:cubicBezTo>
                  <a:pt x="27257" y="42374"/>
                  <a:pt x="27442" y="42409"/>
                  <a:pt x="27662" y="42409"/>
                </a:cubicBezTo>
                <a:cubicBezTo>
                  <a:pt x="27882" y="43175"/>
                  <a:pt x="28138" y="43914"/>
                  <a:pt x="28463" y="44645"/>
                </a:cubicBezTo>
                <a:lnTo>
                  <a:pt x="27882" y="44645"/>
                </a:lnTo>
                <a:cubicBezTo>
                  <a:pt x="27548" y="43914"/>
                  <a:pt x="27292" y="43139"/>
                  <a:pt x="27072" y="42338"/>
                </a:cubicBezTo>
                <a:close/>
                <a:moveTo>
                  <a:pt x="28648" y="42338"/>
                </a:moveTo>
                <a:cubicBezTo>
                  <a:pt x="28868" y="43069"/>
                  <a:pt x="29168" y="43800"/>
                  <a:pt x="29493" y="44495"/>
                </a:cubicBezTo>
                <a:cubicBezTo>
                  <a:pt x="29168" y="44539"/>
                  <a:pt x="28868" y="44610"/>
                  <a:pt x="28543" y="44645"/>
                </a:cubicBezTo>
                <a:cubicBezTo>
                  <a:pt x="28208" y="43914"/>
                  <a:pt x="27917" y="43175"/>
                  <a:pt x="27697" y="42409"/>
                </a:cubicBezTo>
                <a:cubicBezTo>
                  <a:pt x="28023" y="42409"/>
                  <a:pt x="28322" y="42374"/>
                  <a:pt x="28648" y="42338"/>
                </a:cubicBezTo>
                <a:close/>
                <a:moveTo>
                  <a:pt x="17353" y="41343"/>
                </a:moveTo>
                <a:cubicBezTo>
                  <a:pt x="17608" y="42444"/>
                  <a:pt x="17828" y="43544"/>
                  <a:pt x="18083" y="44610"/>
                </a:cubicBezTo>
                <a:cubicBezTo>
                  <a:pt x="17828" y="44645"/>
                  <a:pt x="17573" y="44715"/>
                  <a:pt x="17317" y="44795"/>
                </a:cubicBezTo>
                <a:cubicBezTo>
                  <a:pt x="17062" y="43694"/>
                  <a:pt x="16842" y="42594"/>
                  <a:pt x="16622" y="41493"/>
                </a:cubicBezTo>
                <a:cubicBezTo>
                  <a:pt x="16877" y="41414"/>
                  <a:pt x="17097" y="41379"/>
                  <a:pt x="17353" y="41343"/>
                </a:cubicBezTo>
                <a:close/>
                <a:moveTo>
                  <a:pt x="34336" y="43219"/>
                </a:moveTo>
                <a:cubicBezTo>
                  <a:pt x="34670" y="43694"/>
                  <a:pt x="34996" y="44099"/>
                  <a:pt x="35330" y="44539"/>
                </a:cubicBezTo>
                <a:cubicBezTo>
                  <a:pt x="34961" y="44610"/>
                  <a:pt x="34591" y="44715"/>
                  <a:pt x="34186" y="44830"/>
                </a:cubicBezTo>
                <a:cubicBezTo>
                  <a:pt x="33860" y="44425"/>
                  <a:pt x="33570" y="43985"/>
                  <a:pt x="33270" y="43544"/>
                </a:cubicBezTo>
                <a:cubicBezTo>
                  <a:pt x="33640" y="43439"/>
                  <a:pt x="33966" y="43324"/>
                  <a:pt x="34336" y="43219"/>
                </a:cubicBezTo>
                <a:close/>
                <a:moveTo>
                  <a:pt x="16543" y="41493"/>
                </a:moveTo>
                <a:cubicBezTo>
                  <a:pt x="16763" y="42594"/>
                  <a:pt x="17018" y="43694"/>
                  <a:pt x="17238" y="44795"/>
                </a:cubicBezTo>
                <a:cubicBezTo>
                  <a:pt x="16983" y="44865"/>
                  <a:pt x="16728" y="44900"/>
                  <a:pt x="16472" y="44979"/>
                </a:cubicBezTo>
                <a:cubicBezTo>
                  <a:pt x="16252" y="43879"/>
                  <a:pt x="16032" y="42734"/>
                  <a:pt x="15812" y="41634"/>
                </a:cubicBezTo>
                <a:cubicBezTo>
                  <a:pt x="16067" y="41599"/>
                  <a:pt x="16287" y="41528"/>
                  <a:pt x="16543" y="41493"/>
                </a:cubicBezTo>
                <a:close/>
                <a:moveTo>
                  <a:pt x="39512" y="43949"/>
                </a:moveTo>
                <a:cubicBezTo>
                  <a:pt x="39873" y="44319"/>
                  <a:pt x="40278" y="44645"/>
                  <a:pt x="40683" y="44979"/>
                </a:cubicBezTo>
                <a:cubicBezTo>
                  <a:pt x="40208" y="44979"/>
                  <a:pt x="39732" y="45015"/>
                  <a:pt x="39248" y="45050"/>
                </a:cubicBezTo>
                <a:cubicBezTo>
                  <a:pt x="38887" y="44715"/>
                  <a:pt x="38517" y="44390"/>
                  <a:pt x="38192" y="44020"/>
                </a:cubicBezTo>
                <a:cubicBezTo>
                  <a:pt x="38632" y="43985"/>
                  <a:pt x="39072" y="43949"/>
                  <a:pt x="39512" y="43949"/>
                </a:cubicBezTo>
                <a:close/>
                <a:moveTo>
                  <a:pt x="39583" y="43949"/>
                </a:moveTo>
                <a:cubicBezTo>
                  <a:pt x="39988" y="43949"/>
                  <a:pt x="40393" y="43949"/>
                  <a:pt x="40789" y="43985"/>
                </a:cubicBezTo>
                <a:cubicBezTo>
                  <a:pt x="41159" y="44390"/>
                  <a:pt x="41599" y="44715"/>
                  <a:pt x="42004" y="45050"/>
                </a:cubicBezTo>
                <a:cubicBezTo>
                  <a:pt x="41599" y="45015"/>
                  <a:pt x="41194" y="44979"/>
                  <a:pt x="40754" y="44979"/>
                </a:cubicBezTo>
                <a:cubicBezTo>
                  <a:pt x="40349" y="44645"/>
                  <a:pt x="39988" y="44319"/>
                  <a:pt x="39583" y="43949"/>
                </a:cubicBezTo>
                <a:close/>
                <a:moveTo>
                  <a:pt x="15742" y="41634"/>
                </a:moveTo>
                <a:cubicBezTo>
                  <a:pt x="15962" y="42778"/>
                  <a:pt x="16182" y="43879"/>
                  <a:pt x="16437" y="44979"/>
                </a:cubicBezTo>
                <a:cubicBezTo>
                  <a:pt x="16287" y="45015"/>
                  <a:pt x="16138" y="45050"/>
                  <a:pt x="15997" y="45085"/>
                </a:cubicBezTo>
                <a:cubicBezTo>
                  <a:pt x="15812" y="43985"/>
                  <a:pt x="15627" y="42849"/>
                  <a:pt x="15442" y="41713"/>
                </a:cubicBezTo>
                <a:cubicBezTo>
                  <a:pt x="15557" y="41678"/>
                  <a:pt x="15662" y="41678"/>
                  <a:pt x="15742" y="41634"/>
                </a:cubicBezTo>
                <a:close/>
                <a:moveTo>
                  <a:pt x="33200" y="43544"/>
                </a:moveTo>
                <a:cubicBezTo>
                  <a:pt x="33490" y="43985"/>
                  <a:pt x="33825" y="44425"/>
                  <a:pt x="34151" y="44830"/>
                </a:cubicBezTo>
                <a:cubicBezTo>
                  <a:pt x="33966" y="44900"/>
                  <a:pt x="33746" y="44935"/>
                  <a:pt x="33570" y="45015"/>
                </a:cubicBezTo>
                <a:cubicBezTo>
                  <a:pt x="33349" y="45050"/>
                  <a:pt x="33085" y="45120"/>
                  <a:pt x="32865" y="45200"/>
                </a:cubicBezTo>
                <a:cubicBezTo>
                  <a:pt x="32540" y="44795"/>
                  <a:pt x="32249" y="44354"/>
                  <a:pt x="31985" y="43914"/>
                </a:cubicBezTo>
                <a:cubicBezTo>
                  <a:pt x="32249" y="43835"/>
                  <a:pt x="32540" y="43729"/>
                  <a:pt x="32795" y="43659"/>
                </a:cubicBezTo>
                <a:cubicBezTo>
                  <a:pt x="32945" y="43615"/>
                  <a:pt x="33085" y="43580"/>
                  <a:pt x="33200" y="43544"/>
                </a:cubicBezTo>
                <a:close/>
                <a:moveTo>
                  <a:pt x="38077" y="40974"/>
                </a:moveTo>
                <a:lnTo>
                  <a:pt x="38077" y="40974"/>
                </a:lnTo>
                <a:cubicBezTo>
                  <a:pt x="38297" y="41018"/>
                  <a:pt x="38517" y="41053"/>
                  <a:pt x="38738" y="41088"/>
                </a:cubicBezTo>
                <a:cubicBezTo>
                  <a:pt x="40023" y="42594"/>
                  <a:pt x="41343" y="44020"/>
                  <a:pt x="42849" y="45200"/>
                </a:cubicBezTo>
                <a:cubicBezTo>
                  <a:pt x="42594" y="45156"/>
                  <a:pt x="42374" y="45120"/>
                  <a:pt x="42109" y="45085"/>
                </a:cubicBezTo>
                <a:cubicBezTo>
                  <a:pt x="41713" y="44759"/>
                  <a:pt x="41273" y="44390"/>
                  <a:pt x="40868" y="44020"/>
                </a:cubicBezTo>
                <a:lnTo>
                  <a:pt x="40868" y="44020"/>
                </a:lnTo>
                <a:cubicBezTo>
                  <a:pt x="41053" y="44055"/>
                  <a:pt x="41229" y="44055"/>
                  <a:pt x="41414" y="44134"/>
                </a:cubicBezTo>
                <a:lnTo>
                  <a:pt x="41414" y="44055"/>
                </a:lnTo>
                <a:cubicBezTo>
                  <a:pt x="41229" y="44020"/>
                  <a:pt x="41009" y="43985"/>
                  <a:pt x="40789" y="43949"/>
                </a:cubicBezTo>
                <a:lnTo>
                  <a:pt x="39468" y="42629"/>
                </a:lnTo>
                <a:cubicBezTo>
                  <a:pt x="39688" y="42629"/>
                  <a:pt x="39873" y="42664"/>
                  <a:pt x="40058" y="42699"/>
                </a:cubicBezTo>
                <a:lnTo>
                  <a:pt x="40093" y="42664"/>
                </a:lnTo>
                <a:cubicBezTo>
                  <a:pt x="39873" y="42594"/>
                  <a:pt x="39653" y="42558"/>
                  <a:pt x="39433" y="42558"/>
                </a:cubicBezTo>
                <a:cubicBezTo>
                  <a:pt x="38958" y="42039"/>
                  <a:pt x="38517" y="41528"/>
                  <a:pt x="38077" y="40974"/>
                </a:cubicBezTo>
                <a:close/>
                <a:moveTo>
                  <a:pt x="15372" y="41713"/>
                </a:moveTo>
                <a:cubicBezTo>
                  <a:pt x="15557" y="42849"/>
                  <a:pt x="15742" y="43985"/>
                  <a:pt x="15962" y="45120"/>
                </a:cubicBezTo>
                <a:cubicBezTo>
                  <a:pt x="15777" y="45156"/>
                  <a:pt x="15627" y="45200"/>
                  <a:pt x="15477" y="45235"/>
                </a:cubicBezTo>
                <a:cubicBezTo>
                  <a:pt x="15301" y="44099"/>
                  <a:pt x="15117" y="42955"/>
                  <a:pt x="14932" y="41819"/>
                </a:cubicBezTo>
                <a:cubicBezTo>
                  <a:pt x="15081" y="41784"/>
                  <a:pt x="15222" y="41748"/>
                  <a:pt x="15372" y="41713"/>
                </a:cubicBezTo>
                <a:close/>
                <a:moveTo>
                  <a:pt x="38112" y="44020"/>
                </a:moveTo>
                <a:cubicBezTo>
                  <a:pt x="38447" y="44390"/>
                  <a:pt x="38808" y="44715"/>
                  <a:pt x="39178" y="45050"/>
                </a:cubicBezTo>
                <a:cubicBezTo>
                  <a:pt x="38667" y="45120"/>
                  <a:pt x="38148" y="45200"/>
                  <a:pt x="37672" y="45305"/>
                </a:cubicBezTo>
                <a:cubicBezTo>
                  <a:pt x="37311" y="44979"/>
                  <a:pt x="36977" y="44645"/>
                  <a:pt x="36651" y="44275"/>
                </a:cubicBezTo>
                <a:cubicBezTo>
                  <a:pt x="37162" y="44170"/>
                  <a:pt x="37637" y="44099"/>
                  <a:pt x="38112" y="44020"/>
                </a:cubicBezTo>
                <a:close/>
                <a:moveTo>
                  <a:pt x="14861" y="41819"/>
                </a:moveTo>
                <a:cubicBezTo>
                  <a:pt x="15037" y="42955"/>
                  <a:pt x="15222" y="44099"/>
                  <a:pt x="15442" y="45235"/>
                </a:cubicBezTo>
                <a:cubicBezTo>
                  <a:pt x="15257" y="45305"/>
                  <a:pt x="15081" y="45340"/>
                  <a:pt x="14896" y="45376"/>
                </a:cubicBezTo>
                <a:cubicBezTo>
                  <a:pt x="14817" y="45420"/>
                  <a:pt x="14747" y="45420"/>
                  <a:pt x="14641" y="45455"/>
                </a:cubicBezTo>
                <a:cubicBezTo>
                  <a:pt x="14491" y="44275"/>
                  <a:pt x="14307" y="43139"/>
                  <a:pt x="14122" y="41969"/>
                </a:cubicBezTo>
                <a:cubicBezTo>
                  <a:pt x="14377" y="41933"/>
                  <a:pt x="14641" y="41854"/>
                  <a:pt x="14861" y="41819"/>
                </a:cubicBezTo>
                <a:close/>
                <a:moveTo>
                  <a:pt x="31950" y="43914"/>
                </a:moveTo>
                <a:cubicBezTo>
                  <a:pt x="32205" y="44354"/>
                  <a:pt x="32504" y="44795"/>
                  <a:pt x="32795" y="45200"/>
                </a:cubicBezTo>
                <a:cubicBezTo>
                  <a:pt x="32645" y="45270"/>
                  <a:pt x="32469" y="45305"/>
                  <a:pt x="32319" y="45340"/>
                </a:cubicBezTo>
                <a:cubicBezTo>
                  <a:pt x="32064" y="45420"/>
                  <a:pt x="31844" y="45490"/>
                  <a:pt x="31589" y="45561"/>
                </a:cubicBezTo>
                <a:cubicBezTo>
                  <a:pt x="31289" y="45120"/>
                  <a:pt x="30999" y="44680"/>
                  <a:pt x="30779" y="44240"/>
                </a:cubicBezTo>
                <a:cubicBezTo>
                  <a:pt x="30849" y="44205"/>
                  <a:pt x="30928" y="44205"/>
                  <a:pt x="30999" y="44170"/>
                </a:cubicBezTo>
                <a:cubicBezTo>
                  <a:pt x="31289" y="44099"/>
                  <a:pt x="31624" y="44020"/>
                  <a:pt x="31950" y="43914"/>
                </a:cubicBezTo>
                <a:close/>
                <a:moveTo>
                  <a:pt x="36572" y="44275"/>
                </a:moveTo>
                <a:cubicBezTo>
                  <a:pt x="36906" y="44645"/>
                  <a:pt x="37232" y="44979"/>
                  <a:pt x="37602" y="45305"/>
                </a:cubicBezTo>
                <a:cubicBezTo>
                  <a:pt x="37197" y="45376"/>
                  <a:pt x="36792" y="45490"/>
                  <a:pt x="36431" y="45561"/>
                </a:cubicBezTo>
                <a:cubicBezTo>
                  <a:pt x="36061" y="45235"/>
                  <a:pt x="35727" y="44900"/>
                  <a:pt x="35436" y="44574"/>
                </a:cubicBezTo>
                <a:cubicBezTo>
                  <a:pt x="35841" y="44460"/>
                  <a:pt x="36211" y="44390"/>
                  <a:pt x="36572" y="44275"/>
                </a:cubicBezTo>
                <a:close/>
                <a:moveTo>
                  <a:pt x="14051" y="41969"/>
                </a:moveTo>
                <a:cubicBezTo>
                  <a:pt x="14236" y="43139"/>
                  <a:pt x="14421" y="44319"/>
                  <a:pt x="14597" y="45455"/>
                </a:cubicBezTo>
                <a:cubicBezTo>
                  <a:pt x="14342" y="45525"/>
                  <a:pt x="14086" y="45596"/>
                  <a:pt x="13831" y="45675"/>
                </a:cubicBezTo>
                <a:cubicBezTo>
                  <a:pt x="13646" y="44495"/>
                  <a:pt x="13461" y="43324"/>
                  <a:pt x="13276" y="42118"/>
                </a:cubicBezTo>
                <a:cubicBezTo>
                  <a:pt x="13541" y="42074"/>
                  <a:pt x="13796" y="42039"/>
                  <a:pt x="14051" y="41969"/>
                </a:cubicBezTo>
                <a:close/>
                <a:moveTo>
                  <a:pt x="24502" y="43395"/>
                </a:moveTo>
                <a:lnTo>
                  <a:pt x="24502" y="43395"/>
                </a:lnTo>
                <a:cubicBezTo>
                  <a:pt x="24686" y="43439"/>
                  <a:pt x="24871" y="43509"/>
                  <a:pt x="25021" y="43580"/>
                </a:cubicBezTo>
                <a:cubicBezTo>
                  <a:pt x="25276" y="44354"/>
                  <a:pt x="25567" y="45050"/>
                  <a:pt x="25822" y="45781"/>
                </a:cubicBezTo>
                <a:lnTo>
                  <a:pt x="25347" y="45781"/>
                </a:lnTo>
                <a:cubicBezTo>
                  <a:pt x="25056" y="45015"/>
                  <a:pt x="24801" y="44205"/>
                  <a:pt x="24502" y="43395"/>
                </a:cubicBezTo>
                <a:close/>
                <a:moveTo>
                  <a:pt x="23956" y="43289"/>
                </a:moveTo>
                <a:lnTo>
                  <a:pt x="23956" y="43289"/>
                </a:lnTo>
                <a:cubicBezTo>
                  <a:pt x="24141" y="43324"/>
                  <a:pt x="24281" y="43324"/>
                  <a:pt x="24466" y="43395"/>
                </a:cubicBezTo>
                <a:cubicBezTo>
                  <a:pt x="24722" y="44205"/>
                  <a:pt x="25021" y="45015"/>
                  <a:pt x="25311" y="45781"/>
                </a:cubicBezTo>
                <a:cubicBezTo>
                  <a:pt x="25127" y="45781"/>
                  <a:pt x="24986" y="45781"/>
                  <a:pt x="24836" y="45816"/>
                </a:cubicBezTo>
                <a:cubicBezTo>
                  <a:pt x="24546" y="44979"/>
                  <a:pt x="24246" y="44170"/>
                  <a:pt x="23956" y="43289"/>
                </a:cubicBezTo>
                <a:close/>
                <a:moveTo>
                  <a:pt x="25091" y="43615"/>
                </a:moveTo>
                <a:lnTo>
                  <a:pt x="25091" y="43615"/>
                </a:lnTo>
                <a:cubicBezTo>
                  <a:pt x="25276" y="43694"/>
                  <a:pt x="25426" y="43800"/>
                  <a:pt x="25567" y="43879"/>
                </a:cubicBezTo>
                <a:cubicBezTo>
                  <a:pt x="25787" y="44539"/>
                  <a:pt x="26042" y="45200"/>
                  <a:pt x="26306" y="45816"/>
                </a:cubicBezTo>
                <a:cubicBezTo>
                  <a:pt x="26157" y="45816"/>
                  <a:pt x="26042" y="45781"/>
                  <a:pt x="25901" y="45781"/>
                </a:cubicBezTo>
                <a:cubicBezTo>
                  <a:pt x="25602" y="45085"/>
                  <a:pt x="25347" y="44354"/>
                  <a:pt x="25091" y="43615"/>
                </a:cubicBezTo>
                <a:close/>
                <a:moveTo>
                  <a:pt x="13241" y="42118"/>
                </a:moveTo>
                <a:cubicBezTo>
                  <a:pt x="13391" y="43324"/>
                  <a:pt x="13576" y="44495"/>
                  <a:pt x="13761" y="45675"/>
                </a:cubicBezTo>
                <a:cubicBezTo>
                  <a:pt x="13497" y="45745"/>
                  <a:pt x="13241" y="45816"/>
                  <a:pt x="12986" y="45860"/>
                </a:cubicBezTo>
                <a:cubicBezTo>
                  <a:pt x="12801" y="44680"/>
                  <a:pt x="12660" y="43474"/>
                  <a:pt x="12475" y="42259"/>
                </a:cubicBezTo>
                <a:cubicBezTo>
                  <a:pt x="12731" y="42224"/>
                  <a:pt x="12986" y="42189"/>
                  <a:pt x="13241" y="42118"/>
                </a:cubicBezTo>
                <a:close/>
                <a:moveTo>
                  <a:pt x="25646" y="43914"/>
                </a:moveTo>
                <a:lnTo>
                  <a:pt x="25681" y="43949"/>
                </a:lnTo>
                <a:cubicBezTo>
                  <a:pt x="25787" y="44020"/>
                  <a:pt x="25937" y="44099"/>
                  <a:pt x="26042" y="44170"/>
                </a:cubicBezTo>
                <a:cubicBezTo>
                  <a:pt x="26262" y="44759"/>
                  <a:pt x="26482" y="45340"/>
                  <a:pt x="26747" y="45895"/>
                </a:cubicBezTo>
                <a:cubicBezTo>
                  <a:pt x="26597" y="45860"/>
                  <a:pt x="26482" y="45860"/>
                  <a:pt x="26377" y="45816"/>
                </a:cubicBezTo>
                <a:cubicBezTo>
                  <a:pt x="26121" y="45200"/>
                  <a:pt x="25866" y="44574"/>
                  <a:pt x="25646" y="43914"/>
                </a:cubicBezTo>
                <a:close/>
                <a:moveTo>
                  <a:pt x="30708" y="44240"/>
                </a:moveTo>
                <a:cubicBezTo>
                  <a:pt x="30964" y="44680"/>
                  <a:pt x="31219" y="45120"/>
                  <a:pt x="31509" y="45561"/>
                </a:cubicBezTo>
                <a:cubicBezTo>
                  <a:pt x="31509" y="45561"/>
                  <a:pt x="31474" y="45561"/>
                  <a:pt x="31439" y="45596"/>
                </a:cubicBezTo>
                <a:cubicBezTo>
                  <a:pt x="31104" y="45675"/>
                  <a:pt x="30744" y="45781"/>
                  <a:pt x="30374" y="45895"/>
                </a:cubicBezTo>
                <a:cubicBezTo>
                  <a:pt x="30083" y="45455"/>
                  <a:pt x="29828" y="44979"/>
                  <a:pt x="29564" y="44539"/>
                </a:cubicBezTo>
                <a:cubicBezTo>
                  <a:pt x="29934" y="44460"/>
                  <a:pt x="30268" y="44354"/>
                  <a:pt x="30629" y="44275"/>
                </a:cubicBezTo>
                <a:cubicBezTo>
                  <a:pt x="30629" y="44240"/>
                  <a:pt x="30664" y="44240"/>
                  <a:pt x="30708" y="44240"/>
                </a:cubicBezTo>
                <a:close/>
                <a:moveTo>
                  <a:pt x="35401" y="44574"/>
                </a:moveTo>
                <a:cubicBezTo>
                  <a:pt x="35691" y="44935"/>
                  <a:pt x="35991" y="45270"/>
                  <a:pt x="36352" y="45596"/>
                </a:cubicBezTo>
                <a:cubicBezTo>
                  <a:pt x="35947" y="45675"/>
                  <a:pt x="35586" y="45781"/>
                  <a:pt x="35181" y="45895"/>
                </a:cubicBezTo>
                <a:cubicBezTo>
                  <a:pt x="34846" y="45561"/>
                  <a:pt x="34520" y="45235"/>
                  <a:pt x="34230" y="44865"/>
                </a:cubicBezTo>
                <a:cubicBezTo>
                  <a:pt x="34626" y="44759"/>
                  <a:pt x="34996" y="44680"/>
                  <a:pt x="35401" y="44574"/>
                </a:cubicBezTo>
                <a:close/>
                <a:moveTo>
                  <a:pt x="23885" y="43289"/>
                </a:moveTo>
                <a:cubicBezTo>
                  <a:pt x="24176" y="44170"/>
                  <a:pt x="24466" y="45015"/>
                  <a:pt x="24766" y="45816"/>
                </a:cubicBezTo>
                <a:cubicBezTo>
                  <a:pt x="24581" y="45860"/>
                  <a:pt x="24431" y="45895"/>
                  <a:pt x="24246" y="45930"/>
                </a:cubicBezTo>
                <a:cubicBezTo>
                  <a:pt x="23956" y="45050"/>
                  <a:pt x="23665" y="44205"/>
                  <a:pt x="23366" y="43324"/>
                </a:cubicBezTo>
                <a:cubicBezTo>
                  <a:pt x="23551" y="43289"/>
                  <a:pt x="23736" y="43289"/>
                  <a:pt x="23885" y="43289"/>
                </a:cubicBezTo>
                <a:close/>
                <a:moveTo>
                  <a:pt x="26121" y="44205"/>
                </a:moveTo>
                <a:cubicBezTo>
                  <a:pt x="26192" y="44205"/>
                  <a:pt x="26227" y="44240"/>
                  <a:pt x="26262" y="44275"/>
                </a:cubicBezTo>
                <a:cubicBezTo>
                  <a:pt x="26342" y="44319"/>
                  <a:pt x="26412" y="44354"/>
                  <a:pt x="26482" y="44390"/>
                </a:cubicBezTo>
                <a:cubicBezTo>
                  <a:pt x="26703" y="44900"/>
                  <a:pt x="26923" y="45455"/>
                  <a:pt x="27143" y="46001"/>
                </a:cubicBezTo>
                <a:cubicBezTo>
                  <a:pt x="27037" y="45966"/>
                  <a:pt x="26923" y="45930"/>
                  <a:pt x="26782" y="45895"/>
                </a:cubicBezTo>
                <a:cubicBezTo>
                  <a:pt x="26562" y="45340"/>
                  <a:pt x="26342" y="44795"/>
                  <a:pt x="26121" y="44205"/>
                </a:cubicBezTo>
                <a:close/>
                <a:moveTo>
                  <a:pt x="12396" y="42259"/>
                </a:moveTo>
                <a:cubicBezTo>
                  <a:pt x="12581" y="43474"/>
                  <a:pt x="12766" y="44680"/>
                  <a:pt x="12951" y="45895"/>
                </a:cubicBezTo>
                <a:cubicBezTo>
                  <a:pt x="12695" y="45966"/>
                  <a:pt x="12440" y="46001"/>
                  <a:pt x="12141" y="46080"/>
                </a:cubicBezTo>
                <a:cubicBezTo>
                  <a:pt x="12000" y="44865"/>
                  <a:pt x="11815" y="43615"/>
                  <a:pt x="11665" y="42409"/>
                </a:cubicBezTo>
                <a:cubicBezTo>
                  <a:pt x="11921" y="42338"/>
                  <a:pt x="12176" y="42294"/>
                  <a:pt x="12396" y="42259"/>
                </a:cubicBezTo>
                <a:close/>
                <a:moveTo>
                  <a:pt x="26562" y="44425"/>
                </a:moveTo>
                <a:cubicBezTo>
                  <a:pt x="26632" y="44425"/>
                  <a:pt x="26667" y="44460"/>
                  <a:pt x="26747" y="44460"/>
                </a:cubicBezTo>
                <a:cubicBezTo>
                  <a:pt x="26923" y="45015"/>
                  <a:pt x="27187" y="45525"/>
                  <a:pt x="27407" y="46080"/>
                </a:cubicBezTo>
                <a:cubicBezTo>
                  <a:pt x="27363" y="46036"/>
                  <a:pt x="27292" y="46036"/>
                  <a:pt x="27222" y="46001"/>
                </a:cubicBezTo>
                <a:cubicBezTo>
                  <a:pt x="27002" y="45490"/>
                  <a:pt x="26782" y="44935"/>
                  <a:pt x="26562" y="44425"/>
                </a:cubicBezTo>
                <a:close/>
                <a:moveTo>
                  <a:pt x="23295" y="43324"/>
                </a:moveTo>
                <a:cubicBezTo>
                  <a:pt x="23586" y="44205"/>
                  <a:pt x="23885" y="45050"/>
                  <a:pt x="24176" y="45930"/>
                </a:cubicBezTo>
                <a:cubicBezTo>
                  <a:pt x="23920" y="45966"/>
                  <a:pt x="23700" y="46036"/>
                  <a:pt x="23445" y="46115"/>
                </a:cubicBezTo>
                <a:cubicBezTo>
                  <a:pt x="23146" y="45235"/>
                  <a:pt x="22855" y="44354"/>
                  <a:pt x="22600" y="43474"/>
                </a:cubicBezTo>
                <a:cubicBezTo>
                  <a:pt x="22820" y="43439"/>
                  <a:pt x="23075" y="43360"/>
                  <a:pt x="23295" y="43324"/>
                </a:cubicBezTo>
                <a:close/>
                <a:moveTo>
                  <a:pt x="29529" y="44539"/>
                </a:moveTo>
                <a:cubicBezTo>
                  <a:pt x="29749" y="45015"/>
                  <a:pt x="30004" y="45455"/>
                  <a:pt x="30303" y="45895"/>
                </a:cubicBezTo>
                <a:cubicBezTo>
                  <a:pt x="29969" y="45966"/>
                  <a:pt x="29643" y="46036"/>
                  <a:pt x="29308" y="46115"/>
                </a:cubicBezTo>
                <a:cubicBezTo>
                  <a:pt x="29018" y="45640"/>
                  <a:pt x="28798" y="45156"/>
                  <a:pt x="28578" y="44680"/>
                </a:cubicBezTo>
                <a:cubicBezTo>
                  <a:pt x="28868" y="44645"/>
                  <a:pt x="29203" y="44610"/>
                  <a:pt x="29529" y="44539"/>
                </a:cubicBezTo>
                <a:close/>
                <a:moveTo>
                  <a:pt x="26817" y="44495"/>
                </a:moveTo>
                <a:lnTo>
                  <a:pt x="26817" y="44495"/>
                </a:lnTo>
                <a:cubicBezTo>
                  <a:pt x="26967" y="44574"/>
                  <a:pt x="27143" y="44610"/>
                  <a:pt x="27292" y="44645"/>
                </a:cubicBezTo>
                <a:cubicBezTo>
                  <a:pt x="27512" y="45156"/>
                  <a:pt x="27733" y="45675"/>
                  <a:pt x="27988" y="46150"/>
                </a:cubicBezTo>
                <a:cubicBezTo>
                  <a:pt x="27847" y="46150"/>
                  <a:pt x="27662" y="46115"/>
                  <a:pt x="27477" y="46080"/>
                </a:cubicBezTo>
                <a:cubicBezTo>
                  <a:pt x="27222" y="45561"/>
                  <a:pt x="27002" y="45050"/>
                  <a:pt x="26817" y="44495"/>
                </a:cubicBezTo>
                <a:close/>
                <a:moveTo>
                  <a:pt x="28507" y="44680"/>
                </a:moveTo>
                <a:cubicBezTo>
                  <a:pt x="28727" y="45156"/>
                  <a:pt x="28983" y="45640"/>
                  <a:pt x="29238" y="46115"/>
                </a:cubicBezTo>
                <a:cubicBezTo>
                  <a:pt x="29053" y="46150"/>
                  <a:pt x="28833" y="46150"/>
                  <a:pt x="28613" y="46150"/>
                </a:cubicBezTo>
                <a:cubicBezTo>
                  <a:pt x="28358" y="45675"/>
                  <a:pt x="28102" y="45200"/>
                  <a:pt x="27917" y="44715"/>
                </a:cubicBezTo>
                <a:cubicBezTo>
                  <a:pt x="28102" y="44715"/>
                  <a:pt x="28287" y="44715"/>
                  <a:pt x="28507" y="44680"/>
                </a:cubicBezTo>
                <a:close/>
                <a:moveTo>
                  <a:pt x="40833" y="45050"/>
                </a:moveTo>
                <a:cubicBezTo>
                  <a:pt x="41273" y="45050"/>
                  <a:pt x="41669" y="45085"/>
                  <a:pt x="42109" y="45120"/>
                </a:cubicBezTo>
                <a:cubicBezTo>
                  <a:pt x="42189" y="45200"/>
                  <a:pt x="42259" y="45270"/>
                  <a:pt x="42330" y="45340"/>
                </a:cubicBezTo>
                <a:cubicBezTo>
                  <a:pt x="42699" y="45596"/>
                  <a:pt x="43034" y="45860"/>
                  <a:pt x="43395" y="46150"/>
                </a:cubicBezTo>
                <a:cubicBezTo>
                  <a:pt x="42990" y="46115"/>
                  <a:pt x="42550" y="46080"/>
                  <a:pt x="42109" y="46080"/>
                </a:cubicBezTo>
                <a:cubicBezTo>
                  <a:pt x="41784" y="45816"/>
                  <a:pt x="41449" y="45525"/>
                  <a:pt x="41159" y="45305"/>
                </a:cubicBezTo>
                <a:cubicBezTo>
                  <a:pt x="41053" y="45200"/>
                  <a:pt x="40939" y="45120"/>
                  <a:pt x="40833" y="45050"/>
                </a:cubicBezTo>
                <a:close/>
                <a:moveTo>
                  <a:pt x="27363" y="44645"/>
                </a:moveTo>
                <a:cubicBezTo>
                  <a:pt x="27512" y="44680"/>
                  <a:pt x="27662" y="44680"/>
                  <a:pt x="27847" y="44680"/>
                </a:cubicBezTo>
                <a:cubicBezTo>
                  <a:pt x="28067" y="45200"/>
                  <a:pt x="28287" y="45675"/>
                  <a:pt x="28578" y="46150"/>
                </a:cubicBezTo>
                <a:cubicBezTo>
                  <a:pt x="28485" y="46168"/>
                  <a:pt x="28402" y="46177"/>
                  <a:pt x="28319" y="46177"/>
                </a:cubicBezTo>
                <a:cubicBezTo>
                  <a:pt x="28237" y="46177"/>
                  <a:pt x="28155" y="46168"/>
                  <a:pt x="28067" y="46150"/>
                </a:cubicBezTo>
                <a:cubicBezTo>
                  <a:pt x="27803" y="45675"/>
                  <a:pt x="27583" y="45156"/>
                  <a:pt x="27363" y="44645"/>
                </a:cubicBezTo>
                <a:close/>
                <a:moveTo>
                  <a:pt x="40754" y="45050"/>
                </a:moveTo>
                <a:cubicBezTo>
                  <a:pt x="40868" y="45120"/>
                  <a:pt x="40974" y="45235"/>
                  <a:pt x="41123" y="45340"/>
                </a:cubicBezTo>
                <a:cubicBezTo>
                  <a:pt x="41414" y="45561"/>
                  <a:pt x="41713" y="45816"/>
                  <a:pt x="42039" y="46080"/>
                </a:cubicBezTo>
                <a:cubicBezTo>
                  <a:pt x="41528" y="46080"/>
                  <a:pt x="41053" y="46115"/>
                  <a:pt x="40534" y="46186"/>
                </a:cubicBezTo>
                <a:cubicBezTo>
                  <a:pt x="40349" y="46001"/>
                  <a:pt x="40173" y="45860"/>
                  <a:pt x="39988" y="45710"/>
                </a:cubicBezTo>
                <a:cubicBezTo>
                  <a:pt x="39732" y="45490"/>
                  <a:pt x="39512" y="45305"/>
                  <a:pt x="39292" y="45120"/>
                </a:cubicBezTo>
                <a:cubicBezTo>
                  <a:pt x="39768" y="45050"/>
                  <a:pt x="40243" y="45050"/>
                  <a:pt x="40754" y="45050"/>
                </a:cubicBezTo>
                <a:close/>
                <a:moveTo>
                  <a:pt x="11595" y="42409"/>
                </a:moveTo>
                <a:cubicBezTo>
                  <a:pt x="11780" y="43615"/>
                  <a:pt x="11921" y="44865"/>
                  <a:pt x="12106" y="46080"/>
                </a:cubicBezTo>
                <a:cubicBezTo>
                  <a:pt x="11850" y="46150"/>
                  <a:pt x="11595" y="46186"/>
                  <a:pt x="11340" y="46256"/>
                </a:cubicBezTo>
                <a:cubicBezTo>
                  <a:pt x="11296" y="46080"/>
                  <a:pt x="11296" y="45930"/>
                  <a:pt x="11260" y="45745"/>
                </a:cubicBezTo>
                <a:cubicBezTo>
                  <a:pt x="11120" y="44680"/>
                  <a:pt x="10970" y="43580"/>
                  <a:pt x="10820" y="42514"/>
                </a:cubicBezTo>
                <a:cubicBezTo>
                  <a:pt x="11075" y="42479"/>
                  <a:pt x="11340" y="42444"/>
                  <a:pt x="11595" y="42409"/>
                </a:cubicBezTo>
                <a:close/>
                <a:moveTo>
                  <a:pt x="34186" y="44900"/>
                </a:moveTo>
                <a:cubicBezTo>
                  <a:pt x="34485" y="45235"/>
                  <a:pt x="34776" y="45596"/>
                  <a:pt x="35110" y="45895"/>
                </a:cubicBezTo>
                <a:cubicBezTo>
                  <a:pt x="34670" y="46036"/>
                  <a:pt x="34265" y="46150"/>
                  <a:pt x="33825" y="46256"/>
                </a:cubicBezTo>
                <a:cubicBezTo>
                  <a:pt x="33490" y="45966"/>
                  <a:pt x="33200" y="45596"/>
                  <a:pt x="32909" y="45235"/>
                </a:cubicBezTo>
                <a:cubicBezTo>
                  <a:pt x="33129" y="45200"/>
                  <a:pt x="33349" y="45120"/>
                  <a:pt x="33605" y="45050"/>
                </a:cubicBezTo>
                <a:cubicBezTo>
                  <a:pt x="33790" y="45015"/>
                  <a:pt x="33966" y="44935"/>
                  <a:pt x="34186" y="44900"/>
                </a:cubicBezTo>
                <a:close/>
                <a:moveTo>
                  <a:pt x="42224" y="45156"/>
                </a:moveTo>
                <a:cubicBezTo>
                  <a:pt x="42444" y="45200"/>
                  <a:pt x="42664" y="45235"/>
                  <a:pt x="42919" y="45270"/>
                </a:cubicBezTo>
                <a:cubicBezTo>
                  <a:pt x="43069" y="45376"/>
                  <a:pt x="43175" y="45490"/>
                  <a:pt x="43324" y="45561"/>
                </a:cubicBezTo>
                <a:cubicBezTo>
                  <a:pt x="43615" y="45781"/>
                  <a:pt x="43949" y="46036"/>
                  <a:pt x="44275" y="46300"/>
                </a:cubicBezTo>
                <a:cubicBezTo>
                  <a:pt x="44020" y="46221"/>
                  <a:pt x="43765" y="46186"/>
                  <a:pt x="43509" y="46150"/>
                </a:cubicBezTo>
                <a:cubicBezTo>
                  <a:pt x="43139" y="45860"/>
                  <a:pt x="42770" y="45561"/>
                  <a:pt x="42374" y="45270"/>
                </a:cubicBezTo>
                <a:cubicBezTo>
                  <a:pt x="42330" y="45235"/>
                  <a:pt x="42259" y="45200"/>
                  <a:pt x="42224" y="45156"/>
                </a:cubicBezTo>
                <a:close/>
                <a:moveTo>
                  <a:pt x="22521" y="43474"/>
                </a:moveTo>
                <a:cubicBezTo>
                  <a:pt x="22820" y="44390"/>
                  <a:pt x="23110" y="45270"/>
                  <a:pt x="23401" y="46115"/>
                </a:cubicBezTo>
                <a:cubicBezTo>
                  <a:pt x="23146" y="46186"/>
                  <a:pt x="22926" y="46256"/>
                  <a:pt x="22670" y="46335"/>
                </a:cubicBezTo>
                <a:cubicBezTo>
                  <a:pt x="22415" y="45490"/>
                  <a:pt x="22124" y="44574"/>
                  <a:pt x="21860" y="43659"/>
                </a:cubicBezTo>
                <a:cubicBezTo>
                  <a:pt x="22080" y="43580"/>
                  <a:pt x="22301" y="43544"/>
                  <a:pt x="22521" y="43474"/>
                </a:cubicBezTo>
                <a:close/>
                <a:moveTo>
                  <a:pt x="10785" y="42514"/>
                </a:moveTo>
                <a:cubicBezTo>
                  <a:pt x="10935" y="43580"/>
                  <a:pt x="11075" y="44680"/>
                  <a:pt x="11190" y="45781"/>
                </a:cubicBezTo>
                <a:cubicBezTo>
                  <a:pt x="11225" y="45930"/>
                  <a:pt x="11260" y="46115"/>
                  <a:pt x="11260" y="46256"/>
                </a:cubicBezTo>
                <a:cubicBezTo>
                  <a:pt x="11005" y="46335"/>
                  <a:pt x="10750" y="46371"/>
                  <a:pt x="10494" y="46406"/>
                </a:cubicBezTo>
                <a:cubicBezTo>
                  <a:pt x="10345" y="45156"/>
                  <a:pt x="10160" y="43879"/>
                  <a:pt x="10019" y="42594"/>
                </a:cubicBezTo>
                <a:cubicBezTo>
                  <a:pt x="10274" y="42558"/>
                  <a:pt x="10530" y="42558"/>
                  <a:pt x="10785" y="42514"/>
                </a:cubicBezTo>
                <a:close/>
                <a:moveTo>
                  <a:pt x="39213" y="45120"/>
                </a:moveTo>
                <a:cubicBezTo>
                  <a:pt x="39433" y="45340"/>
                  <a:pt x="39688" y="45525"/>
                  <a:pt x="39952" y="45745"/>
                </a:cubicBezTo>
                <a:cubicBezTo>
                  <a:pt x="40129" y="45895"/>
                  <a:pt x="40278" y="46036"/>
                  <a:pt x="40463" y="46186"/>
                </a:cubicBezTo>
                <a:cubicBezTo>
                  <a:pt x="39952" y="46221"/>
                  <a:pt x="39433" y="46300"/>
                  <a:pt x="38958" y="46406"/>
                </a:cubicBezTo>
                <a:cubicBezTo>
                  <a:pt x="38667" y="46150"/>
                  <a:pt x="38412" y="45930"/>
                  <a:pt x="38112" y="45675"/>
                </a:cubicBezTo>
                <a:cubicBezTo>
                  <a:pt x="37972" y="45561"/>
                  <a:pt x="37857" y="45455"/>
                  <a:pt x="37707" y="45340"/>
                </a:cubicBezTo>
                <a:cubicBezTo>
                  <a:pt x="38227" y="45235"/>
                  <a:pt x="38702" y="45156"/>
                  <a:pt x="39213" y="45120"/>
                </a:cubicBezTo>
                <a:close/>
                <a:moveTo>
                  <a:pt x="71" y="41933"/>
                </a:moveTo>
                <a:lnTo>
                  <a:pt x="71" y="41933"/>
                </a:lnTo>
                <a:cubicBezTo>
                  <a:pt x="335" y="41969"/>
                  <a:pt x="625" y="42004"/>
                  <a:pt x="881" y="42004"/>
                </a:cubicBezTo>
                <a:cubicBezTo>
                  <a:pt x="881" y="43509"/>
                  <a:pt x="916" y="44979"/>
                  <a:pt x="951" y="46441"/>
                </a:cubicBezTo>
                <a:cubicBezTo>
                  <a:pt x="660" y="46406"/>
                  <a:pt x="405" y="46371"/>
                  <a:pt x="115" y="46371"/>
                </a:cubicBezTo>
                <a:cubicBezTo>
                  <a:pt x="115" y="44900"/>
                  <a:pt x="71" y="43439"/>
                  <a:pt x="71" y="41933"/>
                </a:cubicBezTo>
                <a:close/>
                <a:moveTo>
                  <a:pt x="916" y="42039"/>
                </a:moveTo>
                <a:cubicBezTo>
                  <a:pt x="1215" y="42039"/>
                  <a:pt x="1470" y="42074"/>
                  <a:pt x="1726" y="42118"/>
                </a:cubicBezTo>
                <a:cubicBezTo>
                  <a:pt x="1761" y="43580"/>
                  <a:pt x="1796" y="45015"/>
                  <a:pt x="1831" y="46476"/>
                </a:cubicBezTo>
                <a:lnTo>
                  <a:pt x="1796" y="46476"/>
                </a:lnTo>
                <a:cubicBezTo>
                  <a:pt x="1541" y="46476"/>
                  <a:pt x="1285" y="46441"/>
                  <a:pt x="995" y="46441"/>
                </a:cubicBezTo>
                <a:cubicBezTo>
                  <a:pt x="995" y="44979"/>
                  <a:pt x="951" y="43509"/>
                  <a:pt x="916" y="42039"/>
                </a:cubicBezTo>
                <a:close/>
                <a:moveTo>
                  <a:pt x="1796" y="42118"/>
                </a:moveTo>
                <a:lnTo>
                  <a:pt x="1796" y="42118"/>
                </a:lnTo>
                <a:cubicBezTo>
                  <a:pt x="2051" y="42153"/>
                  <a:pt x="2316" y="42189"/>
                  <a:pt x="2571" y="42224"/>
                </a:cubicBezTo>
                <a:cubicBezTo>
                  <a:pt x="2606" y="43694"/>
                  <a:pt x="2677" y="45120"/>
                  <a:pt x="2712" y="46555"/>
                </a:cubicBezTo>
                <a:cubicBezTo>
                  <a:pt x="2421" y="46555"/>
                  <a:pt x="2166" y="46520"/>
                  <a:pt x="1875" y="46520"/>
                </a:cubicBezTo>
                <a:cubicBezTo>
                  <a:pt x="1831" y="45050"/>
                  <a:pt x="1796" y="43580"/>
                  <a:pt x="1796" y="42118"/>
                </a:cubicBezTo>
                <a:close/>
                <a:moveTo>
                  <a:pt x="9975" y="42594"/>
                </a:moveTo>
                <a:cubicBezTo>
                  <a:pt x="10125" y="43879"/>
                  <a:pt x="10274" y="45156"/>
                  <a:pt x="10415" y="46441"/>
                </a:cubicBezTo>
                <a:cubicBezTo>
                  <a:pt x="10195" y="46476"/>
                  <a:pt x="10019" y="46520"/>
                  <a:pt x="9799" y="46520"/>
                </a:cubicBezTo>
                <a:cubicBezTo>
                  <a:pt x="9755" y="46555"/>
                  <a:pt x="9684" y="46555"/>
                  <a:pt x="9649" y="46555"/>
                </a:cubicBezTo>
                <a:cubicBezTo>
                  <a:pt x="9500" y="45270"/>
                  <a:pt x="9359" y="43949"/>
                  <a:pt x="9209" y="42664"/>
                </a:cubicBezTo>
                <a:cubicBezTo>
                  <a:pt x="9359" y="42664"/>
                  <a:pt x="9535" y="42629"/>
                  <a:pt x="9684" y="42629"/>
                </a:cubicBezTo>
                <a:cubicBezTo>
                  <a:pt x="9755" y="42629"/>
                  <a:pt x="9869" y="42594"/>
                  <a:pt x="9975" y="42594"/>
                </a:cubicBezTo>
                <a:close/>
                <a:moveTo>
                  <a:pt x="2712" y="42224"/>
                </a:moveTo>
                <a:cubicBezTo>
                  <a:pt x="2932" y="42259"/>
                  <a:pt x="3196" y="42294"/>
                  <a:pt x="3416" y="42338"/>
                </a:cubicBezTo>
                <a:cubicBezTo>
                  <a:pt x="3486" y="43765"/>
                  <a:pt x="3522" y="45200"/>
                  <a:pt x="3592" y="46626"/>
                </a:cubicBezTo>
                <a:cubicBezTo>
                  <a:pt x="3302" y="46626"/>
                  <a:pt x="3046" y="46591"/>
                  <a:pt x="2756" y="46555"/>
                </a:cubicBezTo>
                <a:cubicBezTo>
                  <a:pt x="2712" y="45120"/>
                  <a:pt x="2677" y="43694"/>
                  <a:pt x="2641" y="42224"/>
                </a:cubicBezTo>
                <a:close/>
                <a:moveTo>
                  <a:pt x="21790" y="43694"/>
                </a:moveTo>
                <a:cubicBezTo>
                  <a:pt x="22080" y="44610"/>
                  <a:pt x="22345" y="45490"/>
                  <a:pt x="22635" y="46371"/>
                </a:cubicBezTo>
                <a:cubicBezTo>
                  <a:pt x="22380" y="46441"/>
                  <a:pt x="22124" y="46555"/>
                  <a:pt x="21860" y="46626"/>
                </a:cubicBezTo>
                <a:cubicBezTo>
                  <a:pt x="21570" y="45745"/>
                  <a:pt x="21314" y="44830"/>
                  <a:pt x="21059" y="43914"/>
                </a:cubicBezTo>
                <a:cubicBezTo>
                  <a:pt x="21314" y="43835"/>
                  <a:pt x="21535" y="43765"/>
                  <a:pt x="21790" y="43694"/>
                </a:cubicBezTo>
                <a:close/>
                <a:moveTo>
                  <a:pt x="9174" y="42664"/>
                </a:moveTo>
                <a:cubicBezTo>
                  <a:pt x="9315" y="43949"/>
                  <a:pt x="9429" y="45270"/>
                  <a:pt x="9579" y="46555"/>
                </a:cubicBezTo>
                <a:cubicBezTo>
                  <a:pt x="9315" y="46591"/>
                  <a:pt x="9059" y="46626"/>
                  <a:pt x="8804" y="46661"/>
                </a:cubicBezTo>
                <a:lnTo>
                  <a:pt x="8804" y="46626"/>
                </a:lnTo>
                <a:cubicBezTo>
                  <a:pt x="8654" y="45305"/>
                  <a:pt x="8514" y="43985"/>
                  <a:pt x="8399" y="42699"/>
                </a:cubicBezTo>
                <a:cubicBezTo>
                  <a:pt x="8654" y="42664"/>
                  <a:pt x="8919" y="42664"/>
                  <a:pt x="9174" y="42664"/>
                </a:cubicBezTo>
                <a:close/>
                <a:moveTo>
                  <a:pt x="32830" y="45270"/>
                </a:moveTo>
                <a:cubicBezTo>
                  <a:pt x="33129" y="45640"/>
                  <a:pt x="33420" y="45966"/>
                  <a:pt x="33746" y="46300"/>
                </a:cubicBezTo>
                <a:cubicBezTo>
                  <a:pt x="33675" y="46335"/>
                  <a:pt x="33570" y="46371"/>
                  <a:pt x="33455" y="46371"/>
                </a:cubicBezTo>
                <a:cubicBezTo>
                  <a:pt x="33129" y="46476"/>
                  <a:pt x="32830" y="46591"/>
                  <a:pt x="32504" y="46661"/>
                </a:cubicBezTo>
                <a:cubicBezTo>
                  <a:pt x="32170" y="46335"/>
                  <a:pt x="31879" y="45966"/>
                  <a:pt x="31624" y="45596"/>
                </a:cubicBezTo>
                <a:cubicBezTo>
                  <a:pt x="31844" y="45525"/>
                  <a:pt x="32099" y="45455"/>
                  <a:pt x="32319" y="45420"/>
                </a:cubicBezTo>
                <a:cubicBezTo>
                  <a:pt x="32504" y="45340"/>
                  <a:pt x="32689" y="45305"/>
                  <a:pt x="32830" y="45270"/>
                </a:cubicBezTo>
                <a:close/>
                <a:moveTo>
                  <a:pt x="37637" y="45340"/>
                </a:moveTo>
                <a:cubicBezTo>
                  <a:pt x="37787" y="45490"/>
                  <a:pt x="37928" y="45596"/>
                  <a:pt x="38077" y="45710"/>
                </a:cubicBezTo>
                <a:cubicBezTo>
                  <a:pt x="38333" y="45930"/>
                  <a:pt x="38632" y="46186"/>
                  <a:pt x="38887" y="46406"/>
                </a:cubicBezTo>
                <a:cubicBezTo>
                  <a:pt x="38482" y="46476"/>
                  <a:pt x="38042" y="46555"/>
                  <a:pt x="37637" y="46661"/>
                </a:cubicBezTo>
                <a:cubicBezTo>
                  <a:pt x="37452" y="46441"/>
                  <a:pt x="37232" y="46256"/>
                  <a:pt x="37012" y="46080"/>
                </a:cubicBezTo>
                <a:cubicBezTo>
                  <a:pt x="36827" y="45930"/>
                  <a:pt x="36651" y="45781"/>
                  <a:pt x="36466" y="45596"/>
                </a:cubicBezTo>
                <a:cubicBezTo>
                  <a:pt x="36871" y="45525"/>
                  <a:pt x="37267" y="45420"/>
                  <a:pt x="37637" y="45340"/>
                </a:cubicBezTo>
                <a:close/>
                <a:moveTo>
                  <a:pt x="3486" y="42338"/>
                </a:moveTo>
                <a:lnTo>
                  <a:pt x="3486" y="42338"/>
                </a:lnTo>
                <a:cubicBezTo>
                  <a:pt x="3742" y="42374"/>
                  <a:pt x="3997" y="42409"/>
                  <a:pt x="4252" y="42444"/>
                </a:cubicBezTo>
                <a:cubicBezTo>
                  <a:pt x="4332" y="43835"/>
                  <a:pt x="4402" y="45270"/>
                  <a:pt x="4473" y="46696"/>
                </a:cubicBezTo>
                <a:cubicBezTo>
                  <a:pt x="4182" y="46661"/>
                  <a:pt x="3927" y="46661"/>
                  <a:pt x="3636" y="46626"/>
                </a:cubicBezTo>
                <a:cubicBezTo>
                  <a:pt x="3592" y="45200"/>
                  <a:pt x="3522" y="43765"/>
                  <a:pt x="3486" y="42338"/>
                </a:cubicBezTo>
                <a:close/>
                <a:moveTo>
                  <a:pt x="7554" y="42664"/>
                </a:moveTo>
                <a:lnTo>
                  <a:pt x="7554" y="42664"/>
                </a:lnTo>
                <a:cubicBezTo>
                  <a:pt x="7818" y="42699"/>
                  <a:pt x="8073" y="42699"/>
                  <a:pt x="8329" y="42699"/>
                </a:cubicBezTo>
                <a:cubicBezTo>
                  <a:pt x="8478" y="43985"/>
                  <a:pt x="8584" y="45305"/>
                  <a:pt x="8734" y="46626"/>
                </a:cubicBezTo>
                <a:lnTo>
                  <a:pt x="8734" y="46661"/>
                </a:lnTo>
                <a:cubicBezTo>
                  <a:pt x="8478" y="46696"/>
                  <a:pt x="8214" y="46696"/>
                  <a:pt x="7959" y="46696"/>
                </a:cubicBezTo>
                <a:cubicBezTo>
                  <a:pt x="7959" y="46520"/>
                  <a:pt x="7924" y="46335"/>
                  <a:pt x="7924" y="46150"/>
                </a:cubicBezTo>
                <a:cubicBezTo>
                  <a:pt x="7818" y="45015"/>
                  <a:pt x="7668" y="43835"/>
                  <a:pt x="7554" y="42664"/>
                </a:cubicBezTo>
                <a:close/>
                <a:moveTo>
                  <a:pt x="4332" y="42444"/>
                </a:moveTo>
                <a:cubicBezTo>
                  <a:pt x="4587" y="42479"/>
                  <a:pt x="4842" y="42479"/>
                  <a:pt x="5098" y="42514"/>
                </a:cubicBezTo>
                <a:cubicBezTo>
                  <a:pt x="5177" y="43949"/>
                  <a:pt x="5247" y="45340"/>
                  <a:pt x="5353" y="46740"/>
                </a:cubicBezTo>
                <a:cubicBezTo>
                  <a:pt x="5062" y="46696"/>
                  <a:pt x="4807" y="46696"/>
                  <a:pt x="4517" y="46696"/>
                </a:cubicBezTo>
                <a:cubicBezTo>
                  <a:pt x="4437" y="45270"/>
                  <a:pt x="4402" y="43835"/>
                  <a:pt x="4332" y="42444"/>
                </a:cubicBezTo>
                <a:close/>
                <a:moveTo>
                  <a:pt x="5177" y="42514"/>
                </a:moveTo>
                <a:lnTo>
                  <a:pt x="5177" y="42514"/>
                </a:lnTo>
                <a:cubicBezTo>
                  <a:pt x="5432" y="42558"/>
                  <a:pt x="5687" y="42558"/>
                  <a:pt x="5943" y="42594"/>
                </a:cubicBezTo>
                <a:cubicBezTo>
                  <a:pt x="6013" y="43985"/>
                  <a:pt x="6128" y="45376"/>
                  <a:pt x="6198" y="46740"/>
                </a:cubicBezTo>
                <a:lnTo>
                  <a:pt x="5397" y="46740"/>
                </a:lnTo>
                <a:cubicBezTo>
                  <a:pt x="5318" y="45305"/>
                  <a:pt x="5247" y="43914"/>
                  <a:pt x="5177" y="42514"/>
                </a:cubicBezTo>
                <a:close/>
                <a:moveTo>
                  <a:pt x="6013" y="42594"/>
                </a:moveTo>
                <a:lnTo>
                  <a:pt x="6013" y="42594"/>
                </a:lnTo>
                <a:cubicBezTo>
                  <a:pt x="6233" y="42629"/>
                  <a:pt x="6453" y="42629"/>
                  <a:pt x="6718" y="42629"/>
                </a:cubicBezTo>
                <a:cubicBezTo>
                  <a:pt x="6823" y="44020"/>
                  <a:pt x="6938" y="45376"/>
                  <a:pt x="7043" y="46740"/>
                </a:cubicBezTo>
                <a:lnTo>
                  <a:pt x="6277" y="46740"/>
                </a:lnTo>
                <a:cubicBezTo>
                  <a:pt x="6163" y="45376"/>
                  <a:pt x="6092" y="43985"/>
                  <a:pt x="6013" y="42594"/>
                </a:cubicBezTo>
                <a:close/>
                <a:moveTo>
                  <a:pt x="7519" y="42664"/>
                </a:moveTo>
                <a:cubicBezTo>
                  <a:pt x="7633" y="43835"/>
                  <a:pt x="7739" y="45015"/>
                  <a:pt x="7853" y="46150"/>
                </a:cubicBezTo>
                <a:cubicBezTo>
                  <a:pt x="7853" y="46335"/>
                  <a:pt x="7888" y="46520"/>
                  <a:pt x="7888" y="46740"/>
                </a:cubicBezTo>
                <a:lnTo>
                  <a:pt x="7114" y="46740"/>
                </a:lnTo>
                <a:cubicBezTo>
                  <a:pt x="7008" y="45376"/>
                  <a:pt x="6858" y="44020"/>
                  <a:pt x="6753" y="42664"/>
                </a:cubicBezTo>
                <a:close/>
                <a:moveTo>
                  <a:pt x="20980" y="43914"/>
                </a:moveTo>
                <a:cubicBezTo>
                  <a:pt x="21279" y="44865"/>
                  <a:pt x="21535" y="45781"/>
                  <a:pt x="21790" y="46661"/>
                </a:cubicBezTo>
                <a:lnTo>
                  <a:pt x="21755" y="46661"/>
                </a:lnTo>
                <a:cubicBezTo>
                  <a:pt x="21499" y="46775"/>
                  <a:pt x="21244" y="46846"/>
                  <a:pt x="21024" y="46960"/>
                </a:cubicBezTo>
                <a:cubicBezTo>
                  <a:pt x="20760" y="46001"/>
                  <a:pt x="20505" y="45085"/>
                  <a:pt x="20249" y="44170"/>
                </a:cubicBezTo>
                <a:cubicBezTo>
                  <a:pt x="20469" y="44099"/>
                  <a:pt x="20725" y="44020"/>
                  <a:pt x="20945" y="43949"/>
                </a:cubicBezTo>
                <a:cubicBezTo>
                  <a:pt x="20980" y="43949"/>
                  <a:pt x="20980" y="43914"/>
                  <a:pt x="20980" y="43914"/>
                </a:cubicBezTo>
                <a:close/>
                <a:moveTo>
                  <a:pt x="36387" y="45640"/>
                </a:moveTo>
                <a:cubicBezTo>
                  <a:pt x="36572" y="45816"/>
                  <a:pt x="36757" y="45966"/>
                  <a:pt x="36977" y="46150"/>
                </a:cubicBezTo>
                <a:cubicBezTo>
                  <a:pt x="37162" y="46300"/>
                  <a:pt x="37382" y="46476"/>
                  <a:pt x="37567" y="46661"/>
                </a:cubicBezTo>
                <a:cubicBezTo>
                  <a:pt x="37162" y="46740"/>
                  <a:pt x="36721" y="46846"/>
                  <a:pt x="36316" y="46960"/>
                </a:cubicBezTo>
                <a:cubicBezTo>
                  <a:pt x="36061" y="46696"/>
                  <a:pt x="35806" y="46441"/>
                  <a:pt x="35506" y="46186"/>
                </a:cubicBezTo>
                <a:cubicBezTo>
                  <a:pt x="35401" y="46115"/>
                  <a:pt x="35330" y="46036"/>
                  <a:pt x="35216" y="45930"/>
                </a:cubicBezTo>
                <a:cubicBezTo>
                  <a:pt x="35621" y="45816"/>
                  <a:pt x="35991" y="45710"/>
                  <a:pt x="36387" y="45640"/>
                </a:cubicBezTo>
                <a:close/>
                <a:moveTo>
                  <a:pt x="31545" y="45596"/>
                </a:moveTo>
                <a:cubicBezTo>
                  <a:pt x="31844" y="45966"/>
                  <a:pt x="32099" y="46335"/>
                  <a:pt x="32425" y="46696"/>
                </a:cubicBezTo>
                <a:cubicBezTo>
                  <a:pt x="32029" y="46811"/>
                  <a:pt x="31624" y="46916"/>
                  <a:pt x="31219" y="47031"/>
                </a:cubicBezTo>
                <a:cubicBezTo>
                  <a:pt x="30928" y="46661"/>
                  <a:pt x="30664" y="46300"/>
                  <a:pt x="30409" y="45930"/>
                </a:cubicBezTo>
                <a:cubicBezTo>
                  <a:pt x="30779" y="45860"/>
                  <a:pt x="31104" y="45745"/>
                  <a:pt x="31474" y="45640"/>
                </a:cubicBezTo>
                <a:cubicBezTo>
                  <a:pt x="31509" y="45640"/>
                  <a:pt x="31509" y="45640"/>
                  <a:pt x="31545" y="45596"/>
                </a:cubicBezTo>
                <a:close/>
                <a:moveTo>
                  <a:pt x="20179" y="44170"/>
                </a:moveTo>
                <a:cubicBezTo>
                  <a:pt x="20434" y="45085"/>
                  <a:pt x="20689" y="46036"/>
                  <a:pt x="20945" y="46960"/>
                </a:cubicBezTo>
                <a:cubicBezTo>
                  <a:pt x="20689" y="47066"/>
                  <a:pt x="20434" y="47136"/>
                  <a:pt x="20179" y="47216"/>
                </a:cubicBezTo>
                <a:cubicBezTo>
                  <a:pt x="19923" y="46256"/>
                  <a:pt x="19659" y="45305"/>
                  <a:pt x="19439" y="44390"/>
                </a:cubicBezTo>
                <a:cubicBezTo>
                  <a:pt x="19703" y="44319"/>
                  <a:pt x="19923" y="44240"/>
                  <a:pt x="20179" y="44170"/>
                </a:cubicBezTo>
                <a:close/>
                <a:moveTo>
                  <a:pt x="30339" y="45930"/>
                </a:moveTo>
                <a:cubicBezTo>
                  <a:pt x="30594" y="46335"/>
                  <a:pt x="30884" y="46696"/>
                  <a:pt x="31184" y="47031"/>
                </a:cubicBezTo>
                <a:cubicBezTo>
                  <a:pt x="30814" y="47101"/>
                  <a:pt x="30488" y="47216"/>
                  <a:pt x="30154" y="47286"/>
                </a:cubicBezTo>
                <a:cubicBezTo>
                  <a:pt x="29863" y="46916"/>
                  <a:pt x="29608" y="46555"/>
                  <a:pt x="29344" y="46150"/>
                </a:cubicBezTo>
                <a:cubicBezTo>
                  <a:pt x="29678" y="46115"/>
                  <a:pt x="30004" y="46036"/>
                  <a:pt x="30339" y="45930"/>
                </a:cubicBezTo>
                <a:close/>
                <a:moveTo>
                  <a:pt x="35146" y="45966"/>
                </a:moveTo>
                <a:cubicBezTo>
                  <a:pt x="35251" y="46036"/>
                  <a:pt x="35366" y="46150"/>
                  <a:pt x="35471" y="46256"/>
                </a:cubicBezTo>
                <a:cubicBezTo>
                  <a:pt x="35727" y="46476"/>
                  <a:pt x="36026" y="46740"/>
                  <a:pt x="36246" y="46996"/>
                </a:cubicBezTo>
                <a:cubicBezTo>
                  <a:pt x="35806" y="47101"/>
                  <a:pt x="35330" y="47216"/>
                  <a:pt x="34890" y="47321"/>
                </a:cubicBezTo>
                <a:cubicBezTo>
                  <a:pt x="34591" y="47031"/>
                  <a:pt x="34300" y="46740"/>
                  <a:pt x="33966" y="46406"/>
                </a:cubicBezTo>
                <a:cubicBezTo>
                  <a:pt x="33931" y="46371"/>
                  <a:pt x="33895" y="46371"/>
                  <a:pt x="33860" y="46335"/>
                </a:cubicBezTo>
                <a:cubicBezTo>
                  <a:pt x="34300" y="46186"/>
                  <a:pt x="34741" y="46080"/>
                  <a:pt x="35146" y="45966"/>
                </a:cubicBezTo>
                <a:close/>
                <a:moveTo>
                  <a:pt x="42109" y="46150"/>
                </a:moveTo>
                <a:cubicBezTo>
                  <a:pt x="42514" y="46476"/>
                  <a:pt x="42884" y="46846"/>
                  <a:pt x="43289" y="47251"/>
                </a:cubicBezTo>
                <a:cubicBezTo>
                  <a:pt x="42770" y="47251"/>
                  <a:pt x="42259" y="47286"/>
                  <a:pt x="41713" y="47321"/>
                </a:cubicBezTo>
                <a:cubicBezTo>
                  <a:pt x="41379" y="46960"/>
                  <a:pt x="41009" y="46591"/>
                  <a:pt x="40613" y="46221"/>
                </a:cubicBezTo>
                <a:cubicBezTo>
                  <a:pt x="41088" y="46186"/>
                  <a:pt x="41599" y="46150"/>
                  <a:pt x="42109" y="46150"/>
                </a:cubicBezTo>
                <a:close/>
                <a:moveTo>
                  <a:pt x="42189" y="46150"/>
                </a:moveTo>
                <a:cubicBezTo>
                  <a:pt x="42629" y="46150"/>
                  <a:pt x="43069" y="46186"/>
                  <a:pt x="43474" y="46221"/>
                </a:cubicBezTo>
                <a:cubicBezTo>
                  <a:pt x="43914" y="46591"/>
                  <a:pt x="44310" y="46960"/>
                  <a:pt x="44715" y="47357"/>
                </a:cubicBezTo>
                <a:cubicBezTo>
                  <a:pt x="44275" y="47286"/>
                  <a:pt x="43835" y="47251"/>
                  <a:pt x="43360" y="47251"/>
                </a:cubicBezTo>
                <a:cubicBezTo>
                  <a:pt x="42990" y="46846"/>
                  <a:pt x="42594" y="46476"/>
                  <a:pt x="42189" y="46150"/>
                </a:cubicBezTo>
                <a:close/>
                <a:moveTo>
                  <a:pt x="19369" y="44390"/>
                </a:moveTo>
                <a:cubicBezTo>
                  <a:pt x="19624" y="45340"/>
                  <a:pt x="19879" y="46300"/>
                  <a:pt x="20100" y="47251"/>
                </a:cubicBezTo>
                <a:cubicBezTo>
                  <a:pt x="20029" y="47251"/>
                  <a:pt x="19923" y="47286"/>
                  <a:pt x="19844" y="47321"/>
                </a:cubicBezTo>
                <a:cubicBezTo>
                  <a:pt x="19739" y="47357"/>
                  <a:pt x="19624" y="47401"/>
                  <a:pt x="19554" y="47401"/>
                </a:cubicBezTo>
                <a:cubicBezTo>
                  <a:pt x="19298" y="46476"/>
                  <a:pt x="19078" y="45490"/>
                  <a:pt x="18823" y="44495"/>
                </a:cubicBezTo>
                <a:cubicBezTo>
                  <a:pt x="18893" y="44495"/>
                  <a:pt x="18929" y="44495"/>
                  <a:pt x="18964" y="44460"/>
                </a:cubicBezTo>
                <a:cubicBezTo>
                  <a:pt x="19114" y="44460"/>
                  <a:pt x="19263" y="44425"/>
                  <a:pt x="19369" y="44390"/>
                </a:cubicBezTo>
                <a:close/>
                <a:moveTo>
                  <a:pt x="29273" y="46150"/>
                </a:moveTo>
                <a:cubicBezTo>
                  <a:pt x="29529" y="46555"/>
                  <a:pt x="29784" y="46916"/>
                  <a:pt x="30083" y="47286"/>
                </a:cubicBezTo>
                <a:cubicBezTo>
                  <a:pt x="29863" y="47357"/>
                  <a:pt x="29643" y="47401"/>
                  <a:pt x="29423" y="47436"/>
                </a:cubicBezTo>
                <a:cubicBezTo>
                  <a:pt x="29168" y="47031"/>
                  <a:pt x="28904" y="46626"/>
                  <a:pt x="28648" y="46221"/>
                </a:cubicBezTo>
                <a:cubicBezTo>
                  <a:pt x="28868" y="46221"/>
                  <a:pt x="29088" y="46186"/>
                  <a:pt x="29273" y="46150"/>
                </a:cubicBezTo>
                <a:close/>
                <a:moveTo>
                  <a:pt x="40534" y="46221"/>
                </a:moveTo>
                <a:cubicBezTo>
                  <a:pt x="40939" y="46591"/>
                  <a:pt x="41308" y="46960"/>
                  <a:pt x="41634" y="47321"/>
                </a:cubicBezTo>
                <a:cubicBezTo>
                  <a:pt x="41123" y="47357"/>
                  <a:pt x="40613" y="47436"/>
                  <a:pt x="40093" y="47506"/>
                </a:cubicBezTo>
                <a:cubicBezTo>
                  <a:pt x="39768" y="47136"/>
                  <a:pt x="39398" y="46775"/>
                  <a:pt x="38993" y="46441"/>
                </a:cubicBezTo>
                <a:cubicBezTo>
                  <a:pt x="39512" y="46371"/>
                  <a:pt x="40023" y="46300"/>
                  <a:pt x="40534" y="46221"/>
                </a:cubicBezTo>
                <a:close/>
                <a:moveTo>
                  <a:pt x="43580" y="46221"/>
                </a:moveTo>
                <a:cubicBezTo>
                  <a:pt x="43835" y="46256"/>
                  <a:pt x="44090" y="46300"/>
                  <a:pt x="44354" y="46371"/>
                </a:cubicBezTo>
                <a:cubicBezTo>
                  <a:pt x="44795" y="46696"/>
                  <a:pt x="45235" y="47101"/>
                  <a:pt x="45675" y="47506"/>
                </a:cubicBezTo>
                <a:cubicBezTo>
                  <a:pt x="45376" y="47436"/>
                  <a:pt x="45085" y="47401"/>
                  <a:pt x="44795" y="47357"/>
                </a:cubicBezTo>
                <a:cubicBezTo>
                  <a:pt x="44425" y="46996"/>
                  <a:pt x="44020" y="46626"/>
                  <a:pt x="43580" y="46221"/>
                </a:cubicBezTo>
                <a:close/>
                <a:moveTo>
                  <a:pt x="28578" y="46221"/>
                </a:moveTo>
                <a:cubicBezTo>
                  <a:pt x="28833" y="46626"/>
                  <a:pt x="29088" y="47066"/>
                  <a:pt x="29388" y="47436"/>
                </a:cubicBezTo>
                <a:cubicBezTo>
                  <a:pt x="29203" y="47471"/>
                  <a:pt x="29053" y="47506"/>
                  <a:pt x="28904" y="47541"/>
                </a:cubicBezTo>
                <a:cubicBezTo>
                  <a:pt x="28613" y="47101"/>
                  <a:pt x="28358" y="46661"/>
                  <a:pt x="28102" y="46221"/>
                </a:cubicBezTo>
                <a:close/>
                <a:moveTo>
                  <a:pt x="18779" y="44495"/>
                </a:moveTo>
                <a:cubicBezTo>
                  <a:pt x="18999" y="45490"/>
                  <a:pt x="19263" y="46476"/>
                  <a:pt x="19483" y="47436"/>
                </a:cubicBezTo>
                <a:cubicBezTo>
                  <a:pt x="19263" y="47506"/>
                  <a:pt x="19043" y="47577"/>
                  <a:pt x="18823" y="47621"/>
                </a:cubicBezTo>
                <a:cubicBezTo>
                  <a:pt x="18603" y="46661"/>
                  <a:pt x="18383" y="45640"/>
                  <a:pt x="18119" y="44645"/>
                </a:cubicBezTo>
                <a:cubicBezTo>
                  <a:pt x="18339" y="44610"/>
                  <a:pt x="18559" y="44574"/>
                  <a:pt x="18779" y="44495"/>
                </a:cubicBezTo>
                <a:close/>
                <a:moveTo>
                  <a:pt x="27512" y="46150"/>
                </a:moveTo>
                <a:lnTo>
                  <a:pt x="27512" y="46150"/>
                </a:lnTo>
                <a:cubicBezTo>
                  <a:pt x="27697" y="46186"/>
                  <a:pt x="27882" y="46186"/>
                  <a:pt x="28023" y="46221"/>
                </a:cubicBezTo>
                <a:cubicBezTo>
                  <a:pt x="28287" y="46661"/>
                  <a:pt x="28543" y="47101"/>
                  <a:pt x="28833" y="47541"/>
                </a:cubicBezTo>
                <a:cubicBezTo>
                  <a:pt x="28648" y="47577"/>
                  <a:pt x="28507" y="47621"/>
                  <a:pt x="28322" y="47621"/>
                </a:cubicBezTo>
                <a:cubicBezTo>
                  <a:pt x="28023" y="47136"/>
                  <a:pt x="27768" y="46661"/>
                  <a:pt x="27512" y="46150"/>
                </a:cubicBezTo>
                <a:close/>
                <a:moveTo>
                  <a:pt x="27257" y="46080"/>
                </a:moveTo>
                <a:lnTo>
                  <a:pt x="27257" y="46080"/>
                </a:lnTo>
                <a:cubicBezTo>
                  <a:pt x="27328" y="46115"/>
                  <a:pt x="27363" y="46115"/>
                  <a:pt x="27442" y="46115"/>
                </a:cubicBezTo>
                <a:cubicBezTo>
                  <a:pt x="27697" y="46626"/>
                  <a:pt x="27953" y="47136"/>
                  <a:pt x="28243" y="47621"/>
                </a:cubicBezTo>
                <a:cubicBezTo>
                  <a:pt x="28173" y="47656"/>
                  <a:pt x="28102" y="47656"/>
                  <a:pt x="28023" y="47656"/>
                </a:cubicBezTo>
                <a:cubicBezTo>
                  <a:pt x="27733" y="47136"/>
                  <a:pt x="27477" y="46626"/>
                  <a:pt x="27257" y="46080"/>
                </a:cubicBezTo>
                <a:close/>
                <a:moveTo>
                  <a:pt x="26817" y="45966"/>
                </a:moveTo>
                <a:cubicBezTo>
                  <a:pt x="26923" y="46001"/>
                  <a:pt x="27037" y="46036"/>
                  <a:pt x="27187" y="46080"/>
                </a:cubicBezTo>
                <a:cubicBezTo>
                  <a:pt x="27407" y="46591"/>
                  <a:pt x="27662" y="47136"/>
                  <a:pt x="27953" y="47656"/>
                </a:cubicBezTo>
                <a:cubicBezTo>
                  <a:pt x="27953" y="47656"/>
                  <a:pt x="27917" y="47656"/>
                  <a:pt x="27882" y="47691"/>
                </a:cubicBezTo>
                <a:lnTo>
                  <a:pt x="27583" y="47691"/>
                </a:lnTo>
                <a:cubicBezTo>
                  <a:pt x="27328" y="47136"/>
                  <a:pt x="27072" y="46555"/>
                  <a:pt x="26817" y="45966"/>
                </a:cubicBezTo>
                <a:close/>
                <a:moveTo>
                  <a:pt x="33825" y="46335"/>
                </a:moveTo>
                <a:cubicBezTo>
                  <a:pt x="33860" y="46371"/>
                  <a:pt x="33895" y="46406"/>
                  <a:pt x="33931" y="46441"/>
                </a:cubicBezTo>
                <a:cubicBezTo>
                  <a:pt x="34265" y="46775"/>
                  <a:pt x="34556" y="47066"/>
                  <a:pt x="34811" y="47357"/>
                </a:cubicBezTo>
                <a:cubicBezTo>
                  <a:pt x="34520" y="47436"/>
                  <a:pt x="34265" y="47506"/>
                  <a:pt x="33966" y="47577"/>
                </a:cubicBezTo>
                <a:lnTo>
                  <a:pt x="33895" y="47621"/>
                </a:lnTo>
                <a:cubicBezTo>
                  <a:pt x="33790" y="47656"/>
                  <a:pt x="33640" y="47691"/>
                  <a:pt x="33526" y="47726"/>
                </a:cubicBezTo>
                <a:cubicBezTo>
                  <a:pt x="33349" y="47541"/>
                  <a:pt x="33165" y="47357"/>
                  <a:pt x="32980" y="47180"/>
                </a:cubicBezTo>
                <a:cubicBezTo>
                  <a:pt x="32830" y="47031"/>
                  <a:pt x="32689" y="46881"/>
                  <a:pt x="32540" y="46696"/>
                </a:cubicBezTo>
                <a:cubicBezTo>
                  <a:pt x="32830" y="46626"/>
                  <a:pt x="33165" y="46520"/>
                  <a:pt x="33490" y="46441"/>
                </a:cubicBezTo>
                <a:cubicBezTo>
                  <a:pt x="33605" y="46406"/>
                  <a:pt x="33710" y="46371"/>
                  <a:pt x="33825" y="46335"/>
                </a:cubicBezTo>
                <a:close/>
                <a:moveTo>
                  <a:pt x="38922" y="46441"/>
                </a:moveTo>
                <a:cubicBezTo>
                  <a:pt x="39327" y="46811"/>
                  <a:pt x="39688" y="47136"/>
                  <a:pt x="40023" y="47506"/>
                </a:cubicBezTo>
                <a:cubicBezTo>
                  <a:pt x="39618" y="47577"/>
                  <a:pt x="39178" y="47656"/>
                  <a:pt x="38773" y="47726"/>
                </a:cubicBezTo>
                <a:cubicBezTo>
                  <a:pt x="38447" y="47357"/>
                  <a:pt x="38077" y="47031"/>
                  <a:pt x="37707" y="46696"/>
                </a:cubicBezTo>
                <a:cubicBezTo>
                  <a:pt x="38112" y="46591"/>
                  <a:pt x="38517" y="46520"/>
                  <a:pt x="38922" y="46441"/>
                </a:cubicBezTo>
                <a:close/>
                <a:moveTo>
                  <a:pt x="26377" y="45895"/>
                </a:moveTo>
                <a:cubicBezTo>
                  <a:pt x="26526" y="45930"/>
                  <a:pt x="26632" y="45930"/>
                  <a:pt x="26747" y="45966"/>
                </a:cubicBezTo>
                <a:cubicBezTo>
                  <a:pt x="27002" y="46555"/>
                  <a:pt x="27257" y="47136"/>
                  <a:pt x="27548" y="47726"/>
                </a:cubicBezTo>
                <a:cubicBezTo>
                  <a:pt x="27442" y="47726"/>
                  <a:pt x="27292" y="47762"/>
                  <a:pt x="27187" y="47762"/>
                </a:cubicBezTo>
                <a:cubicBezTo>
                  <a:pt x="26923" y="47180"/>
                  <a:pt x="26632" y="46520"/>
                  <a:pt x="26377" y="45895"/>
                </a:cubicBezTo>
                <a:close/>
                <a:moveTo>
                  <a:pt x="25901" y="45860"/>
                </a:moveTo>
                <a:cubicBezTo>
                  <a:pt x="26042" y="45860"/>
                  <a:pt x="26192" y="45860"/>
                  <a:pt x="26342" y="45895"/>
                </a:cubicBezTo>
                <a:cubicBezTo>
                  <a:pt x="26597" y="46520"/>
                  <a:pt x="26852" y="47180"/>
                  <a:pt x="27143" y="47797"/>
                </a:cubicBezTo>
                <a:cubicBezTo>
                  <a:pt x="27002" y="47797"/>
                  <a:pt x="26852" y="47841"/>
                  <a:pt x="26747" y="47876"/>
                </a:cubicBezTo>
                <a:cubicBezTo>
                  <a:pt x="26447" y="47216"/>
                  <a:pt x="26192" y="46520"/>
                  <a:pt x="25901" y="45860"/>
                </a:cubicBezTo>
                <a:close/>
                <a:moveTo>
                  <a:pt x="18083" y="44645"/>
                </a:moveTo>
                <a:cubicBezTo>
                  <a:pt x="18304" y="45675"/>
                  <a:pt x="18524" y="46661"/>
                  <a:pt x="18744" y="47656"/>
                </a:cubicBezTo>
                <a:cubicBezTo>
                  <a:pt x="18488" y="47726"/>
                  <a:pt x="18233" y="47797"/>
                  <a:pt x="17978" y="47911"/>
                </a:cubicBezTo>
                <a:cubicBezTo>
                  <a:pt x="17758" y="46881"/>
                  <a:pt x="17538" y="45860"/>
                  <a:pt x="17317" y="44830"/>
                </a:cubicBezTo>
                <a:cubicBezTo>
                  <a:pt x="17573" y="44759"/>
                  <a:pt x="17828" y="44715"/>
                  <a:pt x="18083" y="44645"/>
                </a:cubicBezTo>
                <a:close/>
                <a:moveTo>
                  <a:pt x="25382" y="45816"/>
                </a:moveTo>
                <a:cubicBezTo>
                  <a:pt x="25532" y="45816"/>
                  <a:pt x="25681" y="45816"/>
                  <a:pt x="25866" y="45860"/>
                </a:cubicBezTo>
                <a:cubicBezTo>
                  <a:pt x="26121" y="46520"/>
                  <a:pt x="26377" y="47216"/>
                  <a:pt x="26667" y="47876"/>
                </a:cubicBezTo>
                <a:cubicBezTo>
                  <a:pt x="26526" y="47911"/>
                  <a:pt x="26377" y="47946"/>
                  <a:pt x="26192" y="47982"/>
                </a:cubicBezTo>
                <a:cubicBezTo>
                  <a:pt x="25937" y="47286"/>
                  <a:pt x="25646" y="46555"/>
                  <a:pt x="25382" y="45816"/>
                </a:cubicBezTo>
                <a:close/>
                <a:moveTo>
                  <a:pt x="37637" y="46696"/>
                </a:moveTo>
                <a:cubicBezTo>
                  <a:pt x="38007" y="47031"/>
                  <a:pt x="38368" y="47401"/>
                  <a:pt x="38702" y="47762"/>
                </a:cubicBezTo>
                <a:cubicBezTo>
                  <a:pt x="38227" y="47841"/>
                  <a:pt x="37787" y="47946"/>
                  <a:pt x="37311" y="48061"/>
                </a:cubicBezTo>
                <a:cubicBezTo>
                  <a:pt x="37012" y="47691"/>
                  <a:pt x="36721" y="47357"/>
                  <a:pt x="36352" y="46996"/>
                </a:cubicBezTo>
                <a:cubicBezTo>
                  <a:pt x="36792" y="46916"/>
                  <a:pt x="37197" y="46811"/>
                  <a:pt x="37637" y="46696"/>
                </a:cubicBezTo>
                <a:close/>
                <a:moveTo>
                  <a:pt x="32469" y="46740"/>
                </a:moveTo>
                <a:cubicBezTo>
                  <a:pt x="32610" y="46881"/>
                  <a:pt x="32760" y="47031"/>
                  <a:pt x="32945" y="47216"/>
                </a:cubicBezTo>
                <a:cubicBezTo>
                  <a:pt x="33129" y="47401"/>
                  <a:pt x="33270" y="47541"/>
                  <a:pt x="33455" y="47726"/>
                </a:cubicBezTo>
                <a:cubicBezTo>
                  <a:pt x="33015" y="47876"/>
                  <a:pt x="32610" y="47982"/>
                  <a:pt x="32205" y="48096"/>
                </a:cubicBezTo>
                <a:cubicBezTo>
                  <a:pt x="32029" y="47876"/>
                  <a:pt x="31809" y="47621"/>
                  <a:pt x="31589" y="47401"/>
                </a:cubicBezTo>
                <a:cubicBezTo>
                  <a:pt x="31474" y="47286"/>
                  <a:pt x="31369" y="47180"/>
                  <a:pt x="31289" y="47066"/>
                </a:cubicBezTo>
                <a:cubicBezTo>
                  <a:pt x="31659" y="46960"/>
                  <a:pt x="32064" y="46846"/>
                  <a:pt x="32469" y="46740"/>
                </a:cubicBezTo>
                <a:close/>
                <a:moveTo>
                  <a:pt x="25311" y="45860"/>
                </a:moveTo>
                <a:cubicBezTo>
                  <a:pt x="25602" y="46591"/>
                  <a:pt x="25866" y="47286"/>
                  <a:pt x="26157" y="48017"/>
                </a:cubicBezTo>
                <a:cubicBezTo>
                  <a:pt x="26007" y="48061"/>
                  <a:pt x="25866" y="48096"/>
                  <a:pt x="25681" y="48131"/>
                </a:cubicBezTo>
                <a:cubicBezTo>
                  <a:pt x="25567" y="47841"/>
                  <a:pt x="25461" y="47541"/>
                  <a:pt x="25347" y="47251"/>
                </a:cubicBezTo>
                <a:cubicBezTo>
                  <a:pt x="25206" y="46811"/>
                  <a:pt x="25021" y="46335"/>
                  <a:pt x="24871" y="45860"/>
                </a:cubicBezTo>
                <a:close/>
                <a:moveTo>
                  <a:pt x="17238" y="44830"/>
                </a:moveTo>
                <a:cubicBezTo>
                  <a:pt x="17458" y="45860"/>
                  <a:pt x="17678" y="46881"/>
                  <a:pt x="17943" y="47911"/>
                </a:cubicBezTo>
                <a:cubicBezTo>
                  <a:pt x="17643" y="48017"/>
                  <a:pt x="17388" y="48096"/>
                  <a:pt x="17133" y="48167"/>
                </a:cubicBezTo>
                <a:cubicBezTo>
                  <a:pt x="16913" y="47136"/>
                  <a:pt x="16692" y="46080"/>
                  <a:pt x="16472" y="45050"/>
                </a:cubicBezTo>
                <a:cubicBezTo>
                  <a:pt x="16728" y="44979"/>
                  <a:pt x="16983" y="44900"/>
                  <a:pt x="17238" y="44830"/>
                </a:cubicBezTo>
                <a:close/>
                <a:moveTo>
                  <a:pt x="24801" y="45895"/>
                </a:moveTo>
                <a:cubicBezTo>
                  <a:pt x="24986" y="46335"/>
                  <a:pt x="25127" y="46811"/>
                  <a:pt x="25311" y="47251"/>
                </a:cubicBezTo>
                <a:cubicBezTo>
                  <a:pt x="25426" y="47541"/>
                  <a:pt x="25532" y="47876"/>
                  <a:pt x="25646" y="48167"/>
                </a:cubicBezTo>
                <a:cubicBezTo>
                  <a:pt x="25461" y="48202"/>
                  <a:pt x="25276" y="48281"/>
                  <a:pt x="25056" y="48351"/>
                </a:cubicBezTo>
                <a:cubicBezTo>
                  <a:pt x="24942" y="47946"/>
                  <a:pt x="24801" y="47577"/>
                  <a:pt x="24686" y="47180"/>
                </a:cubicBezTo>
                <a:cubicBezTo>
                  <a:pt x="24546" y="46775"/>
                  <a:pt x="24396" y="46371"/>
                  <a:pt x="24246" y="45966"/>
                </a:cubicBezTo>
                <a:cubicBezTo>
                  <a:pt x="24431" y="45930"/>
                  <a:pt x="24616" y="45895"/>
                  <a:pt x="24801" y="45895"/>
                </a:cubicBezTo>
                <a:close/>
                <a:moveTo>
                  <a:pt x="16437" y="45050"/>
                </a:moveTo>
                <a:cubicBezTo>
                  <a:pt x="16657" y="46115"/>
                  <a:pt x="16877" y="47136"/>
                  <a:pt x="17097" y="48202"/>
                </a:cubicBezTo>
                <a:cubicBezTo>
                  <a:pt x="16913" y="48237"/>
                  <a:pt x="16728" y="48316"/>
                  <a:pt x="16578" y="48387"/>
                </a:cubicBezTo>
                <a:cubicBezTo>
                  <a:pt x="16402" y="47321"/>
                  <a:pt x="16182" y="46221"/>
                  <a:pt x="15997" y="45156"/>
                </a:cubicBezTo>
                <a:cubicBezTo>
                  <a:pt x="16138" y="45120"/>
                  <a:pt x="16287" y="45085"/>
                  <a:pt x="16437" y="45050"/>
                </a:cubicBezTo>
                <a:close/>
                <a:moveTo>
                  <a:pt x="36316" y="47031"/>
                </a:moveTo>
                <a:cubicBezTo>
                  <a:pt x="36651" y="47357"/>
                  <a:pt x="36977" y="47726"/>
                  <a:pt x="37267" y="48061"/>
                </a:cubicBezTo>
                <a:cubicBezTo>
                  <a:pt x="36757" y="48167"/>
                  <a:pt x="36281" y="48281"/>
                  <a:pt x="35806" y="48422"/>
                </a:cubicBezTo>
                <a:cubicBezTo>
                  <a:pt x="35550" y="48061"/>
                  <a:pt x="35251" y="47726"/>
                  <a:pt x="34925" y="47401"/>
                </a:cubicBezTo>
                <a:cubicBezTo>
                  <a:pt x="35366" y="47251"/>
                  <a:pt x="35841" y="47136"/>
                  <a:pt x="36316" y="47031"/>
                </a:cubicBezTo>
                <a:close/>
                <a:moveTo>
                  <a:pt x="31219" y="47066"/>
                </a:moveTo>
                <a:cubicBezTo>
                  <a:pt x="31325" y="47216"/>
                  <a:pt x="31439" y="47321"/>
                  <a:pt x="31545" y="47436"/>
                </a:cubicBezTo>
                <a:cubicBezTo>
                  <a:pt x="31765" y="47656"/>
                  <a:pt x="31950" y="47911"/>
                  <a:pt x="32135" y="48131"/>
                </a:cubicBezTo>
                <a:cubicBezTo>
                  <a:pt x="31809" y="48237"/>
                  <a:pt x="31439" y="48351"/>
                  <a:pt x="31104" y="48457"/>
                </a:cubicBezTo>
                <a:cubicBezTo>
                  <a:pt x="30928" y="48237"/>
                  <a:pt x="30744" y="48017"/>
                  <a:pt x="30559" y="47762"/>
                </a:cubicBezTo>
                <a:cubicBezTo>
                  <a:pt x="30409" y="47621"/>
                  <a:pt x="30303" y="47471"/>
                  <a:pt x="30189" y="47321"/>
                </a:cubicBezTo>
                <a:cubicBezTo>
                  <a:pt x="30523" y="47251"/>
                  <a:pt x="30884" y="47180"/>
                  <a:pt x="31219" y="47066"/>
                </a:cubicBezTo>
                <a:close/>
                <a:moveTo>
                  <a:pt x="15962" y="45156"/>
                </a:moveTo>
                <a:cubicBezTo>
                  <a:pt x="16138" y="46256"/>
                  <a:pt x="16323" y="47321"/>
                  <a:pt x="16508" y="48387"/>
                </a:cubicBezTo>
                <a:cubicBezTo>
                  <a:pt x="16358" y="48457"/>
                  <a:pt x="16217" y="48501"/>
                  <a:pt x="16032" y="48571"/>
                </a:cubicBezTo>
                <a:cubicBezTo>
                  <a:pt x="15847" y="47471"/>
                  <a:pt x="15662" y="46371"/>
                  <a:pt x="15477" y="45305"/>
                </a:cubicBezTo>
                <a:cubicBezTo>
                  <a:pt x="15627" y="45235"/>
                  <a:pt x="15812" y="45200"/>
                  <a:pt x="15962" y="45156"/>
                </a:cubicBezTo>
                <a:close/>
                <a:moveTo>
                  <a:pt x="24211" y="45966"/>
                </a:moveTo>
                <a:cubicBezTo>
                  <a:pt x="24325" y="46406"/>
                  <a:pt x="24466" y="46811"/>
                  <a:pt x="24616" y="47216"/>
                </a:cubicBezTo>
                <a:cubicBezTo>
                  <a:pt x="24766" y="47577"/>
                  <a:pt x="24871" y="47982"/>
                  <a:pt x="25021" y="48351"/>
                </a:cubicBezTo>
                <a:cubicBezTo>
                  <a:pt x="24766" y="48422"/>
                  <a:pt x="24546" y="48536"/>
                  <a:pt x="24281" y="48607"/>
                </a:cubicBezTo>
                <a:cubicBezTo>
                  <a:pt x="24176" y="48316"/>
                  <a:pt x="24105" y="48017"/>
                  <a:pt x="23991" y="47726"/>
                </a:cubicBezTo>
                <a:cubicBezTo>
                  <a:pt x="23806" y="47216"/>
                  <a:pt x="23621" y="46696"/>
                  <a:pt x="23480" y="46150"/>
                </a:cubicBezTo>
                <a:cubicBezTo>
                  <a:pt x="23700" y="46080"/>
                  <a:pt x="23956" y="46036"/>
                  <a:pt x="24211" y="45966"/>
                </a:cubicBezTo>
                <a:close/>
                <a:moveTo>
                  <a:pt x="43360" y="47321"/>
                </a:moveTo>
                <a:cubicBezTo>
                  <a:pt x="43765" y="47726"/>
                  <a:pt x="44134" y="48167"/>
                  <a:pt x="44495" y="48642"/>
                </a:cubicBezTo>
                <a:cubicBezTo>
                  <a:pt x="43985" y="48642"/>
                  <a:pt x="43430" y="48642"/>
                  <a:pt x="42849" y="48677"/>
                </a:cubicBezTo>
                <a:cubicBezTo>
                  <a:pt x="42514" y="48237"/>
                  <a:pt x="42189" y="47797"/>
                  <a:pt x="41784" y="47357"/>
                </a:cubicBezTo>
                <a:cubicBezTo>
                  <a:pt x="42294" y="47321"/>
                  <a:pt x="42849" y="47321"/>
                  <a:pt x="43360" y="47321"/>
                </a:cubicBezTo>
                <a:close/>
                <a:moveTo>
                  <a:pt x="30118" y="47357"/>
                </a:moveTo>
                <a:cubicBezTo>
                  <a:pt x="30224" y="47506"/>
                  <a:pt x="30374" y="47656"/>
                  <a:pt x="30488" y="47797"/>
                </a:cubicBezTo>
                <a:cubicBezTo>
                  <a:pt x="30708" y="48017"/>
                  <a:pt x="30884" y="48237"/>
                  <a:pt x="31069" y="48457"/>
                </a:cubicBezTo>
                <a:cubicBezTo>
                  <a:pt x="30849" y="48536"/>
                  <a:pt x="30629" y="48607"/>
                  <a:pt x="30409" y="48721"/>
                </a:cubicBezTo>
                <a:cubicBezTo>
                  <a:pt x="30339" y="48607"/>
                  <a:pt x="30224" y="48501"/>
                  <a:pt x="30154" y="48387"/>
                </a:cubicBezTo>
                <a:cubicBezTo>
                  <a:pt x="30004" y="48202"/>
                  <a:pt x="29863" y="48017"/>
                  <a:pt x="29713" y="47841"/>
                </a:cubicBezTo>
                <a:cubicBezTo>
                  <a:pt x="29643" y="47726"/>
                  <a:pt x="29564" y="47621"/>
                  <a:pt x="29458" y="47471"/>
                </a:cubicBezTo>
                <a:cubicBezTo>
                  <a:pt x="29678" y="47436"/>
                  <a:pt x="29898" y="47401"/>
                  <a:pt x="30118" y="47357"/>
                </a:cubicBezTo>
                <a:close/>
                <a:moveTo>
                  <a:pt x="34846" y="47401"/>
                </a:moveTo>
                <a:cubicBezTo>
                  <a:pt x="35181" y="47726"/>
                  <a:pt x="35471" y="48096"/>
                  <a:pt x="35727" y="48422"/>
                </a:cubicBezTo>
                <a:cubicBezTo>
                  <a:pt x="35656" y="48422"/>
                  <a:pt x="35586" y="48457"/>
                  <a:pt x="35506" y="48501"/>
                </a:cubicBezTo>
                <a:lnTo>
                  <a:pt x="35251" y="48536"/>
                </a:lnTo>
                <a:cubicBezTo>
                  <a:pt x="34961" y="48607"/>
                  <a:pt x="34705" y="48677"/>
                  <a:pt x="34406" y="48756"/>
                </a:cubicBezTo>
                <a:cubicBezTo>
                  <a:pt x="34151" y="48422"/>
                  <a:pt x="33860" y="48096"/>
                  <a:pt x="33570" y="47762"/>
                </a:cubicBezTo>
                <a:cubicBezTo>
                  <a:pt x="33675" y="47726"/>
                  <a:pt x="33790" y="47691"/>
                  <a:pt x="33931" y="47656"/>
                </a:cubicBezTo>
                <a:lnTo>
                  <a:pt x="33966" y="47656"/>
                </a:lnTo>
                <a:cubicBezTo>
                  <a:pt x="34265" y="47577"/>
                  <a:pt x="34556" y="47471"/>
                  <a:pt x="34846" y="47401"/>
                </a:cubicBezTo>
                <a:close/>
                <a:moveTo>
                  <a:pt x="41713" y="47357"/>
                </a:moveTo>
                <a:cubicBezTo>
                  <a:pt x="42109" y="47797"/>
                  <a:pt x="42444" y="48237"/>
                  <a:pt x="42770" y="48677"/>
                </a:cubicBezTo>
                <a:cubicBezTo>
                  <a:pt x="42259" y="48677"/>
                  <a:pt x="41748" y="48721"/>
                  <a:pt x="41194" y="48792"/>
                </a:cubicBezTo>
                <a:cubicBezTo>
                  <a:pt x="40868" y="48351"/>
                  <a:pt x="40534" y="47946"/>
                  <a:pt x="40129" y="47541"/>
                </a:cubicBezTo>
                <a:cubicBezTo>
                  <a:pt x="40683" y="47471"/>
                  <a:pt x="41194" y="47401"/>
                  <a:pt x="41713" y="47357"/>
                </a:cubicBezTo>
                <a:close/>
                <a:moveTo>
                  <a:pt x="43430" y="47321"/>
                </a:moveTo>
                <a:cubicBezTo>
                  <a:pt x="43870" y="47321"/>
                  <a:pt x="44354" y="47357"/>
                  <a:pt x="44795" y="47436"/>
                </a:cubicBezTo>
                <a:cubicBezTo>
                  <a:pt x="45191" y="47841"/>
                  <a:pt x="45631" y="48316"/>
                  <a:pt x="46001" y="48792"/>
                </a:cubicBezTo>
                <a:cubicBezTo>
                  <a:pt x="45561" y="48721"/>
                  <a:pt x="45085" y="48677"/>
                  <a:pt x="44575" y="48677"/>
                </a:cubicBezTo>
                <a:cubicBezTo>
                  <a:pt x="44205" y="48167"/>
                  <a:pt x="43835" y="47726"/>
                  <a:pt x="43430" y="47321"/>
                </a:cubicBezTo>
                <a:close/>
                <a:moveTo>
                  <a:pt x="15442" y="45305"/>
                </a:moveTo>
                <a:cubicBezTo>
                  <a:pt x="15627" y="46371"/>
                  <a:pt x="15812" y="47471"/>
                  <a:pt x="15997" y="48571"/>
                </a:cubicBezTo>
                <a:cubicBezTo>
                  <a:pt x="15962" y="48571"/>
                  <a:pt x="15962" y="48571"/>
                  <a:pt x="15918" y="48607"/>
                </a:cubicBezTo>
                <a:cubicBezTo>
                  <a:pt x="15698" y="48677"/>
                  <a:pt x="15442" y="48756"/>
                  <a:pt x="15187" y="48862"/>
                </a:cubicBezTo>
                <a:cubicBezTo>
                  <a:pt x="15002" y="47726"/>
                  <a:pt x="14817" y="46626"/>
                  <a:pt x="14676" y="45490"/>
                </a:cubicBezTo>
                <a:cubicBezTo>
                  <a:pt x="14747" y="45490"/>
                  <a:pt x="14817" y="45455"/>
                  <a:pt x="14932" y="45455"/>
                </a:cubicBezTo>
                <a:cubicBezTo>
                  <a:pt x="15081" y="45376"/>
                  <a:pt x="15257" y="45340"/>
                  <a:pt x="15442" y="45305"/>
                </a:cubicBezTo>
                <a:close/>
                <a:moveTo>
                  <a:pt x="29423" y="47506"/>
                </a:moveTo>
                <a:cubicBezTo>
                  <a:pt x="29493" y="47621"/>
                  <a:pt x="29608" y="47726"/>
                  <a:pt x="29678" y="47876"/>
                </a:cubicBezTo>
                <a:cubicBezTo>
                  <a:pt x="29828" y="48061"/>
                  <a:pt x="29969" y="48237"/>
                  <a:pt x="30118" y="48422"/>
                </a:cubicBezTo>
                <a:cubicBezTo>
                  <a:pt x="30189" y="48536"/>
                  <a:pt x="30268" y="48607"/>
                  <a:pt x="30339" y="48721"/>
                </a:cubicBezTo>
                <a:cubicBezTo>
                  <a:pt x="30189" y="48792"/>
                  <a:pt x="30004" y="48827"/>
                  <a:pt x="29863" y="48897"/>
                </a:cubicBezTo>
                <a:cubicBezTo>
                  <a:pt x="29784" y="48792"/>
                  <a:pt x="29678" y="48642"/>
                  <a:pt x="29608" y="48536"/>
                </a:cubicBezTo>
                <a:cubicBezTo>
                  <a:pt x="29423" y="48281"/>
                  <a:pt x="29238" y="48061"/>
                  <a:pt x="29088" y="47797"/>
                </a:cubicBezTo>
                <a:cubicBezTo>
                  <a:pt x="29018" y="47726"/>
                  <a:pt x="28983" y="47656"/>
                  <a:pt x="28948" y="47577"/>
                </a:cubicBezTo>
                <a:cubicBezTo>
                  <a:pt x="29088" y="47541"/>
                  <a:pt x="29238" y="47541"/>
                  <a:pt x="29423" y="47506"/>
                </a:cubicBezTo>
                <a:close/>
                <a:moveTo>
                  <a:pt x="23401" y="46186"/>
                </a:moveTo>
                <a:cubicBezTo>
                  <a:pt x="23586" y="46696"/>
                  <a:pt x="23771" y="47251"/>
                  <a:pt x="23920" y="47762"/>
                </a:cubicBezTo>
                <a:cubicBezTo>
                  <a:pt x="24026" y="48061"/>
                  <a:pt x="24141" y="48351"/>
                  <a:pt x="24211" y="48642"/>
                </a:cubicBezTo>
                <a:cubicBezTo>
                  <a:pt x="23991" y="48721"/>
                  <a:pt x="23736" y="48827"/>
                  <a:pt x="23480" y="48941"/>
                </a:cubicBezTo>
                <a:cubicBezTo>
                  <a:pt x="23366" y="48536"/>
                  <a:pt x="23225" y="48131"/>
                  <a:pt x="23110" y="47726"/>
                </a:cubicBezTo>
                <a:cubicBezTo>
                  <a:pt x="22961" y="47286"/>
                  <a:pt x="22855" y="46846"/>
                  <a:pt x="22706" y="46406"/>
                </a:cubicBezTo>
                <a:cubicBezTo>
                  <a:pt x="22926" y="46335"/>
                  <a:pt x="23181" y="46256"/>
                  <a:pt x="23401" y="46186"/>
                </a:cubicBezTo>
                <a:close/>
                <a:moveTo>
                  <a:pt x="40093" y="47577"/>
                </a:moveTo>
                <a:cubicBezTo>
                  <a:pt x="40463" y="47946"/>
                  <a:pt x="40789" y="48387"/>
                  <a:pt x="41123" y="48792"/>
                </a:cubicBezTo>
                <a:cubicBezTo>
                  <a:pt x="40683" y="48862"/>
                  <a:pt x="40243" y="48897"/>
                  <a:pt x="39803" y="49012"/>
                </a:cubicBezTo>
                <a:cubicBezTo>
                  <a:pt x="39468" y="48571"/>
                  <a:pt x="39178" y="48167"/>
                  <a:pt x="38808" y="47797"/>
                </a:cubicBezTo>
                <a:cubicBezTo>
                  <a:pt x="39248" y="47691"/>
                  <a:pt x="39653" y="47621"/>
                  <a:pt x="40093" y="47577"/>
                </a:cubicBezTo>
                <a:close/>
                <a:moveTo>
                  <a:pt x="44865" y="47436"/>
                </a:moveTo>
                <a:lnTo>
                  <a:pt x="44865" y="47436"/>
                </a:lnTo>
                <a:cubicBezTo>
                  <a:pt x="45156" y="47471"/>
                  <a:pt x="45455" y="47506"/>
                  <a:pt x="45745" y="47577"/>
                </a:cubicBezTo>
                <a:cubicBezTo>
                  <a:pt x="46186" y="48017"/>
                  <a:pt x="46626" y="48501"/>
                  <a:pt x="47031" y="49012"/>
                </a:cubicBezTo>
                <a:cubicBezTo>
                  <a:pt x="46732" y="48941"/>
                  <a:pt x="46406" y="48862"/>
                  <a:pt x="46071" y="48827"/>
                </a:cubicBezTo>
                <a:cubicBezTo>
                  <a:pt x="45710" y="48351"/>
                  <a:pt x="45305" y="47876"/>
                  <a:pt x="44865" y="47436"/>
                </a:cubicBezTo>
                <a:close/>
                <a:moveTo>
                  <a:pt x="14597" y="45525"/>
                </a:moveTo>
                <a:cubicBezTo>
                  <a:pt x="14782" y="46626"/>
                  <a:pt x="14967" y="47762"/>
                  <a:pt x="15152" y="48862"/>
                </a:cubicBezTo>
                <a:cubicBezTo>
                  <a:pt x="14861" y="48976"/>
                  <a:pt x="14597" y="49047"/>
                  <a:pt x="14342" y="49117"/>
                </a:cubicBezTo>
                <a:cubicBezTo>
                  <a:pt x="14271" y="48677"/>
                  <a:pt x="14201" y="48202"/>
                  <a:pt x="14122" y="47726"/>
                </a:cubicBezTo>
                <a:cubicBezTo>
                  <a:pt x="14016" y="47066"/>
                  <a:pt x="13937" y="46406"/>
                  <a:pt x="13831" y="45710"/>
                </a:cubicBezTo>
                <a:cubicBezTo>
                  <a:pt x="14086" y="45675"/>
                  <a:pt x="14342" y="45596"/>
                  <a:pt x="14597" y="45525"/>
                </a:cubicBezTo>
                <a:close/>
                <a:moveTo>
                  <a:pt x="28868" y="47577"/>
                </a:moveTo>
                <a:cubicBezTo>
                  <a:pt x="28904" y="47691"/>
                  <a:pt x="28983" y="47762"/>
                  <a:pt x="29018" y="47841"/>
                </a:cubicBezTo>
                <a:cubicBezTo>
                  <a:pt x="29203" y="48096"/>
                  <a:pt x="29388" y="48316"/>
                  <a:pt x="29529" y="48571"/>
                </a:cubicBezTo>
                <a:cubicBezTo>
                  <a:pt x="29643" y="48677"/>
                  <a:pt x="29713" y="48792"/>
                  <a:pt x="29828" y="48941"/>
                </a:cubicBezTo>
                <a:cubicBezTo>
                  <a:pt x="29643" y="48976"/>
                  <a:pt x="29458" y="49047"/>
                  <a:pt x="29273" y="49117"/>
                </a:cubicBezTo>
                <a:cubicBezTo>
                  <a:pt x="29168" y="48976"/>
                  <a:pt x="29053" y="48827"/>
                  <a:pt x="28983" y="48642"/>
                </a:cubicBezTo>
                <a:cubicBezTo>
                  <a:pt x="28798" y="48387"/>
                  <a:pt x="28613" y="48096"/>
                  <a:pt x="28428" y="47797"/>
                </a:cubicBezTo>
                <a:cubicBezTo>
                  <a:pt x="28393" y="47762"/>
                  <a:pt x="28393" y="47726"/>
                  <a:pt x="28358" y="47691"/>
                </a:cubicBezTo>
                <a:cubicBezTo>
                  <a:pt x="28543" y="47656"/>
                  <a:pt x="28683" y="47621"/>
                  <a:pt x="28868" y="47577"/>
                </a:cubicBezTo>
                <a:close/>
                <a:moveTo>
                  <a:pt x="33490" y="47762"/>
                </a:moveTo>
                <a:cubicBezTo>
                  <a:pt x="33825" y="48131"/>
                  <a:pt x="34080" y="48457"/>
                  <a:pt x="34336" y="48792"/>
                </a:cubicBezTo>
                <a:cubicBezTo>
                  <a:pt x="33895" y="48897"/>
                  <a:pt x="33455" y="49012"/>
                  <a:pt x="33015" y="49161"/>
                </a:cubicBezTo>
                <a:cubicBezTo>
                  <a:pt x="32795" y="48827"/>
                  <a:pt x="32540" y="48501"/>
                  <a:pt x="32249" y="48131"/>
                </a:cubicBezTo>
                <a:cubicBezTo>
                  <a:pt x="32645" y="48017"/>
                  <a:pt x="33050" y="47911"/>
                  <a:pt x="33490" y="47762"/>
                </a:cubicBezTo>
                <a:close/>
                <a:moveTo>
                  <a:pt x="22635" y="46406"/>
                </a:moveTo>
                <a:cubicBezTo>
                  <a:pt x="22785" y="46846"/>
                  <a:pt x="22926" y="47286"/>
                  <a:pt x="23040" y="47726"/>
                </a:cubicBezTo>
                <a:cubicBezTo>
                  <a:pt x="23181" y="48131"/>
                  <a:pt x="23295" y="48536"/>
                  <a:pt x="23445" y="48941"/>
                </a:cubicBezTo>
                <a:cubicBezTo>
                  <a:pt x="23146" y="49047"/>
                  <a:pt x="22890" y="49161"/>
                  <a:pt x="22635" y="49267"/>
                </a:cubicBezTo>
                <a:cubicBezTo>
                  <a:pt x="22521" y="48941"/>
                  <a:pt x="22415" y="48571"/>
                  <a:pt x="22301" y="48202"/>
                </a:cubicBezTo>
                <a:cubicBezTo>
                  <a:pt x="22160" y="47726"/>
                  <a:pt x="22010" y="47216"/>
                  <a:pt x="21860" y="46696"/>
                </a:cubicBezTo>
                <a:cubicBezTo>
                  <a:pt x="22124" y="46591"/>
                  <a:pt x="22380" y="46520"/>
                  <a:pt x="22635" y="46406"/>
                </a:cubicBezTo>
                <a:close/>
                <a:moveTo>
                  <a:pt x="38738" y="47797"/>
                </a:moveTo>
                <a:cubicBezTo>
                  <a:pt x="39107" y="48167"/>
                  <a:pt x="39433" y="48571"/>
                  <a:pt x="39732" y="49012"/>
                </a:cubicBezTo>
                <a:cubicBezTo>
                  <a:pt x="39248" y="49082"/>
                  <a:pt x="38738" y="49197"/>
                  <a:pt x="38227" y="49267"/>
                </a:cubicBezTo>
                <a:cubicBezTo>
                  <a:pt x="37972" y="48862"/>
                  <a:pt x="37672" y="48501"/>
                  <a:pt x="37346" y="48096"/>
                </a:cubicBezTo>
                <a:cubicBezTo>
                  <a:pt x="37822" y="47982"/>
                  <a:pt x="38297" y="47876"/>
                  <a:pt x="38738" y="47797"/>
                </a:cubicBezTo>
                <a:close/>
                <a:moveTo>
                  <a:pt x="28287" y="47691"/>
                </a:moveTo>
                <a:cubicBezTo>
                  <a:pt x="28322" y="47726"/>
                  <a:pt x="28358" y="47797"/>
                  <a:pt x="28393" y="47841"/>
                </a:cubicBezTo>
                <a:cubicBezTo>
                  <a:pt x="28578" y="48131"/>
                  <a:pt x="28763" y="48422"/>
                  <a:pt x="28904" y="48677"/>
                </a:cubicBezTo>
                <a:cubicBezTo>
                  <a:pt x="29018" y="48827"/>
                  <a:pt x="29124" y="49012"/>
                  <a:pt x="29203" y="49161"/>
                </a:cubicBezTo>
                <a:cubicBezTo>
                  <a:pt x="29168" y="49197"/>
                  <a:pt x="29088" y="49197"/>
                  <a:pt x="29053" y="49232"/>
                </a:cubicBezTo>
                <a:cubicBezTo>
                  <a:pt x="28983" y="49232"/>
                  <a:pt x="28948" y="49267"/>
                  <a:pt x="28904" y="49302"/>
                </a:cubicBezTo>
                <a:cubicBezTo>
                  <a:pt x="28727" y="48976"/>
                  <a:pt x="28543" y="48642"/>
                  <a:pt x="28358" y="48316"/>
                </a:cubicBezTo>
                <a:cubicBezTo>
                  <a:pt x="28243" y="48096"/>
                  <a:pt x="28138" y="47911"/>
                  <a:pt x="28067" y="47726"/>
                </a:cubicBezTo>
                <a:cubicBezTo>
                  <a:pt x="28138" y="47691"/>
                  <a:pt x="28208" y="47691"/>
                  <a:pt x="28287" y="47691"/>
                </a:cubicBezTo>
                <a:close/>
                <a:moveTo>
                  <a:pt x="13761" y="45745"/>
                </a:moveTo>
                <a:cubicBezTo>
                  <a:pt x="13866" y="46406"/>
                  <a:pt x="13981" y="47066"/>
                  <a:pt x="14086" y="47762"/>
                </a:cubicBezTo>
                <a:cubicBezTo>
                  <a:pt x="14157" y="48202"/>
                  <a:pt x="14236" y="48677"/>
                  <a:pt x="14307" y="49161"/>
                </a:cubicBezTo>
                <a:cubicBezTo>
                  <a:pt x="14016" y="49232"/>
                  <a:pt x="13761" y="49337"/>
                  <a:pt x="13497" y="49417"/>
                </a:cubicBezTo>
                <a:cubicBezTo>
                  <a:pt x="13356" y="48422"/>
                  <a:pt x="13206" y="47436"/>
                  <a:pt x="13056" y="46441"/>
                </a:cubicBezTo>
                <a:cubicBezTo>
                  <a:pt x="13056" y="46256"/>
                  <a:pt x="13021" y="46115"/>
                  <a:pt x="12986" y="45930"/>
                </a:cubicBezTo>
                <a:cubicBezTo>
                  <a:pt x="13241" y="45860"/>
                  <a:pt x="13497" y="45816"/>
                  <a:pt x="13761" y="45745"/>
                </a:cubicBezTo>
                <a:close/>
                <a:moveTo>
                  <a:pt x="27988" y="47726"/>
                </a:moveTo>
                <a:cubicBezTo>
                  <a:pt x="28102" y="47911"/>
                  <a:pt x="28208" y="48131"/>
                  <a:pt x="28322" y="48351"/>
                </a:cubicBezTo>
                <a:cubicBezTo>
                  <a:pt x="28507" y="48642"/>
                  <a:pt x="28683" y="48976"/>
                  <a:pt x="28833" y="49302"/>
                </a:cubicBezTo>
                <a:cubicBezTo>
                  <a:pt x="28727" y="49381"/>
                  <a:pt x="28578" y="49417"/>
                  <a:pt x="28463" y="49487"/>
                </a:cubicBezTo>
                <a:cubicBezTo>
                  <a:pt x="28322" y="49117"/>
                  <a:pt x="28138" y="48792"/>
                  <a:pt x="27988" y="48457"/>
                </a:cubicBezTo>
                <a:cubicBezTo>
                  <a:pt x="27882" y="48237"/>
                  <a:pt x="27733" y="47982"/>
                  <a:pt x="27627" y="47762"/>
                </a:cubicBezTo>
                <a:cubicBezTo>
                  <a:pt x="27733" y="47762"/>
                  <a:pt x="27803" y="47726"/>
                  <a:pt x="27917" y="47726"/>
                </a:cubicBezTo>
                <a:close/>
                <a:moveTo>
                  <a:pt x="32205" y="48167"/>
                </a:moveTo>
                <a:cubicBezTo>
                  <a:pt x="32469" y="48501"/>
                  <a:pt x="32760" y="48827"/>
                  <a:pt x="32980" y="49197"/>
                </a:cubicBezTo>
                <a:cubicBezTo>
                  <a:pt x="32610" y="49302"/>
                  <a:pt x="32284" y="49417"/>
                  <a:pt x="31914" y="49558"/>
                </a:cubicBezTo>
                <a:cubicBezTo>
                  <a:pt x="31694" y="49232"/>
                  <a:pt x="31439" y="48862"/>
                  <a:pt x="31149" y="48501"/>
                </a:cubicBezTo>
                <a:cubicBezTo>
                  <a:pt x="31474" y="48387"/>
                  <a:pt x="31844" y="48281"/>
                  <a:pt x="32205" y="48167"/>
                </a:cubicBezTo>
                <a:close/>
                <a:moveTo>
                  <a:pt x="21790" y="46696"/>
                </a:moveTo>
                <a:cubicBezTo>
                  <a:pt x="21975" y="47251"/>
                  <a:pt x="22124" y="47726"/>
                  <a:pt x="22265" y="48237"/>
                </a:cubicBezTo>
                <a:cubicBezTo>
                  <a:pt x="22380" y="48607"/>
                  <a:pt x="22450" y="48941"/>
                  <a:pt x="22565" y="49302"/>
                </a:cubicBezTo>
                <a:cubicBezTo>
                  <a:pt x="22301" y="49417"/>
                  <a:pt x="22045" y="49522"/>
                  <a:pt x="21755" y="49637"/>
                </a:cubicBezTo>
                <a:cubicBezTo>
                  <a:pt x="21684" y="49381"/>
                  <a:pt x="21605" y="49117"/>
                  <a:pt x="21535" y="48862"/>
                </a:cubicBezTo>
                <a:cubicBezTo>
                  <a:pt x="21385" y="48237"/>
                  <a:pt x="21200" y="47621"/>
                  <a:pt x="21024" y="46996"/>
                </a:cubicBezTo>
                <a:cubicBezTo>
                  <a:pt x="21279" y="46916"/>
                  <a:pt x="21535" y="46811"/>
                  <a:pt x="21755" y="46740"/>
                </a:cubicBezTo>
                <a:cubicBezTo>
                  <a:pt x="21790" y="46740"/>
                  <a:pt x="21790" y="46740"/>
                  <a:pt x="21790" y="46696"/>
                </a:cubicBezTo>
                <a:close/>
                <a:moveTo>
                  <a:pt x="37311" y="48096"/>
                </a:moveTo>
                <a:cubicBezTo>
                  <a:pt x="37637" y="48501"/>
                  <a:pt x="37928" y="48897"/>
                  <a:pt x="38192" y="49302"/>
                </a:cubicBezTo>
                <a:cubicBezTo>
                  <a:pt x="37672" y="49417"/>
                  <a:pt x="37162" y="49522"/>
                  <a:pt x="36651" y="49637"/>
                </a:cubicBezTo>
                <a:cubicBezTo>
                  <a:pt x="36431" y="49232"/>
                  <a:pt x="36167" y="48862"/>
                  <a:pt x="35841" y="48457"/>
                </a:cubicBezTo>
                <a:cubicBezTo>
                  <a:pt x="36316" y="48351"/>
                  <a:pt x="36827" y="48202"/>
                  <a:pt x="37311" y="48096"/>
                </a:cubicBezTo>
                <a:close/>
                <a:moveTo>
                  <a:pt x="12951" y="45930"/>
                </a:moveTo>
                <a:cubicBezTo>
                  <a:pt x="12986" y="46115"/>
                  <a:pt x="12986" y="46300"/>
                  <a:pt x="13021" y="46441"/>
                </a:cubicBezTo>
                <a:cubicBezTo>
                  <a:pt x="13171" y="47436"/>
                  <a:pt x="13320" y="48422"/>
                  <a:pt x="13461" y="49417"/>
                </a:cubicBezTo>
                <a:cubicBezTo>
                  <a:pt x="13171" y="49522"/>
                  <a:pt x="12916" y="49602"/>
                  <a:pt x="12660" y="49672"/>
                </a:cubicBezTo>
                <a:cubicBezTo>
                  <a:pt x="12511" y="48501"/>
                  <a:pt x="12326" y="47357"/>
                  <a:pt x="12176" y="46221"/>
                </a:cubicBezTo>
                <a:lnTo>
                  <a:pt x="12176" y="46115"/>
                </a:lnTo>
                <a:cubicBezTo>
                  <a:pt x="12440" y="46080"/>
                  <a:pt x="12695" y="46001"/>
                  <a:pt x="12951" y="45930"/>
                </a:cubicBezTo>
                <a:close/>
                <a:moveTo>
                  <a:pt x="27583" y="47762"/>
                </a:moveTo>
                <a:cubicBezTo>
                  <a:pt x="27697" y="48017"/>
                  <a:pt x="27803" y="48237"/>
                  <a:pt x="27917" y="48501"/>
                </a:cubicBezTo>
                <a:cubicBezTo>
                  <a:pt x="28102" y="48827"/>
                  <a:pt x="28243" y="49161"/>
                  <a:pt x="28428" y="49487"/>
                </a:cubicBezTo>
                <a:cubicBezTo>
                  <a:pt x="28287" y="49558"/>
                  <a:pt x="28173" y="49602"/>
                  <a:pt x="28023" y="49672"/>
                </a:cubicBezTo>
                <a:cubicBezTo>
                  <a:pt x="27847" y="49232"/>
                  <a:pt x="27662" y="48827"/>
                  <a:pt x="27477" y="48387"/>
                </a:cubicBezTo>
                <a:cubicBezTo>
                  <a:pt x="27363" y="48202"/>
                  <a:pt x="27292" y="48017"/>
                  <a:pt x="27222" y="47841"/>
                </a:cubicBezTo>
                <a:cubicBezTo>
                  <a:pt x="27328" y="47797"/>
                  <a:pt x="27442" y="47797"/>
                  <a:pt x="27583" y="47762"/>
                </a:cubicBezTo>
                <a:close/>
                <a:moveTo>
                  <a:pt x="27143" y="47841"/>
                </a:moveTo>
                <a:cubicBezTo>
                  <a:pt x="27257" y="48017"/>
                  <a:pt x="27328" y="48202"/>
                  <a:pt x="27407" y="48387"/>
                </a:cubicBezTo>
                <a:cubicBezTo>
                  <a:pt x="27627" y="48827"/>
                  <a:pt x="27803" y="49267"/>
                  <a:pt x="27988" y="49672"/>
                </a:cubicBezTo>
                <a:cubicBezTo>
                  <a:pt x="27847" y="49742"/>
                  <a:pt x="27733" y="49822"/>
                  <a:pt x="27583" y="49892"/>
                </a:cubicBezTo>
                <a:cubicBezTo>
                  <a:pt x="27407" y="49452"/>
                  <a:pt x="27222" y="49047"/>
                  <a:pt x="27037" y="48607"/>
                </a:cubicBezTo>
                <a:cubicBezTo>
                  <a:pt x="26967" y="48387"/>
                  <a:pt x="26852" y="48131"/>
                  <a:pt x="26747" y="47911"/>
                </a:cubicBezTo>
                <a:cubicBezTo>
                  <a:pt x="26887" y="47876"/>
                  <a:pt x="27037" y="47876"/>
                  <a:pt x="27143" y="47841"/>
                </a:cubicBezTo>
                <a:close/>
                <a:moveTo>
                  <a:pt x="31104" y="48536"/>
                </a:moveTo>
                <a:cubicBezTo>
                  <a:pt x="31369" y="48897"/>
                  <a:pt x="31624" y="49232"/>
                  <a:pt x="31879" y="49602"/>
                </a:cubicBezTo>
                <a:cubicBezTo>
                  <a:pt x="31659" y="49672"/>
                  <a:pt x="31474" y="49778"/>
                  <a:pt x="31254" y="49892"/>
                </a:cubicBezTo>
                <a:cubicBezTo>
                  <a:pt x="30999" y="49487"/>
                  <a:pt x="30744" y="49117"/>
                  <a:pt x="30444" y="48756"/>
                </a:cubicBezTo>
                <a:cubicBezTo>
                  <a:pt x="30664" y="48677"/>
                  <a:pt x="30884" y="48607"/>
                  <a:pt x="31104" y="48536"/>
                </a:cubicBezTo>
                <a:close/>
                <a:moveTo>
                  <a:pt x="12106" y="46150"/>
                </a:moveTo>
                <a:lnTo>
                  <a:pt x="12106" y="46221"/>
                </a:lnTo>
                <a:cubicBezTo>
                  <a:pt x="12290" y="47357"/>
                  <a:pt x="12440" y="48536"/>
                  <a:pt x="12581" y="49707"/>
                </a:cubicBezTo>
                <a:cubicBezTo>
                  <a:pt x="12326" y="49778"/>
                  <a:pt x="12070" y="49857"/>
                  <a:pt x="11815" y="49927"/>
                </a:cubicBezTo>
                <a:cubicBezTo>
                  <a:pt x="11630" y="48721"/>
                  <a:pt x="11480" y="47506"/>
                  <a:pt x="11340" y="46300"/>
                </a:cubicBezTo>
                <a:cubicBezTo>
                  <a:pt x="11595" y="46256"/>
                  <a:pt x="11850" y="46186"/>
                  <a:pt x="12106" y="46150"/>
                </a:cubicBezTo>
                <a:close/>
                <a:moveTo>
                  <a:pt x="20980" y="47031"/>
                </a:moveTo>
                <a:cubicBezTo>
                  <a:pt x="21130" y="47621"/>
                  <a:pt x="21314" y="48237"/>
                  <a:pt x="21499" y="48862"/>
                </a:cubicBezTo>
                <a:cubicBezTo>
                  <a:pt x="21570" y="49117"/>
                  <a:pt x="21640" y="49381"/>
                  <a:pt x="21719" y="49637"/>
                </a:cubicBezTo>
                <a:cubicBezTo>
                  <a:pt x="21464" y="49742"/>
                  <a:pt x="21165" y="49857"/>
                  <a:pt x="20910" y="49963"/>
                </a:cubicBezTo>
                <a:cubicBezTo>
                  <a:pt x="20804" y="49602"/>
                  <a:pt x="20725" y="49267"/>
                  <a:pt x="20619" y="48897"/>
                </a:cubicBezTo>
                <a:cubicBezTo>
                  <a:pt x="20469" y="48351"/>
                  <a:pt x="20320" y="47797"/>
                  <a:pt x="20179" y="47286"/>
                </a:cubicBezTo>
                <a:cubicBezTo>
                  <a:pt x="20469" y="47216"/>
                  <a:pt x="20725" y="47101"/>
                  <a:pt x="20980" y="47031"/>
                </a:cubicBezTo>
                <a:close/>
                <a:moveTo>
                  <a:pt x="35806" y="48457"/>
                </a:moveTo>
                <a:cubicBezTo>
                  <a:pt x="36096" y="48862"/>
                  <a:pt x="36352" y="49267"/>
                  <a:pt x="36607" y="49672"/>
                </a:cubicBezTo>
                <a:cubicBezTo>
                  <a:pt x="36246" y="49742"/>
                  <a:pt x="35876" y="49857"/>
                  <a:pt x="35471" y="49963"/>
                </a:cubicBezTo>
                <a:cubicBezTo>
                  <a:pt x="35401" y="49963"/>
                  <a:pt x="35286" y="49998"/>
                  <a:pt x="35216" y="50042"/>
                </a:cubicBezTo>
                <a:cubicBezTo>
                  <a:pt x="34996" y="49602"/>
                  <a:pt x="34741" y="49197"/>
                  <a:pt x="34450" y="48827"/>
                </a:cubicBezTo>
                <a:cubicBezTo>
                  <a:pt x="34705" y="48756"/>
                  <a:pt x="34996" y="48677"/>
                  <a:pt x="35251" y="48607"/>
                </a:cubicBezTo>
                <a:lnTo>
                  <a:pt x="35506" y="48536"/>
                </a:lnTo>
                <a:cubicBezTo>
                  <a:pt x="35621" y="48536"/>
                  <a:pt x="35691" y="48501"/>
                  <a:pt x="35806" y="48457"/>
                </a:cubicBezTo>
                <a:close/>
                <a:moveTo>
                  <a:pt x="11260" y="46335"/>
                </a:moveTo>
                <a:cubicBezTo>
                  <a:pt x="11445" y="47506"/>
                  <a:pt x="11595" y="48721"/>
                  <a:pt x="11736" y="49927"/>
                </a:cubicBezTo>
                <a:cubicBezTo>
                  <a:pt x="11480" y="49998"/>
                  <a:pt x="11190" y="50077"/>
                  <a:pt x="10935" y="50147"/>
                </a:cubicBezTo>
                <a:cubicBezTo>
                  <a:pt x="10785" y="48941"/>
                  <a:pt x="10635" y="47726"/>
                  <a:pt x="10494" y="46555"/>
                </a:cubicBezTo>
                <a:lnTo>
                  <a:pt x="10494" y="46476"/>
                </a:lnTo>
                <a:cubicBezTo>
                  <a:pt x="10750" y="46441"/>
                  <a:pt x="11005" y="46371"/>
                  <a:pt x="11260" y="46335"/>
                </a:cubicBezTo>
                <a:close/>
                <a:moveTo>
                  <a:pt x="26703" y="47946"/>
                </a:moveTo>
                <a:cubicBezTo>
                  <a:pt x="26782" y="48167"/>
                  <a:pt x="26887" y="48387"/>
                  <a:pt x="27002" y="48607"/>
                </a:cubicBezTo>
                <a:cubicBezTo>
                  <a:pt x="27187" y="49047"/>
                  <a:pt x="27363" y="49487"/>
                  <a:pt x="27548" y="49892"/>
                </a:cubicBezTo>
                <a:cubicBezTo>
                  <a:pt x="27363" y="49963"/>
                  <a:pt x="27222" y="50042"/>
                  <a:pt x="27072" y="50147"/>
                </a:cubicBezTo>
                <a:cubicBezTo>
                  <a:pt x="26852" y="49602"/>
                  <a:pt x="26632" y="49082"/>
                  <a:pt x="26447" y="48571"/>
                </a:cubicBezTo>
                <a:cubicBezTo>
                  <a:pt x="26377" y="48387"/>
                  <a:pt x="26306" y="48202"/>
                  <a:pt x="26227" y="48061"/>
                </a:cubicBezTo>
                <a:cubicBezTo>
                  <a:pt x="26377" y="47982"/>
                  <a:pt x="26526" y="47946"/>
                  <a:pt x="26703" y="47946"/>
                </a:cubicBezTo>
                <a:close/>
                <a:moveTo>
                  <a:pt x="30374" y="48756"/>
                </a:moveTo>
                <a:cubicBezTo>
                  <a:pt x="30664" y="49161"/>
                  <a:pt x="30964" y="49522"/>
                  <a:pt x="31219" y="49892"/>
                </a:cubicBezTo>
                <a:cubicBezTo>
                  <a:pt x="31069" y="49998"/>
                  <a:pt x="30884" y="50077"/>
                  <a:pt x="30744" y="50183"/>
                </a:cubicBezTo>
                <a:cubicBezTo>
                  <a:pt x="30488" y="49742"/>
                  <a:pt x="30189" y="49337"/>
                  <a:pt x="29898" y="48941"/>
                </a:cubicBezTo>
                <a:cubicBezTo>
                  <a:pt x="30048" y="48897"/>
                  <a:pt x="30224" y="48827"/>
                  <a:pt x="30374" y="48756"/>
                </a:cubicBezTo>
                <a:close/>
                <a:moveTo>
                  <a:pt x="20144" y="47286"/>
                </a:moveTo>
                <a:cubicBezTo>
                  <a:pt x="20284" y="47841"/>
                  <a:pt x="20434" y="48387"/>
                  <a:pt x="20584" y="48897"/>
                </a:cubicBezTo>
                <a:cubicBezTo>
                  <a:pt x="20654" y="49267"/>
                  <a:pt x="20760" y="49637"/>
                  <a:pt x="20839" y="49998"/>
                </a:cubicBezTo>
                <a:cubicBezTo>
                  <a:pt x="20760" y="49998"/>
                  <a:pt x="20689" y="50042"/>
                  <a:pt x="20619" y="50077"/>
                </a:cubicBezTo>
                <a:cubicBezTo>
                  <a:pt x="20505" y="50112"/>
                  <a:pt x="20364" y="50183"/>
                  <a:pt x="20249" y="50218"/>
                </a:cubicBezTo>
                <a:cubicBezTo>
                  <a:pt x="20144" y="49892"/>
                  <a:pt x="20064" y="49558"/>
                  <a:pt x="19994" y="49232"/>
                </a:cubicBezTo>
                <a:cubicBezTo>
                  <a:pt x="19844" y="48642"/>
                  <a:pt x="19703" y="48061"/>
                  <a:pt x="19554" y="47471"/>
                </a:cubicBezTo>
                <a:cubicBezTo>
                  <a:pt x="19659" y="47436"/>
                  <a:pt x="19739" y="47401"/>
                  <a:pt x="19844" y="47401"/>
                </a:cubicBezTo>
                <a:cubicBezTo>
                  <a:pt x="19959" y="47357"/>
                  <a:pt x="20029" y="47321"/>
                  <a:pt x="20144" y="47286"/>
                </a:cubicBezTo>
                <a:close/>
                <a:moveTo>
                  <a:pt x="43737" y="48688"/>
                </a:moveTo>
                <a:cubicBezTo>
                  <a:pt x="44011" y="48688"/>
                  <a:pt x="44275" y="48699"/>
                  <a:pt x="44531" y="48721"/>
                </a:cubicBezTo>
                <a:cubicBezTo>
                  <a:pt x="44900" y="49197"/>
                  <a:pt x="45235" y="49707"/>
                  <a:pt x="45525" y="50262"/>
                </a:cubicBezTo>
                <a:cubicBezTo>
                  <a:pt x="44971" y="50218"/>
                  <a:pt x="44390" y="50218"/>
                  <a:pt x="43800" y="50218"/>
                </a:cubicBezTo>
                <a:cubicBezTo>
                  <a:pt x="43544" y="49707"/>
                  <a:pt x="43254" y="49197"/>
                  <a:pt x="42884" y="48721"/>
                </a:cubicBezTo>
                <a:cubicBezTo>
                  <a:pt x="43179" y="48699"/>
                  <a:pt x="43463" y="48688"/>
                  <a:pt x="43737" y="48688"/>
                </a:cubicBezTo>
                <a:close/>
                <a:moveTo>
                  <a:pt x="42814" y="48721"/>
                </a:moveTo>
                <a:cubicBezTo>
                  <a:pt x="43175" y="49197"/>
                  <a:pt x="43474" y="49707"/>
                  <a:pt x="43729" y="50218"/>
                </a:cubicBezTo>
                <a:cubicBezTo>
                  <a:pt x="43210" y="50218"/>
                  <a:pt x="42664" y="50262"/>
                  <a:pt x="42109" y="50297"/>
                </a:cubicBezTo>
                <a:cubicBezTo>
                  <a:pt x="41854" y="49778"/>
                  <a:pt x="41564" y="49302"/>
                  <a:pt x="41229" y="48862"/>
                </a:cubicBezTo>
                <a:cubicBezTo>
                  <a:pt x="41784" y="48792"/>
                  <a:pt x="42294" y="48756"/>
                  <a:pt x="42814" y="48721"/>
                </a:cubicBezTo>
                <a:close/>
                <a:moveTo>
                  <a:pt x="10415" y="46476"/>
                </a:moveTo>
                <a:cubicBezTo>
                  <a:pt x="10459" y="46520"/>
                  <a:pt x="10459" y="46520"/>
                  <a:pt x="10459" y="46555"/>
                </a:cubicBezTo>
                <a:cubicBezTo>
                  <a:pt x="10600" y="47726"/>
                  <a:pt x="10750" y="48941"/>
                  <a:pt x="10855" y="50183"/>
                </a:cubicBezTo>
                <a:cubicBezTo>
                  <a:pt x="10600" y="50218"/>
                  <a:pt x="10345" y="50297"/>
                  <a:pt x="10054" y="50367"/>
                </a:cubicBezTo>
                <a:cubicBezTo>
                  <a:pt x="9975" y="49417"/>
                  <a:pt x="9869" y="48501"/>
                  <a:pt x="9755" y="47577"/>
                </a:cubicBezTo>
                <a:cubicBezTo>
                  <a:pt x="9720" y="47286"/>
                  <a:pt x="9684" y="46960"/>
                  <a:pt x="9649" y="46626"/>
                </a:cubicBezTo>
                <a:cubicBezTo>
                  <a:pt x="9684" y="46591"/>
                  <a:pt x="9755" y="46591"/>
                  <a:pt x="9799" y="46591"/>
                </a:cubicBezTo>
                <a:cubicBezTo>
                  <a:pt x="10019" y="46555"/>
                  <a:pt x="10239" y="46520"/>
                  <a:pt x="10415" y="46476"/>
                </a:cubicBezTo>
                <a:close/>
                <a:moveTo>
                  <a:pt x="26157" y="48061"/>
                </a:moveTo>
                <a:cubicBezTo>
                  <a:pt x="26227" y="48237"/>
                  <a:pt x="26306" y="48387"/>
                  <a:pt x="26377" y="48571"/>
                </a:cubicBezTo>
                <a:cubicBezTo>
                  <a:pt x="26597" y="49082"/>
                  <a:pt x="26817" y="49637"/>
                  <a:pt x="27002" y="50147"/>
                </a:cubicBezTo>
                <a:cubicBezTo>
                  <a:pt x="26852" y="50262"/>
                  <a:pt x="26667" y="50332"/>
                  <a:pt x="26526" y="50403"/>
                </a:cubicBezTo>
                <a:cubicBezTo>
                  <a:pt x="26262" y="49672"/>
                  <a:pt x="25972" y="48941"/>
                  <a:pt x="25716" y="48202"/>
                </a:cubicBezTo>
                <a:cubicBezTo>
                  <a:pt x="25866" y="48131"/>
                  <a:pt x="26007" y="48096"/>
                  <a:pt x="26157" y="48061"/>
                </a:cubicBezTo>
                <a:close/>
                <a:moveTo>
                  <a:pt x="34371" y="48827"/>
                </a:moveTo>
                <a:cubicBezTo>
                  <a:pt x="34670" y="49232"/>
                  <a:pt x="34925" y="49637"/>
                  <a:pt x="35146" y="50042"/>
                </a:cubicBezTo>
                <a:cubicBezTo>
                  <a:pt x="34705" y="50147"/>
                  <a:pt x="34230" y="50297"/>
                  <a:pt x="33825" y="50438"/>
                </a:cubicBezTo>
                <a:cubicBezTo>
                  <a:pt x="33605" y="50042"/>
                  <a:pt x="33349" y="49637"/>
                  <a:pt x="33050" y="49197"/>
                </a:cubicBezTo>
                <a:cubicBezTo>
                  <a:pt x="33490" y="49082"/>
                  <a:pt x="33931" y="48941"/>
                  <a:pt x="34371" y="48827"/>
                </a:cubicBezTo>
                <a:close/>
                <a:moveTo>
                  <a:pt x="41159" y="48862"/>
                </a:moveTo>
                <a:cubicBezTo>
                  <a:pt x="41493" y="49302"/>
                  <a:pt x="41819" y="49778"/>
                  <a:pt x="42074" y="50297"/>
                </a:cubicBezTo>
                <a:cubicBezTo>
                  <a:pt x="41599" y="50332"/>
                  <a:pt x="41123" y="50403"/>
                  <a:pt x="40648" y="50438"/>
                </a:cubicBezTo>
                <a:cubicBezTo>
                  <a:pt x="40393" y="49963"/>
                  <a:pt x="40129" y="49487"/>
                  <a:pt x="39838" y="49047"/>
                </a:cubicBezTo>
                <a:cubicBezTo>
                  <a:pt x="40278" y="48976"/>
                  <a:pt x="40718" y="48897"/>
                  <a:pt x="41159" y="48862"/>
                </a:cubicBezTo>
                <a:close/>
                <a:moveTo>
                  <a:pt x="44610" y="48721"/>
                </a:moveTo>
                <a:lnTo>
                  <a:pt x="44610" y="48721"/>
                </a:lnTo>
                <a:cubicBezTo>
                  <a:pt x="45120" y="48756"/>
                  <a:pt x="45596" y="48792"/>
                  <a:pt x="46036" y="48862"/>
                </a:cubicBezTo>
                <a:cubicBezTo>
                  <a:pt x="46441" y="49381"/>
                  <a:pt x="46776" y="49892"/>
                  <a:pt x="47066" y="50438"/>
                </a:cubicBezTo>
                <a:cubicBezTo>
                  <a:pt x="46591" y="50367"/>
                  <a:pt x="46115" y="50332"/>
                  <a:pt x="45596" y="50262"/>
                </a:cubicBezTo>
                <a:cubicBezTo>
                  <a:pt x="45305" y="49707"/>
                  <a:pt x="44971" y="49197"/>
                  <a:pt x="44610" y="48721"/>
                </a:cubicBezTo>
                <a:close/>
                <a:moveTo>
                  <a:pt x="9614" y="46626"/>
                </a:moveTo>
                <a:cubicBezTo>
                  <a:pt x="9614" y="46960"/>
                  <a:pt x="9649" y="47286"/>
                  <a:pt x="9684" y="47621"/>
                </a:cubicBezTo>
                <a:cubicBezTo>
                  <a:pt x="9799" y="48501"/>
                  <a:pt x="9905" y="49452"/>
                  <a:pt x="10019" y="50367"/>
                </a:cubicBezTo>
                <a:cubicBezTo>
                  <a:pt x="9720" y="50403"/>
                  <a:pt x="9464" y="50482"/>
                  <a:pt x="9209" y="50517"/>
                </a:cubicBezTo>
                <a:cubicBezTo>
                  <a:pt x="9059" y="49232"/>
                  <a:pt x="8919" y="47946"/>
                  <a:pt x="8804" y="46696"/>
                </a:cubicBezTo>
                <a:cubicBezTo>
                  <a:pt x="9059" y="46696"/>
                  <a:pt x="9315" y="46661"/>
                  <a:pt x="9614" y="46626"/>
                </a:cubicBezTo>
                <a:close/>
                <a:moveTo>
                  <a:pt x="19518" y="47471"/>
                </a:moveTo>
                <a:cubicBezTo>
                  <a:pt x="19659" y="48096"/>
                  <a:pt x="19809" y="48677"/>
                  <a:pt x="19923" y="49232"/>
                </a:cubicBezTo>
                <a:cubicBezTo>
                  <a:pt x="20029" y="49558"/>
                  <a:pt x="20100" y="49892"/>
                  <a:pt x="20179" y="50218"/>
                </a:cubicBezTo>
                <a:cubicBezTo>
                  <a:pt x="19959" y="50332"/>
                  <a:pt x="19703" y="50438"/>
                  <a:pt x="19483" y="50552"/>
                </a:cubicBezTo>
                <a:cubicBezTo>
                  <a:pt x="19369" y="50112"/>
                  <a:pt x="19298" y="49707"/>
                  <a:pt x="19184" y="49302"/>
                </a:cubicBezTo>
                <a:cubicBezTo>
                  <a:pt x="19078" y="48756"/>
                  <a:pt x="18929" y="48237"/>
                  <a:pt x="18823" y="47691"/>
                </a:cubicBezTo>
                <a:cubicBezTo>
                  <a:pt x="19043" y="47621"/>
                  <a:pt x="19263" y="47541"/>
                  <a:pt x="19518" y="47471"/>
                </a:cubicBezTo>
                <a:close/>
                <a:moveTo>
                  <a:pt x="29863" y="48976"/>
                </a:moveTo>
                <a:cubicBezTo>
                  <a:pt x="30154" y="49381"/>
                  <a:pt x="30409" y="49778"/>
                  <a:pt x="30664" y="50218"/>
                </a:cubicBezTo>
                <a:cubicBezTo>
                  <a:pt x="30488" y="50332"/>
                  <a:pt x="30303" y="50438"/>
                  <a:pt x="30154" y="50588"/>
                </a:cubicBezTo>
                <a:cubicBezTo>
                  <a:pt x="29863" y="50112"/>
                  <a:pt x="29608" y="49637"/>
                  <a:pt x="29308" y="49197"/>
                </a:cubicBezTo>
                <a:cubicBezTo>
                  <a:pt x="29493" y="49117"/>
                  <a:pt x="29678" y="49047"/>
                  <a:pt x="29863" y="48976"/>
                </a:cubicBezTo>
                <a:close/>
                <a:moveTo>
                  <a:pt x="8734" y="46696"/>
                </a:moveTo>
                <a:cubicBezTo>
                  <a:pt x="8875" y="47982"/>
                  <a:pt x="8989" y="49232"/>
                  <a:pt x="9139" y="50517"/>
                </a:cubicBezTo>
                <a:cubicBezTo>
                  <a:pt x="8875" y="50552"/>
                  <a:pt x="8584" y="50588"/>
                  <a:pt x="8329" y="50623"/>
                </a:cubicBezTo>
                <a:cubicBezTo>
                  <a:pt x="8214" y="49337"/>
                  <a:pt x="8109" y="48061"/>
                  <a:pt x="7959" y="46775"/>
                </a:cubicBezTo>
                <a:cubicBezTo>
                  <a:pt x="8214" y="46775"/>
                  <a:pt x="8478" y="46740"/>
                  <a:pt x="8734" y="46696"/>
                </a:cubicBezTo>
                <a:close/>
                <a:moveTo>
                  <a:pt x="39768" y="49047"/>
                </a:moveTo>
                <a:cubicBezTo>
                  <a:pt x="40058" y="49487"/>
                  <a:pt x="40349" y="49963"/>
                  <a:pt x="40569" y="50482"/>
                </a:cubicBezTo>
                <a:cubicBezTo>
                  <a:pt x="40058" y="50552"/>
                  <a:pt x="39547" y="50623"/>
                  <a:pt x="38993" y="50702"/>
                </a:cubicBezTo>
                <a:cubicBezTo>
                  <a:pt x="38773" y="50218"/>
                  <a:pt x="38553" y="49778"/>
                  <a:pt x="38262" y="49337"/>
                </a:cubicBezTo>
                <a:cubicBezTo>
                  <a:pt x="38773" y="49232"/>
                  <a:pt x="39292" y="49117"/>
                  <a:pt x="39768" y="49047"/>
                </a:cubicBezTo>
                <a:close/>
                <a:moveTo>
                  <a:pt x="46115" y="48862"/>
                </a:moveTo>
                <a:lnTo>
                  <a:pt x="46115" y="48862"/>
                </a:lnTo>
                <a:cubicBezTo>
                  <a:pt x="46441" y="48941"/>
                  <a:pt x="46776" y="49012"/>
                  <a:pt x="47101" y="49082"/>
                </a:cubicBezTo>
                <a:cubicBezTo>
                  <a:pt x="47506" y="49602"/>
                  <a:pt x="47876" y="50112"/>
                  <a:pt x="48202" y="50702"/>
                </a:cubicBezTo>
                <a:cubicBezTo>
                  <a:pt x="47832" y="50623"/>
                  <a:pt x="47506" y="50552"/>
                  <a:pt x="47136" y="50482"/>
                </a:cubicBezTo>
                <a:cubicBezTo>
                  <a:pt x="46916" y="50077"/>
                  <a:pt x="46661" y="49637"/>
                  <a:pt x="46406" y="49267"/>
                </a:cubicBezTo>
                <a:cubicBezTo>
                  <a:pt x="46291" y="49117"/>
                  <a:pt x="46221" y="49012"/>
                  <a:pt x="46115" y="48862"/>
                </a:cubicBezTo>
                <a:close/>
                <a:moveTo>
                  <a:pt x="7924" y="46775"/>
                </a:moveTo>
                <a:cubicBezTo>
                  <a:pt x="8038" y="48061"/>
                  <a:pt x="8144" y="49337"/>
                  <a:pt x="8293" y="50623"/>
                </a:cubicBezTo>
                <a:cubicBezTo>
                  <a:pt x="7994" y="50658"/>
                  <a:pt x="7739" y="50702"/>
                  <a:pt x="7448" y="50737"/>
                </a:cubicBezTo>
                <a:cubicBezTo>
                  <a:pt x="7334" y="49452"/>
                  <a:pt x="7228" y="48167"/>
                  <a:pt x="7114" y="46916"/>
                </a:cubicBezTo>
                <a:lnTo>
                  <a:pt x="7114" y="46811"/>
                </a:lnTo>
                <a:cubicBezTo>
                  <a:pt x="7378" y="46811"/>
                  <a:pt x="7633" y="46775"/>
                  <a:pt x="7924" y="46775"/>
                </a:cubicBezTo>
                <a:close/>
                <a:moveTo>
                  <a:pt x="25646" y="48202"/>
                </a:moveTo>
                <a:cubicBezTo>
                  <a:pt x="25937" y="48941"/>
                  <a:pt x="26192" y="49707"/>
                  <a:pt x="26447" y="50438"/>
                </a:cubicBezTo>
                <a:cubicBezTo>
                  <a:pt x="26262" y="50552"/>
                  <a:pt x="26086" y="50623"/>
                  <a:pt x="25866" y="50737"/>
                </a:cubicBezTo>
                <a:cubicBezTo>
                  <a:pt x="25602" y="49927"/>
                  <a:pt x="25347" y="49161"/>
                  <a:pt x="25091" y="48387"/>
                </a:cubicBezTo>
                <a:cubicBezTo>
                  <a:pt x="25276" y="48316"/>
                  <a:pt x="25461" y="48281"/>
                  <a:pt x="25646" y="48202"/>
                </a:cubicBezTo>
                <a:close/>
                <a:moveTo>
                  <a:pt x="7043" y="46811"/>
                </a:moveTo>
                <a:cubicBezTo>
                  <a:pt x="7078" y="46846"/>
                  <a:pt x="7078" y="46881"/>
                  <a:pt x="7078" y="46960"/>
                </a:cubicBezTo>
                <a:cubicBezTo>
                  <a:pt x="7193" y="48202"/>
                  <a:pt x="7299" y="49452"/>
                  <a:pt x="7413" y="50737"/>
                </a:cubicBezTo>
                <a:cubicBezTo>
                  <a:pt x="7114" y="50772"/>
                  <a:pt x="6823" y="50772"/>
                  <a:pt x="6568" y="50808"/>
                </a:cubicBezTo>
                <a:cubicBezTo>
                  <a:pt x="6453" y="49487"/>
                  <a:pt x="6383" y="48131"/>
                  <a:pt x="6277" y="46811"/>
                </a:cubicBezTo>
                <a:close/>
                <a:moveTo>
                  <a:pt x="115" y="46406"/>
                </a:moveTo>
                <a:lnTo>
                  <a:pt x="115" y="46406"/>
                </a:lnTo>
                <a:cubicBezTo>
                  <a:pt x="405" y="46441"/>
                  <a:pt x="660" y="46476"/>
                  <a:pt x="951" y="46476"/>
                </a:cubicBezTo>
                <a:cubicBezTo>
                  <a:pt x="951" y="47946"/>
                  <a:pt x="995" y="49417"/>
                  <a:pt x="1030" y="50843"/>
                </a:cubicBezTo>
                <a:lnTo>
                  <a:pt x="255" y="50843"/>
                </a:lnTo>
                <a:cubicBezTo>
                  <a:pt x="220" y="50843"/>
                  <a:pt x="185" y="50808"/>
                  <a:pt x="150" y="50808"/>
                </a:cubicBezTo>
                <a:cubicBezTo>
                  <a:pt x="150" y="49381"/>
                  <a:pt x="150" y="47911"/>
                  <a:pt x="115" y="46406"/>
                </a:cubicBezTo>
                <a:close/>
                <a:moveTo>
                  <a:pt x="5397" y="46775"/>
                </a:moveTo>
                <a:cubicBezTo>
                  <a:pt x="5687" y="46811"/>
                  <a:pt x="5943" y="46811"/>
                  <a:pt x="6233" y="46811"/>
                </a:cubicBezTo>
                <a:cubicBezTo>
                  <a:pt x="6313" y="48167"/>
                  <a:pt x="6383" y="49487"/>
                  <a:pt x="6497" y="50808"/>
                </a:cubicBezTo>
                <a:cubicBezTo>
                  <a:pt x="6198" y="50808"/>
                  <a:pt x="5943" y="50843"/>
                  <a:pt x="5652" y="50843"/>
                </a:cubicBezTo>
                <a:cubicBezTo>
                  <a:pt x="5573" y="49487"/>
                  <a:pt x="5467" y="48131"/>
                  <a:pt x="5397" y="46775"/>
                </a:cubicBezTo>
                <a:close/>
                <a:moveTo>
                  <a:pt x="995" y="46476"/>
                </a:moveTo>
                <a:lnTo>
                  <a:pt x="995" y="46476"/>
                </a:lnTo>
                <a:cubicBezTo>
                  <a:pt x="1285" y="46520"/>
                  <a:pt x="1541" y="46520"/>
                  <a:pt x="1796" y="46555"/>
                </a:cubicBezTo>
                <a:lnTo>
                  <a:pt x="1831" y="46555"/>
                </a:lnTo>
                <a:cubicBezTo>
                  <a:pt x="1875" y="47982"/>
                  <a:pt x="1911" y="49417"/>
                  <a:pt x="1946" y="50878"/>
                </a:cubicBezTo>
                <a:cubicBezTo>
                  <a:pt x="1655" y="50843"/>
                  <a:pt x="1356" y="50843"/>
                  <a:pt x="1065" y="50843"/>
                </a:cubicBezTo>
                <a:cubicBezTo>
                  <a:pt x="1065" y="49417"/>
                  <a:pt x="1030" y="47946"/>
                  <a:pt x="995" y="46476"/>
                </a:cubicBezTo>
                <a:close/>
                <a:moveTo>
                  <a:pt x="1875" y="46555"/>
                </a:moveTo>
                <a:cubicBezTo>
                  <a:pt x="2166" y="46591"/>
                  <a:pt x="2421" y="46591"/>
                  <a:pt x="2712" y="46626"/>
                </a:cubicBezTo>
                <a:cubicBezTo>
                  <a:pt x="2756" y="48061"/>
                  <a:pt x="2791" y="49452"/>
                  <a:pt x="2861" y="50878"/>
                </a:cubicBezTo>
                <a:lnTo>
                  <a:pt x="1981" y="50878"/>
                </a:lnTo>
                <a:cubicBezTo>
                  <a:pt x="1946" y="49417"/>
                  <a:pt x="1911" y="47982"/>
                  <a:pt x="1875" y="46555"/>
                </a:cubicBezTo>
                <a:close/>
                <a:moveTo>
                  <a:pt x="2756" y="46626"/>
                </a:moveTo>
                <a:cubicBezTo>
                  <a:pt x="3046" y="46661"/>
                  <a:pt x="3302" y="46661"/>
                  <a:pt x="3592" y="46696"/>
                </a:cubicBezTo>
                <a:cubicBezTo>
                  <a:pt x="3636" y="48096"/>
                  <a:pt x="3707" y="49487"/>
                  <a:pt x="3777" y="50878"/>
                </a:cubicBezTo>
                <a:lnTo>
                  <a:pt x="2897" y="50878"/>
                </a:lnTo>
                <a:cubicBezTo>
                  <a:pt x="2861" y="49487"/>
                  <a:pt x="2826" y="48061"/>
                  <a:pt x="2756" y="46626"/>
                </a:cubicBezTo>
                <a:close/>
                <a:moveTo>
                  <a:pt x="3636" y="46696"/>
                </a:moveTo>
                <a:cubicBezTo>
                  <a:pt x="3927" y="46696"/>
                  <a:pt x="4182" y="46740"/>
                  <a:pt x="4473" y="46740"/>
                </a:cubicBezTo>
                <a:cubicBezTo>
                  <a:pt x="4552" y="48096"/>
                  <a:pt x="4622" y="49487"/>
                  <a:pt x="4657" y="50878"/>
                </a:cubicBezTo>
                <a:lnTo>
                  <a:pt x="3812" y="50878"/>
                </a:lnTo>
                <a:cubicBezTo>
                  <a:pt x="3777" y="49487"/>
                  <a:pt x="3707" y="48096"/>
                  <a:pt x="3636" y="46696"/>
                </a:cubicBezTo>
                <a:close/>
                <a:moveTo>
                  <a:pt x="4517" y="46740"/>
                </a:moveTo>
                <a:lnTo>
                  <a:pt x="4517" y="46740"/>
                </a:lnTo>
                <a:cubicBezTo>
                  <a:pt x="4807" y="46775"/>
                  <a:pt x="5062" y="46775"/>
                  <a:pt x="5353" y="46775"/>
                </a:cubicBezTo>
                <a:cubicBezTo>
                  <a:pt x="5432" y="48167"/>
                  <a:pt x="5503" y="49522"/>
                  <a:pt x="5573" y="50843"/>
                </a:cubicBezTo>
                <a:cubicBezTo>
                  <a:pt x="5318" y="50843"/>
                  <a:pt x="5027" y="50878"/>
                  <a:pt x="4737" y="50878"/>
                </a:cubicBezTo>
                <a:cubicBezTo>
                  <a:pt x="4657" y="49487"/>
                  <a:pt x="4587" y="48131"/>
                  <a:pt x="4517" y="46740"/>
                </a:cubicBezTo>
                <a:close/>
                <a:moveTo>
                  <a:pt x="18779" y="47691"/>
                </a:moveTo>
                <a:cubicBezTo>
                  <a:pt x="18893" y="48237"/>
                  <a:pt x="18999" y="48792"/>
                  <a:pt x="19114" y="49302"/>
                </a:cubicBezTo>
                <a:cubicBezTo>
                  <a:pt x="19219" y="49707"/>
                  <a:pt x="19334" y="50147"/>
                  <a:pt x="19404" y="50552"/>
                </a:cubicBezTo>
                <a:cubicBezTo>
                  <a:pt x="19219" y="50658"/>
                  <a:pt x="19043" y="50737"/>
                  <a:pt x="18823" y="50808"/>
                </a:cubicBezTo>
                <a:cubicBezTo>
                  <a:pt x="18779" y="50843"/>
                  <a:pt x="18709" y="50878"/>
                  <a:pt x="18638" y="50922"/>
                </a:cubicBezTo>
                <a:cubicBezTo>
                  <a:pt x="18559" y="50552"/>
                  <a:pt x="18488" y="50183"/>
                  <a:pt x="18383" y="49822"/>
                </a:cubicBezTo>
                <a:lnTo>
                  <a:pt x="18198" y="48941"/>
                </a:lnTo>
                <a:cubicBezTo>
                  <a:pt x="18119" y="48607"/>
                  <a:pt x="18048" y="48281"/>
                  <a:pt x="17978" y="47946"/>
                </a:cubicBezTo>
                <a:cubicBezTo>
                  <a:pt x="18233" y="47876"/>
                  <a:pt x="18488" y="47797"/>
                  <a:pt x="18779" y="47691"/>
                </a:cubicBezTo>
                <a:close/>
                <a:moveTo>
                  <a:pt x="33015" y="49232"/>
                </a:moveTo>
                <a:cubicBezTo>
                  <a:pt x="33305" y="49637"/>
                  <a:pt x="33526" y="50042"/>
                  <a:pt x="33746" y="50482"/>
                </a:cubicBezTo>
                <a:cubicBezTo>
                  <a:pt x="33385" y="50588"/>
                  <a:pt x="33015" y="50737"/>
                  <a:pt x="32645" y="50922"/>
                </a:cubicBezTo>
                <a:cubicBezTo>
                  <a:pt x="32469" y="50482"/>
                  <a:pt x="32205" y="50042"/>
                  <a:pt x="31950" y="49637"/>
                </a:cubicBezTo>
                <a:cubicBezTo>
                  <a:pt x="32284" y="49487"/>
                  <a:pt x="32645" y="49337"/>
                  <a:pt x="33015" y="49232"/>
                </a:cubicBezTo>
                <a:close/>
                <a:moveTo>
                  <a:pt x="29238" y="49197"/>
                </a:moveTo>
                <a:cubicBezTo>
                  <a:pt x="29529" y="49672"/>
                  <a:pt x="29828" y="50147"/>
                  <a:pt x="30083" y="50623"/>
                </a:cubicBezTo>
                <a:cubicBezTo>
                  <a:pt x="29969" y="50702"/>
                  <a:pt x="29898" y="50772"/>
                  <a:pt x="29784" y="50878"/>
                </a:cubicBezTo>
                <a:cubicBezTo>
                  <a:pt x="29749" y="50922"/>
                  <a:pt x="29713" y="50922"/>
                  <a:pt x="29678" y="50957"/>
                </a:cubicBezTo>
                <a:cubicBezTo>
                  <a:pt x="29458" y="50438"/>
                  <a:pt x="29203" y="49892"/>
                  <a:pt x="28904" y="49337"/>
                </a:cubicBezTo>
                <a:cubicBezTo>
                  <a:pt x="28983" y="49302"/>
                  <a:pt x="29018" y="49302"/>
                  <a:pt x="29053" y="49267"/>
                </a:cubicBezTo>
                <a:cubicBezTo>
                  <a:pt x="29124" y="49267"/>
                  <a:pt x="29203" y="49232"/>
                  <a:pt x="29238" y="49197"/>
                </a:cubicBezTo>
                <a:close/>
                <a:moveTo>
                  <a:pt x="38227" y="49337"/>
                </a:moveTo>
                <a:cubicBezTo>
                  <a:pt x="38482" y="49778"/>
                  <a:pt x="38738" y="50262"/>
                  <a:pt x="38958" y="50737"/>
                </a:cubicBezTo>
                <a:cubicBezTo>
                  <a:pt x="38447" y="50808"/>
                  <a:pt x="37892" y="50922"/>
                  <a:pt x="37382" y="51063"/>
                </a:cubicBezTo>
                <a:cubicBezTo>
                  <a:pt x="37162" y="50588"/>
                  <a:pt x="36942" y="50147"/>
                  <a:pt x="36686" y="49707"/>
                </a:cubicBezTo>
                <a:cubicBezTo>
                  <a:pt x="37197" y="49558"/>
                  <a:pt x="37707" y="49452"/>
                  <a:pt x="38227" y="49337"/>
                </a:cubicBezTo>
                <a:close/>
                <a:moveTo>
                  <a:pt x="25021" y="48387"/>
                </a:moveTo>
                <a:cubicBezTo>
                  <a:pt x="25311" y="49197"/>
                  <a:pt x="25567" y="49998"/>
                  <a:pt x="25822" y="50772"/>
                </a:cubicBezTo>
                <a:cubicBezTo>
                  <a:pt x="25567" y="50878"/>
                  <a:pt x="25347" y="51028"/>
                  <a:pt x="25091" y="51142"/>
                </a:cubicBezTo>
                <a:cubicBezTo>
                  <a:pt x="24836" y="50332"/>
                  <a:pt x="24581" y="49487"/>
                  <a:pt x="24281" y="48677"/>
                </a:cubicBezTo>
                <a:cubicBezTo>
                  <a:pt x="24546" y="48571"/>
                  <a:pt x="24801" y="48501"/>
                  <a:pt x="25021" y="48387"/>
                </a:cubicBezTo>
                <a:close/>
                <a:moveTo>
                  <a:pt x="31914" y="49637"/>
                </a:moveTo>
                <a:cubicBezTo>
                  <a:pt x="32170" y="50077"/>
                  <a:pt x="32390" y="50517"/>
                  <a:pt x="32610" y="50957"/>
                </a:cubicBezTo>
                <a:cubicBezTo>
                  <a:pt x="32425" y="51028"/>
                  <a:pt x="32205" y="51142"/>
                  <a:pt x="32029" y="51248"/>
                </a:cubicBezTo>
                <a:cubicBezTo>
                  <a:pt x="31809" y="50772"/>
                  <a:pt x="31589" y="50332"/>
                  <a:pt x="31289" y="49927"/>
                </a:cubicBezTo>
                <a:cubicBezTo>
                  <a:pt x="31509" y="49822"/>
                  <a:pt x="31694" y="49742"/>
                  <a:pt x="31914" y="49637"/>
                </a:cubicBezTo>
                <a:close/>
                <a:moveTo>
                  <a:pt x="17943" y="47982"/>
                </a:moveTo>
                <a:cubicBezTo>
                  <a:pt x="18013" y="48316"/>
                  <a:pt x="18083" y="48642"/>
                  <a:pt x="18163" y="48976"/>
                </a:cubicBezTo>
                <a:lnTo>
                  <a:pt x="18339" y="49822"/>
                </a:lnTo>
                <a:cubicBezTo>
                  <a:pt x="18418" y="50183"/>
                  <a:pt x="18488" y="50588"/>
                  <a:pt x="18603" y="50957"/>
                </a:cubicBezTo>
                <a:cubicBezTo>
                  <a:pt x="18304" y="51063"/>
                  <a:pt x="18048" y="51177"/>
                  <a:pt x="17793" y="51283"/>
                </a:cubicBezTo>
                <a:cubicBezTo>
                  <a:pt x="17722" y="50993"/>
                  <a:pt x="17643" y="50702"/>
                  <a:pt x="17608" y="50367"/>
                </a:cubicBezTo>
                <a:cubicBezTo>
                  <a:pt x="17502" y="49822"/>
                  <a:pt x="17353" y="49232"/>
                  <a:pt x="17238" y="48677"/>
                </a:cubicBezTo>
                <a:cubicBezTo>
                  <a:pt x="17203" y="48536"/>
                  <a:pt x="17168" y="48387"/>
                  <a:pt x="17168" y="48237"/>
                </a:cubicBezTo>
                <a:cubicBezTo>
                  <a:pt x="17423" y="48131"/>
                  <a:pt x="17678" y="48061"/>
                  <a:pt x="17943" y="47982"/>
                </a:cubicBezTo>
                <a:close/>
                <a:moveTo>
                  <a:pt x="28868" y="49381"/>
                </a:moveTo>
                <a:cubicBezTo>
                  <a:pt x="29168" y="49927"/>
                  <a:pt x="29423" y="50482"/>
                  <a:pt x="29643" y="50993"/>
                </a:cubicBezTo>
                <a:cubicBezTo>
                  <a:pt x="29493" y="51098"/>
                  <a:pt x="29388" y="51213"/>
                  <a:pt x="29273" y="51318"/>
                </a:cubicBezTo>
                <a:cubicBezTo>
                  <a:pt x="29018" y="50702"/>
                  <a:pt x="28763" y="50112"/>
                  <a:pt x="28507" y="49522"/>
                </a:cubicBezTo>
                <a:cubicBezTo>
                  <a:pt x="28613" y="49452"/>
                  <a:pt x="28763" y="49417"/>
                  <a:pt x="28868" y="49381"/>
                </a:cubicBezTo>
                <a:close/>
                <a:moveTo>
                  <a:pt x="36651" y="49707"/>
                </a:moveTo>
                <a:cubicBezTo>
                  <a:pt x="36906" y="50147"/>
                  <a:pt x="37126" y="50588"/>
                  <a:pt x="37311" y="51063"/>
                </a:cubicBezTo>
                <a:cubicBezTo>
                  <a:pt x="37012" y="51142"/>
                  <a:pt x="36757" y="51177"/>
                  <a:pt x="36466" y="51248"/>
                </a:cubicBezTo>
                <a:cubicBezTo>
                  <a:pt x="36246" y="51318"/>
                  <a:pt x="36026" y="51362"/>
                  <a:pt x="35841" y="51433"/>
                </a:cubicBezTo>
                <a:cubicBezTo>
                  <a:pt x="35656" y="50957"/>
                  <a:pt x="35471" y="50517"/>
                  <a:pt x="35216" y="50077"/>
                </a:cubicBezTo>
                <a:cubicBezTo>
                  <a:pt x="35330" y="50042"/>
                  <a:pt x="35401" y="50042"/>
                  <a:pt x="35506" y="49998"/>
                </a:cubicBezTo>
                <a:cubicBezTo>
                  <a:pt x="35876" y="49892"/>
                  <a:pt x="36246" y="49778"/>
                  <a:pt x="36651" y="49707"/>
                </a:cubicBezTo>
                <a:close/>
                <a:moveTo>
                  <a:pt x="17097" y="48237"/>
                </a:moveTo>
                <a:cubicBezTo>
                  <a:pt x="17133" y="48387"/>
                  <a:pt x="17168" y="48536"/>
                  <a:pt x="17203" y="48677"/>
                </a:cubicBezTo>
                <a:cubicBezTo>
                  <a:pt x="17317" y="49267"/>
                  <a:pt x="17423" y="49822"/>
                  <a:pt x="17538" y="50403"/>
                </a:cubicBezTo>
                <a:cubicBezTo>
                  <a:pt x="17608" y="50702"/>
                  <a:pt x="17678" y="50993"/>
                  <a:pt x="17722" y="51318"/>
                </a:cubicBezTo>
                <a:cubicBezTo>
                  <a:pt x="17538" y="51398"/>
                  <a:pt x="17353" y="51468"/>
                  <a:pt x="17168" y="51538"/>
                </a:cubicBezTo>
                <a:cubicBezTo>
                  <a:pt x="17062" y="51098"/>
                  <a:pt x="16983" y="50623"/>
                  <a:pt x="16913" y="50183"/>
                </a:cubicBezTo>
                <a:cubicBezTo>
                  <a:pt x="16798" y="49602"/>
                  <a:pt x="16692" y="49012"/>
                  <a:pt x="16578" y="48422"/>
                </a:cubicBezTo>
                <a:cubicBezTo>
                  <a:pt x="16763" y="48387"/>
                  <a:pt x="16913" y="48316"/>
                  <a:pt x="17097" y="48237"/>
                </a:cubicBezTo>
                <a:close/>
                <a:moveTo>
                  <a:pt x="24246" y="48677"/>
                </a:moveTo>
                <a:cubicBezTo>
                  <a:pt x="24502" y="49522"/>
                  <a:pt x="24801" y="50332"/>
                  <a:pt x="25056" y="51177"/>
                </a:cubicBezTo>
                <a:cubicBezTo>
                  <a:pt x="24986" y="51213"/>
                  <a:pt x="24942" y="51213"/>
                  <a:pt x="24871" y="51248"/>
                </a:cubicBezTo>
                <a:cubicBezTo>
                  <a:pt x="24686" y="51362"/>
                  <a:pt x="24466" y="51468"/>
                  <a:pt x="24281" y="51582"/>
                </a:cubicBezTo>
                <a:cubicBezTo>
                  <a:pt x="24026" y="50702"/>
                  <a:pt x="23771" y="49857"/>
                  <a:pt x="23515" y="48976"/>
                </a:cubicBezTo>
                <a:cubicBezTo>
                  <a:pt x="23736" y="48862"/>
                  <a:pt x="23991" y="48792"/>
                  <a:pt x="24246" y="48677"/>
                </a:cubicBezTo>
                <a:close/>
                <a:moveTo>
                  <a:pt x="28428" y="49558"/>
                </a:moveTo>
                <a:cubicBezTo>
                  <a:pt x="28727" y="50147"/>
                  <a:pt x="28983" y="50737"/>
                  <a:pt x="29203" y="51362"/>
                </a:cubicBezTo>
                <a:cubicBezTo>
                  <a:pt x="29088" y="51468"/>
                  <a:pt x="28983" y="51538"/>
                  <a:pt x="28833" y="51653"/>
                </a:cubicBezTo>
                <a:cubicBezTo>
                  <a:pt x="28613" y="51028"/>
                  <a:pt x="28358" y="50367"/>
                  <a:pt x="28067" y="49707"/>
                </a:cubicBezTo>
                <a:cubicBezTo>
                  <a:pt x="28173" y="49672"/>
                  <a:pt x="28322" y="49602"/>
                  <a:pt x="28428" y="49558"/>
                </a:cubicBezTo>
                <a:close/>
                <a:moveTo>
                  <a:pt x="31254" y="49963"/>
                </a:moveTo>
                <a:cubicBezTo>
                  <a:pt x="31509" y="50367"/>
                  <a:pt x="31765" y="50808"/>
                  <a:pt x="31985" y="51283"/>
                </a:cubicBezTo>
                <a:cubicBezTo>
                  <a:pt x="31809" y="51398"/>
                  <a:pt x="31624" y="51503"/>
                  <a:pt x="31474" y="51653"/>
                </a:cubicBezTo>
                <a:cubicBezTo>
                  <a:pt x="31254" y="51142"/>
                  <a:pt x="31034" y="50658"/>
                  <a:pt x="30744" y="50218"/>
                </a:cubicBezTo>
                <a:cubicBezTo>
                  <a:pt x="30928" y="50147"/>
                  <a:pt x="31069" y="50042"/>
                  <a:pt x="31254" y="49963"/>
                </a:cubicBezTo>
                <a:close/>
                <a:moveTo>
                  <a:pt x="16543" y="48457"/>
                </a:moveTo>
                <a:cubicBezTo>
                  <a:pt x="16657" y="49047"/>
                  <a:pt x="16728" y="49637"/>
                  <a:pt x="16842" y="50218"/>
                </a:cubicBezTo>
                <a:cubicBezTo>
                  <a:pt x="16948" y="50658"/>
                  <a:pt x="17018" y="51098"/>
                  <a:pt x="17097" y="51582"/>
                </a:cubicBezTo>
                <a:cubicBezTo>
                  <a:pt x="16913" y="51618"/>
                  <a:pt x="16763" y="51688"/>
                  <a:pt x="16578" y="51723"/>
                </a:cubicBezTo>
                <a:cubicBezTo>
                  <a:pt x="16508" y="51318"/>
                  <a:pt x="16437" y="50922"/>
                  <a:pt x="16358" y="50517"/>
                </a:cubicBezTo>
                <a:cubicBezTo>
                  <a:pt x="16252" y="49892"/>
                  <a:pt x="16138" y="49232"/>
                  <a:pt x="16032" y="48607"/>
                </a:cubicBezTo>
                <a:cubicBezTo>
                  <a:pt x="16217" y="48571"/>
                  <a:pt x="16358" y="48501"/>
                  <a:pt x="16543" y="48457"/>
                </a:cubicBezTo>
                <a:close/>
                <a:moveTo>
                  <a:pt x="35181" y="50077"/>
                </a:moveTo>
                <a:cubicBezTo>
                  <a:pt x="35401" y="50517"/>
                  <a:pt x="35621" y="50957"/>
                  <a:pt x="35771" y="51433"/>
                </a:cubicBezTo>
                <a:cubicBezTo>
                  <a:pt x="35286" y="51538"/>
                  <a:pt x="34846" y="51688"/>
                  <a:pt x="34406" y="51873"/>
                </a:cubicBezTo>
                <a:cubicBezTo>
                  <a:pt x="34230" y="51398"/>
                  <a:pt x="34045" y="50957"/>
                  <a:pt x="33825" y="50517"/>
                </a:cubicBezTo>
                <a:cubicBezTo>
                  <a:pt x="34265" y="50367"/>
                  <a:pt x="34705" y="50218"/>
                  <a:pt x="35181" y="50077"/>
                </a:cubicBezTo>
                <a:close/>
                <a:moveTo>
                  <a:pt x="43765" y="50262"/>
                </a:moveTo>
                <a:cubicBezTo>
                  <a:pt x="44020" y="50808"/>
                  <a:pt x="44240" y="51362"/>
                  <a:pt x="44425" y="51908"/>
                </a:cubicBezTo>
                <a:cubicBezTo>
                  <a:pt x="44240" y="51896"/>
                  <a:pt x="44056" y="51893"/>
                  <a:pt x="43873" y="51893"/>
                </a:cubicBezTo>
                <a:cubicBezTo>
                  <a:pt x="43505" y="51893"/>
                  <a:pt x="43139" y="51908"/>
                  <a:pt x="42770" y="51908"/>
                </a:cubicBezTo>
                <a:cubicBezTo>
                  <a:pt x="42629" y="51362"/>
                  <a:pt x="42409" y="50843"/>
                  <a:pt x="42153" y="50367"/>
                </a:cubicBezTo>
                <a:cubicBezTo>
                  <a:pt x="42699" y="50297"/>
                  <a:pt x="43254" y="50297"/>
                  <a:pt x="43765" y="50262"/>
                </a:cubicBezTo>
                <a:close/>
                <a:moveTo>
                  <a:pt x="23445" y="49012"/>
                </a:moveTo>
                <a:cubicBezTo>
                  <a:pt x="23736" y="49892"/>
                  <a:pt x="23991" y="50737"/>
                  <a:pt x="24211" y="51618"/>
                </a:cubicBezTo>
                <a:cubicBezTo>
                  <a:pt x="23956" y="51759"/>
                  <a:pt x="23700" y="51873"/>
                  <a:pt x="23401" y="52023"/>
                </a:cubicBezTo>
                <a:cubicBezTo>
                  <a:pt x="23146" y="51142"/>
                  <a:pt x="22890" y="50218"/>
                  <a:pt x="22635" y="49337"/>
                </a:cubicBezTo>
                <a:cubicBezTo>
                  <a:pt x="22890" y="49232"/>
                  <a:pt x="23181" y="49117"/>
                  <a:pt x="23445" y="49012"/>
                </a:cubicBezTo>
                <a:close/>
                <a:moveTo>
                  <a:pt x="28023" y="49742"/>
                </a:moveTo>
                <a:cubicBezTo>
                  <a:pt x="28287" y="50403"/>
                  <a:pt x="28578" y="51063"/>
                  <a:pt x="28798" y="51688"/>
                </a:cubicBezTo>
                <a:cubicBezTo>
                  <a:pt x="28648" y="51803"/>
                  <a:pt x="28543" y="51908"/>
                  <a:pt x="28393" y="52023"/>
                </a:cubicBezTo>
                <a:cubicBezTo>
                  <a:pt x="28173" y="51318"/>
                  <a:pt x="27882" y="50623"/>
                  <a:pt x="27627" y="49927"/>
                </a:cubicBezTo>
                <a:cubicBezTo>
                  <a:pt x="27733" y="49857"/>
                  <a:pt x="27882" y="49822"/>
                  <a:pt x="28023" y="49742"/>
                </a:cubicBezTo>
                <a:close/>
                <a:moveTo>
                  <a:pt x="42074" y="50367"/>
                </a:moveTo>
                <a:cubicBezTo>
                  <a:pt x="42330" y="50843"/>
                  <a:pt x="42550" y="51362"/>
                  <a:pt x="42735" y="51908"/>
                </a:cubicBezTo>
                <a:cubicBezTo>
                  <a:pt x="42224" y="51943"/>
                  <a:pt x="41713" y="51979"/>
                  <a:pt x="41229" y="52023"/>
                </a:cubicBezTo>
                <a:cubicBezTo>
                  <a:pt x="41053" y="51503"/>
                  <a:pt x="40868" y="50993"/>
                  <a:pt x="40648" y="50517"/>
                </a:cubicBezTo>
                <a:cubicBezTo>
                  <a:pt x="41159" y="50438"/>
                  <a:pt x="41634" y="50403"/>
                  <a:pt x="42074" y="50367"/>
                </a:cubicBezTo>
                <a:close/>
                <a:moveTo>
                  <a:pt x="43835" y="50262"/>
                </a:moveTo>
                <a:cubicBezTo>
                  <a:pt x="44425" y="50262"/>
                  <a:pt x="45015" y="50297"/>
                  <a:pt x="45561" y="50332"/>
                </a:cubicBezTo>
                <a:cubicBezTo>
                  <a:pt x="45816" y="50843"/>
                  <a:pt x="46036" y="51433"/>
                  <a:pt x="46221" y="52023"/>
                </a:cubicBezTo>
                <a:cubicBezTo>
                  <a:pt x="45675" y="51943"/>
                  <a:pt x="45050" y="51908"/>
                  <a:pt x="44460" y="51908"/>
                </a:cubicBezTo>
                <a:cubicBezTo>
                  <a:pt x="44310" y="51362"/>
                  <a:pt x="44090" y="50808"/>
                  <a:pt x="43835" y="50262"/>
                </a:cubicBezTo>
                <a:close/>
                <a:moveTo>
                  <a:pt x="15997" y="48642"/>
                </a:moveTo>
                <a:cubicBezTo>
                  <a:pt x="16103" y="49267"/>
                  <a:pt x="16217" y="49892"/>
                  <a:pt x="16323" y="50517"/>
                </a:cubicBezTo>
                <a:cubicBezTo>
                  <a:pt x="16402" y="50957"/>
                  <a:pt x="16472" y="51362"/>
                  <a:pt x="16508" y="51759"/>
                </a:cubicBezTo>
                <a:cubicBezTo>
                  <a:pt x="16252" y="51838"/>
                  <a:pt x="15962" y="51943"/>
                  <a:pt x="15698" y="52058"/>
                </a:cubicBezTo>
                <a:cubicBezTo>
                  <a:pt x="15627" y="51538"/>
                  <a:pt x="15557" y="51063"/>
                  <a:pt x="15477" y="50588"/>
                </a:cubicBezTo>
                <a:cubicBezTo>
                  <a:pt x="15372" y="50042"/>
                  <a:pt x="15301" y="49452"/>
                  <a:pt x="15187" y="48897"/>
                </a:cubicBezTo>
                <a:cubicBezTo>
                  <a:pt x="15442" y="48827"/>
                  <a:pt x="15698" y="48721"/>
                  <a:pt x="15962" y="48642"/>
                </a:cubicBezTo>
                <a:close/>
                <a:moveTo>
                  <a:pt x="30708" y="50262"/>
                </a:moveTo>
                <a:cubicBezTo>
                  <a:pt x="30964" y="50702"/>
                  <a:pt x="31219" y="51177"/>
                  <a:pt x="31404" y="51688"/>
                </a:cubicBezTo>
                <a:cubicBezTo>
                  <a:pt x="31219" y="51838"/>
                  <a:pt x="31034" y="51979"/>
                  <a:pt x="30849" y="52163"/>
                </a:cubicBezTo>
                <a:cubicBezTo>
                  <a:pt x="30664" y="51618"/>
                  <a:pt x="30409" y="51098"/>
                  <a:pt x="30154" y="50623"/>
                </a:cubicBezTo>
                <a:cubicBezTo>
                  <a:pt x="30339" y="50517"/>
                  <a:pt x="30523" y="50367"/>
                  <a:pt x="30708" y="50262"/>
                </a:cubicBezTo>
                <a:close/>
                <a:moveTo>
                  <a:pt x="40613" y="50517"/>
                </a:moveTo>
                <a:cubicBezTo>
                  <a:pt x="40833" y="50993"/>
                  <a:pt x="41009" y="51503"/>
                  <a:pt x="41159" y="52023"/>
                </a:cubicBezTo>
                <a:cubicBezTo>
                  <a:pt x="40613" y="52093"/>
                  <a:pt x="40058" y="52163"/>
                  <a:pt x="39547" y="52243"/>
                </a:cubicBezTo>
                <a:cubicBezTo>
                  <a:pt x="39398" y="51723"/>
                  <a:pt x="39213" y="51248"/>
                  <a:pt x="39028" y="50772"/>
                </a:cubicBezTo>
                <a:cubicBezTo>
                  <a:pt x="39547" y="50658"/>
                  <a:pt x="40093" y="50588"/>
                  <a:pt x="40613" y="50517"/>
                </a:cubicBezTo>
                <a:close/>
                <a:moveTo>
                  <a:pt x="45631" y="50332"/>
                </a:moveTo>
                <a:cubicBezTo>
                  <a:pt x="46150" y="50367"/>
                  <a:pt x="46626" y="50438"/>
                  <a:pt x="47101" y="50517"/>
                </a:cubicBezTo>
                <a:cubicBezTo>
                  <a:pt x="47392" y="51063"/>
                  <a:pt x="47612" y="51653"/>
                  <a:pt x="47797" y="52278"/>
                </a:cubicBezTo>
                <a:cubicBezTo>
                  <a:pt x="47321" y="52163"/>
                  <a:pt x="46811" y="52093"/>
                  <a:pt x="46291" y="52023"/>
                </a:cubicBezTo>
                <a:cubicBezTo>
                  <a:pt x="46115" y="51433"/>
                  <a:pt x="45895" y="50843"/>
                  <a:pt x="45631" y="50332"/>
                </a:cubicBezTo>
                <a:close/>
                <a:moveTo>
                  <a:pt x="33790" y="50517"/>
                </a:moveTo>
                <a:cubicBezTo>
                  <a:pt x="34010" y="50957"/>
                  <a:pt x="34186" y="51398"/>
                  <a:pt x="34336" y="51873"/>
                </a:cubicBezTo>
                <a:cubicBezTo>
                  <a:pt x="33966" y="52023"/>
                  <a:pt x="33570" y="52163"/>
                  <a:pt x="33235" y="52348"/>
                </a:cubicBezTo>
                <a:cubicBezTo>
                  <a:pt x="33050" y="51873"/>
                  <a:pt x="32909" y="51433"/>
                  <a:pt x="32689" y="50957"/>
                </a:cubicBezTo>
                <a:cubicBezTo>
                  <a:pt x="33050" y="50808"/>
                  <a:pt x="33420" y="50658"/>
                  <a:pt x="33790" y="50517"/>
                </a:cubicBezTo>
                <a:close/>
                <a:moveTo>
                  <a:pt x="27548" y="49963"/>
                </a:moveTo>
                <a:cubicBezTo>
                  <a:pt x="27847" y="50658"/>
                  <a:pt x="28102" y="51362"/>
                  <a:pt x="28358" y="52058"/>
                </a:cubicBezTo>
                <a:cubicBezTo>
                  <a:pt x="28208" y="52163"/>
                  <a:pt x="28067" y="52278"/>
                  <a:pt x="27917" y="52384"/>
                </a:cubicBezTo>
                <a:cubicBezTo>
                  <a:pt x="27627" y="51653"/>
                  <a:pt x="27363" y="50922"/>
                  <a:pt x="27072" y="50183"/>
                </a:cubicBezTo>
                <a:cubicBezTo>
                  <a:pt x="27257" y="50112"/>
                  <a:pt x="27407" y="50042"/>
                  <a:pt x="27548" y="49963"/>
                </a:cubicBezTo>
                <a:close/>
                <a:moveTo>
                  <a:pt x="15152" y="48941"/>
                </a:moveTo>
                <a:cubicBezTo>
                  <a:pt x="15222" y="49487"/>
                  <a:pt x="15337" y="50042"/>
                  <a:pt x="15407" y="50588"/>
                </a:cubicBezTo>
                <a:cubicBezTo>
                  <a:pt x="15477" y="51063"/>
                  <a:pt x="15557" y="51582"/>
                  <a:pt x="15662" y="52058"/>
                </a:cubicBezTo>
                <a:cubicBezTo>
                  <a:pt x="15372" y="52163"/>
                  <a:pt x="15117" y="52278"/>
                  <a:pt x="14861" y="52419"/>
                </a:cubicBezTo>
                <a:cubicBezTo>
                  <a:pt x="14782" y="51979"/>
                  <a:pt x="14712" y="51538"/>
                  <a:pt x="14641" y="51142"/>
                </a:cubicBezTo>
                <a:cubicBezTo>
                  <a:pt x="14562" y="50482"/>
                  <a:pt x="14456" y="49857"/>
                  <a:pt x="14342" y="49197"/>
                </a:cubicBezTo>
                <a:cubicBezTo>
                  <a:pt x="14641" y="49117"/>
                  <a:pt x="14896" y="49012"/>
                  <a:pt x="15152" y="48941"/>
                </a:cubicBezTo>
                <a:close/>
                <a:moveTo>
                  <a:pt x="22600" y="49337"/>
                </a:moveTo>
                <a:cubicBezTo>
                  <a:pt x="22855" y="50262"/>
                  <a:pt x="23110" y="51177"/>
                  <a:pt x="23366" y="52058"/>
                </a:cubicBezTo>
                <a:cubicBezTo>
                  <a:pt x="23075" y="52199"/>
                  <a:pt x="22820" y="52348"/>
                  <a:pt x="22565" y="52463"/>
                </a:cubicBezTo>
                <a:cubicBezTo>
                  <a:pt x="22301" y="51503"/>
                  <a:pt x="22045" y="50588"/>
                  <a:pt x="21790" y="49672"/>
                </a:cubicBezTo>
                <a:cubicBezTo>
                  <a:pt x="22045" y="49558"/>
                  <a:pt x="22301" y="49452"/>
                  <a:pt x="22600" y="49337"/>
                </a:cubicBezTo>
                <a:close/>
                <a:moveTo>
                  <a:pt x="38958" y="50772"/>
                </a:moveTo>
                <a:cubicBezTo>
                  <a:pt x="39178" y="51248"/>
                  <a:pt x="39327" y="51723"/>
                  <a:pt x="39468" y="52243"/>
                </a:cubicBezTo>
                <a:cubicBezTo>
                  <a:pt x="38922" y="52313"/>
                  <a:pt x="38368" y="52419"/>
                  <a:pt x="37857" y="52533"/>
                </a:cubicBezTo>
                <a:cubicBezTo>
                  <a:pt x="37707" y="52023"/>
                  <a:pt x="37567" y="51538"/>
                  <a:pt x="37382" y="51098"/>
                </a:cubicBezTo>
                <a:cubicBezTo>
                  <a:pt x="37928" y="50993"/>
                  <a:pt x="38447" y="50878"/>
                  <a:pt x="38958" y="50772"/>
                </a:cubicBezTo>
                <a:close/>
                <a:moveTo>
                  <a:pt x="47172" y="50552"/>
                </a:moveTo>
                <a:lnTo>
                  <a:pt x="47172" y="50552"/>
                </a:lnTo>
                <a:cubicBezTo>
                  <a:pt x="47541" y="50588"/>
                  <a:pt x="47876" y="50702"/>
                  <a:pt x="48237" y="50772"/>
                </a:cubicBezTo>
                <a:cubicBezTo>
                  <a:pt x="48536" y="51318"/>
                  <a:pt x="48792" y="51943"/>
                  <a:pt x="49012" y="52568"/>
                </a:cubicBezTo>
                <a:cubicBezTo>
                  <a:pt x="48642" y="52463"/>
                  <a:pt x="48237" y="52348"/>
                  <a:pt x="47876" y="52278"/>
                </a:cubicBezTo>
                <a:cubicBezTo>
                  <a:pt x="47691" y="51688"/>
                  <a:pt x="47471" y="51098"/>
                  <a:pt x="47172" y="50552"/>
                </a:cubicBezTo>
                <a:close/>
                <a:moveTo>
                  <a:pt x="30118" y="50658"/>
                </a:moveTo>
                <a:cubicBezTo>
                  <a:pt x="30374" y="51142"/>
                  <a:pt x="30629" y="51653"/>
                  <a:pt x="30814" y="52199"/>
                </a:cubicBezTo>
                <a:cubicBezTo>
                  <a:pt x="30664" y="52348"/>
                  <a:pt x="30523" y="52533"/>
                  <a:pt x="30374" y="52718"/>
                </a:cubicBezTo>
                <a:lnTo>
                  <a:pt x="30339" y="52753"/>
                </a:lnTo>
                <a:cubicBezTo>
                  <a:pt x="30154" y="52199"/>
                  <a:pt x="29934" y="51618"/>
                  <a:pt x="29678" y="51028"/>
                </a:cubicBezTo>
                <a:cubicBezTo>
                  <a:pt x="29749" y="50993"/>
                  <a:pt x="29784" y="50957"/>
                  <a:pt x="29828" y="50922"/>
                </a:cubicBezTo>
                <a:cubicBezTo>
                  <a:pt x="29934" y="50843"/>
                  <a:pt x="30004" y="50737"/>
                  <a:pt x="30118" y="50658"/>
                </a:cubicBezTo>
                <a:close/>
                <a:moveTo>
                  <a:pt x="14307" y="49197"/>
                </a:moveTo>
                <a:cubicBezTo>
                  <a:pt x="14421" y="49857"/>
                  <a:pt x="14491" y="50517"/>
                  <a:pt x="14597" y="51142"/>
                </a:cubicBezTo>
                <a:cubicBezTo>
                  <a:pt x="14676" y="51582"/>
                  <a:pt x="14712" y="51979"/>
                  <a:pt x="14782" y="52419"/>
                </a:cubicBezTo>
                <a:cubicBezTo>
                  <a:pt x="14527" y="52533"/>
                  <a:pt x="14271" y="52683"/>
                  <a:pt x="13981" y="52789"/>
                </a:cubicBezTo>
                <a:cubicBezTo>
                  <a:pt x="13902" y="52278"/>
                  <a:pt x="13831" y="51723"/>
                  <a:pt x="13761" y="51177"/>
                </a:cubicBezTo>
                <a:cubicBezTo>
                  <a:pt x="13681" y="50623"/>
                  <a:pt x="13611" y="50042"/>
                  <a:pt x="13497" y="49452"/>
                </a:cubicBezTo>
                <a:cubicBezTo>
                  <a:pt x="13796" y="49381"/>
                  <a:pt x="14051" y="49302"/>
                  <a:pt x="14307" y="49197"/>
                </a:cubicBezTo>
                <a:close/>
                <a:moveTo>
                  <a:pt x="32645" y="50993"/>
                </a:moveTo>
                <a:cubicBezTo>
                  <a:pt x="32830" y="51433"/>
                  <a:pt x="33015" y="51908"/>
                  <a:pt x="33165" y="52384"/>
                </a:cubicBezTo>
                <a:cubicBezTo>
                  <a:pt x="32945" y="52498"/>
                  <a:pt x="32724" y="52639"/>
                  <a:pt x="32540" y="52789"/>
                </a:cubicBezTo>
                <a:cubicBezTo>
                  <a:pt x="32425" y="52384"/>
                  <a:pt x="32319" y="51979"/>
                  <a:pt x="32170" y="51618"/>
                </a:cubicBezTo>
                <a:cubicBezTo>
                  <a:pt x="32135" y="51503"/>
                  <a:pt x="32099" y="51433"/>
                  <a:pt x="32064" y="51318"/>
                </a:cubicBezTo>
                <a:cubicBezTo>
                  <a:pt x="32249" y="51213"/>
                  <a:pt x="32425" y="51098"/>
                  <a:pt x="32645" y="50993"/>
                </a:cubicBezTo>
                <a:close/>
                <a:moveTo>
                  <a:pt x="27037" y="50218"/>
                </a:moveTo>
                <a:cubicBezTo>
                  <a:pt x="27328" y="50922"/>
                  <a:pt x="27583" y="51688"/>
                  <a:pt x="27847" y="52463"/>
                </a:cubicBezTo>
                <a:cubicBezTo>
                  <a:pt x="27662" y="52568"/>
                  <a:pt x="27477" y="52718"/>
                  <a:pt x="27328" y="52824"/>
                </a:cubicBezTo>
                <a:cubicBezTo>
                  <a:pt x="27072" y="52058"/>
                  <a:pt x="26817" y="51248"/>
                  <a:pt x="26526" y="50482"/>
                </a:cubicBezTo>
                <a:cubicBezTo>
                  <a:pt x="26703" y="50367"/>
                  <a:pt x="26852" y="50297"/>
                  <a:pt x="27037" y="50218"/>
                </a:cubicBezTo>
                <a:close/>
                <a:moveTo>
                  <a:pt x="37346" y="51098"/>
                </a:moveTo>
                <a:cubicBezTo>
                  <a:pt x="37531" y="51582"/>
                  <a:pt x="37672" y="52023"/>
                  <a:pt x="37787" y="52533"/>
                </a:cubicBezTo>
                <a:cubicBezTo>
                  <a:pt x="37602" y="52568"/>
                  <a:pt x="37417" y="52604"/>
                  <a:pt x="37197" y="52639"/>
                </a:cubicBezTo>
                <a:cubicBezTo>
                  <a:pt x="36906" y="52718"/>
                  <a:pt x="36572" y="52789"/>
                  <a:pt x="36281" y="52859"/>
                </a:cubicBezTo>
                <a:cubicBezTo>
                  <a:pt x="36132" y="52384"/>
                  <a:pt x="36026" y="51908"/>
                  <a:pt x="35841" y="51468"/>
                </a:cubicBezTo>
                <a:cubicBezTo>
                  <a:pt x="36061" y="51433"/>
                  <a:pt x="36281" y="51362"/>
                  <a:pt x="36466" y="51318"/>
                </a:cubicBezTo>
                <a:cubicBezTo>
                  <a:pt x="36757" y="51248"/>
                  <a:pt x="37047" y="51177"/>
                  <a:pt x="37346" y="51098"/>
                </a:cubicBezTo>
                <a:close/>
                <a:moveTo>
                  <a:pt x="21719" y="49707"/>
                </a:moveTo>
                <a:cubicBezTo>
                  <a:pt x="21975" y="50623"/>
                  <a:pt x="22230" y="51582"/>
                  <a:pt x="22485" y="52498"/>
                </a:cubicBezTo>
                <a:cubicBezTo>
                  <a:pt x="22230" y="52639"/>
                  <a:pt x="21940" y="52753"/>
                  <a:pt x="21640" y="52903"/>
                </a:cubicBezTo>
                <a:cubicBezTo>
                  <a:pt x="21420" y="51943"/>
                  <a:pt x="21165" y="50993"/>
                  <a:pt x="20910" y="50042"/>
                </a:cubicBezTo>
                <a:cubicBezTo>
                  <a:pt x="21200" y="49927"/>
                  <a:pt x="21464" y="49822"/>
                  <a:pt x="21719" y="49707"/>
                </a:cubicBezTo>
                <a:close/>
                <a:moveTo>
                  <a:pt x="13461" y="49487"/>
                </a:moveTo>
                <a:cubicBezTo>
                  <a:pt x="13541" y="50077"/>
                  <a:pt x="13611" y="50623"/>
                  <a:pt x="13717" y="51213"/>
                </a:cubicBezTo>
                <a:cubicBezTo>
                  <a:pt x="13796" y="51723"/>
                  <a:pt x="13866" y="52278"/>
                  <a:pt x="13937" y="52824"/>
                </a:cubicBezTo>
                <a:cubicBezTo>
                  <a:pt x="13866" y="52824"/>
                  <a:pt x="13831" y="52859"/>
                  <a:pt x="13796" y="52903"/>
                </a:cubicBezTo>
                <a:cubicBezTo>
                  <a:pt x="13576" y="53009"/>
                  <a:pt x="13356" y="53079"/>
                  <a:pt x="13136" y="53194"/>
                </a:cubicBezTo>
                <a:cubicBezTo>
                  <a:pt x="13056" y="52683"/>
                  <a:pt x="12986" y="52163"/>
                  <a:pt x="12916" y="51653"/>
                </a:cubicBezTo>
                <a:cubicBezTo>
                  <a:pt x="12836" y="51028"/>
                  <a:pt x="12766" y="50367"/>
                  <a:pt x="12660" y="49742"/>
                </a:cubicBezTo>
                <a:cubicBezTo>
                  <a:pt x="12916" y="49637"/>
                  <a:pt x="13206" y="49558"/>
                  <a:pt x="13461" y="49487"/>
                </a:cubicBezTo>
                <a:close/>
                <a:moveTo>
                  <a:pt x="20874" y="50042"/>
                </a:moveTo>
                <a:cubicBezTo>
                  <a:pt x="21130" y="51028"/>
                  <a:pt x="21350" y="51979"/>
                  <a:pt x="21605" y="52903"/>
                </a:cubicBezTo>
                <a:cubicBezTo>
                  <a:pt x="21535" y="52938"/>
                  <a:pt x="21464" y="52973"/>
                  <a:pt x="21385" y="53009"/>
                </a:cubicBezTo>
                <a:cubicBezTo>
                  <a:pt x="21244" y="53079"/>
                  <a:pt x="21094" y="53158"/>
                  <a:pt x="20945" y="53194"/>
                </a:cubicBezTo>
                <a:cubicBezTo>
                  <a:pt x="20725" y="52243"/>
                  <a:pt x="20505" y="51248"/>
                  <a:pt x="20249" y="50262"/>
                </a:cubicBezTo>
                <a:cubicBezTo>
                  <a:pt x="20399" y="50218"/>
                  <a:pt x="20505" y="50183"/>
                  <a:pt x="20654" y="50112"/>
                </a:cubicBezTo>
                <a:cubicBezTo>
                  <a:pt x="20725" y="50112"/>
                  <a:pt x="20804" y="50077"/>
                  <a:pt x="20874" y="50042"/>
                </a:cubicBezTo>
                <a:close/>
                <a:moveTo>
                  <a:pt x="31985" y="51362"/>
                </a:moveTo>
                <a:cubicBezTo>
                  <a:pt x="32029" y="51433"/>
                  <a:pt x="32099" y="51538"/>
                  <a:pt x="32135" y="51653"/>
                </a:cubicBezTo>
                <a:cubicBezTo>
                  <a:pt x="32249" y="52023"/>
                  <a:pt x="32390" y="52419"/>
                  <a:pt x="32469" y="52824"/>
                </a:cubicBezTo>
                <a:cubicBezTo>
                  <a:pt x="32284" y="52938"/>
                  <a:pt x="32099" y="53079"/>
                  <a:pt x="31950" y="53229"/>
                </a:cubicBezTo>
                <a:cubicBezTo>
                  <a:pt x="31844" y="52718"/>
                  <a:pt x="31694" y="52243"/>
                  <a:pt x="31509" y="51759"/>
                </a:cubicBezTo>
                <a:cubicBezTo>
                  <a:pt x="31509" y="51723"/>
                  <a:pt x="31474" y="51723"/>
                  <a:pt x="31474" y="51688"/>
                </a:cubicBezTo>
                <a:cubicBezTo>
                  <a:pt x="31659" y="51582"/>
                  <a:pt x="31809" y="51468"/>
                  <a:pt x="31985" y="51362"/>
                </a:cubicBezTo>
                <a:close/>
                <a:moveTo>
                  <a:pt x="26482" y="50482"/>
                </a:moveTo>
                <a:cubicBezTo>
                  <a:pt x="26747" y="51283"/>
                  <a:pt x="27002" y="52093"/>
                  <a:pt x="27257" y="52859"/>
                </a:cubicBezTo>
                <a:cubicBezTo>
                  <a:pt x="27072" y="53009"/>
                  <a:pt x="26887" y="53158"/>
                  <a:pt x="26667" y="53299"/>
                </a:cubicBezTo>
                <a:cubicBezTo>
                  <a:pt x="26412" y="52463"/>
                  <a:pt x="26157" y="51618"/>
                  <a:pt x="25901" y="50808"/>
                </a:cubicBezTo>
                <a:cubicBezTo>
                  <a:pt x="26086" y="50702"/>
                  <a:pt x="26262" y="50588"/>
                  <a:pt x="26482" y="50482"/>
                </a:cubicBezTo>
                <a:close/>
                <a:moveTo>
                  <a:pt x="29643" y="51063"/>
                </a:moveTo>
                <a:cubicBezTo>
                  <a:pt x="29898" y="51653"/>
                  <a:pt x="30118" y="52243"/>
                  <a:pt x="30303" y="52824"/>
                </a:cubicBezTo>
                <a:cubicBezTo>
                  <a:pt x="30154" y="52973"/>
                  <a:pt x="30048" y="53158"/>
                  <a:pt x="29934" y="53299"/>
                </a:cubicBezTo>
                <a:cubicBezTo>
                  <a:pt x="29749" y="52639"/>
                  <a:pt x="29529" y="52023"/>
                  <a:pt x="29273" y="51362"/>
                </a:cubicBezTo>
                <a:cubicBezTo>
                  <a:pt x="29423" y="51283"/>
                  <a:pt x="29529" y="51177"/>
                  <a:pt x="29643" y="51063"/>
                </a:cubicBezTo>
                <a:close/>
                <a:moveTo>
                  <a:pt x="35806" y="51503"/>
                </a:moveTo>
                <a:cubicBezTo>
                  <a:pt x="35947" y="51908"/>
                  <a:pt x="36096" y="52384"/>
                  <a:pt x="36211" y="52859"/>
                </a:cubicBezTo>
                <a:cubicBezTo>
                  <a:pt x="35727" y="52973"/>
                  <a:pt x="35286" y="53123"/>
                  <a:pt x="34811" y="53299"/>
                </a:cubicBezTo>
                <a:cubicBezTo>
                  <a:pt x="34705" y="52789"/>
                  <a:pt x="34556" y="52348"/>
                  <a:pt x="34406" y="51908"/>
                </a:cubicBezTo>
                <a:cubicBezTo>
                  <a:pt x="34846" y="51759"/>
                  <a:pt x="35330" y="51618"/>
                  <a:pt x="35806" y="51503"/>
                </a:cubicBezTo>
                <a:close/>
                <a:moveTo>
                  <a:pt x="12616" y="49742"/>
                </a:moveTo>
                <a:cubicBezTo>
                  <a:pt x="12695" y="50403"/>
                  <a:pt x="12766" y="51028"/>
                  <a:pt x="12880" y="51653"/>
                </a:cubicBezTo>
                <a:cubicBezTo>
                  <a:pt x="12951" y="52163"/>
                  <a:pt x="13021" y="52718"/>
                  <a:pt x="13056" y="53229"/>
                </a:cubicBezTo>
                <a:cubicBezTo>
                  <a:pt x="12801" y="53343"/>
                  <a:pt x="12546" y="53449"/>
                  <a:pt x="12255" y="53599"/>
                </a:cubicBezTo>
                <a:cubicBezTo>
                  <a:pt x="12176" y="52973"/>
                  <a:pt x="12106" y="52348"/>
                  <a:pt x="12035" y="51723"/>
                </a:cubicBezTo>
                <a:cubicBezTo>
                  <a:pt x="11956" y="51177"/>
                  <a:pt x="11885" y="50588"/>
                  <a:pt x="11815" y="49963"/>
                </a:cubicBezTo>
                <a:cubicBezTo>
                  <a:pt x="12070" y="49892"/>
                  <a:pt x="12326" y="49822"/>
                  <a:pt x="12616" y="49742"/>
                </a:cubicBezTo>
                <a:close/>
                <a:moveTo>
                  <a:pt x="20214" y="50297"/>
                </a:moveTo>
                <a:cubicBezTo>
                  <a:pt x="20434" y="51283"/>
                  <a:pt x="20689" y="52278"/>
                  <a:pt x="20910" y="53229"/>
                </a:cubicBezTo>
                <a:cubicBezTo>
                  <a:pt x="20654" y="53343"/>
                  <a:pt x="20399" y="53449"/>
                  <a:pt x="20144" y="53599"/>
                </a:cubicBezTo>
                <a:cubicBezTo>
                  <a:pt x="19923" y="52604"/>
                  <a:pt x="19703" y="51618"/>
                  <a:pt x="19483" y="50588"/>
                </a:cubicBezTo>
                <a:cubicBezTo>
                  <a:pt x="19739" y="50482"/>
                  <a:pt x="19959" y="50403"/>
                  <a:pt x="20214" y="50297"/>
                </a:cubicBezTo>
                <a:close/>
                <a:moveTo>
                  <a:pt x="25822" y="50808"/>
                </a:moveTo>
                <a:cubicBezTo>
                  <a:pt x="26121" y="51653"/>
                  <a:pt x="26377" y="52498"/>
                  <a:pt x="26632" y="53343"/>
                </a:cubicBezTo>
                <a:cubicBezTo>
                  <a:pt x="26377" y="53519"/>
                  <a:pt x="26157" y="53669"/>
                  <a:pt x="25901" y="53819"/>
                </a:cubicBezTo>
                <a:cubicBezTo>
                  <a:pt x="25646" y="52973"/>
                  <a:pt x="25382" y="52093"/>
                  <a:pt x="25127" y="51213"/>
                </a:cubicBezTo>
                <a:cubicBezTo>
                  <a:pt x="25347" y="51063"/>
                  <a:pt x="25602" y="50957"/>
                  <a:pt x="25822" y="50808"/>
                </a:cubicBezTo>
                <a:close/>
                <a:moveTo>
                  <a:pt x="29238" y="51398"/>
                </a:moveTo>
                <a:cubicBezTo>
                  <a:pt x="29493" y="52058"/>
                  <a:pt x="29713" y="52683"/>
                  <a:pt x="29898" y="53343"/>
                </a:cubicBezTo>
                <a:cubicBezTo>
                  <a:pt x="29828" y="53449"/>
                  <a:pt x="29749" y="53519"/>
                  <a:pt x="29713" y="53634"/>
                </a:cubicBezTo>
                <a:cubicBezTo>
                  <a:pt x="29643" y="53704"/>
                  <a:pt x="29608" y="53739"/>
                  <a:pt x="29564" y="53819"/>
                </a:cubicBezTo>
                <a:cubicBezTo>
                  <a:pt x="29344" y="53123"/>
                  <a:pt x="29124" y="52419"/>
                  <a:pt x="28868" y="51723"/>
                </a:cubicBezTo>
                <a:cubicBezTo>
                  <a:pt x="28983" y="51618"/>
                  <a:pt x="29124" y="51503"/>
                  <a:pt x="29238" y="51398"/>
                </a:cubicBezTo>
                <a:close/>
                <a:moveTo>
                  <a:pt x="31439" y="51723"/>
                </a:moveTo>
                <a:lnTo>
                  <a:pt x="31439" y="51759"/>
                </a:lnTo>
                <a:cubicBezTo>
                  <a:pt x="31624" y="52278"/>
                  <a:pt x="31765" y="52753"/>
                  <a:pt x="31914" y="53264"/>
                </a:cubicBezTo>
                <a:cubicBezTo>
                  <a:pt x="31694" y="53449"/>
                  <a:pt x="31545" y="53634"/>
                  <a:pt x="31369" y="53854"/>
                </a:cubicBezTo>
                <a:cubicBezTo>
                  <a:pt x="31289" y="53484"/>
                  <a:pt x="31184" y="53079"/>
                  <a:pt x="31069" y="52718"/>
                </a:cubicBezTo>
                <a:cubicBezTo>
                  <a:pt x="30999" y="52568"/>
                  <a:pt x="30964" y="52384"/>
                  <a:pt x="30884" y="52199"/>
                </a:cubicBezTo>
                <a:cubicBezTo>
                  <a:pt x="31069" y="52023"/>
                  <a:pt x="31254" y="51873"/>
                  <a:pt x="31439" y="51723"/>
                </a:cubicBezTo>
                <a:close/>
                <a:moveTo>
                  <a:pt x="34371" y="51943"/>
                </a:moveTo>
                <a:cubicBezTo>
                  <a:pt x="34520" y="52384"/>
                  <a:pt x="34626" y="52824"/>
                  <a:pt x="34776" y="53299"/>
                </a:cubicBezTo>
                <a:cubicBezTo>
                  <a:pt x="34371" y="53449"/>
                  <a:pt x="33966" y="53634"/>
                  <a:pt x="33605" y="53854"/>
                </a:cubicBezTo>
                <a:cubicBezTo>
                  <a:pt x="33490" y="53343"/>
                  <a:pt x="33385" y="52859"/>
                  <a:pt x="33235" y="52419"/>
                </a:cubicBezTo>
                <a:cubicBezTo>
                  <a:pt x="33605" y="52243"/>
                  <a:pt x="33966" y="52058"/>
                  <a:pt x="34371" y="51943"/>
                </a:cubicBezTo>
                <a:close/>
                <a:moveTo>
                  <a:pt x="44425" y="51943"/>
                </a:moveTo>
                <a:cubicBezTo>
                  <a:pt x="44610" y="52568"/>
                  <a:pt x="44751" y="53194"/>
                  <a:pt x="44795" y="53854"/>
                </a:cubicBezTo>
                <a:cubicBezTo>
                  <a:pt x="44622" y="53842"/>
                  <a:pt x="44445" y="53838"/>
                  <a:pt x="44267" y="53838"/>
                </a:cubicBezTo>
                <a:cubicBezTo>
                  <a:pt x="43910" y="53838"/>
                  <a:pt x="43544" y="53854"/>
                  <a:pt x="43175" y="53854"/>
                </a:cubicBezTo>
                <a:cubicBezTo>
                  <a:pt x="43104" y="53194"/>
                  <a:pt x="42955" y="52568"/>
                  <a:pt x="42814" y="51979"/>
                </a:cubicBezTo>
                <a:cubicBezTo>
                  <a:pt x="43324" y="51943"/>
                  <a:pt x="43870" y="51943"/>
                  <a:pt x="44425" y="51943"/>
                </a:cubicBezTo>
                <a:close/>
                <a:moveTo>
                  <a:pt x="11736" y="49998"/>
                </a:moveTo>
                <a:cubicBezTo>
                  <a:pt x="11815" y="50588"/>
                  <a:pt x="11885" y="51177"/>
                  <a:pt x="11956" y="51759"/>
                </a:cubicBezTo>
                <a:cubicBezTo>
                  <a:pt x="12035" y="52348"/>
                  <a:pt x="12106" y="52973"/>
                  <a:pt x="12220" y="53599"/>
                </a:cubicBezTo>
                <a:cubicBezTo>
                  <a:pt x="11921" y="53704"/>
                  <a:pt x="11665" y="53819"/>
                  <a:pt x="11375" y="53924"/>
                </a:cubicBezTo>
                <a:cubicBezTo>
                  <a:pt x="11296" y="53343"/>
                  <a:pt x="11225" y="52753"/>
                  <a:pt x="11155" y="52163"/>
                </a:cubicBezTo>
                <a:cubicBezTo>
                  <a:pt x="11075" y="51503"/>
                  <a:pt x="11005" y="50878"/>
                  <a:pt x="10935" y="50218"/>
                </a:cubicBezTo>
                <a:cubicBezTo>
                  <a:pt x="11225" y="50147"/>
                  <a:pt x="11480" y="50077"/>
                  <a:pt x="11736" y="49998"/>
                </a:cubicBezTo>
                <a:close/>
                <a:moveTo>
                  <a:pt x="42735" y="51979"/>
                </a:moveTo>
                <a:cubicBezTo>
                  <a:pt x="42919" y="52568"/>
                  <a:pt x="43034" y="53194"/>
                  <a:pt x="43104" y="53854"/>
                </a:cubicBezTo>
                <a:cubicBezTo>
                  <a:pt x="42594" y="53889"/>
                  <a:pt x="42109" y="53924"/>
                  <a:pt x="41599" y="53959"/>
                </a:cubicBezTo>
                <a:cubicBezTo>
                  <a:pt x="41528" y="53299"/>
                  <a:pt x="41379" y="52683"/>
                  <a:pt x="41229" y="52093"/>
                </a:cubicBezTo>
                <a:cubicBezTo>
                  <a:pt x="41713" y="52058"/>
                  <a:pt x="42224" y="52023"/>
                  <a:pt x="42735" y="51979"/>
                </a:cubicBezTo>
                <a:close/>
                <a:moveTo>
                  <a:pt x="44495" y="51943"/>
                </a:moveTo>
                <a:cubicBezTo>
                  <a:pt x="45085" y="51979"/>
                  <a:pt x="45675" y="52023"/>
                  <a:pt x="46256" y="52093"/>
                </a:cubicBezTo>
                <a:cubicBezTo>
                  <a:pt x="46441" y="52683"/>
                  <a:pt x="46555" y="53299"/>
                  <a:pt x="46626" y="53959"/>
                </a:cubicBezTo>
                <a:cubicBezTo>
                  <a:pt x="46036" y="53889"/>
                  <a:pt x="45455" y="53854"/>
                  <a:pt x="44865" y="53854"/>
                </a:cubicBezTo>
                <a:cubicBezTo>
                  <a:pt x="44795" y="53194"/>
                  <a:pt x="44680" y="52568"/>
                  <a:pt x="44495" y="51943"/>
                </a:cubicBezTo>
                <a:close/>
                <a:moveTo>
                  <a:pt x="19439" y="50623"/>
                </a:moveTo>
                <a:lnTo>
                  <a:pt x="20100" y="53599"/>
                </a:lnTo>
                <a:cubicBezTo>
                  <a:pt x="19844" y="53739"/>
                  <a:pt x="19554" y="53889"/>
                  <a:pt x="19298" y="54004"/>
                </a:cubicBezTo>
                <a:cubicBezTo>
                  <a:pt x="19078" y="53009"/>
                  <a:pt x="18858" y="51979"/>
                  <a:pt x="18638" y="50993"/>
                </a:cubicBezTo>
                <a:cubicBezTo>
                  <a:pt x="18709" y="50957"/>
                  <a:pt x="18779" y="50922"/>
                  <a:pt x="18858" y="50878"/>
                </a:cubicBezTo>
                <a:cubicBezTo>
                  <a:pt x="19043" y="50808"/>
                  <a:pt x="19219" y="50702"/>
                  <a:pt x="19439" y="50623"/>
                </a:cubicBezTo>
                <a:close/>
                <a:moveTo>
                  <a:pt x="10899" y="50218"/>
                </a:moveTo>
                <a:cubicBezTo>
                  <a:pt x="10970" y="50878"/>
                  <a:pt x="11040" y="51538"/>
                  <a:pt x="11120" y="52163"/>
                </a:cubicBezTo>
                <a:cubicBezTo>
                  <a:pt x="11190" y="52753"/>
                  <a:pt x="11260" y="53343"/>
                  <a:pt x="11296" y="53924"/>
                </a:cubicBezTo>
                <a:cubicBezTo>
                  <a:pt x="11225" y="53959"/>
                  <a:pt x="11155" y="54004"/>
                  <a:pt x="11075" y="54004"/>
                </a:cubicBezTo>
                <a:cubicBezTo>
                  <a:pt x="10899" y="54074"/>
                  <a:pt x="10679" y="54144"/>
                  <a:pt x="10494" y="54180"/>
                </a:cubicBezTo>
                <a:cubicBezTo>
                  <a:pt x="10415" y="53669"/>
                  <a:pt x="10380" y="53123"/>
                  <a:pt x="10310" y="52604"/>
                </a:cubicBezTo>
                <a:cubicBezTo>
                  <a:pt x="10239" y="51873"/>
                  <a:pt x="10160" y="51142"/>
                  <a:pt x="10054" y="50403"/>
                </a:cubicBezTo>
                <a:cubicBezTo>
                  <a:pt x="10345" y="50367"/>
                  <a:pt x="10600" y="50297"/>
                  <a:pt x="10899" y="50218"/>
                </a:cubicBezTo>
                <a:close/>
                <a:moveTo>
                  <a:pt x="41159" y="52093"/>
                </a:moveTo>
                <a:cubicBezTo>
                  <a:pt x="41343" y="52683"/>
                  <a:pt x="41449" y="53299"/>
                  <a:pt x="41528" y="54004"/>
                </a:cubicBezTo>
                <a:cubicBezTo>
                  <a:pt x="40974" y="54039"/>
                  <a:pt x="40428" y="54109"/>
                  <a:pt x="39908" y="54180"/>
                </a:cubicBezTo>
                <a:cubicBezTo>
                  <a:pt x="39838" y="53519"/>
                  <a:pt x="39688" y="52859"/>
                  <a:pt x="39547" y="52278"/>
                </a:cubicBezTo>
                <a:cubicBezTo>
                  <a:pt x="40058" y="52199"/>
                  <a:pt x="40613" y="52128"/>
                  <a:pt x="41159" y="52093"/>
                </a:cubicBezTo>
                <a:close/>
                <a:moveTo>
                  <a:pt x="46335" y="52093"/>
                </a:moveTo>
                <a:lnTo>
                  <a:pt x="46335" y="52093"/>
                </a:lnTo>
                <a:cubicBezTo>
                  <a:pt x="46846" y="52128"/>
                  <a:pt x="47321" y="52243"/>
                  <a:pt x="47832" y="52313"/>
                </a:cubicBezTo>
                <a:cubicBezTo>
                  <a:pt x="48017" y="52938"/>
                  <a:pt x="48131" y="53563"/>
                  <a:pt x="48167" y="54224"/>
                </a:cubicBezTo>
                <a:cubicBezTo>
                  <a:pt x="47691" y="54109"/>
                  <a:pt x="47172" y="54039"/>
                  <a:pt x="46661" y="53959"/>
                </a:cubicBezTo>
                <a:cubicBezTo>
                  <a:pt x="46626" y="53299"/>
                  <a:pt x="46476" y="52683"/>
                  <a:pt x="46335" y="52093"/>
                </a:cubicBezTo>
                <a:close/>
                <a:moveTo>
                  <a:pt x="25056" y="51213"/>
                </a:moveTo>
                <a:cubicBezTo>
                  <a:pt x="25347" y="52093"/>
                  <a:pt x="25602" y="52973"/>
                  <a:pt x="25866" y="53854"/>
                </a:cubicBezTo>
                <a:cubicBezTo>
                  <a:pt x="25567" y="54039"/>
                  <a:pt x="25311" y="54224"/>
                  <a:pt x="25056" y="54364"/>
                </a:cubicBezTo>
                <a:cubicBezTo>
                  <a:pt x="24836" y="53449"/>
                  <a:pt x="24581" y="52533"/>
                  <a:pt x="24281" y="51618"/>
                </a:cubicBezTo>
                <a:cubicBezTo>
                  <a:pt x="24502" y="51538"/>
                  <a:pt x="24722" y="51433"/>
                  <a:pt x="24907" y="51318"/>
                </a:cubicBezTo>
                <a:cubicBezTo>
                  <a:pt x="24986" y="51283"/>
                  <a:pt x="25021" y="51248"/>
                  <a:pt x="25056" y="51213"/>
                </a:cubicBezTo>
                <a:close/>
                <a:moveTo>
                  <a:pt x="28833" y="51759"/>
                </a:moveTo>
                <a:cubicBezTo>
                  <a:pt x="29088" y="52463"/>
                  <a:pt x="29308" y="53158"/>
                  <a:pt x="29529" y="53889"/>
                </a:cubicBezTo>
                <a:cubicBezTo>
                  <a:pt x="29423" y="54039"/>
                  <a:pt x="29273" y="54224"/>
                  <a:pt x="29168" y="54364"/>
                </a:cubicBezTo>
                <a:cubicBezTo>
                  <a:pt x="28948" y="53634"/>
                  <a:pt x="28683" y="52859"/>
                  <a:pt x="28428" y="52058"/>
                </a:cubicBezTo>
                <a:cubicBezTo>
                  <a:pt x="28543" y="51979"/>
                  <a:pt x="28683" y="51873"/>
                  <a:pt x="28833" y="51759"/>
                </a:cubicBezTo>
                <a:close/>
                <a:moveTo>
                  <a:pt x="33200" y="52463"/>
                </a:moveTo>
                <a:cubicBezTo>
                  <a:pt x="33305" y="52903"/>
                  <a:pt x="33455" y="53378"/>
                  <a:pt x="33570" y="53889"/>
                </a:cubicBezTo>
                <a:cubicBezTo>
                  <a:pt x="33305" y="54039"/>
                  <a:pt x="33050" y="54180"/>
                  <a:pt x="32830" y="54364"/>
                </a:cubicBezTo>
                <a:cubicBezTo>
                  <a:pt x="32760" y="53854"/>
                  <a:pt x="32645" y="53343"/>
                  <a:pt x="32540" y="52824"/>
                </a:cubicBezTo>
                <a:cubicBezTo>
                  <a:pt x="32760" y="52683"/>
                  <a:pt x="32980" y="52568"/>
                  <a:pt x="33200" y="52463"/>
                </a:cubicBezTo>
                <a:close/>
                <a:moveTo>
                  <a:pt x="10019" y="50403"/>
                </a:moveTo>
                <a:cubicBezTo>
                  <a:pt x="10089" y="51142"/>
                  <a:pt x="10160" y="51873"/>
                  <a:pt x="10239" y="52604"/>
                </a:cubicBezTo>
                <a:cubicBezTo>
                  <a:pt x="10310" y="53123"/>
                  <a:pt x="10380" y="53669"/>
                  <a:pt x="10415" y="54224"/>
                </a:cubicBezTo>
                <a:cubicBezTo>
                  <a:pt x="10160" y="54294"/>
                  <a:pt x="9869" y="54364"/>
                  <a:pt x="9579" y="54444"/>
                </a:cubicBezTo>
                <a:cubicBezTo>
                  <a:pt x="9535" y="53924"/>
                  <a:pt x="9500" y="53449"/>
                  <a:pt x="9429" y="52973"/>
                </a:cubicBezTo>
                <a:cubicBezTo>
                  <a:pt x="9359" y="52163"/>
                  <a:pt x="9279" y="51362"/>
                  <a:pt x="9209" y="50552"/>
                </a:cubicBezTo>
                <a:cubicBezTo>
                  <a:pt x="9464" y="50517"/>
                  <a:pt x="9755" y="50482"/>
                  <a:pt x="10019" y="50403"/>
                </a:cubicBezTo>
                <a:close/>
                <a:moveTo>
                  <a:pt x="18603" y="50993"/>
                </a:moveTo>
                <a:cubicBezTo>
                  <a:pt x="18823" y="52023"/>
                  <a:pt x="19043" y="53044"/>
                  <a:pt x="19219" y="54039"/>
                </a:cubicBezTo>
                <a:cubicBezTo>
                  <a:pt x="18964" y="54180"/>
                  <a:pt x="18709" y="54329"/>
                  <a:pt x="18418" y="54444"/>
                </a:cubicBezTo>
                <a:cubicBezTo>
                  <a:pt x="18233" y="53414"/>
                  <a:pt x="18013" y="52384"/>
                  <a:pt x="17793" y="51362"/>
                </a:cubicBezTo>
                <a:cubicBezTo>
                  <a:pt x="18083" y="51248"/>
                  <a:pt x="18339" y="51098"/>
                  <a:pt x="18603" y="50993"/>
                </a:cubicBezTo>
                <a:close/>
                <a:moveTo>
                  <a:pt x="39468" y="52313"/>
                </a:moveTo>
                <a:cubicBezTo>
                  <a:pt x="39653" y="52903"/>
                  <a:pt x="39768" y="53519"/>
                  <a:pt x="39873" y="54180"/>
                </a:cubicBezTo>
                <a:cubicBezTo>
                  <a:pt x="39292" y="54294"/>
                  <a:pt x="38738" y="54364"/>
                  <a:pt x="38227" y="54479"/>
                </a:cubicBezTo>
                <a:cubicBezTo>
                  <a:pt x="38148" y="53783"/>
                  <a:pt x="38007" y="53158"/>
                  <a:pt x="37857" y="52568"/>
                </a:cubicBezTo>
                <a:cubicBezTo>
                  <a:pt x="38368" y="52463"/>
                  <a:pt x="38922" y="52384"/>
                  <a:pt x="39468" y="52313"/>
                </a:cubicBezTo>
                <a:close/>
                <a:moveTo>
                  <a:pt x="47911" y="52348"/>
                </a:moveTo>
                <a:cubicBezTo>
                  <a:pt x="48272" y="52419"/>
                  <a:pt x="48642" y="52533"/>
                  <a:pt x="49012" y="52639"/>
                </a:cubicBezTo>
                <a:lnTo>
                  <a:pt x="49012" y="52604"/>
                </a:lnTo>
                <a:cubicBezTo>
                  <a:pt x="49197" y="53229"/>
                  <a:pt x="49337" y="53854"/>
                  <a:pt x="49417" y="54549"/>
                </a:cubicBezTo>
                <a:cubicBezTo>
                  <a:pt x="49047" y="54400"/>
                  <a:pt x="48642" y="54329"/>
                  <a:pt x="48237" y="54224"/>
                </a:cubicBezTo>
                <a:cubicBezTo>
                  <a:pt x="48202" y="53599"/>
                  <a:pt x="48052" y="52938"/>
                  <a:pt x="47911" y="52348"/>
                </a:cubicBezTo>
                <a:close/>
                <a:moveTo>
                  <a:pt x="9139" y="50588"/>
                </a:moveTo>
                <a:cubicBezTo>
                  <a:pt x="9209" y="51398"/>
                  <a:pt x="9315" y="52163"/>
                  <a:pt x="9394" y="52973"/>
                </a:cubicBezTo>
                <a:cubicBezTo>
                  <a:pt x="9429" y="53449"/>
                  <a:pt x="9464" y="53959"/>
                  <a:pt x="9535" y="54444"/>
                </a:cubicBezTo>
                <a:cubicBezTo>
                  <a:pt x="9244" y="54514"/>
                  <a:pt x="8989" y="54549"/>
                  <a:pt x="8698" y="54620"/>
                </a:cubicBezTo>
                <a:cubicBezTo>
                  <a:pt x="8654" y="54039"/>
                  <a:pt x="8584" y="53414"/>
                  <a:pt x="8549" y="52824"/>
                </a:cubicBezTo>
                <a:cubicBezTo>
                  <a:pt x="8478" y="52128"/>
                  <a:pt x="8399" y="51398"/>
                  <a:pt x="8329" y="50702"/>
                </a:cubicBezTo>
                <a:cubicBezTo>
                  <a:pt x="8619" y="50658"/>
                  <a:pt x="8875" y="50623"/>
                  <a:pt x="9139" y="50588"/>
                </a:cubicBezTo>
                <a:close/>
                <a:moveTo>
                  <a:pt x="30849" y="52243"/>
                </a:moveTo>
                <a:cubicBezTo>
                  <a:pt x="30884" y="52419"/>
                  <a:pt x="30964" y="52568"/>
                  <a:pt x="30999" y="52753"/>
                </a:cubicBezTo>
                <a:cubicBezTo>
                  <a:pt x="31149" y="53123"/>
                  <a:pt x="31219" y="53519"/>
                  <a:pt x="31325" y="53889"/>
                </a:cubicBezTo>
                <a:cubicBezTo>
                  <a:pt x="31219" y="54039"/>
                  <a:pt x="31104" y="54180"/>
                  <a:pt x="31034" y="54294"/>
                </a:cubicBezTo>
                <a:cubicBezTo>
                  <a:pt x="30964" y="54400"/>
                  <a:pt x="30884" y="54514"/>
                  <a:pt x="30849" y="54620"/>
                </a:cubicBezTo>
                <a:cubicBezTo>
                  <a:pt x="30708" y="54039"/>
                  <a:pt x="30523" y="53449"/>
                  <a:pt x="30339" y="52824"/>
                </a:cubicBezTo>
                <a:cubicBezTo>
                  <a:pt x="30374" y="52824"/>
                  <a:pt x="30374" y="52789"/>
                  <a:pt x="30409" y="52753"/>
                </a:cubicBezTo>
                <a:cubicBezTo>
                  <a:pt x="30559" y="52568"/>
                  <a:pt x="30708" y="52419"/>
                  <a:pt x="30849" y="52243"/>
                </a:cubicBezTo>
                <a:close/>
                <a:moveTo>
                  <a:pt x="8293" y="50702"/>
                </a:moveTo>
                <a:cubicBezTo>
                  <a:pt x="8364" y="51398"/>
                  <a:pt x="8399" y="52128"/>
                  <a:pt x="8478" y="52824"/>
                </a:cubicBezTo>
                <a:cubicBezTo>
                  <a:pt x="8549" y="53414"/>
                  <a:pt x="8584" y="54039"/>
                  <a:pt x="8654" y="54620"/>
                </a:cubicBezTo>
                <a:cubicBezTo>
                  <a:pt x="8364" y="54699"/>
                  <a:pt x="8073" y="54734"/>
                  <a:pt x="7774" y="54769"/>
                </a:cubicBezTo>
                <a:cubicBezTo>
                  <a:pt x="7739" y="54224"/>
                  <a:pt x="7704" y="53669"/>
                  <a:pt x="7633" y="53079"/>
                </a:cubicBezTo>
                <a:cubicBezTo>
                  <a:pt x="7598" y="52313"/>
                  <a:pt x="7519" y="51538"/>
                  <a:pt x="7448" y="50772"/>
                </a:cubicBezTo>
                <a:cubicBezTo>
                  <a:pt x="7739" y="50772"/>
                  <a:pt x="7994" y="50737"/>
                  <a:pt x="8293" y="50702"/>
                </a:cubicBezTo>
                <a:close/>
                <a:moveTo>
                  <a:pt x="17758" y="51362"/>
                </a:moveTo>
                <a:cubicBezTo>
                  <a:pt x="17978" y="52419"/>
                  <a:pt x="18163" y="53449"/>
                  <a:pt x="18383" y="54479"/>
                </a:cubicBezTo>
                <a:cubicBezTo>
                  <a:pt x="18163" y="54585"/>
                  <a:pt x="17943" y="54699"/>
                  <a:pt x="17758" y="54805"/>
                </a:cubicBezTo>
                <a:cubicBezTo>
                  <a:pt x="17573" y="53704"/>
                  <a:pt x="17353" y="52639"/>
                  <a:pt x="17168" y="51618"/>
                </a:cubicBezTo>
                <a:cubicBezTo>
                  <a:pt x="17353" y="51538"/>
                  <a:pt x="17573" y="51433"/>
                  <a:pt x="17758" y="51362"/>
                </a:cubicBezTo>
                <a:close/>
                <a:moveTo>
                  <a:pt x="37822" y="52568"/>
                </a:moveTo>
                <a:cubicBezTo>
                  <a:pt x="37972" y="53158"/>
                  <a:pt x="38077" y="53783"/>
                  <a:pt x="38192" y="54479"/>
                </a:cubicBezTo>
                <a:cubicBezTo>
                  <a:pt x="38077" y="54514"/>
                  <a:pt x="37972" y="54514"/>
                  <a:pt x="37857" y="54549"/>
                </a:cubicBezTo>
                <a:cubicBezTo>
                  <a:pt x="37452" y="54620"/>
                  <a:pt x="37047" y="54699"/>
                  <a:pt x="36651" y="54805"/>
                </a:cubicBezTo>
                <a:cubicBezTo>
                  <a:pt x="36537" y="54144"/>
                  <a:pt x="36431" y="53484"/>
                  <a:pt x="36281" y="52903"/>
                </a:cubicBezTo>
                <a:cubicBezTo>
                  <a:pt x="36607" y="52824"/>
                  <a:pt x="36906" y="52753"/>
                  <a:pt x="37232" y="52718"/>
                </a:cubicBezTo>
                <a:cubicBezTo>
                  <a:pt x="37417" y="52639"/>
                  <a:pt x="37602" y="52604"/>
                  <a:pt x="37822" y="52568"/>
                </a:cubicBezTo>
                <a:close/>
                <a:moveTo>
                  <a:pt x="32504" y="52859"/>
                </a:moveTo>
                <a:cubicBezTo>
                  <a:pt x="32610" y="53378"/>
                  <a:pt x="32724" y="53889"/>
                  <a:pt x="32795" y="54400"/>
                </a:cubicBezTo>
                <a:cubicBezTo>
                  <a:pt x="32575" y="54549"/>
                  <a:pt x="32425" y="54699"/>
                  <a:pt x="32249" y="54884"/>
                </a:cubicBezTo>
                <a:cubicBezTo>
                  <a:pt x="32170" y="54364"/>
                  <a:pt x="32099" y="53819"/>
                  <a:pt x="31950" y="53299"/>
                </a:cubicBezTo>
                <a:cubicBezTo>
                  <a:pt x="32135" y="53158"/>
                  <a:pt x="32319" y="53009"/>
                  <a:pt x="32504" y="52859"/>
                </a:cubicBezTo>
                <a:close/>
                <a:moveTo>
                  <a:pt x="7413" y="50808"/>
                </a:moveTo>
                <a:cubicBezTo>
                  <a:pt x="7448" y="51582"/>
                  <a:pt x="7519" y="52348"/>
                  <a:pt x="7598" y="53079"/>
                </a:cubicBezTo>
                <a:cubicBezTo>
                  <a:pt x="7633" y="53669"/>
                  <a:pt x="7668" y="54224"/>
                  <a:pt x="7739" y="54805"/>
                </a:cubicBezTo>
                <a:cubicBezTo>
                  <a:pt x="7448" y="54840"/>
                  <a:pt x="7158" y="54884"/>
                  <a:pt x="6858" y="54919"/>
                </a:cubicBezTo>
                <a:cubicBezTo>
                  <a:pt x="6788" y="54294"/>
                  <a:pt x="6753" y="53669"/>
                  <a:pt x="6718" y="53044"/>
                </a:cubicBezTo>
                <a:lnTo>
                  <a:pt x="6674" y="52824"/>
                </a:lnTo>
                <a:cubicBezTo>
                  <a:pt x="6638" y="52163"/>
                  <a:pt x="6603" y="51503"/>
                  <a:pt x="6568" y="50843"/>
                </a:cubicBezTo>
                <a:cubicBezTo>
                  <a:pt x="6823" y="50843"/>
                  <a:pt x="7114" y="50808"/>
                  <a:pt x="7413" y="50808"/>
                </a:cubicBezTo>
                <a:close/>
                <a:moveTo>
                  <a:pt x="24246" y="51653"/>
                </a:moveTo>
                <a:cubicBezTo>
                  <a:pt x="24502" y="52604"/>
                  <a:pt x="24766" y="53519"/>
                  <a:pt x="25021" y="54400"/>
                </a:cubicBezTo>
                <a:cubicBezTo>
                  <a:pt x="24722" y="54585"/>
                  <a:pt x="24466" y="54769"/>
                  <a:pt x="24176" y="54919"/>
                </a:cubicBezTo>
                <a:cubicBezTo>
                  <a:pt x="23956" y="53959"/>
                  <a:pt x="23700" y="53009"/>
                  <a:pt x="23445" y="52093"/>
                </a:cubicBezTo>
                <a:cubicBezTo>
                  <a:pt x="23700" y="51943"/>
                  <a:pt x="23991" y="51803"/>
                  <a:pt x="24246" y="51653"/>
                </a:cubicBezTo>
                <a:close/>
                <a:moveTo>
                  <a:pt x="28393" y="52093"/>
                </a:moveTo>
                <a:cubicBezTo>
                  <a:pt x="28648" y="52903"/>
                  <a:pt x="28904" y="53669"/>
                  <a:pt x="29124" y="54444"/>
                </a:cubicBezTo>
                <a:cubicBezTo>
                  <a:pt x="28983" y="54620"/>
                  <a:pt x="28833" y="54769"/>
                  <a:pt x="28683" y="54954"/>
                </a:cubicBezTo>
                <a:cubicBezTo>
                  <a:pt x="28463" y="54109"/>
                  <a:pt x="28208" y="53264"/>
                  <a:pt x="27917" y="52463"/>
                </a:cubicBezTo>
                <a:cubicBezTo>
                  <a:pt x="28067" y="52348"/>
                  <a:pt x="28208" y="52243"/>
                  <a:pt x="28393" y="52093"/>
                </a:cubicBezTo>
                <a:close/>
                <a:moveTo>
                  <a:pt x="6497" y="50843"/>
                </a:moveTo>
                <a:cubicBezTo>
                  <a:pt x="6533" y="51503"/>
                  <a:pt x="6603" y="52163"/>
                  <a:pt x="6638" y="52824"/>
                </a:cubicBezTo>
                <a:lnTo>
                  <a:pt x="6638" y="53044"/>
                </a:lnTo>
                <a:cubicBezTo>
                  <a:pt x="6718" y="53669"/>
                  <a:pt x="6753" y="54294"/>
                  <a:pt x="6788" y="54919"/>
                </a:cubicBezTo>
                <a:cubicBezTo>
                  <a:pt x="6497" y="54954"/>
                  <a:pt x="6198" y="54990"/>
                  <a:pt x="5908" y="55025"/>
                </a:cubicBezTo>
                <a:cubicBezTo>
                  <a:pt x="5872" y="54364"/>
                  <a:pt x="5837" y="53704"/>
                  <a:pt x="5758" y="53009"/>
                </a:cubicBezTo>
                <a:cubicBezTo>
                  <a:pt x="5723" y="52313"/>
                  <a:pt x="5687" y="51618"/>
                  <a:pt x="5652" y="50922"/>
                </a:cubicBezTo>
                <a:cubicBezTo>
                  <a:pt x="5943" y="50878"/>
                  <a:pt x="6198" y="50878"/>
                  <a:pt x="6497" y="50843"/>
                </a:cubicBezTo>
                <a:close/>
                <a:moveTo>
                  <a:pt x="5573" y="50922"/>
                </a:moveTo>
                <a:cubicBezTo>
                  <a:pt x="5652" y="51618"/>
                  <a:pt x="5687" y="52348"/>
                  <a:pt x="5723" y="53044"/>
                </a:cubicBezTo>
                <a:cubicBezTo>
                  <a:pt x="5758" y="53704"/>
                  <a:pt x="5793" y="54364"/>
                  <a:pt x="5837" y="55025"/>
                </a:cubicBezTo>
                <a:cubicBezTo>
                  <a:pt x="5538" y="55060"/>
                  <a:pt x="5247" y="55104"/>
                  <a:pt x="4957" y="55139"/>
                </a:cubicBezTo>
                <a:cubicBezTo>
                  <a:pt x="4913" y="54514"/>
                  <a:pt x="4878" y="53854"/>
                  <a:pt x="4842" y="53229"/>
                </a:cubicBezTo>
                <a:cubicBezTo>
                  <a:pt x="4807" y="52463"/>
                  <a:pt x="4772" y="51688"/>
                  <a:pt x="4737" y="50922"/>
                </a:cubicBezTo>
                <a:close/>
                <a:moveTo>
                  <a:pt x="17097" y="51618"/>
                </a:moveTo>
                <a:cubicBezTo>
                  <a:pt x="17317" y="52683"/>
                  <a:pt x="17502" y="53739"/>
                  <a:pt x="17678" y="54840"/>
                </a:cubicBezTo>
                <a:cubicBezTo>
                  <a:pt x="17538" y="54919"/>
                  <a:pt x="17353" y="54990"/>
                  <a:pt x="17203" y="55104"/>
                </a:cubicBezTo>
                <a:cubicBezTo>
                  <a:pt x="17168" y="55104"/>
                  <a:pt x="17168" y="55104"/>
                  <a:pt x="17133" y="55139"/>
                </a:cubicBezTo>
                <a:cubicBezTo>
                  <a:pt x="16948" y="54039"/>
                  <a:pt x="16763" y="52903"/>
                  <a:pt x="16578" y="51803"/>
                </a:cubicBezTo>
                <a:cubicBezTo>
                  <a:pt x="16763" y="51723"/>
                  <a:pt x="16948" y="51688"/>
                  <a:pt x="17097" y="51618"/>
                </a:cubicBezTo>
                <a:close/>
                <a:moveTo>
                  <a:pt x="4693" y="50922"/>
                </a:moveTo>
                <a:cubicBezTo>
                  <a:pt x="4737" y="51688"/>
                  <a:pt x="4772" y="52463"/>
                  <a:pt x="4807" y="53229"/>
                </a:cubicBezTo>
                <a:cubicBezTo>
                  <a:pt x="4842" y="53889"/>
                  <a:pt x="4878" y="54514"/>
                  <a:pt x="4913" y="55139"/>
                </a:cubicBezTo>
                <a:cubicBezTo>
                  <a:pt x="4587" y="55139"/>
                  <a:pt x="4296" y="55174"/>
                  <a:pt x="3997" y="55210"/>
                </a:cubicBezTo>
                <a:cubicBezTo>
                  <a:pt x="3997" y="54620"/>
                  <a:pt x="3962" y="54039"/>
                  <a:pt x="3927" y="53449"/>
                </a:cubicBezTo>
                <a:cubicBezTo>
                  <a:pt x="3891" y="52639"/>
                  <a:pt x="3856" y="51803"/>
                  <a:pt x="3812" y="50957"/>
                </a:cubicBezTo>
                <a:cubicBezTo>
                  <a:pt x="4112" y="50957"/>
                  <a:pt x="4402" y="50957"/>
                  <a:pt x="4693" y="50922"/>
                </a:cubicBezTo>
                <a:close/>
                <a:moveTo>
                  <a:pt x="3777" y="50957"/>
                </a:moveTo>
                <a:cubicBezTo>
                  <a:pt x="3812" y="51803"/>
                  <a:pt x="3856" y="52639"/>
                  <a:pt x="3891" y="53449"/>
                </a:cubicBezTo>
                <a:cubicBezTo>
                  <a:pt x="3891" y="54039"/>
                  <a:pt x="3927" y="54620"/>
                  <a:pt x="3962" y="55210"/>
                </a:cubicBezTo>
                <a:cubicBezTo>
                  <a:pt x="3671" y="55210"/>
                  <a:pt x="3372" y="55245"/>
                  <a:pt x="3046" y="55245"/>
                </a:cubicBezTo>
                <a:cubicBezTo>
                  <a:pt x="3046" y="54549"/>
                  <a:pt x="3011" y="53854"/>
                  <a:pt x="2976" y="53194"/>
                </a:cubicBezTo>
                <a:cubicBezTo>
                  <a:pt x="2976" y="52419"/>
                  <a:pt x="2932" y="51688"/>
                  <a:pt x="2897" y="50957"/>
                </a:cubicBezTo>
                <a:close/>
                <a:moveTo>
                  <a:pt x="1946" y="50922"/>
                </a:moveTo>
                <a:cubicBezTo>
                  <a:pt x="1946" y="51759"/>
                  <a:pt x="1981" y="52639"/>
                  <a:pt x="2016" y="53484"/>
                </a:cubicBezTo>
                <a:cubicBezTo>
                  <a:pt x="2016" y="54074"/>
                  <a:pt x="2051" y="54699"/>
                  <a:pt x="2051" y="55280"/>
                </a:cubicBezTo>
                <a:lnTo>
                  <a:pt x="1171" y="55280"/>
                </a:lnTo>
                <a:cubicBezTo>
                  <a:pt x="1136" y="54549"/>
                  <a:pt x="1136" y="53819"/>
                  <a:pt x="1136" y="53079"/>
                </a:cubicBezTo>
                <a:lnTo>
                  <a:pt x="1101" y="52903"/>
                </a:lnTo>
                <a:cubicBezTo>
                  <a:pt x="1101" y="52243"/>
                  <a:pt x="1101" y="51582"/>
                  <a:pt x="1065" y="50922"/>
                </a:cubicBezTo>
                <a:close/>
                <a:moveTo>
                  <a:pt x="1981" y="50922"/>
                </a:moveTo>
                <a:cubicBezTo>
                  <a:pt x="2272" y="50922"/>
                  <a:pt x="2571" y="50922"/>
                  <a:pt x="2861" y="50957"/>
                </a:cubicBezTo>
                <a:cubicBezTo>
                  <a:pt x="2897" y="51688"/>
                  <a:pt x="2897" y="52419"/>
                  <a:pt x="2932" y="53194"/>
                </a:cubicBezTo>
                <a:cubicBezTo>
                  <a:pt x="2976" y="53854"/>
                  <a:pt x="2976" y="54549"/>
                  <a:pt x="3011" y="55245"/>
                </a:cubicBezTo>
                <a:cubicBezTo>
                  <a:pt x="2712" y="55245"/>
                  <a:pt x="2421" y="55280"/>
                  <a:pt x="2131" y="55280"/>
                </a:cubicBezTo>
                <a:cubicBezTo>
                  <a:pt x="2095" y="54699"/>
                  <a:pt x="2095" y="54074"/>
                  <a:pt x="2051" y="53484"/>
                </a:cubicBezTo>
                <a:cubicBezTo>
                  <a:pt x="2051" y="52639"/>
                  <a:pt x="2016" y="51759"/>
                  <a:pt x="1981" y="50922"/>
                </a:cubicBezTo>
                <a:close/>
                <a:moveTo>
                  <a:pt x="30303" y="52903"/>
                </a:moveTo>
                <a:cubicBezTo>
                  <a:pt x="30488" y="53484"/>
                  <a:pt x="30664" y="54109"/>
                  <a:pt x="30779" y="54699"/>
                </a:cubicBezTo>
                <a:cubicBezTo>
                  <a:pt x="30664" y="54884"/>
                  <a:pt x="30559" y="55104"/>
                  <a:pt x="30444" y="55280"/>
                </a:cubicBezTo>
                <a:cubicBezTo>
                  <a:pt x="30303" y="54620"/>
                  <a:pt x="30154" y="54004"/>
                  <a:pt x="29969" y="53378"/>
                </a:cubicBezTo>
                <a:cubicBezTo>
                  <a:pt x="30083" y="53194"/>
                  <a:pt x="30189" y="53044"/>
                  <a:pt x="30303" y="52903"/>
                </a:cubicBezTo>
                <a:close/>
                <a:moveTo>
                  <a:pt x="36246" y="52938"/>
                </a:moveTo>
                <a:cubicBezTo>
                  <a:pt x="36352" y="53519"/>
                  <a:pt x="36501" y="54144"/>
                  <a:pt x="36607" y="54840"/>
                </a:cubicBezTo>
                <a:cubicBezTo>
                  <a:pt x="36132" y="54954"/>
                  <a:pt x="35656" y="55104"/>
                  <a:pt x="35181" y="55280"/>
                </a:cubicBezTo>
                <a:cubicBezTo>
                  <a:pt x="35066" y="54585"/>
                  <a:pt x="34961" y="53924"/>
                  <a:pt x="34811" y="53343"/>
                </a:cubicBezTo>
                <a:cubicBezTo>
                  <a:pt x="35286" y="53194"/>
                  <a:pt x="35771" y="53044"/>
                  <a:pt x="36246" y="52938"/>
                </a:cubicBezTo>
                <a:close/>
                <a:moveTo>
                  <a:pt x="255" y="50878"/>
                </a:moveTo>
                <a:cubicBezTo>
                  <a:pt x="511" y="50878"/>
                  <a:pt x="775" y="50878"/>
                  <a:pt x="1030" y="50922"/>
                </a:cubicBezTo>
                <a:cubicBezTo>
                  <a:pt x="1030" y="51582"/>
                  <a:pt x="1065" y="52243"/>
                  <a:pt x="1065" y="52903"/>
                </a:cubicBezTo>
                <a:lnTo>
                  <a:pt x="1065" y="53079"/>
                </a:lnTo>
                <a:cubicBezTo>
                  <a:pt x="1065" y="53819"/>
                  <a:pt x="1101" y="54549"/>
                  <a:pt x="1101" y="55280"/>
                </a:cubicBezTo>
                <a:cubicBezTo>
                  <a:pt x="810" y="55280"/>
                  <a:pt x="511" y="55324"/>
                  <a:pt x="220" y="55324"/>
                </a:cubicBezTo>
                <a:cubicBezTo>
                  <a:pt x="185" y="54620"/>
                  <a:pt x="185" y="53959"/>
                  <a:pt x="185" y="53299"/>
                </a:cubicBezTo>
                <a:cubicBezTo>
                  <a:pt x="185" y="52498"/>
                  <a:pt x="185" y="51688"/>
                  <a:pt x="150" y="50878"/>
                </a:cubicBezTo>
                <a:close/>
                <a:moveTo>
                  <a:pt x="23366" y="52128"/>
                </a:moveTo>
                <a:cubicBezTo>
                  <a:pt x="23621" y="53079"/>
                  <a:pt x="23885" y="54039"/>
                  <a:pt x="24141" y="54954"/>
                </a:cubicBezTo>
                <a:cubicBezTo>
                  <a:pt x="23841" y="55139"/>
                  <a:pt x="23586" y="55280"/>
                  <a:pt x="23295" y="55465"/>
                </a:cubicBezTo>
                <a:cubicBezTo>
                  <a:pt x="23075" y="54479"/>
                  <a:pt x="22820" y="53484"/>
                  <a:pt x="22565" y="52533"/>
                </a:cubicBezTo>
                <a:cubicBezTo>
                  <a:pt x="22820" y="52384"/>
                  <a:pt x="23110" y="52243"/>
                  <a:pt x="23366" y="52128"/>
                </a:cubicBezTo>
                <a:close/>
                <a:moveTo>
                  <a:pt x="16543" y="51803"/>
                </a:moveTo>
                <a:cubicBezTo>
                  <a:pt x="16728" y="52938"/>
                  <a:pt x="16913" y="54074"/>
                  <a:pt x="17097" y="55139"/>
                </a:cubicBezTo>
                <a:cubicBezTo>
                  <a:pt x="16798" y="55280"/>
                  <a:pt x="16543" y="55430"/>
                  <a:pt x="16252" y="55579"/>
                </a:cubicBezTo>
                <a:cubicBezTo>
                  <a:pt x="16067" y="54400"/>
                  <a:pt x="15882" y="53264"/>
                  <a:pt x="15698" y="52093"/>
                </a:cubicBezTo>
                <a:cubicBezTo>
                  <a:pt x="15997" y="51979"/>
                  <a:pt x="16252" y="51908"/>
                  <a:pt x="16543" y="51838"/>
                </a:cubicBezTo>
                <a:lnTo>
                  <a:pt x="16543" y="51803"/>
                </a:lnTo>
                <a:close/>
                <a:moveTo>
                  <a:pt x="27882" y="52498"/>
                </a:moveTo>
                <a:cubicBezTo>
                  <a:pt x="28138" y="53299"/>
                  <a:pt x="28393" y="54144"/>
                  <a:pt x="28648" y="54990"/>
                </a:cubicBezTo>
                <a:cubicBezTo>
                  <a:pt x="28463" y="55210"/>
                  <a:pt x="28287" y="55395"/>
                  <a:pt x="28102" y="55579"/>
                </a:cubicBezTo>
                <a:cubicBezTo>
                  <a:pt x="27882" y="54699"/>
                  <a:pt x="27627" y="53783"/>
                  <a:pt x="27328" y="52903"/>
                </a:cubicBezTo>
                <a:cubicBezTo>
                  <a:pt x="27512" y="52753"/>
                  <a:pt x="27697" y="52639"/>
                  <a:pt x="27882" y="52498"/>
                </a:cubicBezTo>
                <a:close/>
                <a:moveTo>
                  <a:pt x="31914" y="53343"/>
                </a:moveTo>
                <a:cubicBezTo>
                  <a:pt x="32029" y="53854"/>
                  <a:pt x="32135" y="54400"/>
                  <a:pt x="32205" y="54954"/>
                </a:cubicBezTo>
                <a:cubicBezTo>
                  <a:pt x="32029" y="55139"/>
                  <a:pt x="31844" y="55359"/>
                  <a:pt x="31659" y="55579"/>
                </a:cubicBezTo>
                <a:cubicBezTo>
                  <a:pt x="31589" y="55025"/>
                  <a:pt x="31509" y="54479"/>
                  <a:pt x="31369" y="53924"/>
                </a:cubicBezTo>
                <a:cubicBezTo>
                  <a:pt x="31545" y="53704"/>
                  <a:pt x="31730" y="53519"/>
                  <a:pt x="31914" y="53343"/>
                </a:cubicBezTo>
                <a:close/>
                <a:moveTo>
                  <a:pt x="34776" y="53378"/>
                </a:moveTo>
                <a:cubicBezTo>
                  <a:pt x="34925" y="53959"/>
                  <a:pt x="35031" y="54585"/>
                  <a:pt x="35146" y="55280"/>
                </a:cubicBezTo>
                <a:cubicBezTo>
                  <a:pt x="34741" y="55465"/>
                  <a:pt x="34336" y="55650"/>
                  <a:pt x="33931" y="55870"/>
                </a:cubicBezTo>
                <a:cubicBezTo>
                  <a:pt x="33860" y="55174"/>
                  <a:pt x="33746" y="54514"/>
                  <a:pt x="33605" y="53889"/>
                </a:cubicBezTo>
                <a:cubicBezTo>
                  <a:pt x="33966" y="53704"/>
                  <a:pt x="34371" y="53519"/>
                  <a:pt x="34776" y="53378"/>
                </a:cubicBezTo>
                <a:close/>
                <a:moveTo>
                  <a:pt x="29934" y="53414"/>
                </a:moveTo>
                <a:cubicBezTo>
                  <a:pt x="30118" y="54074"/>
                  <a:pt x="30268" y="54699"/>
                  <a:pt x="30409" y="55359"/>
                </a:cubicBezTo>
                <a:cubicBezTo>
                  <a:pt x="30339" y="55544"/>
                  <a:pt x="30224" y="55685"/>
                  <a:pt x="30154" y="55835"/>
                </a:cubicBezTo>
                <a:cubicBezTo>
                  <a:pt x="30154" y="55870"/>
                  <a:pt x="30118" y="55905"/>
                  <a:pt x="30118" y="55940"/>
                </a:cubicBezTo>
                <a:cubicBezTo>
                  <a:pt x="29969" y="55245"/>
                  <a:pt x="29784" y="54549"/>
                  <a:pt x="29608" y="53889"/>
                </a:cubicBezTo>
                <a:cubicBezTo>
                  <a:pt x="29643" y="53819"/>
                  <a:pt x="29678" y="53739"/>
                  <a:pt x="29749" y="53669"/>
                </a:cubicBezTo>
                <a:cubicBezTo>
                  <a:pt x="29784" y="53599"/>
                  <a:pt x="29863" y="53484"/>
                  <a:pt x="29934" y="53414"/>
                </a:cubicBezTo>
                <a:close/>
                <a:moveTo>
                  <a:pt x="22521" y="52533"/>
                </a:moveTo>
                <a:cubicBezTo>
                  <a:pt x="22785" y="53519"/>
                  <a:pt x="23005" y="54514"/>
                  <a:pt x="23260" y="55500"/>
                </a:cubicBezTo>
                <a:cubicBezTo>
                  <a:pt x="22961" y="55650"/>
                  <a:pt x="22670" y="55835"/>
                  <a:pt x="22415" y="55984"/>
                </a:cubicBezTo>
                <a:cubicBezTo>
                  <a:pt x="22160" y="54954"/>
                  <a:pt x="21940" y="53959"/>
                  <a:pt x="21684" y="52938"/>
                </a:cubicBezTo>
                <a:cubicBezTo>
                  <a:pt x="21940" y="52824"/>
                  <a:pt x="22230" y="52683"/>
                  <a:pt x="22521" y="52533"/>
                </a:cubicBezTo>
                <a:close/>
                <a:moveTo>
                  <a:pt x="44830" y="53889"/>
                </a:moveTo>
                <a:cubicBezTo>
                  <a:pt x="44865" y="54224"/>
                  <a:pt x="44865" y="54585"/>
                  <a:pt x="44865" y="54919"/>
                </a:cubicBezTo>
                <a:cubicBezTo>
                  <a:pt x="44900" y="55245"/>
                  <a:pt x="44865" y="55579"/>
                  <a:pt x="44830" y="55905"/>
                </a:cubicBezTo>
                <a:cubicBezTo>
                  <a:pt x="44310" y="55905"/>
                  <a:pt x="43765" y="55940"/>
                  <a:pt x="43254" y="55984"/>
                </a:cubicBezTo>
                <a:lnTo>
                  <a:pt x="43254" y="54699"/>
                </a:lnTo>
                <a:cubicBezTo>
                  <a:pt x="43210" y="54444"/>
                  <a:pt x="43210" y="54180"/>
                  <a:pt x="43175" y="53924"/>
                </a:cubicBezTo>
                <a:cubicBezTo>
                  <a:pt x="43729" y="53889"/>
                  <a:pt x="44275" y="53889"/>
                  <a:pt x="44830" y="53889"/>
                </a:cubicBezTo>
                <a:close/>
                <a:moveTo>
                  <a:pt x="44865" y="53889"/>
                </a:moveTo>
                <a:lnTo>
                  <a:pt x="44865" y="53889"/>
                </a:lnTo>
                <a:cubicBezTo>
                  <a:pt x="45455" y="53924"/>
                  <a:pt x="46036" y="53959"/>
                  <a:pt x="46626" y="54039"/>
                </a:cubicBezTo>
                <a:cubicBezTo>
                  <a:pt x="46626" y="54224"/>
                  <a:pt x="46661" y="54444"/>
                  <a:pt x="46661" y="54664"/>
                </a:cubicBezTo>
                <a:cubicBezTo>
                  <a:pt x="46661" y="55104"/>
                  <a:pt x="46661" y="55544"/>
                  <a:pt x="46591" y="55984"/>
                </a:cubicBezTo>
                <a:cubicBezTo>
                  <a:pt x="46036" y="55940"/>
                  <a:pt x="45455" y="55905"/>
                  <a:pt x="44900" y="55905"/>
                </a:cubicBezTo>
                <a:cubicBezTo>
                  <a:pt x="44936" y="55579"/>
                  <a:pt x="44936" y="55245"/>
                  <a:pt x="44936" y="54919"/>
                </a:cubicBezTo>
                <a:cubicBezTo>
                  <a:pt x="44936" y="54585"/>
                  <a:pt x="44900" y="54224"/>
                  <a:pt x="44865" y="53889"/>
                </a:cubicBezTo>
                <a:close/>
                <a:moveTo>
                  <a:pt x="15662" y="52128"/>
                </a:moveTo>
                <a:cubicBezTo>
                  <a:pt x="15847" y="53264"/>
                  <a:pt x="16032" y="54444"/>
                  <a:pt x="16217" y="55615"/>
                </a:cubicBezTo>
                <a:cubicBezTo>
                  <a:pt x="15918" y="55764"/>
                  <a:pt x="15662" y="55905"/>
                  <a:pt x="15372" y="56055"/>
                </a:cubicBezTo>
                <a:cubicBezTo>
                  <a:pt x="15222" y="54840"/>
                  <a:pt x="15037" y="53634"/>
                  <a:pt x="14861" y="52463"/>
                </a:cubicBezTo>
                <a:cubicBezTo>
                  <a:pt x="15117" y="52348"/>
                  <a:pt x="15372" y="52243"/>
                  <a:pt x="15662" y="52128"/>
                </a:cubicBezTo>
                <a:close/>
                <a:moveTo>
                  <a:pt x="43139" y="53924"/>
                </a:moveTo>
                <a:cubicBezTo>
                  <a:pt x="43139" y="54180"/>
                  <a:pt x="43175" y="54444"/>
                  <a:pt x="43175" y="54699"/>
                </a:cubicBezTo>
                <a:cubicBezTo>
                  <a:pt x="43210" y="55139"/>
                  <a:pt x="43210" y="55544"/>
                  <a:pt x="43175" y="55984"/>
                </a:cubicBezTo>
                <a:cubicBezTo>
                  <a:pt x="42664" y="56020"/>
                  <a:pt x="42189" y="56055"/>
                  <a:pt x="41713" y="56125"/>
                </a:cubicBezTo>
                <a:cubicBezTo>
                  <a:pt x="41713" y="55579"/>
                  <a:pt x="41713" y="55025"/>
                  <a:pt x="41634" y="54479"/>
                </a:cubicBezTo>
                <a:cubicBezTo>
                  <a:pt x="41634" y="54329"/>
                  <a:pt x="41634" y="54180"/>
                  <a:pt x="41599" y="54039"/>
                </a:cubicBezTo>
                <a:cubicBezTo>
                  <a:pt x="42109" y="54004"/>
                  <a:pt x="42629" y="53959"/>
                  <a:pt x="43139" y="53924"/>
                </a:cubicBezTo>
                <a:close/>
                <a:moveTo>
                  <a:pt x="27292" y="52938"/>
                </a:moveTo>
                <a:cubicBezTo>
                  <a:pt x="27548" y="53854"/>
                  <a:pt x="27803" y="54734"/>
                  <a:pt x="28067" y="55650"/>
                </a:cubicBezTo>
                <a:cubicBezTo>
                  <a:pt x="27917" y="55764"/>
                  <a:pt x="27768" y="55905"/>
                  <a:pt x="27627" y="56020"/>
                </a:cubicBezTo>
                <a:cubicBezTo>
                  <a:pt x="27548" y="56055"/>
                  <a:pt x="27512" y="56090"/>
                  <a:pt x="27442" y="56160"/>
                </a:cubicBezTo>
                <a:cubicBezTo>
                  <a:pt x="27222" y="55210"/>
                  <a:pt x="26967" y="54294"/>
                  <a:pt x="26703" y="53343"/>
                </a:cubicBezTo>
                <a:cubicBezTo>
                  <a:pt x="26887" y="53229"/>
                  <a:pt x="27072" y="53079"/>
                  <a:pt x="27292" y="52938"/>
                </a:cubicBezTo>
                <a:close/>
                <a:moveTo>
                  <a:pt x="46661" y="54039"/>
                </a:moveTo>
                <a:lnTo>
                  <a:pt x="46661" y="54039"/>
                </a:lnTo>
                <a:cubicBezTo>
                  <a:pt x="47172" y="54074"/>
                  <a:pt x="47691" y="54180"/>
                  <a:pt x="48202" y="54294"/>
                </a:cubicBezTo>
                <a:lnTo>
                  <a:pt x="48202" y="54769"/>
                </a:lnTo>
                <a:cubicBezTo>
                  <a:pt x="48237" y="55324"/>
                  <a:pt x="48202" y="55800"/>
                  <a:pt x="48131" y="56240"/>
                </a:cubicBezTo>
                <a:cubicBezTo>
                  <a:pt x="47656" y="56125"/>
                  <a:pt x="47136" y="56055"/>
                  <a:pt x="46661" y="56020"/>
                </a:cubicBezTo>
                <a:cubicBezTo>
                  <a:pt x="46696" y="55544"/>
                  <a:pt x="46732" y="55104"/>
                  <a:pt x="46732" y="54620"/>
                </a:cubicBezTo>
                <a:cubicBezTo>
                  <a:pt x="46696" y="54444"/>
                  <a:pt x="46696" y="54224"/>
                  <a:pt x="46661" y="54039"/>
                </a:cubicBezTo>
                <a:close/>
                <a:moveTo>
                  <a:pt x="41564" y="54039"/>
                </a:moveTo>
                <a:cubicBezTo>
                  <a:pt x="41564" y="54180"/>
                  <a:pt x="41599" y="54329"/>
                  <a:pt x="41599" y="54479"/>
                </a:cubicBezTo>
                <a:cubicBezTo>
                  <a:pt x="41634" y="55025"/>
                  <a:pt x="41669" y="55579"/>
                  <a:pt x="41634" y="56125"/>
                </a:cubicBezTo>
                <a:cubicBezTo>
                  <a:pt x="41088" y="56204"/>
                  <a:pt x="40569" y="56275"/>
                  <a:pt x="40093" y="56381"/>
                </a:cubicBezTo>
                <a:cubicBezTo>
                  <a:pt x="40093" y="55984"/>
                  <a:pt x="40058" y="55579"/>
                  <a:pt x="40023" y="55174"/>
                </a:cubicBezTo>
                <a:cubicBezTo>
                  <a:pt x="39988" y="54840"/>
                  <a:pt x="39952" y="54549"/>
                  <a:pt x="39908" y="54259"/>
                </a:cubicBezTo>
                <a:cubicBezTo>
                  <a:pt x="40463" y="54144"/>
                  <a:pt x="41009" y="54109"/>
                  <a:pt x="41564" y="54039"/>
                </a:cubicBezTo>
                <a:close/>
                <a:moveTo>
                  <a:pt x="21605" y="52973"/>
                </a:moveTo>
                <a:cubicBezTo>
                  <a:pt x="21860" y="54004"/>
                  <a:pt x="22124" y="55025"/>
                  <a:pt x="22345" y="56020"/>
                </a:cubicBezTo>
                <a:cubicBezTo>
                  <a:pt x="22265" y="56055"/>
                  <a:pt x="22160" y="56125"/>
                  <a:pt x="22080" y="56160"/>
                </a:cubicBezTo>
                <a:cubicBezTo>
                  <a:pt x="21940" y="56240"/>
                  <a:pt x="21790" y="56310"/>
                  <a:pt x="21640" y="56425"/>
                </a:cubicBezTo>
                <a:cubicBezTo>
                  <a:pt x="21420" y="55359"/>
                  <a:pt x="21200" y="54329"/>
                  <a:pt x="20945" y="53264"/>
                </a:cubicBezTo>
                <a:cubicBezTo>
                  <a:pt x="21130" y="53194"/>
                  <a:pt x="21279" y="53123"/>
                  <a:pt x="21420" y="53044"/>
                </a:cubicBezTo>
                <a:cubicBezTo>
                  <a:pt x="21464" y="53044"/>
                  <a:pt x="21535" y="53009"/>
                  <a:pt x="21605" y="52973"/>
                </a:cubicBezTo>
                <a:close/>
                <a:moveTo>
                  <a:pt x="31325" y="53959"/>
                </a:moveTo>
                <a:cubicBezTo>
                  <a:pt x="31439" y="54514"/>
                  <a:pt x="31545" y="55104"/>
                  <a:pt x="31624" y="55650"/>
                </a:cubicBezTo>
                <a:cubicBezTo>
                  <a:pt x="31474" y="55905"/>
                  <a:pt x="31325" y="56160"/>
                  <a:pt x="31184" y="56425"/>
                </a:cubicBezTo>
                <a:cubicBezTo>
                  <a:pt x="31069" y="55835"/>
                  <a:pt x="30999" y="55280"/>
                  <a:pt x="30849" y="54699"/>
                </a:cubicBezTo>
                <a:cubicBezTo>
                  <a:pt x="30928" y="54585"/>
                  <a:pt x="30999" y="54479"/>
                  <a:pt x="31069" y="54329"/>
                </a:cubicBezTo>
                <a:cubicBezTo>
                  <a:pt x="31149" y="54224"/>
                  <a:pt x="31254" y="54109"/>
                  <a:pt x="31325" y="53959"/>
                </a:cubicBezTo>
                <a:close/>
                <a:moveTo>
                  <a:pt x="33570" y="53924"/>
                </a:moveTo>
                <a:cubicBezTo>
                  <a:pt x="33675" y="54549"/>
                  <a:pt x="33790" y="55174"/>
                  <a:pt x="33895" y="55905"/>
                </a:cubicBezTo>
                <a:cubicBezTo>
                  <a:pt x="33605" y="56055"/>
                  <a:pt x="33349" y="56240"/>
                  <a:pt x="33085" y="56460"/>
                </a:cubicBezTo>
                <a:cubicBezTo>
                  <a:pt x="33085" y="56275"/>
                  <a:pt x="33050" y="56090"/>
                  <a:pt x="33015" y="55905"/>
                </a:cubicBezTo>
                <a:cubicBezTo>
                  <a:pt x="32980" y="55430"/>
                  <a:pt x="32909" y="54919"/>
                  <a:pt x="32830" y="54444"/>
                </a:cubicBezTo>
                <a:cubicBezTo>
                  <a:pt x="33085" y="54259"/>
                  <a:pt x="33305" y="54074"/>
                  <a:pt x="33570" y="53924"/>
                </a:cubicBezTo>
                <a:close/>
                <a:moveTo>
                  <a:pt x="14782" y="52498"/>
                </a:moveTo>
                <a:cubicBezTo>
                  <a:pt x="14967" y="53669"/>
                  <a:pt x="15152" y="54840"/>
                  <a:pt x="15337" y="56055"/>
                </a:cubicBezTo>
                <a:cubicBezTo>
                  <a:pt x="15037" y="56204"/>
                  <a:pt x="14782" y="56345"/>
                  <a:pt x="14491" y="56495"/>
                </a:cubicBezTo>
                <a:cubicBezTo>
                  <a:pt x="14342" y="55280"/>
                  <a:pt x="14157" y="54074"/>
                  <a:pt x="14016" y="52859"/>
                </a:cubicBezTo>
                <a:cubicBezTo>
                  <a:pt x="14271" y="52718"/>
                  <a:pt x="14527" y="52604"/>
                  <a:pt x="14782" y="52498"/>
                </a:cubicBezTo>
                <a:close/>
                <a:moveTo>
                  <a:pt x="48237" y="54294"/>
                </a:moveTo>
                <a:lnTo>
                  <a:pt x="48237" y="54294"/>
                </a:lnTo>
                <a:cubicBezTo>
                  <a:pt x="48642" y="54364"/>
                  <a:pt x="49047" y="54479"/>
                  <a:pt x="49417" y="54620"/>
                </a:cubicBezTo>
                <a:cubicBezTo>
                  <a:pt x="49452" y="54805"/>
                  <a:pt x="49452" y="54990"/>
                  <a:pt x="49452" y="55174"/>
                </a:cubicBezTo>
                <a:cubicBezTo>
                  <a:pt x="49487" y="55685"/>
                  <a:pt x="49452" y="56160"/>
                  <a:pt x="49417" y="56601"/>
                </a:cubicBezTo>
                <a:cubicBezTo>
                  <a:pt x="49012" y="56460"/>
                  <a:pt x="48607" y="56345"/>
                  <a:pt x="48202" y="56240"/>
                </a:cubicBezTo>
                <a:cubicBezTo>
                  <a:pt x="48272" y="55800"/>
                  <a:pt x="48272" y="55324"/>
                  <a:pt x="48272" y="54769"/>
                </a:cubicBezTo>
                <a:cubicBezTo>
                  <a:pt x="48272" y="54620"/>
                  <a:pt x="48272" y="54444"/>
                  <a:pt x="48237" y="54294"/>
                </a:cubicBezTo>
                <a:close/>
                <a:moveTo>
                  <a:pt x="29529" y="53924"/>
                </a:moveTo>
                <a:cubicBezTo>
                  <a:pt x="29749" y="54620"/>
                  <a:pt x="29934" y="55324"/>
                  <a:pt x="30083" y="56020"/>
                </a:cubicBezTo>
                <a:cubicBezTo>
                  <a:pt x="29969" y="56240"/>
                  <a:pt x="29863" y="56425"/>
                  <a:pt x="29713" y="56645"/>
                </a:cubicBezTo>
                <a:cubicBezTo>
                  <a:pt x="29564" y="55905"/>
                  <a:pt x="29388" y="55174"/>
                  <a:pt x="29168" y="54444"/>
                </a:cubicBezTo>
                <a:cubicBezTo>
                  <a:pt x="29308" y="54259"/>
                  <a:pt x="29423" y="54109"/>
                  <a:pt x="29529" y="53924"/>
                </a:cubicBezTo>
                <a:close/>
                <a:moveTo>
                  <a:pt x="26632" y="53378"/>
                </a:moveTo>
                <a:cubicBezTo>
                  <a:pt x="26923" y="54329"/>
                  <a:pt x="27187" y="55245"/>
                  <a:pt x="27407" y="56204"/>
                </a:cubicBezTo>
                <a:cubicBezTo>
                  <a:pt x="27143" y="56381"/>
                  <a:pt x="26887" y="56565"/>
                  <a:pt x="26632" y="56715"/>
                </a:cubicBezTo>
                <a:cubicBezTo>
                  <a:pt x="26412" y="55764"/>
                  <a:pt x="26192" y="54840"/>
                  <a:pt x="25901" y="53889"/>
                </a:cubicBezTo>
                <a:cubicBezTo>
                  <a:pt x="26157" y="53739"/>
                  <a:pt x="26412" y="53563"/>
                  <a:pt x="26632" y="53378"/>
                </a:cubicBezTo>
                <a:close/>
                <a:moveTo>
                  <a:pt x="39873" y="54259"/>
                </a:moveTo>
                <a:cubicBezTo>
                  <a:pt x="39908" y="54549"/>
                  <a:pt x="39952" y="54840"/>
                  <a:pt x="39988" y="55174"/>
                </a:cubicBezTo>
                <a:cubicBezTo>
                  <a:pt x="39988" y="55579"/>
                  <a:pt x="40023" y="55984"/>
                  <a:pt x="40023" y="56381"/>
                </a:cubicBezTo>
                <a:cubicBezTo>
                  <a:pt x="39468" y="56495"/>
                  <a:pt x="38958" y="56601"/>
                  <a:pt x="38482" y="56715"/>
                </a:cubicBezTo>
                <a:cubicBezTo>
                  <a:pt x="38447" y="56125"/>
                  <a:pt x="38368" y="55544"/>
                  <a:pt x="38297" y="54884"/>
                </a:cubicBezTo>
                <a:cubicBezTo>
                  <a:pt x="38297" y="54769"/>
                  <a:pt x="38262" y="54664"/>
                  <a:pt x="38262" y="54514"/>
                </a:cubicBezTo>
                <a:cubicBezTo>
                  <a:pt x="38773" y="54444"/>
                  <a:pt x="39292" y="54329"/>
                  <a:pt x="39873" y="54259"/>
                </a:cubicBezTo>
                <a:close/>
                <a:moveTo>
                  <a:pt x="20910" y="53299"/>
                </a:moveTo>
                <a:cubicBezTo>
                  <a:pt x="21165" y="54329"/>
                  <a:pt x="21385" y="55395"/>
                  <a:pt x="21605" y="56425"/>
                </a:cubicBezTo>
                <a:cubicBezTo>
                  <a:pt x="21350" y="56565"/>
                  <a:pt x="21094" y="56715"/>
                  <a:pt x="20839" y="56865"/>
                </a:cubicBezTo>
                <a:cubicBezTo>
                  <a:pt x="20619" y="55800"/>
                  <a:pt x="20399" y="54734"/>
                  <a:pt x="20179" y="53634"/>
                </a:cubicBezTo>
                <a:cubicBezTo>
                  <a:pt x="20399" y="53519"/>
                  <a:pt x="20654" y="53414"/>
                  <a:pt x="20910" y="53299"/>
                </a:cubicBezTo>
                <a:close/>
                <a:moveTo>
                  <a:pt x="13937" y="52859"/>
                </a:moveTo>
                <a:cubicBezTo>
                  <a:pt x="14122" y="54074"/>
                  <a:pt x="14271" y="55280"/>
                  <a:pt x="14456" y="56495"/>
                </a:cubicBezTo>
                <a:cubicBezTo>
                  <a:pt x="14157" y="56645"/>
                  <a:pt x="13902" y="56786"/>
                  <a:pt x="13611" y="56900"/>
                </a:cubicBezTo>
                <a:cubicBezTo>
                  <a:pt x="13461" y="55685"/>
                  <a:pt x="13276" y="54444"/>
                  <a:pt x="13136" y="53264"/>
                </a:cubicBezTo>
                <a:cubicBezTo>
                  <a:pt x="13356" y="53158"/>
                  <a:pt x="13576" y="53044"/>
                  <a:pt x="13831" y="52938"/>
                </a:cubicBezTo>
                <a:cubicBezTo>
                  <a:pt x="13866" y="52938"/>
                  <a:pt x="13902" y="52903"/>
                  <a:pt x="13937" y="52859"/>
                </a:cubicBezTo>
                <a:close/>
                <a:moveTo>
                  <a:pt x="32795" y="54479"/>
                </a:moveTo>
                <a:cubicBezTo>
                  <a:pt x="32865" y="54954"/>
                  <a:pt x="32909" y="55430"/>
                  <a:pt x="32980" y="55905"/>
                </a:cubicBezTo>
                <a:cubicBezTo>
                  <a:pt x="32980" y="56090"/>
                  <a:pt x="33015" y="56310"/>
                  <a:pt x="33050" y="56495"/>
                </a:cubicBezTo>
                <a:cubicBezTo>
                  <a:pt x="32865" y="56680"/>
                  <a:pt x="32689" y="56821"/>
                  <a:pt x="32504" y="57006"/>
                </a:cubicBezTo>
                <a:cubicBezTo>
                  <a:pt x="32469" y="56786"/>
                  <a:pt x="32469" y="56530"/>
                  <a:pt x="32425" y="56310"/>
                </a:cubicBezTo>
                <a:cubicBezTo>
                  <a:pt x="32355" y="55870"/>
                  <a:pt x="32319" y="55395"/>
                  <a:pt x="32249" y="54954"/>
                </a:cubicBezTo>
                <a:cubicBezTo>
                  <a:pt x="32425" y="54769"/>
                  <a:pt x="32610" y="54620"/>
                  <a:pt x="32795" y="54479"/>
                </a:cubicBezTo>
                <a:close/>
                <a:moveTo>
                  <a:pt x="38192" y="54549"/>
                </a:moveTo>
                <a:cubicBezTo>
                  <a:pt x="38227" y="54664"/>
                  <a:pt x="38227" y="54769"/>
                  <a:pt x="38227" y="54884"/>
                </a:cubicBezTo>
                <a:cubicBezTo>
                  <a:pt x="38333" y="55544"/>
                  <a:pt x="38368" y="56125"/>
                  <a:pt x="38412" y="56750"/>
                </a:cubicBezTo>
                <a:cubicBezTo>
                  <a:pt x="38192" y="56786"/>
                  <a:pt x="38007" y="56821"/>
                  <a:pt x="37822" y="56900"/>
                </a:cubicBezTo>
                <a:cubicBezTo>
                  <a:pt x="37531" y="56970"/>
                  <a:pt x="37232" y="57041"/>
                  <a:pt x="36942" y="57120"/>
                </a:cubicBezTo>
                <a:cubicBezTo>
                  <a:pt x="36906" y="56715"/>
                  <a:pt x="36871" y="56275"/>
                  <a:pt x="36792" y="55800"/>
                </a:cubicBezTo>
                <a:cubicBezTo>
                  <a:pt x="36757" y="55465"/>
                  <a:pt x="36721" y="55174"/>
                  <a:pt x="36651" y="54884"/>
                </a:cubicBezTo>
                <a:cubicBezTo>
                  <a:pt x="37047" y="54769"/>
                  <a:pt x="37487" y="54699"/>
                  <a:pt x="37857" y="54585"/>
                </a:cubicBezTo>
                <a:cubicBezTo>
                  <a:pt x="37972" y="54585"/>
                  <a:pt x="38077" y="54549"/>
                  <a:pt x="38192" y="54549"/>
                </a:cubicBezTo>
                <a:close/>
                <a:moveTo>
                  <a:pt x="25866" y="53924"/>
                </a:moveTo>
                <a:cubicBezTo>
                  <a:pt x="26121" y="54884"/>
                  <a:pt x="26377" y="55800"/>
                  <a:pt x="26597" y="56750"/>
                </a:cubicBezTo>
                <a:cubicBezTo>
                  <a:pt x="26342" y="56935"/>
                  <a:pt x="26042" y="57120"/>
                  <a:pt x="25787" y="57261"/>
                </a:cubicBezTo>
                <a:cubicBezTo>
                  <a:pt x="25567" y="56310"/>
                  <a:pt x="25347" y="55395"/>
                  <a:pt x="25091" y="54444"/>
                </a:cubicBezTo>
                <a:cubicBezTo>
                  <a:pt x="25347" y="54259"/>
                  <a:pt x="25602" y="54109"/>
                  <a:pt x="25866" y="53924"/>
                </a:cubicBezTo>
                <a:close/>
                <a:moveTo>
                  <a:pt x="30814" y="54769"/>
                </a:moveTo>
                <a:lnTo>
                  <a:pt x="31149" y="56530"/>
                </a:lnTo>
                <a:cubicBezTo>
                  <a:pt x="31034" y="56750"/>
                  <a:pt x="30928" y="57006"/>
                  <a:pt x="30814" y="57261"/>
                </a:cubicBezTo>
                <a:cubicBezTo>
                  <a:pt x="30744" y="56601"/>
                  <a:pt x="30594" y="55984"/>
                  <a:pt x="30488" y="55395"/>
                </a:cubicBezTo>
                <a:cubicBezTo>
                  <a:pt x="30594" y="55174"/>
                  <a:pt x="30708" y="54990"/>
                  <a:pt x="30814" y="54769"/>
                </a:cubicBezTo>
                <a:close/>
                <a:moveTo>
                  <a:pt x="13100" y="53264"/>
                </a:moveTo>
                <a:cubicBezTo>
                  <a:pt x="13241" y="54479"/>
                  <a:pt x="13391" y="55685"/>
                  <a:pt x="13576" y="56935"/>
                </a:cubicBezTo>
                <a:cubicBezTo>
                  <a:pt x="13276" y="57041"/>
                  <a:pt x="12986" y="57191"/>
                  <a:pt x="12695" y="57305"/>
                </a:cubicBezTo>
                <a:cubicBezTo>
                  <a:pt x="12546" y="56090"/>
                  <a:pt x="12396" y="54840"/>
                  <a:pt x="12255" y="53634"/>
                </a:cubicBezTo>
                <a:cubicBezTo>
                  <a:pt x="12546" y="53519"/>
                  <a:pt x="12801" y="53414"/>
                  <a:pt x="13100" y="53264"/>
                </a:cubicBezTo>
                <a:close/>
                <a:moveTo>
                  <a:pt x="20100" y="53669"/>
                </a:moveTo>
                <a:cubicBezTo>
                  <a:pt x="20364" y="54734"/>
                  <a:pt x="20584" y="55800"/>
                  <a:pt x="20804" y="56900"/>
                </a:cubicBezTo>
                <a:cubicBezTo>
                  <a:pt x="20689" y="56935"/>
                  <a:pt x="20619" y="57006"/>
                  <a:pt x="20540" y="57041"/>
                </a:cubicBezTo>
                <a:cubicBezTo>
                  <a:pt x="20364" y="57155"/>
                  <a:pt x="20144" y="57261"/>
                  <a:pt x="19959" y="57375"/>
                </a:cubicBezTo>
                <a:lnTo>
                  <a:pt x="19298" y="54074"/>
                </a:lnTo>
                <a:cubicBezTo>
                  <a:pt x="19589" y="53924"/>
                  <a:pt x="19844" y="53783"/>
                  <a:pt x="20100" y="53669"/>
                </a:cubicBezTo>
                <a:close/>
                <a:moveTo>
                  <a:pt x="29124" y="54479"/>
                </a:moveTo>
                <a:cubicBezTo>
                  <a:pt x="29344" y="55245"/>
                  <a:pt x="29529" y="55984"/>
                  <a:pt x="29678" y="56715"/>
                </a:cubicBezTo>
                <a:cubicBezTo>
                  <a:pt x="29564" y="56935"/>
                  <a:pt x="29423" y="57155"/>
                  <a:pt x="29273" y="57375"/>
                </a:cubicBezTo>
                <a:cubicBezTo>
                  <a:pt x="29124" y="56565"/>
                  <a:pt x="28904" y="55800"/>
                  <a:pt x="28727" y="55025"/>
                </a:cubicBezTo>
                <a:cubicBezTo>
                  <a:pt x="28868" y="54840"/>
                  <a:pt x="29018" y="54664"/>
                  <a:pt x="29124" y="54479"/>
                </a:cubicBezTo>
                <a:close/>
                <a:moveTo>
                  <a:pt x="36607" y="54884"/>
                </a:moveTo>
                <a:cubicBezTo>
                  <a:pt x="36651" y="55174"/>
                  <a:pt x="36686" y="55500"/>
                  <a:pt x="36721" y="55800"/>
                </a:cubicBezTo>
                <a:cubicBezTo>
                  <a:pt x="36792" y="56275"/>
                  <a:pt x="36827" y="56715"/>
                  <a:pt x="36906" y="57155"/>
                </a:cubicBezTo>
                <a:cubicBezTo>
                  <a:pt x="36431" y="57305"/>
                  <a:pt x="35991" y="57446"/>
                  <a:pt x="35506" y="57666"/>
                </a:cubicBezTo>
                <a:cubicBezTo>
                  <a:pt x="35436" y="57006"/>
                  <a:pt x="35366" y="56345"/>
                  <a:pt x="35251" y="55720"/>
                </a:cubicBezTo>
                <a:cubicBezTo>
                  <a:pt x="35251" y="55579"/>
                  <a:pt x="35216" y="55465"/>
                  <a:pt x="35216" y="55324"/>
                </a:cubicBezTo>
                <a:cubicBezTo>
                  <a:pt x="35656" y="55139"/>
                  <a:pt x="36132" y="55025"/>
                  <a:pt x="36607" y="54884"/>
                </a:cubicBezTo>
                <a:close/>
                <a:moveTo>
                  <a:pt x="12220" y="53669"/>
                </a:moveTo>
                <a:cubicBezTo>
                  <a:pt x="12361" y="54884"/>
                  <a:pt x="12511" y="56090"/>
                  <a:pt x="12660" y="57340"/>
                </a:cubicBezTo>
                <a:cubicBezTo>
                  <a:pt x="12361" y="57446"/>
                  <a:pt x="12070" y="57560"/>
                  <a:pt x="11815" y="57701"/>
                </a:cubicBezTo>
                <a:cubicBezTo>
                  <a:pt x="11665" y="56460"/>
                  <a:pt x="11516" y="55210"/>
                  <a:pt x="11375" y="53959"/>
                </a:cubicBezTo>
                <a:cubicBezTo>
                  <a:pt x="11665" y="53889"/>
                  <a:pt x="11921" y="53783"/>
                  <a:pt x="12220" y="53669"/>
                </a:cubicBezTo>
                <a:close/>
                <a:moveTo>
                  <a:pt x="25021" y="54479"/>
                </a:moveTo>
                <a:cubicBezTo>
                  <a:pt x="25276" y="55430"/>
                  <a:pt x="25496" y="56345"/>
                  <a:pt x="25716" y="57305"/>
                </a:cubicBezTo>
                <a:cubicBezTo>
                  <a:pt x="25426" y="57481"/>
                  <a:pt x="25127" y="57631"/>
                  <a:pt x="24836" y="57780"/>
                </a:cubicBezTo>
                <a:cubicBezTo>
                  <a:pt x="24651" y="56865"/>
                  <a:pt x="24431" y="55905"/>
                  <a:pt x="24211" y="54990"/>
                </a:cubicBezTo>
                <a:cubicBezTo>
                  <a:pt x="24466" y="54805"/>
                  <a:pt x="24766" y="54664"/>
                  <a:pt x="25021" y="54479"/>
                </a:cubicBezTo>
                <a:close/>
                <a:moveTo>
                  <a:pt x="32205" y="55025"/>
                </a:moveTo>
                <a:cubicBezTo>
                  <a:pt x="32249" y="55430"/>
                  <a:pt x="32319" y="55870"/>
                  <a:pt x="32355" y="56310"/>
                </a:cubicBezTo>
                <a:cubicBezTo>
                  <a:pt x="32390" y="56565"/>
                  <a:pt x="32425" y="56821"/>
                  <a:pt x="32469" y="57085"/>
                </a:cubicBezTo>
                <a:cubicBezTo>
                  <a:pt x="32249" y="57305"/>
                  <a:pt x="32099" y="57525"/>
                  <a:pt x="31914" y="57780"/>
                </a:cubicBezTo>
                <a:lnTo>
                  <a:pt x="31914" y="57596"/>
                </a:lnTo>
                <a:cubicBezTo>
                  <a:pt x="31844" y="56970"/>
                  <a:pt x="31765" y="56310"/>
                  <a:pt x="31694" y="55685"/>
                </a:cubicBezTo>
                <a:cubicBezTo>
                  <a:pt x="31844" y="55430"/>
                  <a:pt x="32029" y="55210"/>
                  <a:pt x="32205" y="55025"/>
                </a:cubicBezTo>
                <a:close/>
                <a:moveTo>
                  <a:pt x="19263" y="54109"/>
                </a:moveTo>
                <a:lnTo>
                  <a:pt x="19923" y="57411"/>
                </a:lnTo>
                <a:cubicBezTo>
                  <a:pt x="19624" y="57560"/>
                  <a:pt x="19334" y="57745"/>
                  <a:pt x="19078" y="57886"/>
                </a:cubicBezTo>
                <a:cubicBezTo>
                  <a:pt x="18858" y="56750"/>
                  <a:pt x="18673" y="55650"/>
                  <a:pt x="18453" y="54514"/>
                </a:cubicBezTo>
                <a:cubicBezTo>
                  <a:pt x="18709" y="54364"/>
                  <a:pt x="18964" y="54224"/>
                  <a:pt x="19263" y="54109"/>
                </a:cubicBezTo>
                <a:close/>
                <a:moveTo>
                  <a:pt x="44900" y="55984"/>
                </a:moveTo>
                <a:cubicBezTo>
                  <a:pt x="45455" y="55984"/>
                  <a:pt x="46036" y="55984"/>
                  <a:pt x="46591" y="56055"/>
                </a:cubicBezTo>
                <a:cubicBezTo>
                  <a:pt x="46511" y="56680"/>
                  <a:pt x="46335" y="57261"/>
                  <a:pt x="46115" y="57886"/>
                </a:cubicBezTo>
                <a:cubicBezTo>
                  <a:pt x="45596" y="57816"/>
                  <a:pt x="45085" y="57816"/>
                  <a:pt x="44531" y="57816"/>
                </a:cubicBezTo>
                <a:cubicBezTo>
                  <a:pt x="44715" y="57226"/>
                  <a:pt x="44830" y="56601"/>
                  <a:pt x="44900" y="55984"/>
                </a:cubicBezTo>
                <a:close/>
                <a:moveTo>
                  <a:pt x="44830" y="55984"/>
                </a:moveTo>
                <a:cubicBezTo>
                  <a:pt x="44795" y="56601"/>
                  <a:pt x="44645" y="57226"/>
                  <a:pt x="44495" y="57816"/>
                </a:cubicBezTo>
                <a:cubicBezTo>
                  <a:pt x="43985" y="57851"/>
                  <a:pt x="43474" y="57886"/>
                  <a:pt x="42955" y="57921"/>
                </a:cubicBezTo>
                <a:cubicBezTo>
                  <a:pt x="43104" y="57305"/>
                  <a:pt x="43210" y="56680"/>
                  <a:pt x="43254" y="56020"/>
                </a:cubicBezTo>
                <a:cubicBezTo>
                  <a:pt x="43765" y="55984"/>
                  <a:pt x="44310" y="55984"/>
                  <a:pt x="44830" y="55984"/>
                </a:cubicBezTo>
                <a:close/>
                <a:moveTo>
                  <a:pt x="11340" y="54004"/>
                </a:moveTo>
                <a:cubicBezTo>
                  <a:pt x="11480" y="55210"/>
                  <a:pt x="11595" y="56460"/>
                  <a:pt x="11736" y="57701"/>
                </a:cubicBezTo>
                <a:cubicBezTo>
                  <a:pt x="11665" y="57745"/>
                  <a:pt x="11595" y="57780"/>
                  <a:pt x="11516" y="57816"/>
                </a:cubicBezTo>
                <a:cubicBezTo>
                  <a:pt x="11296" y="57886"/>
                  <a:pt x="11120" y="57965"/>
                  <a:pt x="10899" y="58036"/>
                </a:cubicBezTo>
                <a:cubicBezTo>
                  <a:pt x="10750" y="56750"/>
                  <a:pt x="10600" y="55500"/>
                  <a:pt x="10494" y="54259"/>
                </a:cubicBezTo>
                <a:cubicBezTo>
                  <a:pt x="10679" y="54180"/>
                  <a:pt x="10899" y="54144"/>
                  <a:pt x="11075" y="54074"/>
                </a:cubicBezTo>
                <a:cubicBezTo>
                  <a:pt x="11190" y="54039"/>
                  <a:pt x="11260" y="54004"/>
                  <a:pt x="11340" y="54004"/>
                </a:cubicBezTo>
                <a:close/>
                <a:moveTo>
                  <a:pt x="30444" y="55465"/>
                </a:moveTo>
                <a:cubicBezTo>
                  <a:pt x="30559" y="56090"/>
                  <a:pt x="30664" y="56715"/>
                  <a:pt x="30779" y="57375"/>
                </a:cubicBezTo>
                <a:cubicBezTo>
                  <a:pt x="30708" y="57560"/>
                  <a:pt x="30629" y="57745"/>
                  <a:pt x="30559" y="57886"/>
                </a:cubicBezTo>
                <a:cubicBezTo>
                  <a:pt x="30559" y="57965"/>
                  <a:pt x="30523" y="58036"/>
                  <a:pt x="30523" y="58071"/>
                </a:cubicBezTo>
                <a:cubicBezTo>
                  <a:pt x="30409" y="57375"/>
                  <a:pt x="30268" y="56715"/>
                  <a:pt x="30118" y="56020"/>
                </a:cubicBezTo>
                <a:cubicBezTo>
                  <a:pt x="30154" y="55984"/>
                  <a:pt x="30189" y="55905"/>
                  <a:pt x="30224" y="55870"/>
                </a:cubicBezTo>
                <a:cubicBezTo>
                  <a:pt x="30303" y="55720"/>
                  <a:pt x="30374" y="55579"/>
                  <a:pt x="30444" y="55465"/>
                </a:cubicBezTo>
                <a:close/>
                <a:moveTo>
                  <a:pt x="46626" y="56055"/>
                </a:moveTo>
                <a:cubicBezTo>
                  <a:pt x="47136" y="56125"/>
                  <a:pt x="47656" y="56204"/>
                  <a:pt x="48131" y="56310"/>
                </a:cubicBezTo>
                <a:cubicBezTo>
                  <a:pt x="48017" y="56970"/>
                  <a:pt x="47832" y="57560"/>
                  <a:pt x="47577" y="58071"/>
                </a:cubicBezTo>
                <a:cubicBezTo>
                  <a:pt x="47101" y="58000"/>
                  <a:pt x="46661" y="57921"/>
                  <a:pt x="46186" y="57886"/>
                </a:cubicBezTo>
                <a:cubicBezTo>
                  <a:pt x="46406" y="57305"/>
                  <a:pt x="46555" y="56680"/>
                  <a:pt x="46626" y="56055"/>
                </a:cubicBezTo>
                <a:close/>
                <a:moveTo>
                  <a:pt x="28683" y="55060"/>
                </a:moveTo>
                <a:cubicBezTo>
                  <a:pt x="28868" y="55835"/>
                  <a:pt x="29088" y="56645"/>
                  <a:pt x="29238" y="57446"/>
                </a:cubicBezTo>
                <a:cubicBezTo>
                  <a:pt x="29088" y="57666"/>
                  <a:pt x="28904" y="57921"/>
                  <a:pt x="28683" y="58141"/>
                </a:cubicBezTo>
                <a:cubicBezTo>
                  <a:pt x="28543" y="57305"/>
                  <a:pt x="28322" y="56495"/>
                  <a:pt x="28138" y="55650"/>
                </a:cubicBezTo>
                <a:cubicBezTo>
                  <a:pt x="28322" y="55465"/>
                  <a:pt x="28507" y="55280"/>
                  <a:pt x="28683" y="55060"/>
                </a:cubicBezTo>
                <a:close/>
                <a:moveTo>
                  <a:pt x="43175" y="56020"/>
                </a:moveTo>
                <a:lnTo>
                  <a:pt x="43175" y="56020"/>
                </a:lnTo>
                <a:cubicBezTo>
                  <a:pt x="43139" y="56680"/>
                  <a:pt x="43069" y="57340"/>
                  <a:pt x="42919" y="57921"/>
                </a:cubicBezTo>
                <a:cubicBezTo>
                  <a:pt x="42444" y="58000"/>
                  <a:pt x="41969" y="58071"/>
                  <a:pt x="41528" y="58141"/>
                </a:cubicBezTo>
                <a:cubicBezTo>
                  <a:pt x="41634" y="57525"/>
                  <a:pt x="41669" y="56865"/>
                  <a:pt x="41713" y="56160"/>
                </a:cubicBezTo>
                <a:cubicBezTo>
                  <a:pt x="42189" y="56125"/>
                  <a:pt x="42664" y="56055"/>
                  <a:pt x="43175" y="56020"/>
                </a:cubicBezTo>
                <a:close/>
                <a:moveTo>
                  <a:pt x="18383" y="54549"/>
                </a:moveTo>
                <a:cubicBezTo>
                  <a:pt x="18603" y="55685"/>
                  <a:pt x="18823" y="56786"/>
                  <a:pt x="18999" y="57921"/>
                </a:cubicBezTo>
                <a:cubicBezTo>
                  <a:pt x="18779" y="58036"/>
                  <a:pt x="18559" y="58185"/>
                  <a:pt x="18339" y="58291"/>
                </a:cubicBezTo>
                <a:cubicBezTo>
                  <a:pt x="18163" y="57155"/>
                  <a:pt x="17943" y="55984"/>
                  <a:pt x="17758" y="54884"/>
                </a:cubicBezTo>
                <a:cubicBezTo>
                  <a:pt x="17978" y="54769"/>
                  <a:pt x="18163" y="54664"/>
                  <a:pt x="18383" y="54549"/>
                </a:cubicBezTo>
                <a:close/>
                <a:moveTo>
                  <a:pt x="24141" y="55025"/>
                </a:moveTo>
                <a:cubicBezTo>
                  <a:pt x="24396" y="55940"/>
                  <a:pt x="24581" y="56900"/>
                  <a:pt x="24801" y="57816"/>
                </a:cubicBezTo>
                <a:cubicBezTo>
                  <a:pt x="24651" y="57921"/>
                  <a:pt x="24466" y="58000"/>
                  <a:pt x="24325" y="58106"/>
                </a:cubicBezTo>
                <a:cubicBezTo>
                  <a:pt x="24176" y="58141"/>
                  <a:pt x="24061" y="58221"/>
                  <a:pt x="23956" y="58291"/>
                </a:cubicBezTo>
                <a:cubicBezTo>
                  <a:pt x="23736" y="57375"/>
                  <a:pt x="23551" y="56425"/>
                  <a:pt x="23331" y="55500"/>
                </a:cubicBezTo>
                <a:cubicBezTo>
                  <a:pt x="23586" y="55359"/>
                  <a:pt x="23885" y="55174"/>
                  <a:pt x="24141" y="55025"/>
                </a:cubicBezTo>
                <a:close/>
                <a:moveTo>
                  <a:pt x="10415" y="54259"/>
                </a:moveTo>
                <a:cubicBezTo>
                  <a:pt x="10565" y="55500"/>
                  <a:pt x="10715" y="56786"/>
                  <a:pt x="10820" y="58036"/>
                </a:cubicBezTo>
                <a:cubicBezTo>
                  <a:pt x="10530" y="58141"/>
                  <a:pt x="10274" y="58256"/>
                  <a:pt x="9975" y="58326"/>
                </a:cubicBezTo>
                <a:cubicBezTo>
                  <a:pt x="9834" y="57041"/>
                  <a:pt x="9720" y="55764"/>
                  <a:pt x="9579" y="54479"/>
                </a:cubicBezTo>
                <a:cubicBezTo>
                  <a:pt x="9869" y="54400"/>
                  <a:pt x="10160" y="54329"/>
                  <a:pt x="10415" y="54259"/>
                </a:cubicBezTo>
                <a:close/>
                <a:moveTo>
                  <a:pt x="35146" y="55359"/>
                </a:moveTo>
                <a:cubicBezTo>
                  <a:pt x="35181" y="55465"/>
                  <a:pt x="35181" y="55615"/>
                  <a:pt x="35216" y="55720"/>
                </a:cubicBezTo>
                <a:cubicBezTo>
                  <a:pt x="35286" y="56381"/>
                  <a:pt x="35401" y="57006"/>
                  <a:pt x="35471" y="57666"/>
                </a:cubicBezTo>
                <a:cubicBezTo>
                  <a:pt x="35066" y="57851"/>
                  <a:pt x="34670" y="58071"/>
                  <a:pt x="34265" y="58326"/>
                </a:cubicBezTo>
                <a:cubicBezTo>
                  <a:pt x="34186" y="57560"/>
                  <a:pt x="34080" y="56786"/>
                  <a:pt x="33966" y="56055"/>
                </a:cubicBezTo>
                <a:lnTo>
                  <a:pt x="33966" y="56020"/>
                </a:lnTo>
                <a:lnTo>
                  <a:pt x="33966" y="55940"/>
                </a:lnTo>
                <a:cubicBezTo>
                  <a:pt x="34336" y="55685"/>
                  <a:pt x="34741" y="55500"/>
                  <a:pt x="35146" y="55359"/>
                </a:cubicBezTo>
                <a:close/>
                <a:moveTo>
                  <a:pt x="48202" y="56310"/>
                </a:moveTo>
                <a:cubicBezTo>
                  <a:pt x="48607" y="56425"/>
                  <a:pt x="49012" y="56530"/>
                  <a:pt x="49373" y="56645"/>
                </a:cubicBezTo>
                <a:cubicBezTo>
                  <a:pt x="49302" y="57340"/>
                  <a:pt x="49082" y="57921"/>
                  <a:pt x="48827" y="58441"/>
                </a:cubicBezTo>
                <a:cubicBezTo>
                  <a:pt x="48457" y="58291"/>
                  <a:pt x="48052" y="58185"/>
                  <a:pt x="47612" y="58106"/>
                </a:cubicBezTo>
                <a:cubicBezTo>
                  <a:pt x="47876" y="57560"/>
                  <a:pt x="48096" y="56970"/>
                  <a:pt x="48202" y="56310"/>
                </a:cubicBezTo>
                <a:close/>
                <a:moveTo>
                  <a:pt x="41634" y="56204"/>
                </a:moveTo>
                <a:cubicBezTo>
                  <a:pt x="41634" y="56865"/>
                  <a:pt x="41564" y="57525"/>
                  <a:pt x="41449" y="58141"/>
                </a:cubicBezTo>
                <a:cubicBezTo>
                  <a:pt x="40939" y="58256"/>
                  <a:pt x="40463" y="58361"/>
                  <a:pt x="39988" y="58476"/>
                </a:cubicBezTo>
                <a:cubicBezTo>
                  <a:pt x="40058" y="57816"/>
                  <a:pt x="40093" y="57120"/>
                  <a:pt x="40093" y="56460"/>
                </a:cubicBezTo>
                <a:cubicBezTo>
                  <a:pt x="40569" y="56345"/>
                  <a:pt x="41088" y="56275"/>
                  <a:pt x="41634" y="56204"/>
                </a:cubicBezTo>
                <a:close/>
                <a:moveTo>
                  <a:pt x="9535" y="54479"/>
                </a:moveTo>
                <a:cubicBezTo>
                  <a:pt x="9649" y="55764"/>
                  <a:pt x="9799" y="57041"/>
                  <a:pt x="9905" y="58361"/>
                </a:cubicBezTo>
                <a:cubicBezTo>
                  <a:pt x="9614" y="58441"/>
                  <a:pt x="9359" y="58511"/>
                  <a:pt x="9059" y="58582"/>
                </a:cubicBezTo>
                <a:cubicBezTo>
                  <a:pt x="8954" y="57305"/>
                  <a:pt x="8804" y="55984"/>
                  <a:pt x="8698" y="54664"/>
                </a:cubicBezTo>
                <a:cubicBezTo>
                  <a:pt x="8989" y="54620"/>
                  <a:pt x="9244" y="54549"/>
                  <a:pt x="9535" y="54479"/>
                </a:cubicBezTo>
                <a:close/>
                <a:moveTo>
                  <a:pt x="31624" y="55720"/>
                </a:moveTo>
                <a:cubicBezTo>
                  <a:pt x="31730" y="56381"/>
                  <a:pt x="31765" y="57006"/>
                  <a:pt x="31844" y="57596"/>
                </a:cubicBezTo>
                <a:cubicBezTo>
                  <a:pt x="31844" y="57701"/>
                  <a:pt x="31844" y="57780"/>
                  <a:pt x="31879" y="57851"/>
                </a:cubicBezTo>
                <a:cubicBezTo>
                  <a:pt x="31765" y="58036"/>
                  <a:pt x="31659" y="58256"/>
                  <a:pt x="31545" y="58441"/>
                </a:cubicBezTo>
                <a:cubicBezTo>
                  <a:pt x="31509" y="58511"/>
                  <a:pt x="31474" y="58546"/>
                  <a:pt x="31474" y="58626"/>
                </a:cubicBezTo>
                <a:cubicBezTo>
                  <a:pt x="31404" y="57921"/>
                  <a:pt x="31289" y="57226"/>
                  <a:pt x="31184" y="56530"/>
                </a:cubicBezTo>
                <a:cubicBezTo>
                  <a:pt x="31219" y="56530"/>
                  <a:pt x="31219" y="56530"/>
                  <a:pt x="31219" y="56495"/>
                </a:cubicBezTo>
                <a:cubicBezTo>
                  <a:pt x="31325" y="56240"/>
                  <a:pt x="31474" y="55984"/>
                  <a:pt x="31624" y="55720"/>
                </a:cubicBezTo>
                <a:close/>
                <a:moveTo>
                  <a:pt x="17722" y="54884"/>
                </a:moveTo>
                <a:cubicBezTo>
                  <a:pt x="17899" y="56020"/>
                  <a:pt x="18083" y="57191"/>
                  <a:pt x="18268" y="58326"/>
                </a:cubicBezTo>
                <a:cubicBezTo>
                  <a:pt x="18083" y="58441"/>
                  <a:pt x="17863" y="58546"/>
                  <a:pt x="17678" y="58661"/>
                </a:cubicBezTo>
                <a:cubicBezTo>
                  <a:pt x="17502" y="57525"/>
                  <a:pt x="17353" y="56345"/>
                  <a:pt x="17133" y="55174"/>
                </a:cubicBezTo>
                <a:cubicBezTo>
                  <a:pt x="17168" y="55174"/>
                  <a:pt x="17203" y="55174"/>
                  <a:pt x="17203" y="55139"/>
                </a:cubicBezTo>
                <a:cubicBezTo>
                  <a:pt x="17388" y="55060"/>
                  <a:pt x="17538" y="54990"/>
                  <a:pt x="17722" y="54884"/>
                </a:cubicBezTo>
                <a:close/>
                <a:moveTo>
                  <a:pt x="28067" y="55685"/>
                </a:moveTo>
                <a:cubicBezTo>
                  <a:pt x="28287" y="56530"/>
                  <a:pt x="28463" y="57375"/>
                  <a:pt x="28648" y="58221"/>
                </a:cubicBezTo>
                <a:cubicBezTo>
                  <a:pt x="28463" y="58405"/>
                  <a:pt x="28243" y="58626"/>
                  <a:pt x="28023" y="58802"/>
                </a:cubicBezTo>
                <a:cubicBezTo>
                  <a:pt x="27882" y="57921"/>
                  <a:pt x="27697" y="57085"/>
                  <a:pt x="27477" y="56204"/>
                </a:cubicBezTo>
                <a:cubicBezTo>
                  <a:pt x="27512" y="56160"/>
                  <a:pt x="27583" y="56125"/>
                  <a:pt x="27662" y="56055"/>
                </a:cubicBezTo>
                <a:cubicBezTo>
                  <a:pt x="27803" y="55940"/>
                  <a:pt x="27953" y="55835"/>
                  <a:pt x="28067" y="55685"/>
                </a:cubicBezTo>
                <a:close/>
                <a:moveTo>
                  <a:pt x="8654" y="54699"/>
                </a:moveTo>
                <a:cubicBezTo>
                  <a:pt x="8769" y="55984"/>
                  <a:pt x="8875" y="57305"/>
                  <a:pt x="8989" y="58626"/>
                </a:cubicBezTo>
                <a:cubicBezTo>
                  <a:pt x="8698" y="58696"/>
                  <a:pt x="8399" y="58766"/>
                  <a:pt x="8109" y="58846"/>
                </a:cubicBezTo>
                <a:cubicBezTo>
                  <a:pt x="7994" y="57525"/>
                  <a:pt x="7888" y="56160"/>
                  <a:pt x="7774" y="54840"/>
                </a:cubicBezTo>
                <a:cubicBezTo>
                  <a:pt x="8073" y="54805"/>
                  <a:pt x="8364" y="54734"/>
                  <a:pt x="8654" y="54699"/>
                </a:cubicBezTo>
                <a:close/>
                <a:moveTo>
                  <a:pt x="23260" y="55544"/>
                </a:moveTo>
                <a:cubicBezTo>
                  <a:pt x="23480" y="56460"/>
                  <a:pt x="23700" y="57411"/>
                  <a:pt x="23885" y="58326"/>
                </a:cubicBezTo>
                <a:cubicBezTo>
                  <a:pt x="23586" y="58511"/>
                  <a:pt x="23295" y="58661"/>
                  <a:pt x="23005" y="58846"/>
                </a:cubicBezTo>
                <a:cubicBezTo>
                  <a:pt x="22820" y="57886"/>
                  <a:pt x="22635" y="56970"/>
                  <a:pt x="22415" y="56055"/>
                </a:cubicBezTo>
                <a:cubicBezTo>
                  <a:pt x="22706" y="55870"/>
                  <a:pt x="22961" y="55720"/>
                  <a:pt x="23260" y="55544"/>
                </a:cubicBezTo>
                <a:close/>
                <a:moveTo>
                  <a:pt x="40023" y="56460"/>
                </a:moveTo>
                <a:cubicBezTo>
                  <a:pt x="40023" y="57155"/>
                  <a:pt x="40023" y="57816"/>
                  <a:pt x="39908" y="58476"/>
                </a:cubicBezTo>
                <a:cubicBezTo>
                  <a:pt x="39398" y="58626"/>
                  <a:pt x="38922" y="58731"/>
                  <a:pt x="38482" y="58881"/>
                </a:cubicBezTo>
                <a:cubicBezTo>
                  <a:pt x="38517" y="58221"/>
                  <a:pt x="38517" y="57525"/>
                  <a:pt x="38482" y="56786"/>
                </a:cubicBezTo>
                <a:cubicBezTo>
                  <a:pt x="38958" y="56680"/>
                  <a:pt x="39468" y="56565"/>
                  <a:pt x="40023" y="56460"/>
                </a:cubicBezTo>
                <a:close/>
                <a:moveTo>
                  <a:pt x="33895" y="55940"/>
                </a:moveTo>
                <a:lnTo>
                  <a:pt x="33895" y="56055"/>
                </a:lnTo>
                <a:lnTo>
                  <a:pt x="33931" y="56055"/>
                </a:lnTo>
                <a:cubicBezTo>
                  <a:pt x="34010" y="56821"/>
                  <a:pt x="34115" y="57596"/>
                  <a:pt x="34230" y="58361"/>
                </a:cubicBezTo>
                <a:cubicBezTo>
                  <a:pt x="33931" y="58546"/>
                  <a:pt x="33675" y="58731"/>
                  <a:pt x="33420" y="58951"/>
                </a:cubicBezTo>
                <a:cubicBezTo>
                  <a:pt x="33349" y="58361"/>
                  <a:pt x="33270" y="57780"/>
                  <a:pt x="33200" y="57191"/>
                </a:cubicBezTo>
                <a:cubicBezTo>
                  <a:pt x="33165" y="56970"/>
                  <a:pt x="33129" y="56750"/>
                  <a:pt x="33085" y="56530"/>
                </a:cubicBezTo>
                <a:cubicBezTo>
                  <a:pt x="33349" y="56310"/>
                  <a:pt x="33640" y="56125"/>
                  <a:pt x="33895" y="55940"/>
                </a:cubicBezTo>
                <a:close/>
                <a:moveTo>
                  <a:pt x="30083" y="56090"/>
                </a:moveTo>
                <a:cubicBezTo>
                  <a:pt x="30224" y="56786"/>
                  <a:pt x="30374" y="57481"/>
                  <a:pt x="30444" y="58185"/>
                </a:cubicBezTo>
                <a:cubicBezTo>
                  <a:pt x="30374" y="58441"/>
                  <a:pt x="30268" y="58731"/>
                  <a:pt x="30154" y="58987"/>
                </a:cubicBezTo>
                <a:cubicBezTo>
                  <a:pt x="30048" y="58221"/>
                  <a:pt x="29898" y="57481"/>
                  <a:pt x="29749" y="56715"/>
                </a:cubicBezTo>
                <a:cubicBezTo>
                  <a:pt x="29863" y="56530"/>
                  <a:pt x="29969" y="56310"/>
                  <a:pt x="30083" y="56090"/>
                </a:cubicBezTo>
                <a:close/>
                <a:moveTo>
                  <a:pt x="7739" y="54840"/>
                </a:moveTo>
                <a:cubicBezTo>
                  <a:pt x="7853" y="56160"/>
                  <a:pt x="7959" y="57525"/>
                  <a:pt x="8073" y="58846"/>
                </a:cubicBezTo>
                <a:cubicBezTo>
                  <a:pt x="7739" y="58916"/>
                  <a:pt x="7448" y="58987"/>
                  <a:pt x="7114" y="59066"/>
                </a:cubicBezTo>
                <a:cubicBezTo>
                  <a:pt x="7043" y="57701"/>
                  <a:pt x="6938" y="56345"/>
                  <a:pt x="6858" y="54990"/>
                </a:cubicBezTo>
                <a:cubicBezTo>
                  <a:pt x="7158" y="54954"/>
                  <a:pt x="7448" y="54884"/>
                  <a:pt x="7739" y="54840"/>
                </a:cubicBezTo>
                <a:close/>
                <a:moveTo>
                  <a:pt x="17097" y="55210"/>
                </a:moveTo>
                <a:cubicBezTo>
                  <a:pt x="17282" y="56381"/>
                  <a:pt x="17458" y="57560"/>
                  <a:pt x="17643" y="58696"/>
                </a:cubicBezTo>
                <a:cubicBezTo>
                  <a:pt x="17353" y="58846"/>
                  <a:pt x="17062" y="59022"/>
                  <a:pt x="16763" y="59171"/>
                </a:cubicBezTo>
                <a:cubicBezTo>
                  <a:pt x="16622" y="58000"/>
                  <a:pt x="16437" y="56821"/>
                  <a:pt x="16252" y="55650"/>
                </a:cubicBezTo>
                <a:cubicBezTo>
                  <a:pt x="16543" y="55500"/>
                  <a:pt x="16798" y="55359"/>
                  <a:pt x="17097" y="55210"/>
                </a:cubicBezTo>
                <a:close/>
                <a:moveTo>
                  <a:pt x="6788" y="54990"/>
                </a:moveTo>
                <a:cubicBezTo>
                  <a:pt x="6894" y="56345"/>
                  <a:pt x="6973" y="57701"/>
                  <a:pt x="7078" y="59066"/>
                </a:cubicBezTo>
                <a:cubicBezTo>
                  <a:pt x="6788" y="59136"/>
                  <a:pt x="6453" y="59171"/>
                  <a:pt x="6163" y="59242"/>
                </a:cubicBezTo>
                <a:cubicBezTo>
                  <a:pt x="6092" y="57851"/>
                  <a:pt x="5978" y="56460"/>
                  <a:pt x="5908" y="55104"/>
                </a:cubicBezTo>
                <a:cubicBezTo>
                  <a:pt x="6198" y="55060"/>
                  <a:pt x="6497" y="55025"/>
                  <a:pt x="6788" y="54990"/>
                </a:cubicBezTo>
                <a:close/>
                <a:moveTo>
                  <a:pt x="22345" y="56055"/>
                </a:moveTo>
                <a:cubicBezTo>
                  <a:pt x="22565" y="57006"/>
                  <a:pt x="22785" y="57921"/>
                  <a:pt x="22961" y="58881"/>
                </a:cubicBezTo>
                <a:cubicBezTo>
                  <a:pt x="22890" y="58916"/>
                  <a:pt x="22820" y="58951"/>
                  <a:pt x="22741" y="58987"/>
                </a:cubicBezTo>
                <a:cubicBezTo>
                  <a:pt x="22565" y="59101"/>
                  <a:pt x="22380" y="59207"/>
                  <a:pt x="22230" y="59321"/>
                </a:cubicBezTo>
                <a:cubicBezTo>
                  <a:pt x="22045" y="58361"/>
                  <a:pt x="21860" y="57411"/>
                  <a:pt x="21684" y="56460"/>
                </a:cubicBezTo>
                <a:cubicBezTo>
                  <a:pt x="21825" y="56381"/>
                  <a:pt x="21975" y="56310"/>
                  <a:pt x="22124" y="56204"/>
                </a:cubicBezTo>
                <a:cubicBezTo>
                  <a:pt x="22195" y="56160"/>
                  <a:pt x="22265" y="56125"/>
                  <a:pt x="22345" y="56055"/>
                </a:cubicBezTo>
                <a:close/>
                <a:moveTo>
                  <a:pt x="38412" y="56786"/>
                </a:moveTo>
                <a:cubicBezTo>
                  <a:pt x="38447" y="57525"/>
                  <a:pt x="38447" y="58221"/>
                  <a:pt x="38412" y="58881"/>
                </a:cubicBezTo>
                <a:cubicBezTo>
                  <a:pt x="38042" y="59022"/>
                  <a:pt x="37672" y="59136"/>
                  <a:pt x="37382" y="59207"/>
                </a:cubicBezTo>
                <a:cubicBezTo>
                  <a:pt x="37267" y="59286"/>
                  <a:pt x="37162" y="59321"/>
                  <a:pt x="37047" y="59356"/>
                </a:cubicBezTo>
                <a:cubicBezTo>
                  <a:pt x="37047" y="58661"/>
                  <a:pt x="37012" y="57965"/>
                  <a:pt x="36942" y="57191"/>
                </a:cubicBezTo>
                <a:cubicBezTo>
                  <a:pt x="37232" y="57120"/>
                  <a:pt x="37531" y="57006"/>
                  <a:pt x="37822" y="56935"/>
                </a:cubicBezTo>
                <a:cubicBezTo>
                  <a:pt x="38007" y="56900"/>
                  <a:pt x="38192" y="56865"/>
                  <a:pt x="38412" y="56786"/>
                </a:cubicBezTo>
                <a:close/>
                <a:moveTo>
                  <a:pt x="5837" y="55104"/>
                </a:moveTo>
                <a:cubicBezTo>
                  <a:pt x="5943" y="56495"/>
                  <a:pt x="6013" y="57851"/>
                  <a:pt x="6092" y="59242"/>
                </a:cubicBezTo>
                <a:cubicBezTo>
                  <a:pt x="5793" y="59286"/>
                  <a:pt x="5503" y="59356"/>
                  <a:pt x="5177" y="59392"/>
                </a:cubicBezTo>
                <a:cubicBezTo>
                  <a:pt x="5098" y="58000"/>
                  <a:pt x="5027" y="56565"/>
                  <a:pt x="4957" y="55174"/>
                </a:cubicBezTo>
                <a:cubicBezTo>
                  <a:pt x="5247" y="55174"/>
                  <a:pt x="5538" y="55139"/>
                  <a:pt x="5837" y="55104"/>
                </a:cubicBezTo>
                <a:close/>
                <a:moveTo>
                  <a:pt x="27407" y="56240"/>
                </a:moveTo>
                <a:cubicBezTo>
                  <a:pt x="27627" y="57120"/>
                  <a:pt x="27803" y="57965"/>
                  <a:pt x="27988" y="58846"/>
                </a:cubicBezTo>
                <a:cubicBezTo>
                  <a:pt x="27733" y="59022"/>
                  <a:pt x="27477" y="59242"/>
                  <a:pt x="27222" y="59427"/>
                </a:cubicBezTo>
                <a:cubicBezTo>
                  <a:pt x="27037" y="58546"/>
                  <a:pt x="26852" y="57666"/>
                  <a:pt x="26667" y="56786"/>
                </a:cubicBezTo>
                <a:cubicBezTo>
                  <a:pt x="26923" y="56601"/>
                  <a:pt x="27187" y="56425"/>
                  <a:pt x="27407" y="56240"/>
                </a:cubicBezTo>
                <a:close/>
                <a:moveTo>
                  <a:pt x="31149" y="56645"/>
                </a:moveTo>
                <a:cubicBezTo>
                  <a:pt x="31254" y="57305"/>
                  <a:pt x="31369" y="58000"/>
                  <a:pt x="31439" y="58731"/>
                </a:cubicBezTo>
                <a:cubicBezTo>
                  <a:pt x="31289" y="58987"/>
                  <a:pt x="31184" y="59242"/>
                  <a:pt x="31104" y="59506"/>
                </a:cubicBezTo>
                <a:cubicBezTo>
                  <a:pt x="31034" y="58766"/>
                  <a:pt x="30964" y="58036"/>
                  <a:pt x="30849" y="57375"/>
                </a:cubicBezTo>
                <a:cubicBezTo>
                  <a:pt x="30928" y="57120"/>
                  <a:pt x="31034" y="56865"/>
                  <a:pt x="31149" y="56645"/>
                </a:cubicBezTo>
                <a:close/>
                <a:moveTo>
                  <a:pt x="4913" y="55174"/>
                </a:moveTo>
                <a:cubicBezTo>
                  <a:pt x="4992" y="56601"/>
                  <a:pt x="5062" y="58000"/>
                  <a:pt x="5133" y="59392"/>
                </a:cubicBezTo>
                <a:cubicBezTo>
                  <a:pt x="4807" y="59427"/>
                  <a:pt x="4517" y="59506"/>
                  <a:pt x="4182" y="59541"/>
                </a:cubicBezTo>
                <a:cubicBezTo>
                  <a:pt x="4147" y="58106"/>
                  <a:pt x="4076" y="56680"/>
                  <a:pt x="3997" y="55245"/>
                </a:cubicBezTo>
                <a:cubicBezTo>
                  <a:pt x="4296" y="55245"/>
                  <a:pt x="4622" y="55210"/>
                  <a:pt x="4913" y="55174"/>
                </a:cubicBezTo>
                <a:close/>
                <a:moveTo>
                  <a:pt x="33050" y="56565"/>
                </a:moveTo>
                <a:cubicBezTo>
                  <a:pt x="33085" y="56786"/>
                  <a:pt x="33085" y="56970"/>
                  <a:pt x="33129" y="57191"/>
                </a:cubicBezTo>
                <a:cubicBezTo>
                  <a:pt x="33200" y="57780"/>
                  <a:pt x="33305" y="58405"/>
                  <a:pt x="33385" y="59022"/>
                </a:cubicBezTo>
                <a:cubicBezTo>
                  <a:pt x="33165" y="59207"/>
                  <a:pt x="32980" y="59392"/>
                  <a:pt x="32795" y="59576"/>
                </a:cubicBezTo>
                <a:cubicBezTo>
                  <a:pt x="32724" y="58766"/>
                  <a:pt x="32610" y="57965"/>
                  <a:pt x="32540" y="57191"/>
                </a:cubicBezTo>
                <a:cubicBezTo>
                  <a:pt x="32540" y="57155"/>
                  <a:pt x="32504" y="57120"/>
                  <a:pt x="32504" y="57085"/>
                </a:cubicBezTo>
                <a:cubicBezTo>
                  <a:pt x="32689" y="56900"/>
                  <a:pt x="32865" y="56750"/>
                  <a:pt x="33050" y="56565"/>
                </a:cubicBezTo>
                <a:close/>
                <a:moveTo>
                  <a:pt x="44992" y="57871"/>
                </a:moveTo>
                <a:cubicBezTo>
                  <a:pt x="45367" y="57871"/>
                  <a:pt x="45748" y="57896"/>
                  <a:pt x="46115" y="57921"/>
                </a:cubicBezTo>
                <a:cubicBezTo>
                  <a:pt x="45895" y="58476"/>
                  <a:pt x="45631" y="59022"/>
                  <a:pt x="45305" y="59541"/>
                </a:cubicBezTo>
                <a:cubicBezTo>
                  <a:pt x="44795" y="59541"/>
                  <a:pt x="44310" y="59541"/>
                  <a:pt x="43835" y="59576"/>
                </a:cubicBezTo>
                <a:cubicBezTo>
                  <a:pt x="44134" y="59022"/>
                  <a:pt x="44354" y="58476"/>
                  <a:pt x="44531" y="57886"/>
                </a:cubicBezTo>
                <a:cubicBezTo>
                  <a:pt x="44683" y="57876"/>
                  <a:pt x="44837" y="57871"/>
                  <a:pt x="44992" y="57871"/>
                </a:cubicBezTo>
                <a:close/>
                <a:moveTo>
                  <a:pt x="3962" y="55245"/>
                </a:moveTo>
                <a:cubicBezTo>
                  <a:pt x="3997" y="56680"/>
                  <a:pt x="4076" y="58106"/>
                  <a:pt x="4147" y="59541"/>
                </a:cubicBezTo>
                <a:cubicBezTo>
                  <a:pt x="3856" y="59576"/>
                  <a:pt x="3522" y="59612"/>
                  <a:pt x="3231" y="59612"/>
                </a:cubicBezTo>
                <a:cubicBezTo>
                  <a:pt x="3152" y="58185"/>
                  <a:pt x="3117" y="56715"/>
                  <a:pt x="3081" y="55280"/>
                </a:cubicBezTo>
                <a:cubicBezTo>
                  <a:pt x="3372" y="55280"/>
                  <a:pt x="3671" y="55280"/>
                  <a:pt x="3962" y="55245"/>
                </a:cubicBezTo>
                <a:close/>
                <a:moveTo>
                  <a:pt x="16217" y="55685"/>
                </a:moveTo>
                <a:cubicBezTo>
                  <a:pt x="16402" y="56821"/>
                  <a:pt x="16543" y="58000"/>
                  <a:pt x="16728" y="59207"/>
                </a:cubicBezTo>
                <a:cubicBezTo>
                  <a:pt x="16437" y="59356"/>
                  <a:pt x="16182" y="59506"/>
                  <a:pt x="15882" y="59647"/>
                </a:cubicBezTo>
                <a:cubicBezTo>
                  <a:pt x="15742" y="58441"/>
                  <a:pt x="15557" y="57261"/>
                  <a:pt x="15407" y="56090"/>
                </a:cubicBezTo>
                <a:cubicBezTo>
                  <a:pt x="15662" y="55940"/>
                  <a:pt x="15962" y="55835"/>
                  <a:pt x="16217" y="55685"/>
                </a:cubicBezTo>
                <a:close/>
                <a:moveTo>
                  <a:pt x="46186" y="57921"/>
                </a:moveTo>
                <a:cubicBezTo>
                  <a:pt x="46626" y="57965"/>
                  <a:pt x="47101" y="58036"/>
                  <a:pt x="47541" y="58141"/>
                </a:cubicBezTo>
                <a:cubicBezTo>
                  <a:pt x="47251" y="58731"/>
                  <a:pt x="46881" y="59207"/>
                  <a:pt x="46476" y="59682"/>
                </a:cubicBezTo>
                <a:cubicBezTo>
                  <a:pt x="46115" y="59612"/>
                  <a:pt x="45745" y="59576"/>
                  <a:pt x="45340" y="59541"/>
                </a:cubicBezTo>
                <a:cubicBezTo>
                  <a:pt x="45675" y="59022"/>
                  <a:pt x="45966" y="58511"/>
                  <a:pt x="46186" y="57921"/>
                </a:cubicBezTo>
                <a:close/>
                <a:moveTo>
                  <a:pt x="3011" y="55280"/>
                </a:moveTo>
                <a:cubicBezTo>
                  <a:pt x="3046" y="56715"/>
                  <a:pt x="3117" y="58185"/>
                  <a:pt x="3152" y="59647"/>
                </a:cubicBezTo>
                <a:cubicBezTo>
                  <a:pt x="2861" y="59647"/>
                  <a:pt x="2536" y="59682"/>
                  <a:pt x="2236" y="59726"/>
                </a:cubicBezTo>
                <a:cubicBezTo>
                  <a:pt x="2201" y="58256"/>
                  <a:pt x="2166" y="56786"/>
                  <a:pt x="2131" y="55324"/>
                </a:cubicBezTo>
                <a:cubicBezTo>
                  <a:pt x="2421" y="55324"/>
                  <a:pt x="2712" y="55324"/>
                  <a:pt x="3011" y="55280"/>
                </a:cubicBezTo>
                <a:close/>
                <a:moveTo>
                  <a:pt x="2051" y="55324"/>
                </a:moveTo>
                <a:cubicBezTo>
                  <a:pt x="2095" y="56786"/>
                  <a:pt x="2131" y="58256"/>
                  <a:pt x="2166" y="59726"/>
                </a:cubicBezTo>
                <a:cubicBezTo>
                  <a:pt x="1875" y="59726"/>
                  <a:pt x="1541" y="59761"/>
                  <a:pt x="1250" y="59761"/>
                </a:cubicBezTo>
                <a:cubicBezTo>
                  <a:pt x="1215" y="58291"/>
                  <a:pt x="1171" y="56821"/>
                  <a:pt x="1171" y="55359"/>
                </a:cubicBezTo>
                <a:cubicBezTo>
                  <a:pt x="1470" y="55359"/>
                  <a:pt x="1761" y="55359"/>
                  <a:pt x="2051" y="55324"/>
                </a:cubicBezTo>
                <a:close/>
                <a:moveTo>
                  <a:pt x="44460" y="57886"/>
                </a:moveTo>
                <a:cubicBezTo>
                  <a:pt x="44275" y="58476"/>
                  <a:pt x="44055" y="59022"/>
                  <a:pt x="43765" y="59576"/>
                </a:cubicBezTo>
                <a:cubicBezTo>
                  <a:pt x="43289" y="59612"/>
                  <a:pt x="42814" y="59682"/>
                  <a:pt x="42374" y="59761"/>
                </a:cubicBezTo>
                <a:cubicBezTo>
                  <a:pt x="42629" y="59207"/>
                  <a:pt x="42814" y="58626"/>
                  <a:pt x="42955" y="58000"/>
                </a:cubicBezTo>
                <a:cubicBezTo>
                  <a:pt x="43430" y="57921"/>
                  <a:pt x="43949" y="57886"/>
                  <a:pt x="44460" y="57886"/>
                </a:cubicBezTo>
                <a:close/>
                <a:moveTo>
                  <a:pt x="1101" y="55359"/>
                </a:moveTo>
                <a:cubicBezTo>
                  <a:pt x="1136" y="56821"/>
                  <a:pt x="1171" y="58291"/>
                  <a:pt x="1171" y="59761"/>
                </a:cubicBezTo>
                <a:cubicBezTo>
                  <a:pt x="881" y="59796"/>
                  <a:pt x="555" y="59796"/>
                  <a:pt x="255" y="59832"/>
                </a:cubicBezTo>
                <a:cubicBezTo>
                  <a:pt x="220" y="58326"/>
                  <a:pt x="220" y="56821"/>
                  <a:pt x="220" y="55359"/>
                </a:cubicBezTo>
                <a:close/>
                <a:moveTo>
                  <a:pt x="21605" y="56495"/>
                </a:moveTo>
                <a:cubicBezTo>
                  <a:pt x="21825" y="57446"/>
                  <a:pt x="22010" y="58405"/>
                  <a:pt x="22160" y="59321"/>
                </a:cubicBezTo>
                <a:cubicBezTo>
                  <a:pt x="21904" y="59506"/>
                  <a:pt x="21640" y="59682"/>
                  <a:pt x="21385" y="59832"/>
                </a:cubicBezTo>
                <a:cubicBezTo>
                  <a:pt x="21200" y="58881"/>
                  <a:pt x="21024" y="57921"/>
                  <a:pt x="20839" y="56935"/>
                </a:cubicBezTo>
                <a:cubicBezTo>
                  <a:pt x="21094" y="56786"/>
                  <a:pt x="21350" y="56645"/>
                  <a:pt x="21605" y="56495"/>
                </a:cubicBezTo>
                <a:close/>
                <a:moveTo>
                  <a:pt x="29713" y="56786"/>
                </a:moveTo>
                <a:cubicBezTo>
                  <a:pt x="29863" y="57560"/>
                  <a:pt x="30004" y="58326"/>
                  <a:pt x="30118" y="59066"/>
                </a:cubicBezTo>
                <a:cubicBezTo>
                  <a:pt x="29969" y="59356"/>
                  <a:pt x="29863" y="59612"/>
                  <a:pt x="29713" y="59867"/>
                </a:cubicBezTo>
                <a:cubicBezTo>
                  <a:pt x="29608" y="59022"/>
                  <a:pt x="29458" y="58256"/>
                  <a:pt x="29308" y="57446"/>
                </a:cubicBezTo>
                <a:cubicBezTo>
                  <a:pt x="29458" y="57226"/>
                  <a:pt x="29564" y="57006"/>
                  <a:pt x="29713" y="56786"/>
                </a:cubicBezTo>
                <a:close/>
                <a:moveTo>
                  <a:pt x="36906" y="57191"/>
                </a:moveTo>
                <a:cubicBezTo>
                  <a:pt x="36942" y="57965"/>
                  <a:pt x="36977" y="58696"/>
                  <a:pt x="36977" y="59392"/>
                </a:cubicBezTo>
                <a:cubicBezTo>
                  <a:pt x="36537" y="59541"/>
                  <a:pt x="36096" y="59726"/>
                  <a:pt x="35691" y="59946"/>
                </a:cubicBezTo>
                <a:cubicBezTo>
                  <a:pt x="35656" y="59171"/>
                  <a:pt x="35621" y="58441"/>
                  <a:pt x="35550" y="57701"/>
                </a:cubicBezTo>
                <a:cubicBezTo>
                  <a:pt x="35991" y="57525"/>
                  <a:pt x="36431" y="57340"/>
                  <a:pt x="36906" y="57191"/>
                </a:cubicBezTo>
                <a:close/>
                <a:moveTo>
                  <a:pt x="47612" y="58141"/>
                </a:moveTo>
                <a:cubicBezTo>
                  <a:pt x="48017" y="58256"/>
                  <a:pt x="48422" y="58361"/>
                  <a:pt x="48792" y="58511"/>
                </a:cubicBezTo>
                <a:cubicBezTo>
                  <a:pt x="48492" y="59066"/>
                  <a:pt x="48131" y="59576"/>
                  <a:pt x="47726" y="60017"/>
                </a:cubicBezTo>
                <a:cubicBezTo>
                  <a:pt x="47321" y="59867"/>
                  <a:pt x="46952" y="59761"/>
                  <a:pt x="46555" y="59682"/>
                </a:cubicBezTo>
                <a:cubicBezTo>
                  <a:pt x="46952" y="59242"/>
                  <a:pt x="47321" y="58731"/>
                  <a:pt x="47612" y="58141"/>
                </a:cubicBezTo>
                <a:close/>
                <a:moveTo>
                  <a:pt x="26597" y="56821"/>
                </a:moveTo>
                <a:cubicBezTo>
                  <a:pt x="26817" y="57701"/>
                  <a:pt x="27002" y="58582"/>
                  <a:pt x="27143" y="59462"/>
                </a:cubicBezTo>
                <a:cubicBezTo>
                  <a:pt x="26887" y="59647"/>
                  <a:pt x="26597" y="59867"/>
                  <a:pt x="26342" y="60052"/>
                </a:cubicBezTo>
                <a:cubicBezTo>
                  <a:pt x="26157" y="59136"/>
                  <a:pt x="25972" y="58221"/>
                  <a:pt x="25787" y="57340"/>
                </a:cubicBezTo>
                <a:cubicBezTo>
                  <a:pt x="26086" y="57155"/>
                  <a:pt x="26342" y="57006"/>
                  <a:pt x="26597" y="56821"/>
                </a:cubicBezTo>
                <a:close/>
                <a:moveTo>
                  <a:pt x="42884" y="58000"/>
                </a:moveTo>
                <a:lnTo>
                  <a:pt x="42884" y="58000"/>
                </a:lnTo>
                <a:cubicBezTo>
                  <a:pt x="42735" y="58626"/>
                  <a:pt x="42550" y="59207"/>
                  <a:pt x="42294" y="59796"/>
                </a:cubicBezTo>
                <a:cubicBezTo>
                  <a:pt x="41854" y="59867"/>
                  <a:pt x="41414" y="59981"/>
                  <a:pt x="41009" y="60087"/>
                </a:cubicBezTo>
                <a:cubicBezTo>
                  <a:pt x="41229" y="59462"/>
                  <a:pt x="41379" y="58846"/>
                  <a:pt x="41493" y="58221"/>
                </a:cubicBezTo>
                <a:cubicBezTo>
                  <a:pt x="41969" y="58106"/>
                  <a:pt x="42409" y="58036"/>
                  <a:pt x="42884" y="58000"/>
                </a:cubicBezTo>
                <a:close/>
                <a:moveTo>
                  <a:pt x="15337" y="56125"/>
                </a:moveTo>
                <a:cubicBezTo>
                  <a:pt x="15521" y="57305"/>
                  <a:pt x="15662" y="58476"/>
                  <a:pt x="15812" y="59682"/>
                </a:cubicBezTo>
                <a:cubicBezTo>
                  <a:pt x="15557" y="59832"/>
                  <a:pt x="15257" y="59981"/>
                  <a:pt x="14967" y="60122"/>
                </a:cubicBezTo>
                <a:cubicBezTo>
                  <a:pt x="14817" y="58916"/>
                  <a:pt x="14676" y="57745"/>
                  <a:pt x="14491" y="56530"/>
                </a:cubicBezTo>
                <a:cubicBezTo>
                  <a:pt x="14782" y="56425"/>
                  <a:pt x="15081" y="56275"/>
                  <a:pt x="15337" y="56125"/>
                </a:cubicBezTo>
                <a:close/>
                <a:moveTo>
                  <a:pt x="20804" y="56970"/>
                </a:moveTo>
                <a:cubicBezTo>
                  <a:pt x="20980" y="57921"/>
                  <a:pt x="21165" y="58881"/>
                  <a:pt x="21314" y="59867"/>
                </a:cubicBezTo>
                <a:cubicBezTo>
                  <a:pt x="21059" y="60052"/>
                  <a:pt x="20760" y="60237"/>
                  <a:pt x="20505" y="60386"/>
                </a:cubicBezTo>
                <a:cubicBezTo>
                  <a:pt x="20320" y="59427"/>
                  <a:pt x="20144" y="58441"/>
                  <a:pt x="19959" y="57446"/>
                </a:cubicBezTo>
                <a:cubicBezTo>
                  <a:pt x="20179" y="57340"/>
                  <a:pt x="20364" y="57191"/>
                  <a:pt x="20584" y="57085"/>
                </a:cubicBezTo>
                <a:cubicBezTo>
                  <a:pt x="20654" y="57041"/>
                  <a:pt x="20725" y="57006"/>
                  <a:pt x="20804" y="56970"/>
                </a:cubicBezTo>
                <a:close/>
                <a:moveTo>
                  <a:pt x="30814" y="57481"/>
                </a:moveTo>
                <a:cubicBezTo>
                  <a:pt x="30884" y="58185"/>
                  <a:pt x="30999" y="58881"/>
                  <a:pt x="31034" y="59612"/>
                </a:cubicBezTo>
                <a:cubicBezTo>
                  <a:pt x="30964" y="59867"/>
                  <a:pt x="30849" y="60122"/>
                  <a:pt x="30779" y="60386"/>
                </a:cubicBezTo>
                <a:cubicBezTo>
                  <a:pt x="30708" y="59647"/>
                  <a:pt x="30629" y="58916"/>
                  <a:pt x="30523" y="58185"/>
                </a:cubicBezTo>
                <a:cubicBezTo>
                  <a:pt x="30559" y="58106"/>
                  <a:pt x="30594" y="58000"/>
                  <a:pt x="30629" y="57921"/>
                </a:cubicBezTo>
                <a:cubicBezTo>
                  <a:pt x="30664" y="57780"/>
                  <a:pt x="30744" y="57631"/>
                  <a:pt x="30814" y="57481"/>
                </a:cubicBezTo>
                <a:close/>
                <a:moveTo>
                  <a:pt x="32469" y="57155"/>
                </a:moveTo>
                <a:lnTo>
                  <a:pt x="32469" y="57191"/>
                </a:lnTo>
                <a:cubicBezTo>
                  <a:pt x="32575" y="58000"/>
                  <a:pt x="32645" y="58802"/>
                  <a:pt x="32724" y="59647"/>
                </a:cubicBezTo>
                <a:cubicBezTo>
                  <a:pt x="32540" y="59867"/>
                  <a:pt x="32355" y="60122"/>
                  <a:pt x="32170" y="60386"/>
                </a:cubicBezTo>
                <a:cubicBezTo>
                  <a:pt x="32135" y="59796"/>
                  <a:pt x="32064" y="59207"/>
                  <a:pt x="31985" y="58582"/>
                </a:cubicBezTo>
                <a:cubicBezTo>
                  <a:pt x="31985" y="58361"/>
                  <a:pt x="31950" y="58106"/>
                  <a:pt x="31914" y="57886"/>
                </a:cubicBezTo>
                <a:cubicBezTo>
                  <a:pt x="32099" y="57631"/>
                  <a:pt x="32284" y="57375"/>
                  <a:pt x="32469" y="57155"/>
                </a:cubicBezTo>
                <a:close/>
                <a:moveTo>
                  <a:pt x="41449" y="58221"/>
                </a:moveTo>
                <a:lnTo>
                  <a:pt x="41449" y="58221"/>
                </a:lnTo>
                <a:cubicBezTo>
                  <a:pt x="41308" y="58881"/>
                  <a:pt x="41159" y="59506"/>
                  <a:pt x="40939" y="60087"/>
                </a:cubicBezTo>
                <a:cubicBezTo>
                  <a:pt x="40463" y="60201"/>
                  <a:pt x="40023" y="60342"/>
                  <a:pt x="39618" y="60492"/>
                </a:cubicBezTo>
                <a:cubicBezTo>
                  <a:pt x="39768" y="59867"/>
                  <a:pt x="39908" y="59207"/>
                  <a:pt x="39988" y="58511"/>
                </a:cubicBezTo>
                <a:cubicBezTo>
                  <a:pt x="40428" y="58405"/>
                  <a:pt x="40939" y="58291"/>
                  <a:pt x="41449" y="58221"/>
                </a:cubicBezTo>
                <a:close/>
                <a:moveTo>
                  <a:pt x="14456" y="56565"/>
                </a:moveTo>
                <a:cubicBezTo>
                  <a:pt x="14597" y="57780"/>
                  <a:pt x="14782" y="58951"/>
                  <a:pt x="14932" y="60166"/>
                </a:cubicBezTo>
                <a:cubicBezTo>
                  <a:pt x="14641" y="60307"/>
                  <a:pt x="14342" y="60457"/>
                  <a:pt x="14051" y="60606"/>
                </a:cubicBezTo>
                <a:cubicBezTo>
                  <a:pt x="13902" y="59356"/>
                  <a:pt x="13761" y="58141"/>
                  <a:pt x="13611" y="56970"/>
                </a:cubicBezTo>
                <a:cubicBezTo>
                  <a:pt x="13902" y="56821"/>
                  <a:pt x="14157" y="56715"/>
                  <a:pt x="14456" y="56565"/>
                </a:cubicBezTo>
                <a:close/>
                <a:moveTo>
                  <a:pt x="25752" y="57340"/>
                </a:moveTo>
                <a:cubicBezTo>
                  <a:pt x="25937" y="58256"/>
                  <a:pt x="26121" y="59171"/>
                  <a:pt x="26262" y="60052"/>
                </a:cubicBezTo>
                <a:cubicBezTo>
                  <a:pt x="25972" y="60272"/>
                  <a:pt x="25681" y="60457"/>
                  <a:pt x="25382" y="60642"/>
                </a:cubicBezTo>
                <a:cubicBezTo>
                  <a:pt x="25241" y="59726"/>
                  <a:pt x="25056" y="58766"/>
                  <a:pt x="24871" y="57851"/>
                </a:cubicBezTo>
                <a:cubicBezTo>
                  <a:pt x="25162" y="57701"/>
                  <a:pt x="25461" y="57525"/>
                  <a:pt x="25752" y="57340"/>
                </a:cubicBezTo>
                <a:close/>
                <a:moveTo>
                  <a:pt x="35471" y="57745"/>
                </a:moveTo>
                <a:cubicBezTo>
                  <a:pt x="35550" y="58476"/>
                  <a:pt x="35621" y="59207"/>
                  <a:pt x="35656" y="59981"/>
                </a:cubicBezTo>
                <a:cubicBezTo>
                  <a:pt x="35251" y="60166"/>
                  <a:pt x="34846" y="60422"/>
                  <a:pt x="34485" y="60642"/>
                </a:cubicBezTo>
                <a:cubicBezTo>
                  <a:pt x="34450" y="59902"/>
                  <a:pt x="34371" y="59136"/>
                  <a:pt x="34300" y="58361"/>
                </a:cubicBezTo>
                <a:cubicBezTo>
                  <a:pt x="34670" y="58141"/>
                  <a:pt x="35066" y="57921"/>
                  <a:pt x="35471" y="57745"/>
                </a:cubicBezTo>
                <a:close/>
                <a:moveTo>
                  <a:pt x="29273" y="57525"/>
                </a:moveTo>
                <a:cubicBezTo>
                  <a:pt x="29423" y="58291"/>
                  <a:pt x="29564" y="59136"/>
                  <a:pt x="29678" y="59946"/>
                </a:cubicBezTo>
                <a:cubicBezTo>
                  <a:pt x="29493" y="60237"/>
                  <a:pt x="29344" y="60492"/>
                  <a:pt x="29124" y="60747"/>
                </a:cubicBezTo>
                <a:cubicBezTo>
                  <a:pt x="29018" y="59902"/>
                  <a:pt x="28868" y="59066"/>
                  <a:pt x="28727" y="58221"/>
                </a:cubicBezTo>
                <a:cubicBezTo>
                  <a:pt x="28904" y="58000"/>
                  <a:pt x="29088" y="57745"/>
                  <a:pt x="29273" y="57525"/>
                </a:cubicBezTo>
                <a:close/>
                <a:moveTo>
                  <a:pt x="19923" y="57481"/>
                </a:moveTo>
                <a:cubicBezTo>
                  <a:pt x="20100" y="58476"/>
                  <a:pt x="20284" y="59462"/>
                  <a:pt x="20434" y="60422"/>
                </a:cubicBezTo>
                <a:cubicBezTo>
                  <a:pt x="20144" y="60606"/>
                  <a:pt x="19879" y="60783"/>
                  <a:pt x="19589" y="60967"/>
                </a:cubicBezTo>
                <a:cubicBezTo>
                  <a:pt x="19439" y="59981"/>
                  <a:pt x="19263" y="58951"/>
                  <a:pt x="19078" y="57965"/>
                </a:cubicBezTo>
                <a:cubicBezTo>
                  <a:pt x="19369" y="57780"/>
                  <a:pt x="19624" y="57631"/>
                  <a:pt x="19923" y="57481"/>
                </a:cubicBezTo>
                <a:close/>
                <a:moveTo>
                  <a:pt x="39908" y="58546"/>
                </a:moveTo>
                <a:lnTo>
                  <a:pt x="39908" y="58546"/>
                </a:lnTo>
                <a:cubicBezTo>
                  <a:pt x="39838" y="59207"/>
                  <a:pt x="39732" y="59867"/>
                  <a:pt x="39547" y="60527"/>
                </a:cubicBezTo>
                <a:cubicBezTo>
                  <a:pt x="39072" y="60677"/>
                  <a:pt x="38632" y="60827"/>
                  <a:pt x="38227" y="61003"/>
                </a:cubicBezTo>
                <a:cubicBezTo>
                  <a:pt x="38333" y="60342"/>
                  <a:pt x="38447" y="59647"/>
                  <a:pt x="38482" y="58951"/>
                </a:cubicBezTo>
                <a:cubicBezTo>
                  <a:pt x="38922" y="58802"/>
                  <a:pt x="39398" y="58661"/>
                  <a:pt x="39908" y="58546"/>
                </a:cubicBezTo>
                <a:close/>
                <a:moveTo>
                  <a:pt x="13576" y="56970"/>
                </a:moveTo>
                <a:cubicBezTo>
                  <a:pt x="13717" y="58185"/>
                  <a:pt x="13866" y="59392"/>
                  <a:pt x="14016" y="60606"/>
                </a:cubicBezTo>
                <a:cubicBezTo>
                  <a:pt x="13717" y="60747"/>
                  <a:pt x="13426" y="60897"/>
                  <a:pt x="13136" y="61047"/>
                </a:cubicBezTo>
                <a:cubicBezTo>
                  <a:pt x="12986" y="59832"/>
                  <a:pt x="12880" y="58582"/>
                  <a:pt x="12731" y="57375"/>
                </a:cubicBezTo>
                <a:cubicBezTo>
                  <a:pt x="12986" y="57261"/>
                  <a:pt x="13276" y="57120"/>
                  <a:pt x="13576" y="56970"/>
                </a:cubicBezTo>
                <a:close/>
                <a:moveTo>
                  <a:pt x="45305" y="59612"/>
                </a:moveTo>
                <a:cubicBezTo>
                  <a:pt x="45675" y="59647"/>
                  <a:pt x="46071" y="59682"/>
                  <a:pt x="46406" y="59726"/>
                </a:cubicBezTo>
                <a:cubicBezTo>
                  <a:pt x="46001" y="60201"/>
                  <a:pt x="45525" y="60642"/>
                  <a:pt x="45015" y="61047"/>
                </a:cubicBezTo>
                <a:cubicBezTo>
                  <a:pt x="44751" y="61003"/>
                  <a:pt x="44460" y="61003"/>
                  <a:pt x="44205" y="61003"/>
                </a:cubicBezTo>
                <a:cubicBezTo>
                  <a:pt x="44390" y="60783"/>
                  <a:pt x="44610" y="60562"/>
                  <a:pt x="44795" y="60342"/>
                </a:cubicBezTo>
                <a:cubicBezTo>
                  <a:pt x="44971" y="60087"/>
                  <a:pt x="45156" y="59867"/>
                  <a:pt x="45305" y="59612"/>
                </a:cubicBezTo>
                <a:close/>
                <a:moveTo>
                  <a:pt x="45235" y="59612"/>
                </a:moveTo>
                <a:cubicBezTo>
                  <a:pt x="45085" y="59867"/>
                  <a:pt x="44936" y="60087"/>
                  <a:pt x="44751" y="60307"/>
                </a:cubicBezTo>
                <a:cubicBezTo>
                  <a:pt x="44531" y="60562"/>
                  <a:pt x="44310" y="60783"/>
                  <a:pt x="44090" y="61003"/>
                </a:cubicBezTo>
                <a:cubicBezTo>
                  <a:pt x="43694" y="61003"/>
                  <a:pt x="43254" y="61047"/>
                  <a:pt x="42814" y="61117"/>
                </a:cubicBezTo>
                <a:lnTo>
                  <a:pt x="42814" y="61117"/>
                </a:lnTo>
                <a:cubicBezTo>
                  <a:pt x="42919" y="60967"/>
                  <a:pt x="43069" y="60827"/>
                  <a:pt x="43139" y="60677"/>
                </a:cubicBezTo>
                <a:cubicBezTo>
                  <a:pt x="43395" y="60342"/>
                  <a:pt x="43615" y="60017"/>
                  <a:pt x="43800" y="59647"/>
                </a:cubicBezTo>
                <a:cubicBezTo>
                  <a:pt x="44275" y="59612"/>
                  <a:pt x="44751" y="59612"/>
                  <a:pt x="45235" y="59612"/>
                </a:cubicBezTo>
                <a:close/>
                <a:moveTo>
                  <a:pt x="24801" y="57886"/>
                </a:moveTo>
                <a:cubicBezTo>
                  <a:pt x="25021" y="58802"/>
                  <a:pt x="25162" y="59761"/>
                  <a:pt x="25347" y="60677"/>
                </a:cubicBezTo>
                <a:cubicBezTo>
                  <a:pt x="25206" y="60747"/>
                  <a:pt x="25091" y="60827"/>
                  <a:pt x="24986" y="60897"/>
                </a:cubicBezTo>
                <a:cubicBezTo>
                  <a:pt x="24801" y="61003"/>
                  <a:pt x="24651" y="61117"/>
                  <a:pt x="24466" y="61188"/>
                </a:cubicBezTo>
                <a:cubicBezTo>
                  <a:pt x="24325" y="60237"/>
                  <a:pt x="24141" y="59321"/>
                  <a:pt x="23956" y="58361"/>
                </a:cubicBezTo>
                <a:cubicBezTo>
                  <a:pt x="24061" y="58291"/>
                  <a:pt x="24211" y="58221"/>
                  <a:pt x="24361" y="58141"/>
                </a:cubicBezTo>
                <a:cubicBezTo>
                  <a:pt x="24502" y="58071"/>
                  <a:pt x="24651" y="57965"/>
                  <a:pt x="24801" y="57886"/>
                </a:cubicBezTo>
                <a:close/>
                <a:moveTo>
                  <a:pt x="31879" y="57965"/>
                </a:moveTo>
                <a:cubicBezTo>
                  <a:pt x="31914" y="58185"/>
                  <a:pt x="31914" y="58405"/>
                  <a:pt x="31950" y="58626"/>
                </a:cubicBezTo>
                <a:cubicBezTo>
                  <a:pt x="32029" y="59242"/>
                  <a:pt x="32064" y="59867"/>
                  <a:pt x="32135" y="60457"/>
                </a:cubicBezTo>
                <a:cubicBezTo>
                  <a:pt x="31950" y="60712"/>
                  <a:pt x="31809" y="60967"/>
                  <a:pt x="31659" y="61223"/>
                </a:cubicBezTo>
                <a:cubicBezTo>
                  <a:pt x="31624" y="60527"/>
                  <a:pt x="31589" y="59761"/>
                  <a:pt x="31509" y="58951"/>
                </a:cubicBezTo>
                <a:cubicBezTo>
                  <a:pt x="31509" y="58881"/>
                  <a:pt x="31474" y="58802"/>
                  <a:pt x="31474" y="58731"/>
                </a:cubicBezTo>
                <a:cubicBezTo>
                  <a:pt x="31509" y="58661"/>
                  <a:pt x="31545" y="58546"/>
                  <a:pt x="31589" y="58476"/>
                </a:cubicBezTo>
                <a:cubicBezTo>
                  <a:pt x="31694" y="58291"/>
                  <a:pt x="31765" y="58106"/>
                  <a:pt x="31879" y="57965"/>
                </a:cubicBezTo>
                <a:close/>
                <a:moveTo>
                  <a:pt x="46476" y="59761"/>
                </a:moveTo>
                <a:cubicBezTo>
                  <a:pt x="46881" y="59832"/>
                  <a:pt x="47286" y="59902"/>
                  <a:pt x="47691" y="60052"/>
                </a:cubicBezTo>
                <a:cubicBezTo>
                  <a:pt x="47251" y="60492"/>
                  <a:pt x="46776" y="60932"/>
                  <a:pt x="46291" y="61302"/>
                </a:cubicBezTo>
                <a:cubicBezTo>
                  <a:pt x="45895" y="61188"/>
                  <a:pt x="45525" y="61117"/>
                  <a:pt x="45120" y="61047"/>
                </a:cubicBezTo>
                <a:cubicBezTo>
                  <a:pt x="45596" y="60642"/>
                  <a:pt x="46071" y="60201"/>
                  <a:pt x="46476" y="59761"/>
                </a:cubicBezTo>
                <a:close/>
                <a:moveTo>
                  <a:pt x="34230" y="58405"/>
                </a:moveTo>
                <a:cubicBezTo>
                  <a:pt x="34336" y="59171"/>
                  <a:pt x="34406" y="59946"/>
                  <a:pt x="34450" y="60677"/>
                </a:cubicBezTo>
                <a:cubicBezTo>
                  <a:pt x="34151" y="60897"/>
                  <a:pt x="33895" y="61117"/>
                  <a:pt x="33640" y="61337"/>
                </a:cubicBezTo>
                <a:cubicBezTo>
                  <a:pt x="33570" y="60562"/>
                  <a:pt x="33490" y="59796"/>
                  <a:pt x="33420" y="59022"/>
                </a:cubicBezTo>
                <a:cubicBezTo>
                  <a:pt x="33675" y="58802"/>
                  <a:pt x="33931" y="58582"/>
                  <a:pt x="34230" y="58405"/>
                </a:cubicBezTo>
                <a:close/>
                <a:moveTo>
                  <a:pt x="30488" y="58291"/>
                </a:moveTo>
                <a:cubicBezTo>
                  <a:pt x="30594" y="59022"/>
                  <a:pt x="30664" y="59761"/>
                  <a:pt x="30708" y="60527"/>
                </a:cubicBezTo>
                <a:cubicBezTo>
                  <a:pt x="30594" y="60827"/>
                  <a:pt x="30488" y="61117"/>
                  <a:pt x="30374" y="61408"/>
                </a:cubicBezTo>
                <a:cubicBezTo>
                  <a:pt x="30339" y="60642"/>
                  <a:pt x="30268" y="59867"/>
                  <a:pt x="30154" y="59101"/>
                </a:cubicBezTo>
                <a:cubicBezTo>
                  <a:pt x="30268" y="58846"/>
                  <a:pt x="30374" y="58546"/>
                  <a:pt x="30488" y="58291"/>
                </a:cubicBezTo>
                <a:close/>
                <a:moveTo>
                  <a:pt x="43729" y="59647"/>
                </a:moveTo>
                <a:lnTo>
                  <a:pt x="43729" y="59647"/>
                </a:lnTo>
                <a:cubicBezTo>
                  <a:pt x="43544" y="60017"/>
                  <a:pt x="43324" y="60307"/>
                  <a:pt x="43104" y="60642"/>
                </a:cubicBezTo>
                <a:cubicBezTo>
                  <a:pt x="42990" y="60827"/>
                  <a:pt x="42884" y="60967"/>
                  <a:pt x="42735" y="61117"/>
                </a:cubicBezTo>
                <a:cubicBezTo>
                  <a:pt x="42294" y="61188"/>
                  <a:pt x="41889" y="61302"/>
                  <a:pt x="41449" y="61408"/>
                </a:cubicBezTo>
                <a:cubicBezTo>
                  <a:pt x="41634" y="61152"/>
                  <a:pt x="41784" y="60932"/>
                  <a:pt x="41933" y="60677"/>
                </a:cubicBezTo>
                <a:cubicBezTo>
                  <a:pt x="42074" y="60386"/>
                  <a:pt x="42189" y="60122"/>
                  <a:pt x="42330" y="59832"/>
                </a:cubicBezTo>
                <a:cubicBezTo>
                  <a:pt x="42770" y="59761"/>
                  <a:pt x="43254" y="59682"/>
                  <a:pt x="43729" y="59647"/>
                </a:cubicBezTo>
                <a:close/>
                <a:moveTo>
                  <a:pt x="12660" y="57411"/>
                </a:moveTo>
                <a:cubicBezTo>
                  <a:pt x="12801" y="58626"/>
                  <a:pt x="12951" y="59832"/>
                  <a:pt x="13100" y="61082"/>
                </a:cubicBezTo>
                <a:cubicBezTo>
                  <a:pt x="12801" y="61188"/>
                  <a:pt x="12511" y="61337"/>
                  <a:pt x="12220" y="61487"/>
                </a:cubicBezTo>
                <a:cubicBezTo>
                  <a:pt x="12070" y="60237"/>
                  <a:pt x="11956" y="58987"/>
                  <a:pt x="11815" y="57745"/>
                </a:cubicBezTo>
                <a:cubicBezTo>
                  <a:pt x="12106" y="57631"/>
                  <a:pt x="12361" y="57525"/>
                  <a:pt x="12660" y="57411"/>
                </a:cubicBezTo>
                <a:close/>
                <a:moveTo>
                  <a:pt x="19043" y="57965"/>
                </a:moveTo>
                <a:cubicBezTo>
                  <a:pt x="19219" y="58987"/>
                  <a:pt x="19369" y="60017"/>
                  <a:pt x="19554" y="61003"/>
                </a:cubicBezTo>
                <a:cubicBezTo>
                  <a:pt x="19369" y="61152"/>
                  <a:pt x="19184" y="61267"/>
                  <a:pt x="18999" y="61372"/>
                </a:cubicBezTo>
                <a:cubicBezTo>
                  <a:pt x="18929" y="61408"/>
                  <a:pt x="18858" y="61443"/>
                  <a:pt x="18823" y="61487"/>
                </a:cubicBezTo>
                <a:cubicBezTo>
                  <a:pt x="18673" y="60457"/>
                  <a:pt x="18488" y="59392"/>
                  <a:pt x="18339" y="58361"/>
                </a:cubicBezTo>
                <a:cubicBezTo>
                  <a:pt x="18559" y="58221"/>
                  <a:pt x="18779" y="58106"/>
                  <a:pt x="19043" y="57965"/>
                </a:cubicBezTo>
                <a:close/>
                <a:moveTo>
                  <a:pt x="28648" y="58256"/>
                </a:moveTo>
                <a:cubicBezTo>
                  <a:pt x="28833" y="59101"/>
                  <a:pt x="28983" y="59981"/>
                  <a:pt x="29088" y="60827"/>
                </a:cubicBezTo>
                <a:cubicBezTo>
                  <a:pt x="29018" y="60897"/>
                  <a:pt x="28948" y="61003"/>
                  <a:pt x="28833" y="61082"/>
                </a:cubicBezTo>
                <a:cubicBezTo>
                  <a:pt x="28727" y="61223"/>
                  <a:pt x="28578" y="61337"/>
                  <a:pt x="28463" y="61487"/>
                </a:cubicBezTo>
                <a:cubicBezTo>
                  <a:pt x="28393" y="60897"/>
                  <a:pt x="28322" y="60342"/>
                  <a:pt x="28208" y="59761"/>
                </a:cubicBezTo>
                <a:cubicBezTo>
                  <a:pt x="28173" y="59462"/>
                  <a:pt x="28102" y="59171"/>
                  <a:pt x="28067" y="58846"/>
                </a:cubicBezTo>
                <a:cubicBezTo>
                  <a:pt x="28287" y="58661"/>
                  <a:pt x="28463" y="58476"/>
                  <a:pt x="28648" y="58256"/>
                </a:cubicBezTo>
                <a:close/>
                <a:moveTo>
                  <a:pt x="38412" y="58951"/>
                </a:moveTo>
                <a:cubicBezTo>
                  <a:pt x="38368" y="59682"/>
                  <a:pt x="38297" y="60342"/>
                  <a:pt x="38148" y="61047"/>
                </a:cubicBezTo>
                <a:cubicBezTo>
                  <a:pt x="37857" y="61152"/>
                  <a:pt x="37602" y="61267"/>
                  <a:pt x="37382" y="61372"/>
                </a:cubicBezTo>
                <a:cubicBezTo>
                  <a:pt x="37197" y="61408"/>
                  <a:pt x="37047" y="61487"/>
                  <a:pt x="36906" y="61557"/>
                </a:cubicBezTo>
                <a:cubicBezTo>
                  <a:pt x="37012" y="60897"/>
                  <a:pt x="37047" y="60166"/>
                  <a:pt x="37047" y="59427"/>
                </a:cubicBezTo>
                <a:cubicBezTo>
                  <a:pt x="37162" y="59356"/>
                  <a:pt x="37311" y="59321"/>
                  <a:pt x="37417" y="59286"/>
                </a:cubicBezTo>
                <a:cubicBezTo>
                  <a:pt x="37707" y="59171"/>
                  <a:pt x="38042" y="59066"/>
                  <a:pt x="38412" y="58951"/>
                </a:cubicBezTo>
                <a:close/>
                <a:moveTo>
                  <a:pt x="23885" y="58405"/>
                </a:moveTo>
                <a:cubicBezTo>
                  <a:pt x="24105" y="59356"/>
                  <a:pt x="24246" y="60307"/>
                  <a:pt x="24396" y="61223"/>
                </a:cubicBezTo>
                <a:cubicBezTo>
                  <a:pt x="24105" y="61408"/>
                  <a:pt x="23806" y="61628"/>
                  <a:pt x="23515" y="61813"/>
                </a:cubicBezTo>
                <a:cubicBezTo>
                  <a:pt x="23366" y="60827"/>
                  <a:pt x="23225" y="59867"/>
                  <a:pt x="23005" y="58881"/>
                </a:cubicBezTo>
                <a:cubicBezTo>
                  <a:pt x="23295" y="58731"/>
                  <a:pt x="23586" y="58546"/>
                  <a:pt x="23885" y="58405"/>
                </a:cubicBezTo>
                <a:close/>
                <a:moveTo>
                  <a:pt x="42259" y="59867"/>
                </a:moveTo>
                <a:lnTo>
                  <a:pt x="42259" y="59867"/>
                </a:lnTo>
                <a:cubicBezTo>
                  <a:pt x="42153" y="60122"/>
                  <a:pt x="42004" y="60386"/>
                  <a:pt x="41854" y="60642"/>
                </a:cubicBezTo>
                <a:cubicBezTo>
                  <a:pt x="41713" y="60897"/>
                  <a:pt x="41564" y="61188"/>
                  <a:pt x="41379" y="61408"/>
                </a:cubicBezTo>
                <a:cubicBezTo>
                  <a:pt x="40974" y="61522"/>
                  <a:pt x="40569" y="61663"/>
                  <a:pt x="40208" y="61813"/>
                </a:cubicBezTo>
                <a:cubicBezTo>
                  <a:pt x="40428" y="61443"/>
                  <a:pt x="40613" y="61082"/>
                  <a:pt x="40789" y="60677"/>
                </a:cubicBezTo>
                <a:cubicBezTo>
                  <a:pt x="40868" y="60492"/>
                  <a:pt x="40903" y="60307"/>
                  <a:pt x="40974" y="60166"/>
                </a:cubicBezTo>
                <a:cubicBezTo>
                  <a:pt x="41379" y="60052"/>
                  <a:pt x="41819" y="59946"/>
                  <a:pt x="42259" y="59867"/>
                </a:cubicBezTo>
                <a:close/>
                <a:moveTo>
                  <a:pt x="11736" y="57780"/>
                </a:moveTo>
                <a:cubicBezTo>
                  <a:pt x="11885" y="59022"/>
                  <a:pt x="12035" y="60237"/>
                  <a:pt x="12141" y="61487"/>
                </a:cubicBezTo>
                <a:cubicBezTo>
                  <a:pt x="11850" y="61628"/>
                  <a:pt x="11560" y="61742"/>
                  <a:pt x="11260" y="61883"/>
                </a:cubicBezTo>
                <a:cubicBezTo>
                  <a:pt x="11155" y="60606"/>
                  <a:pt x="11005" y="59356"/>
                  <a:pt x="10899" y="58071"/>
                </a:cubicBezTo>
                <a:cubicBezTo>
                  <a:pt x="11120" y="58000"/>
                  <a:pt x="11340" y="57921"/>
                  <a:pt x="11516" y="57851"/>
                </a:cubicBezTo>
                <a:cubicBezTo>
                  <a:pt x="11595" y="57816"/>
                  <a:pt x="11665" y="57780"/>
                  <a:pt x="11736" y="57780"/>
                </a:cubicBezTo>
                <a:close/>
                <a:moveTo>
                  <a:pt x="18268" y="58405"/>
                </a:moveTo>
                <a:cubicBezTo>
                  <a:pt x="18453" y="59427"/>
                  <a:pt x="18603" y="60492"/>
                  <a:pt x="18744" y="61522"/>
                </a:cubicBezTo>
                <a:cubicBezTo>
                  <a:pt x="18524" y="61663"/>
                  <a:pt x="18339" y="61813"/>
                  <a:pt x="18119" y="61927"/>
                </a:cubicBezTo>
                <a:cubicBezTo>
                  <a:pt x="18013" y="60862"/>
                  <a:pt x="17863" y="59796"/>
                  <a:pt x="17678" y="58731"/>
                </a:cubicBezTo>
                <a:cubicBezTo>
                  <a:pt x="17899" y="58626"/>
                  <a:pt x="18083" y="58511"/>
                  <a:pt x="18268" y="58405"/>
                </a:cubicBezTo>
                <a:close/>
                <a:moveTo>
                  <a:pt x="33385" y="59066"/>
                </a:moveTo>
                <a:cubicBezTo>
                  <a:pt x="33455" y="59832"/>
                  <a:pt x="33526" y="60606"/>
                  <a:pt x="33570" y="61408"/>
                </a:cubicBezTo>
                <a:cubicBezTo>
                  <a:pt x="33349" y="61592"/>
                  <a:pt x="33129" y="61813"/>
                  <a:pt x="32945" y="62033"/>
                </a:cubicBezTo>
                <a:cubicBezTo>
                  <a:pt x="32909" y="61223"/>
                  <a:pt x="32865" y="60457"/>
                  <a:pt x="32795" y="59647"/>
                </a:cubicBezTo>
                <a:cubicBezTo>
                  <a:pt x="32980" y="59427"/>
                  <a:pt x="33165" y="59242"/>
                  <a:pt x="33385" y="59066"/>
                </a:cubicBezTo>
                <a:close/>
                <a:moveTo>
                  <a:pt x="31439" y="58846"/>
                </a:moveTo>
                <a:lnTo>
                  <a:pt x="31439" y="58951"/>
                </a:lnTo>
                <a:cubicBezTo>
                  <a:pt x="31509" y="59796"/>
                  <a:pt x="31589" y="60606"/>
                  <a:pt x="31624" y="61337"/>
                </a:cubicBezTo>
                <a:cubicBezTo>
                  <a:pt x="31624" y="61372"/>
                  <a:pt x="31624" y="61372"/>
                  <a:pt x="31589" y="61408"/>
                </a:cubicBezTo>
                <a:cubicBezTo>
                  <a:pt x="31474" y="61628"/>
                  <a:pt x="31369" y="61883"/>
                  <a:pt x="31254" y="62147"/>
                </a:cubicBezTo>
                <a:cubicBezTo>
                  <a:pt x="31254" y="61663"/>
                  <a:pt x="31219" y="61223"/>
                  <a:pt x="31219" y="60747"/>
                </a:cubicBezTo>
                <a:cubicBezTo>
                  <a:pt x="31184" y="60342"/>
                  <a:pt x="31149" y="59981"/>
                  <a:pt x="31104" y="59612"/>
                </a:cubicBezTo>
                <a:cubicBezTo>
                  <a:pt x="31219" y="59356"/>
                  <a:pt x="31325" y="59101"/>
                  <a:pt x="31439" y="58846"/>
                </a:cubicBezTo>
                <a:close/>
                <a:moveTo>
                  <a:pt x="44134" y="61047"/>
                </a:moveTo>
                <a:cubicBezTo>
                  <a:pt x="44425" y="61047"/>
                  <a:pt x="44680" y="61047"/>
                  <a:pt x="44971" y="61082"/>
                </a:cubicBezTo>
                <a:cubicBezTo>
                  <a:pt x="44795" y="61223"/>
                  <a:pt x="44610" y="61408"/>
                  <a:pt x="44425" y="61557"/>
                </a:cubicBezTo>
                <a:cubicBezTo>
                  <a:pt x="44170" y="61742"/>
                  <a:pt x="43914" y="61962"/>
                  <a:pt x="43694" y="62182"/>
                </a:cubicBezTo>
                <a:cubicBezTo>
                  <a:pt x="43430" y="62147"/>
                  <a:pt x="43175" y="62147"/>
                  <a:pt x="42919" y="62147"/>
                </a:cubicBezTo>
                <a:cubicBezTo>
                  <a:pt x="43324" y="61777"/>
                  <a:pt x="43729" y="61443"/>
                  <a:pt x="44134" y="61047"/>
                </a:cubicBezTo>
                <a:close/>
                <a:moveTo>
                  <a:pt x="27988" y="58916"/>
                </a:moveTo>
                <a:cubicBezTo>
                  <a:pt x="28173" y="59761"/>
                  <a:pt x="28287" y="60642"/>
                  <a:pt x="28393" y="61522"/>
                </a:cubicBezTo>
                <a:cubicBezTo>
                  <a:pt x="28138" y="61777"/>
                  <a:pt x="27882" y="61997"/>
                  <a:pt x="27627" y="62218"/>
                </a:cubicBezTo>
                <a:cubicBezTo>
                  <a:pt x="27512" y="61302"/>
                  <a:pt x="27363" y="60386"/>
                  <a:pt x="27222" y="59506"/>
                </a:cubicBezTo>
                <a:cubicBezTo>
                  <a:pt x="27477" y="59321"/>
                  <a:pt x="27733" y="59101"/>
                  <a:pt x="27988" y="58916"/>
                </a:cubicBezTo>
                <a:close/>
                <a:moveTo>
                  <a:pt x="10820" y="58106"/>
                </a:moveTo>
                <a:cubicBezTo>
                  <a:pt x="10970" y="59356"/>
                  <a:pt x="11075" y="60642"/>
                  <a:pt x="11225" y="61883"/>
                </a:cubicBezTo>
                <a:cubicBezTo>
                  <a:pt x="10935" y="62033"/>
                  <a:pt x="10635" y="62147"/>
                  <a:pt x="10310" y="62253"/>
                </a:cubicBezTo>
                <a:cubicBezTo>
                  <a:pt x="10195" y="60932"/>
                  <a:pt x="10089" y="59647"/>
                  <a:pt x="9975" y="58405"/>
                </a:cubicBezTo>
                <a:cubicBezTo>
                  <a:pt x="10274" y="58291"/>
                  <a:pt x="10565" y="58221"/>
                  <a:pt x="10820" y="58106"/>
                </a:cubicBezTo>
                <a:close/>
                <a:moveTo>
                  <a:pt x="36977" y="59427"/>
                </a:moveTo>
                <a:cubicBezTo>
                  <a:pt x="36977" y="60201"/>
                  <a:pt x="36942" y="60897"/>
                  <a:pt x="36871" y="61592"/>
                </a:cubicBezTo>
                <a:cubicBezTo>
                  <a:pt x="36431" y="61813"/>
                  <a:pt x="36061" y="61997"/>
                  <a:pt x="35691" y="62253"/>
                </a:cubicBezTo>
                <a:cubicBezTo>
                  <a:pt x="35727" y="61487"/>
                  <a:pt x="35727" y="60747"/>
                  <a:pt x="35691" y="60017"/>
                </a:cubicBezTo>
                <a:cubicBezTo>
                  <a:pt x="36096" y="59796"/>
                  <a:pt x="36537" y="59612"/>
                  <a:pt x="36977" y="59427"/>
                </a:cubicBezTo>
                <a:close/>
                <a:moveTo>
                  <a:pt x="44055" y="61047"/>
                </a:moveTo>
                <a:lnTo>
                  <a:pt x="44055" y="61047"/>
                </a:lnTo>
                <a:cubicBezTo>
                  <a:pt x="43650" y="61443"/>
                  <a:pt x="43210" y="61777"/>
                  <a:pt x="42814" y="62147"/>
                </a:cubicBezTo>
                <a:cubicBezTo>
                  <a:pt x="42444" y="62147"/>
                  <a:pt x="42109" y="62182"/>
                  <a:pt x="41748" y="62253"/>
                </a:cubicBezTo>
                <a:cubicBezTo>
                  <a:pt x="42074" y="61927"/>
                  <a:pt x="42444" y="61557"/>
                  <a:pt x="42770" y="61188"/>
                </a:cubicBezTo>
                <a:cubicBezTo>
                  <a:pt x="43210" y="61117"/>
                  <a:pt x="43615" y="61082"/>
                  <a:pt x="44055" y="61047"/>
                </a:cubicBezTo>
                <a:close/>
                <a:moveTo>
                  <a:pt x="40903" y="60166"/>
                </a:moveTo>
                <a:lnTo>
                  <a:pt x="40903" y="60166"/>
                </a:lnTo>
                <a:cubicBezTo>
                  <a:pt x="40868" y="60342"/>
                  <a:pt x="40789" y="60492"/>
                  <a:pt x="40718" y="60642"/>
                </a:cubicBezTo>
                <a:cubicBezTo>
                  <a:pt x="40534" y="61082"/>
                  <a:pt x="40349" y="61443"/>
                  <a:pt x="40093" y="61848"/>
                </a:cubicBezTo>
                <a:cubicBezTo>
                  <a:pt x="39688" y="61997"/>
                  <a:pt x="39327" y="62147"/>
                  <a:pt x="38922" y="62323"/>
                </a:cubicBezTo>
                <a:cubicBezTo>
                  <a:pt x="39072" y="62033"/>
                  <a:pt x="39213" y="61742"/>
                  <a:pt x="39327" y="61408"/>
                </a:cubicBezTo>
                <a:cubicBezTo>
                  <a:pt x="39398" y="61152"/>
                  <a:pt x="39512" y="60862"/>
                  <a:pt x="39583" y="60562"/>
                </a:cubicBezTo>
                <a:cubicBezTo>
                  <a:pt x="39988" y="60422"/>
                  <a:pt x="40463" y="60307"/>
                  <a:pt x="40903" y="60166"/>
                </a:cubicBezTo>
                <a:close/>
                <a:moveTo>
                  <a:pt x="22961" y="58916"/>
                </a:moveTo>
                <a:cubicBezTo>
                  <a:pt x="23146" y="59902"/>
                  <a:pt x="23331" y="60862"/>
                  <a:pt x="23480" y="61848"/>
                </a:cubicBezTo>
                <a:cubicBezTo>
                  <a:pt x="23401" y="61883"/>
                  <a:pt x="23295" y="61962"/>
                  <a:pt x="23225" y="62033"/>
                </a:cubicBezTo>
                <a:cubicBezTo>
                  <a:pt x="23040" y="62147"/>
                  <a:pt x="22890" y="62253"/>
                  <a:pt x="22706" y="62367"/>
                </a:cubicBezTo>
                <a:cubicBezTo>
                  <a:pt x="22600" y="61372"/>
                  <a:pt x="22415" y="60386"/>
                  <a:pt x="22230" y="59356"/>
                </a:cubicBezTo>
                <a:cubicBezTo>
                  <a:pt x="22415" y="59242"/>
                  <a:pt x="22600" y="59136"/>
                  <a:pt x="22741" y="59022"/>
                </a:cubicBezTo>
                <a:cubicBezTo>
                  <a:pt x="22820" y="58987"/>
                  <a:pt x="22890" y="58951"/>
                  <a:pt x="22961" y="58916"/>
                </a:cubicBezTo>
                <a:close/>
                <a:moveTo>
                  <a:pt x="30118" y="59171"/>
                </a:moveTo>
                <a:cubicBezTo>
                  <a:pt x="30224" y="59981"/>
                  <a:pt x="30303" y="60747"/>
                  <a:pt x="30339" y="61522"/>
                </a:cubicBezTo>
                <a:cubicBezTo>
                  <a:pt x="30224" y="61848"/>
                  <a:pt x="30083" y="62147"/>
                  <a:pt x="29934" y="62402"/>
                </a:cubicBezTo>
                <a:cubicBezTo>
                  <a:pt x="29898" y="61592"/>
                  <a:pt x="29828" y="60747"/>
                  <a:pt x="29713" y="59946"/>
                </a:cubicBezTo>
                <a:cubicBezTo>
                  <a:pt x="29863" y="59726"/>
                  <a:pt x="30004" y="59462"/>
                  <a:pt x="30118" y="59171"/>
                </a:cubicBezTo>
                <a:close/>
                <a:moveTo>
                  <a:pt x="45050" y="61117"/>
                </a:moveTo>
                <a:cubicBezTo>
                  <a:pt x="45455" y="61152"/>
                  <a:pt x="45851" y="61223"/>
                  <a:pt x="46221" y="61337"/>
                </a:cubicBezTo>
                <a:cubicBezTo>
                  <a:pt x="46001" y="61522"/>
                  <a:pt x="45781" y="61707"/>
                  <a:pt x="45561" y="61883"/>
                </a:cubicBezTo>
                <a:cubicBezTo>
                  <a:pt x="45305" y="62068"/>
                  <a:pt x="45085" y="62253"/>
                  <a:pt x="44865" y="62438"/>
                </a:cubicBezTo>
                <a:cubicBezTo>
                  <a:pt x="44495" y="62288"/>
                  <a:pt x="44134" y="62218"/>
                  <a:pt x="43765" y="62182"/>
                </a:cubicBezTo>
                <a:cubicBezTo>
                  <a:pt x="43985" y="61997"/>
                  <a:pt x="44205" y="61777"/>
                  <a:pt x="44460" y="61592"/>
                </a:cubicBezTo>
                <a:cubicBezTo>
                  <a:pt x="44645" y="61443"/>
                  <a:pt x="44865" y="61267"/>
                  <a:pt x="45050" y="61117"/>
                </a:cubicBezTo>
                <a:close/>
                <a:moveTo>
                  <a:pt x="17643" y="58766"/>
                </a:moveTo>
                <a:cubicBezTo>
                  <a:pt x="17793" y="59832"/>
                  <a:pt x="17943" y="60897"/>
                  <a:pt x="18083" y="61962"/>
                </a:cubicBezTo>
                <a:cubicBezTo>
                  <a:pt x="17793" y="62147"/>
                  <a:pt x="17502" y="62323"/>
                  <a:pt x="17203" y="62508"/>
                </a:cubicBezTo>
                <a:cubicBezTo>
                  <a:pt x="17097" y="61408"/>
                  <a:pt x="16948" y="60307"/>
                  <a:pt x="16798" y="59207"/>
                </a:cubicBezTo>
                <a:cubicBezTo>
                  <a:pt x="17062" y="59066"/>
                  <a:pt x="17353" y="58916"/>
                  <a:pt x="17643" y="58766"/>
                </a:cubicBezTo>
                <a:close/>
                <a:moveTo>
                  <a:pt x="9905" y="58405"/>
                </a:moveTo>
                <a:cubicBezTo>
                  <a:pt x="10054" y="59682"/>
                  <a:pt x="10160" y="60967"/>
                  <a:pt x="10274" y="62253"/>
                </a:cubicBezTo>
                <a:cubicBezTo>
                  <a:pt x="9975" y="62367"/>
                  <a:pt x="9684" y="62473"/>
                  <a:pt x="9394" y="62587"/>
                </a:cubicBezTo>
                <a:cubicBezTo>
                  <a:pt x="9279" y="61267"/>
                  <a:pt x="9174" y="59981"/>
                  <a:pt x="9059" y="58661"/>
                </a:cubicBezTo>
                <a:cubicBezTo>
                  <a:pt x="9359" y="58582"/>
                  <a:pt x="9649" y="58511"/>
                  <a:pt x="9905" y="58405"/>
                </a:cubicBezTo>
                <a:close/>
                <a:moveTo>
                  <a:pt x="42699" y="61188"/>
                </a:moveTo>
                <a:cubicBezTo>
                  <a:pt x="42374" y="61592"/>
                  <a:pt x="42004" y="61927"/>
                  <a:pt x="41634" y="62288"/>
                </a:cubicBezTo>
                <a:cubicBezTo>
                  <a:pt x="41273" y="62367"/>
                  <a:pt x="40903" y="62473"/>
                  <a:pt x="40498" y="62587"/>
                </a:cubicBezTo>
                <a:cubicBezTo>
                  <a:pt x="40833" y="62253"/>
                  <a:pt x="41123" y="61883"/>
                  <a:pt x="41414" y="61487"/>
                </a:cubicBezTo>
                <a:cubicBezTo>
                  <a:pt x="41819" y="61372"/>
                  <a:pt x="42259" y="61267"/>
                  <a:pt x="42699" y="61188"/>
                </a:cubicBezTo>
                <a:close/>
                <a:moveTo>
                  <a:pt x="8989" y="58661"/>
                </a:moveTo>
                <a:cubicBezTo>
                  <a:pt x="9095" y="59981"/>
                  <a:pt x="9209" y="61302"/>
                  <a:pt x="9315" y="62587"/>
                </a:cubicBezTo>
                <a:cubicBezTo>
                  <a:pt x="9024" y="62693"/>
                  <a:pt x="8734" y="62807"/>
                  <a:pt x="8399" y="62878"/>
                </a:cubicBezTo>
                <a:cubicBezTo>
                  <a:pt x="8329" y="61557"/>
                  <a:pt x="8214" y="60237"/>
                  <a:pt x="8109" y="58916"/>
                </a:cubicBezTo>
                <a:cubicBezTo>
                  <a:pt x="8399" y="58846"/>
                  <a:pt x="8698" y="58766"/>
                  <a:pt x="8989" y="58661"/>
                </a:cubicBezTo>
                <a:close/>
                <a:moveTo>
                  <a:pt x="27187" y="59541"/>
                </a:moveTo>
                <a:cubicBezTo>
                  <a:pt x="27328" y="60422"/>
                  <a:pt x="27477" y="61337"/>
                  <a:pt x="27548" y="62253"/>
                </a:cubicBezTo>
                <a:cubicBezTo>
                  <a:pt x="27292" y="62473"/>
                  <a:pt x="27002" y="62693"/>
                  <a:pt x="26703" y="62878"/>
                </a:cubicBezTo>
                <a:cubicBezTo>
                  <a:pt x="26667" y="62253"/>
                  <a:pt x="26562" y="61592"/>
                  <a:pt x="26482" y="60932"/>
                </a:cubicBezTo>
                <a:cubicBezTo>
                  <a:pt x="26412" y="60642"/>
                  <a:pt x="26377" y="60386"/>
                  <a:pt x="26342" y="60087"/>
                </a:cubicBezTo>
                <a:cubicBezTo>
                  <a:pt x="26632" y="59902"/>
                  <a:pt x="26887" y="59726"/>
                  <a:pt x="27187" y="59541"/>
                </a:cubicBezTo>
                <a:close/>
                <a:moveTo>
                  <a:pt x="32760" y="59726"/>
                </a:moveTo>
                <a:cubicBezTo>
                  <a:pt x="32795" y="60492"/>
                  <a:pt x="32865" y="61302"/>
                  <a:pt x="32865" y="62103"/>
                </a:cubicBezTo>
                <a:cubicBezTo>
                  <a:pt x="32689" y="62323"/>
                  <a:pt x="32469" y="62587"/>
                  <a:pt x="32284" y="62878"/>
                </a:cubicBezTo>
                <a:cubicBezTo>
                  <a:pt x="32284" y="62103"/>
                  <a:pt x="32249" y="61302"/>
                  <a:pt x="32170" y="60492"/>
                </a:cubicBezTo>
                <a:cubicBezTo>
                  <a:pt x="32355" y="60201"/>
                  <a:pt x="32540" y="59946"/>
                  <a:pt x="32760" y="59726"/>
                </a:cubicBezTo>
                <a:close/>
                <a:moveTo>
                  <a:pt x="22195" y="59392"/>
                </a:moveTo>
                <a:cubicBezTo>
                  <a:pt x="22380" y="60386"/>
                  <a:pt x="22521" y="61408"/>
                  <a:pt x="22670" y="62402"/>
                </a:cubicBezTo>
                <a:cubicBezTo>
                  <a:pt x="22380" y="62587"/>
                  <a:pt x="22124" y="62763"/>
                  <a:pt x="21825" y="62948"/>
                </a:cubicBezTo>
                <a:cubicBezTo>
                  <a:pt x="21719" y="61927"/>
                  <a:pt x="21535" y="60932"/>
                  <a:pt x="21385" y="59902"/>
                </a:cubicBezTo>
                <a:cubicBezTo>
                  <a:pt x="21640" y="59726"/>
                  <a:pt x="21904" y="59576"/>
                  <a:pt x="22195" y="59392"/>
                </a:cubicBezTo>
                <a:close/>
                <a:moveTo>
                  <a:pt x="39512" y="60606"/>
                </a:moveTo>
                <a:cubicBezTo>
                  <a:pt x="39433" y="60862"/>
                  <a:pt x="39363" y="61152"/>
                  <a:pt x="39248" y="61408"/>
                </a:cubicBezTo>
                <a:cubicBezTo>
                  <a:pt x="39143" y="61742"/>
                  <a:pt x="38993" y="62068"/>
                  <a:pt x="38852" y="62367"/>
                </a:cubicBezTo>
                <a:cubicBezTo>
                  <a:pt x="38447" y="62543"/>
                  <a:pt x="38042" y="62763"/>
                  <a:pt x="37672" y="62948"/>
                </a:cubicBezTo>
                <a:cubicBezTo>
                  <a:pt x="37822" y="62587"/>
                  <a:pt x="37928" y="62218"/>
                  <a:pt x="38042" y="61813"/>
                </a:cubicBezTo>
                <a:cubicBezTo>
                  <a:pt x="38112" y="61557"/>
                  <a:pt x="38148" y="61302"/>
                  <a:pt x="38227" y="61082"/>
                </a:cubicBezTo>
                <a:cubicBezTo>
                  <a:pt x="38588" y="60897"/>
                  <a:pt x="39028" y="60747"/>
                  <a:pt x="39512" y="60606"/>
                </a:cubicBezTo>
                <a:close/>
                <a:moveTo>
                  <a:pt x="35656" y="60017"/>
                </a:moveTo>
                <a:lnTo>
                  <a:pt x="35656" y="60017"/>
                </a:lnTo>
                <a:cubicBezTo>
                  <a:pt x="35691" y="60783"/>
                  <a:pt x="35656" y="61522"/>
                  <a:pt x="35621" y="62288"/>
                </a:cubicBezTo>
                <a:cubicBezTo>
                  <a:pt x="35251" y="62508"/>
                  <a:pt x="34890" y="62763"/>
                  <a:pt x="34556" y="63028"/>
                </a:cubicBezTo>
                <a:cubicBezTo>
                  <a:pt x="34556" y="62253"/>
                  <a:pt x="34556" y="61487"/>
                  <a:pt x="34520" y="60712"/>
                </a:cubicBezTo>
                <a:cubicBezTo>
                  <a:pt x="34846" y="60457"/>
                  <a:pt x="35251" y="60237"/>
                  <a:pt x="35656" y="60017"/>
                </a:cubicBezTo>
                <a:close/>
                <a:moveTo>
                  <a:pt x="16728" y="59242"/>
                </a:moveTo>
                <a:cubicBezTo>
                  <a:pt x="16877" y="60342"/>
                  <a:pt x="17018" y="61443"/>
                  <a:pt x="17168" y="62543"/>
                </a:cubicBezTo>
                <a:cubicBezTo>
                  <a:pt x="16877" y="62728"/>
                  <a:pt x="16578" y="62913"/>
                  <a:pt x="16287" y="63098"/>
                </a:cubicBezTo>
                <a:cubicBezTo>
                  <a:pt x="16182" y="61962"/>
                  <a:pt x="16032" y="60827"/>
                  <a:pt x="15882" y="59726"/>
                </a:cubicBezTo>
                <a:cubicBezTo>
                  <a:pt x="16182" y="59576"/>
                  <a:pt x="16437" y="59392"/>
                  <a:pt x="16728" y="59242"/>
                </a:cubicBezTo>
                <a:close/>
                <a:moveTo>
                  <a:pt x="31069" y="59726"/>
                </a:moveTo>
                <a:cubicBezTo>
                  <a:pt x="31104" y="60052"/>
                  <a:pt x="31104" y="60422"/>
                  <a:pt x="31149" y="60747"/>
                </a:cubicBezTo>
                <a:cubicBezTo>
                  <a:pt x="31184" y="61267"/>
                  <a:pt x="31184" y="61777"/>
                  <a:pt x="31219" y="62288"/>
                </a:cubicBezTo>
                <a:cubicBezTo>
                  <a:pt x="31104" y="62508"/>
                  <a:pt x="30999" y="62763"/>
                  <a:pt x="30884" y="63028"/>
                </a:cubicBezTo>
                <a:cubicBezTo>
                  <a:pt x="30884" y="63063"/>
                  <a:pt x="30884" y="63063"/>
                  <a:pt x="30849" y="63098"/>
                </a:cubicBezTo>
                <a:cubicBezTo>
                  <a:pt x="30849" y="62473"/>
                  <a:pt x="30849" y="61848"/>
                  <a:pt x="30814" y="61223"/>
                </a:cubicBezTo>
                <a:cubicBezTo>
                  <a:pt x="30814" y="61003"/>
                  <a:pt x="30779" y="60747"/>
                  <a:pt x="30779" y="60527"/>
                </a:cubicBezTo>
                <a:cubicBezTo>
                  <a:pt x="30779" y="60492"/>
                  <a:pt x="30779" y="60492"/>
                  <a:pt x="30814" y="60457"/>
                </a:cubicBezTo>
                <a:cubicBezTo>
                  <a:pt x="30884" y="60237"/>
                  <a:pt x="30964" y="59981"/>
                  <a:pt x="31069" y="59726"/>
                </a:cubicBezTo>
                <a:close/>
                <a:moveTo>
                  <a:pt x="41308" y="61487"/>
                </a:moveTo>
                <a:cubicBezTo>
                  <a:pt x="41053" y="61883"/>
                  <a:pt x="40718" y="62288"/>
                  <a:pt x="40393" y="62623"/>
                </a:cubicBezTo>
                <a:cubicBezTo>
                  <a:pt x="40058" y="62763"/>
                  <a:pt x="39688" y="62913"/>
                  <a:pt x="39327" y="63098"/>
                </a:cubicBezTo>
                <a:cubicBezTo>
                  <a:pt x="39618" y="62693"/>
                  <a:pt x="39908" y="62288"/>
                  <a:pt x="40173" y="61883"/>
                </a:cubicBezTo>
                <a:cubicBezTo>
                  <a:pt x="40534" y="61742"/>
                  <a:pt x="40903" y="61628"/>
                  <a:pt x="41308" y="61487"/>
                </a:cubicBezTo>
                <a:close/>
                <a:moveTo>
                  <a:pt x="8073" y="58916"/>
                </a:moveTo>
                <a:cubicBezTo>
                  <a:pt x="8179" y="60237"/>
                  <a:pt x="8258" y="61557"/>
                  <a:pt x="8364" y="62913"/>
                </a:cubicBezTo>
                <a:cubicBezTo>
                  <a:pt x="8038" y="62984"/>
                  <a:pt x="7739" y="63098"/>
                  <a:pt x="7413" y="63168"/>
                </a:cubicBezTo>
                <a:cubicBezTo>
                  <a:pt x="7299" y="61813"/>
                  <a:pt x="7228" y="60457"/>
                  <a:pt x="7114" y="59101"/>
                </a:cubicBezTo>
                <a:cubicBezTo>
                  <a:pt x="7448" y="59066"/>
                  <a:pt x="7739" y="58987"/>
                  <a:pt x="8073" y="58916"/>
                </a:cubicBezTo>
                <a:close/>
                <a:moveTo>
                  <a:pt x="42849" y="62182"/>
                </a:moveTo>
                <a:cubicBezTo>
                  <a:pt x="43104" y="62182"/>
                  <a:pt x="43360" y="62182"/>
                  <a:pt x="43615" y="62218"/>
                </a:cubicBezTo>
                <a:cubicBezTo>
                  <a:pt x="43254" y="62543"/>
                  <a:pt x="42849" y="62878"/>
                  <a:pt x="42514" y="63248"/>
                </a:cubicBezTo>
                <a:cubicBezTo>
                  <a:pt x="42369" y="63226"/>
                  <a:pt x="42213" y="63215"/>
                  <a:pt x="42057" y="63215"/>
                </a:cubicBezTo>
                <a:cubicBezTo>
                  <a:pt x="41900" y="63215"/>
                  <a:pt x="41744" y="63226"/>
                  <a:pt x="41599" y="63248"/>
                </a:cubicBezTo>
                <a:cubicBezTo>
                  <a:pt x="41969" y="62913"/>
                  <a:pt x="42374" y="62587"/>
                  <a:pt x="42735" y="62253"/>
                </a:cubicBezTo>
                <a:cubicBezTo>
                  <a:pt x="42770" y="62253"/>
                  <a:pt x="42814" y="62218"/>
                  <a:pt x="42849" y="62182"/>
                </a:cubicBezTo>
                <a:close/>
                <a:moveTo>
                  <a:pt x="7078" y="59136"/>
                </a:moveTo>
                <a:cubicBezTo>
                  <a:pt x="7158" y="60492"/>
                  <a:pt x="7263" y="61813"/>
                  <a:pt x="7334" y="63168"/>
                </a:cubicBezTo>
                <a:cubicBezTo>
                  <a:pt x="7043" y="63283"/>
                  <a:pt x="6718" y="63353"/>
                  <a:pt x="6383" y="63424"/>
                </a:cubicBezTo>
                <a:cubicBezTo>
                  <a:pt x="6313" y="62033"/>
                  <a:pt x="6233" y="60677"/>
                  <a:pt x="6163" y="59286"/>
                </a:cubicBezTo>
                <a:cubicBezTo>
                  <a:pt x="6453" y="59242"/>
                  <a:pt x="6788" y="59171"/>
                  <a:pt x="7078" y="59136"/>
                </a:cubicBezTo>
                <a:close/>
                <a:moveTo>
                  <a:pt x="29678" y="60052"/>
                </a:moveTo>
                <a:cubicBezTo>
                  <a:pt x="29784" y="60862"/>
                  <a:pt x="29863" y="61663"/>
                  <a:pt x="29898" y="62508"/>
                </a:cubicBezTo>
                <a:cubicBezTo>
                  <a:pt x="29749" y="62843"/>
                  <a:pt x="29564" y="63133"/>
                  <a:pt x="29344" y="63424"/>
                </a:cubicBezTo>
                <a:cubicBezTo>
                  <a:pt x="29308" y="62543"/>
                  <a:pt x="29238" y="61707"/>
                  <a:pt x="29124" y="60827"/>
                </a:cubicBezTo>
                <a:cubicBezTo>
                  <a:pt x="29344" y="60562"/>
                  <a:pt x="29529" y="60307"/>
                  <a:pt x="29678" y="60052"/>
                </a:cubicBezTo>
                <a:close/>
                <a:moveTo>
                  <a:pt x="26306" y="60122"/>
                </a:moveTo>
                <a:cubicBezTo>
                  <a:pt x="26447" y="61082"/>
                  <a:pt x="26597" y="61997"/>
                  <a:pt x="26667" y="62913"/>
                </a:cubicBezTo>
                <a:cubicBezTo>
                  <a:pt x="26377" y="63133"/>
                  <a:pt x="26086" y="63318"/>
                  <a:pt x="25787" y="63538"/>
                </a:cubicBezTo>
                <a:cubicBezTo>
                  <a:pt x="25716" y="62948"/>
                  <a:pt x="25646" y="62323"/>
                  <a:pt x="25567" y="61742"/>
                </a:cubicBezTo>
                <a:cubicBezTo>
                  <a:pt x="25532" y="61372"/>
                  <a:pt x="25461" y="61047"/>
                  <a:pt x="25382" y="60677"/>
                </a:cubicBezTo>
                <a:cubicBezTo>
                  <a:pt x="25716" y="60492"/>
                  <a:pt x="26007" y="60307"/>
                  <a:pt x="26306" y="60122"/>
                </a:cubicBezTo>
                <a:close/>
                <a:moveTo>
                  <a:pt x="21350" y="59946"/>
                </a:moveTo>
                <a:cubicBezTo>
                  <a:pt x="21499" y="60932"/>
                  <a:pt x="21640" y="61962"/>
                  <a:pt x="21790" y="62984"/>
                </a:cubicBezTo>
                <a:cubicBezTo>
                  <a:pt x="21605" y="63133"/>
                  <a:pt x="21385" y="63283"/>
                  <a:pt x="21200" y="63424"/>
                </a:cubicBezTo>
                <a:cubicBezTo>
                  <a:pt x="21094" y="63468"/>
                  <a:pt x="21024" y="63538"/>
                  <a:pt x="20945" y="63573"/>
                </a:cubicBezTo>
                <a:cubicBezTo>
                  <a:pt x="20839" y="62543"/>
                  <a:pt x="20654" y="61487"/>
                  <a:pt x="20505" y="60457"/>
                </a:cubicBezTo>
                <a:cubicBezTo>
                  <a:pt x="20760" y="60272"/>
                  <a:pt x="21059" y="60087"/>
                  <a:pt x="21350" y="59946"/>
                </a:cubicBezTo>
                <a:close/>
                <a:moveTo>
                  <a:pt x="42735" y="62182"/>
                </a:moveTo>
                <a:cubicBezTo>
                  <a:pt x="42735" y="62218"/>
                  <a:pt x="42699" y="62218"/>
                  <a:pt x="42699" y="62218"/>
                </a:cubicBezTo>
                <a:cubicBezTo>
                  <a:pt x="42294" y="62543"/>
                  <a:pt x="41889" y="62913"/>
                  <a:pt x="41493" y="63283"/>
                </a:cubicBezTo>
                <a:cubicBezTo>
                  <a:pt x="41123" y="63318"/>
                  <a:pt x="40754" y="63424"/>
                  <a:pt x="40393" y="63573"/>
                </a:cubicBezTo>
                <a:cubicBezTo>
                  <a:pt x="40648" y="63283"/>
                  <a:pt x="40939" y="63028"/>
                  <a:pt x="41229" y="62728"/>
                </a:cubicBezTo>
                <a:cubicBezTo>
                  <a:pt x="41379" y="62623"/>
                  <a:pt x="41528" y="62473"/>
                  <a:pt x="41669" y="62323"/>
                </a:cubicBezTo>
                <a:cubicBezTo>
                  <a:pt x="42039" y="62253"/>
                  <a:pt x="42374" y="62218"/>
                  <a:pt x="42735" y="62182"/>
                </a:cubicBezTo>
                <a:close/>
                <a:moveTo>
                  <a:pt x="38148" y="61082"/>
                </a:moveTo>
                <a:lnTo>
                  <a:pt x="38148" y="61082"/>
                </a:lnTo>
                <a:cubicBezTo>
                  <a:pt x="38112" y="61337"/>
                  <a:pt x="38042" y="61557"/>
                  <a:pt x="38007" y="61777"/>
                </a:cubicBezTo>
                <a:cubicBezTo>
                  <a:pt x="37892" y="62218"/>
                  <a:pt x="37751" y="62623"/>
                  <a:pt x="37602" y="62984"/>
                </a:cubicBezTo>
                <a:cubicBezTo>
                  <a:pt x="37417" y="63098"/>
                  <a:pt x="37197" y="63204"/>
                  <a:pt x="37047" y="63318"/>
                </a:cubicBezTo>
                <a:cubicBezTo>
                  <a:pt x="36871" y="63388"/>
                  <a:pt x="36686" y="63503"/>
                  <a:pt x="36501" y="63609"/>
                </a:cubicBezTo>
                <a:cubicBezTo>
                  <a:pt x="36651" y="63204"/>
                  <a:pt x="36721" y="62763"/>
                  <a:pt x="36792" y="62288"/>
                </a:cubicBezTo>
                <a:cubicBezTo>
                  <a:pt x="36827" y="62068"/>
                  <a:pt x="36871" y="61848"/>
                  <a:pt x="36906" y="61628"/>
                </a:cubicBezTo>
                <a:cubicBezTo>
                  <a:pt x="37047" y="61557"/>
                  <a:pt x="37232" y="61487"/>
                  <a:pt x="37382" y="61408"/>
                </a:cubicBezTo>
                <a:cubicBezTo>
                  <a:pt x="37602" y="61302"/>
                  <a:pt x="37857" y="61223"/>
                  <a:pt x="38148" y="61082"/>
                </a:cubicBezTo>
                <a:close/>
                <a:moveTo>
                  <a:pt x="43694" y="62218"/>
                </a:moveTo>
                <a:cubicBezTo>
                  <a:pt x="44055" y="62253"/>
                  <a:pt x="44460" y="62367"/>
                  <a:pt x="44830" y="62473"/>
                </a:cubicBezTo>
                <a:cubicBezTo>
                  <a:pt x="44390" y="62843"/>
                  <a:pt x="43949" y="63204"/>
                  <a:pt x="43509" y="63609"/>
                </a:cubicBezTo>
                <a:cubicBezTo>
                  <a:pt x="43210" y="63424"/>
                  <a:pt x="42919" y="63318"/>
                  <a:pt x="42594" y="63248"/>
                </a:cubicBezTo>
                <a:cubicBezTo>
                  <a:pt x="42919" y="62878"/>
                  <a:pt x="43324" y="62543"/>
                  <a:pt x="43694" y="62218"/>
                </a:cubicBezTo>
                <a:close/>
                <a:moveTo>
                  <a:pt x="6092" y="59321"/>
                </a:moveTo>
                <a:cubicBezTo>
                  <a:pt x="6198" y="60677"/>
                  <a:pt x="6277" y="62068"/>
                  <a:pt x="6348" y="63424"/>
                </a:cubicBezTo>
                <a:cubicBezTo>
                  <a:pt x="6013" y="63503"/>
                  <a:pt x="5687" y="63573"/>
                  <a:pt x="5397" y="63644"/>
                </a:cubicBezTo>
                <a:cubicBezTo>
                  <a:pt x="5318" y="62253"/>
                  <a:pt x="5247" y="60862"/>
                  <a:pt x="5177" y="59462"/>
                </a:cubicBezTo>
                <a:cubicBezTo>
                  <a:pt x="5503" y="59392"/>
                  <a:pt x="5793" y="59356"/>
                  <a:pt x="6092" y="59321"/>
                </a:cubicBezTo>
                <a:close/>
                <a:moveTo>
                  <a:pt x="15847" y="59726"/>
                </a:moveTo>
                <a:cubicBezTo>
                  <a:pt x="15997" y="60862"/>
                  <a:pt x="16103" y="61997"/>
                  <a:pt x="16252" y="63133"/>
                </a:cubicBezTo>
                <a:cubicBezTo>
                  <a:pt x="15962" y="63318"/>
                  <a:pt x="15662" y="63503"/>
                  <a:pt x="15372" y="63688"/>
                </a:cubicBezTo>
                <a:cubicBezTo>
                  <a:pt x="15257" y="62508"/>
                  <a:pt x="15117" y="61337"/>
                  <a:pt x="14967" y="60201"/>
                </a:cubicBezTo>
                <a:cubicBezTo>
                  <a:pt x="15257" y="60052"/>
                  <a:pt x="15557" y="59902"/>
                  <a:pt x="15847" y="59726"/>
                </a:cubicBezTo>
                <a:close/>
                <a:moveTo>
                  <a:pt x="40058" y="61927"/>
                </a:moveTo>
                <a:cubicBezTo>
                  <a:pt x="39803" y="62367"/>
                  <a:pt x="39512" y="62763"/>
                  <a:pt x="39213" y="63133"/>
                </a:cubicBezTo>
                <a:cubicBezTo>
                  <a:pt x="38887" y="63318"/>
                  <a:pt x="38517" y="63503"/>
                  <a:pt x="38148" y="63723"/>
                </a:cubicBezTo>
                <a:cubicBezTo>
                  <a:pt x="38412" y="63318"/>
                  <a:pt x="38667" y="62878"/>
                  <a:pt x="38887" y="62402"/>
                </a:cubicBezTo>
                <a:cubicBezTo>
                  <a:pt x="39248" y="62253"/>
                  <a:pt x="39653" y="62068"/>
                  <a:pt x="40058" y="61927"/>
                </a:cubicBezTo>
                <a:close/>
                <a:moveTo>
                  <a:pt x="32135" y="60562"/>
                </a:moveTo>
                <a:cubicBezTo>
                  <a:pt x="32170" y="61408"/>
                  <a:pt x="32205" y="62182"/>
                  <a:pt x="32205" y="62948"/>
                </a:cubicBezTo>
                <a:cubicBezTo>
                  <a:pt x="32064" y="63204"/>
                  <a:pt x="31879" y="63468"/>
                  <a:pt x="31730" y="63758"/>
                </a:cubicBezTo>
                <a:cubicBezTo>
                  <a:pt x="31730" y="62984"/>
                  <a:pt x="31730" y="62218"/>
                  <a:pt x="31694" y="61372"/>
                </a:cubicBezTo>
                <a:cubicBezTo>
                  <a:pt x="31809" y="61082"/>
                  <a:pt x="31950" y="60827"/>
                  <a:pt x="32135" y="60562"/>
                </a:cubicBezTo>
                <a:close/>
                <a:moveTo>
                  <a:pt x="34450" y="60747"/>
                </a:moveTo>
                <a:cubicBezTo>
                  <a:pt x="34485" y="61522"/>
                  <a:pt x="34520" y="62288"/>
                  <a:pt x="34485" y="63063"/>
                </a:cubicBezTo>
                <a:cubicBezTo>
                  <a:pt x="34186" y="63283"/>
                  <a:pt x="33931" y="63538"/>
                  <a:pt x="33640" y="63758"/>
                </a:cubicBezTo>
                <a:cubicBezTo>
                  <a:pt x="33675" y="62984"/>
                  <a:pt x="33675" y="62218"/>
                  <a:pt x="33640" y="61408"/>
                </a:cubicBezTo>
                <a:cubicBezTo>
                  <a:pt x="33895" y="61188"/>
                  <a:pt x="34151" y="60967"/>
                  <a:pt x="34450" y="60747"/>
                </a:cubicBezTo>
                <a:close/>
                <a:moveTo>
                  <a:pt x="5133" y="59462"/>
                </a:moveTo>
                <a:cubicBezTo>
                  <a:pt x="5212" y="60862"/>
                  <a:pt x="5247" y="62253"/>
                  <a:pt x="5318" y="63644"/>
                </a:cubicBezTo>
                <a:cubicBezTo>
                  <a:pt x="5027" y="63723"/>
                  <a:pt x="4693" y="63758"/>
                  <a:pt x="4367" y="63829"/>
                </a:cubicBezTo>
                <a:cubicBezTo>
                  <a:pt x="4332" y="62402"/>
                  <a:pt x="4252" y="61003"/>
                  <a:pt x="4182" y="59576"/>
                </a:cubicBezTo>
                <a:cubicBezTo>
                  <a:pt x="4517" y="59541"/>
                  <a:pt x="4807" y="59506"/>
                  <a:pt x="5133" y="59462"/>
                </a:cubicBezTo>
                <a:close/>
                <a:moveTo>
                  <a:pt x="4147" y="59576"/>
                </a:moveTo>
                <a:cubicBezTo>
                  <a:pt x="4182" y="61003"/>
                  <a:pt x="4252" y="62402"/>
                  <a:pt x="4332" y="63829"/>
                </a:cubicBezTo>
                <a:cubicBezTo>
                  <a:pt x="3997" y="63908"/>
                  <a:pt x="3671" y="63943"/>
                  <a:pt x="3337" y="63978"/>
                </a:cubicBezTo>
                <a:cubicBezTo>
                  <a:pt x="3302" y="62543"/>
                  <a:pt x="3266" y="61117"/>
                  <a:pt x="3231" y="59682"/>
                </a:cubicBezTo>
                <a:cubicBezTo>
                  <a:pt x="3522" y="59647"/>
                  <a:pt x="3856" y="59612"/>
                  <a:pt x="4147" y="59576"/>
                </a:cubicBezTo>
                <a:close/>
                <a:moveTo>
                  <a:pt x="3152" y="59682"/>
                </a:moveTo>
                <a:cubicBezTo>
                  <a:pt x="3196" y="61117"/>
                  <a:pt x="3266" y="62543"/>
                  <a:pt x="3302" y="63978"/>
                </a:cubicBezTo>
                <a:cubicBezTo>
                  <a:pt x="2976" y="64049"/>
                  <a:pt x="2677" y="64084"/>
                  <a:pt x="2351" y="64128"/>
                </a:cubicBezTo>
                <a:cubicBezTo>
                  <a:pt x="2316" y="62658"/>
                  <a:pt x="2272" y="61223"/>
                  <a:pt x="2236" y="59761"/>
                </a:cubicBezTo>
                <a:cubicBezTo>
                  <a:pt x="2536" y="59761"/>
                  <a:pt x="2861" y="59726"/>
                  <a:pt x="3152" y="59682"/>
                </a:cubicBezTo>
                <a:close/>
                <a:moveTo>
                  <a:pt x="30744" y="60677"/>
                </a:moveTo>
                <a:cubicBezTo>
                  <a:pt x="30744" y="60862"/>
                  <a:pt x="30744" y="61047"/>
                  <a:pt x="30779" y="61223"/>
                </a:cubicBezTo>
                <a:cubicBezTo>
                  <a:pt x="30814" y="61927"/>
                  <a:pt x="30814" y="62587"/>
                  <a:pt x="30814" y="63248"/>
                </a:cubicBezTo>
                <a:cubicBezTo>
                  <a:pt x="30708" y="63538"/>
                  <a:pt x="30559" y="63829"/>
                  <a:pt x="30444" y="64128"/>
                </a:cubicBezTo>
                <a:cubicBezTo>
                  <a:pt x="30444" y="63424"/>
                  <a:pt x="30444" y="62693"/>
                  <a:pt x="30409" y="61962"/>
                </a:cubicBezTo>
                <a:cubicBezTo>
                  <a:pt x="30409" y="61813"/>
                  <a:pt x="30409" y="61663"/>
                  <a:pt x="30374" y="61557"/>
                </a:cubicBezTo>
                <a:cubicBezTo>
                  <a:pt x="30523" y="61267"/>
                  <a:pt x="30629" y="60967"/>
                  <a:pt x="30744" y="60677"/>
                </a:cubicBezTo>
                <a:close/>
                <a:moveTo>
                  <a:pt x="25347" y="60712"/>
                </a:moveTo>
                <a:cubicBezTo>
                  <a:pt x="25496" y="61663"/>
                  <a:pt x="25646" y="62623"/>
                  <a:pt x="25716" y="63573"/>
                </a:cubicBezTo>
                <a:cubicBezTo>
                  <a:pt x="25602" y="63644"/>
                  <a:pt x="25496" y="63723"/>
                  <a:pt x="25382" y="63793"/>
                </a:cubicBezTo>
                <a:cubicBezTo>
                  <a:pt x="25206" y="63908"/>
                  <a:pt x="25021" y="64049"/>
                  <a:pt x="24871" y="64163"/>
                </a:cubicBezTo>
                <a:cubicBezTo>
                  <a:pt x="24801" y="63609"/>
                  <a:pt x="24722" y="63063"/>
                  <a:pt x="24651" y="62473"/>
                </a:cubicBezTo>
                <a:cubicBezTo>
                  <a:pt x="24616" y="62068"/>
                  <a:pt x="24546" y="61663"/>
                  <a:pt x="24466" y="61267"/>
                </a:cubicBezTo>
                <a:cubicBezTo>
                  <a:pt x="24651" y="61152"/>
                  <a:pt x="24836" y="61047"/>
                  <a:pt x="25021" y="60932"/>
                </a:cubicBezTo>
                <a:cubicBezTo>
                  <a:pt x="25127" y="60862"/>
                  <a:pt x="25241" y="60783"/>
                  <a:pt x="25347" y="60712"/>
                </a:cubicBezTo>
                <a:close/>
                <a:moveTo>
                  <a:pt x="41564" y="62367"/>
                </a:moveTo>
                <a:lnTo>
                  <a:pt x="41564" y="62367"/>
                </a:lnTo>
                <a:cubicBezTo>
                  <a:pt x="41449" y="62473"/>
                  <a:pt x="41308" y="62587"/>
                  <a:pt x="41194" y="62693"/>
                </a:cubicBezTo>
                <a:cubicBezTo>
                  <a:pt x="40868" y="62984"/>
                  <a:pt x="40569" y="63283"/>
                  <a:pt x="40243" y="63609"/>
                </a:cubicBezTo>
                <a:cubicBezTo>
                  <a:pt x="39873" y="63758"/>
                  <a:pt x="39512" y="63943"/>
                  <a:pt x="39143" y="64163"/>
                </a:cubicBezTo>
                <a:cubicBezTo>
                  <a:pt x="39398" y="63864"/>
                  <a:pt x="39653" y="63573"/>
                  <a:pt x="39908" y="63283"/>
                </a:cubicBezTo>
                <a:cubicBezTo>
                  <a:pt x="40093" y="63098"/>
                  <a:pt x="40278" y="62878"/>
                  <a:pt x="40463" y="62658"/>
                </a:cubicBezTo>
                <a:cubicBezTo>
                  <a:pt x="40833" y="62543"/>
                  <a:pt x="41194" y="62438"/>
                  <a:pt x="41564" y="62367"/>
                </a:cubicBezTo>
                <a:close/>
                <a:moveTo>
                  <a:pt x="20434" y="60492"/>
                </a:moveTo>
                <a:cubicBezTo>
                  <a:pt x="20619" y="61557"/>
                  <a:pt x="20760" y="62587"/>
                  <a:pt x="20910" y="63609"/>
                </a:cubicBezTo>
                <a:cubicBezTo>
                  <a:pt x="20619" y="63829"/>
                  <a:pt x="20320" y="64014"/>
                  <a:pt x="20029" y="64198"/>
                </a:cubicBezTo>
                <a:cubicBezTo>
                  <a:pt x="19923" y="63168"/>
                  <a:pt x="19774" y="62103"/>
                  <a:pt x="19589" y="61047"/>
                </a:cubicBezTo>
                <a:cubicBezTo>
                  <a:pt x="19879" y="60862"/>
                  <a:pt x="20179" y="60677"/>
                  <a:pt x="20434" y="60492"/>
                </a:cubicBezTo>
                <a:close/>
                <a:moveTo>
                  <a:pt x="2166" y="59761"/>
                </a:moveTo>
                <a:cubicBezTo>
                  <a:pt x="2201" y="61223"/>
                  <a:pt x="2236" y="62658"/>
                  <a:pt x="2272" y="64128"/>
                </a:cubicBezTo>
                <a:cubicBezTo>
                  <a:pt x="1946" y="64163"/>
                  <a:pt x="1655" y="64198"/>
                  <a:pt x="1321" y="64234"/>
                </a:cubicBezTo>
                <a:cubicBezTo>
                  <a:pt x="1285" y="62763"/>
                  <a:pt x="1285" y="61302"/>
                  <a:pt x="1250" y="59832"/>
                </a:cubicBezTo>
                <a:cubicBezTo>
                  <a:pt x="1541" y="59796"/>
                  <a:pt x="1875" y="59796"/>
                  <a:pt x="2166" y="59761"/>
                </a:cubicBezTo>
                <a:close/>
                <a:moveTo>
                  <a:pt x="14932" y="60201"/>
                </a:moveTo>
                <a:cubicBezTo>
                  <a:pt x="15081" y="61372"/>
                  <a:pt x="15187" y="62543"/>
                  <a:pt x="15337" y="63723"/>
                </a:cubicBezTo>
                <a:cubicBezTo>
                  <a:pt x="15037" y="63864"/>
                  <a:pt x="14747" y="64049"/>
                  <a:pt x="14456" y="64234"/>
                </a:cubicBezTo>
                <a:cubicBezTo>
                  <a:pt x="14342" y="63028"/>
                  <a:pt x="14201" y="61813"/>
                  <a:pt x="14086" y="60642"/>
                </a:cubicBezTo>
                <a:cubicBezTo>
                  <a:pt x="14342" y="60492"/>
                  <a:pt x="14641" y="60342"/>
                  <a:pt x="14932" y="60201"/>
                </a:cubicBezTo>
                <a:close/>
                <a:moveTo>
                  <a:pt x="29088" y="60897"/>
                </a:moveTo>
                <a:cubicBezTo>
                  <a:pt x="29203" y="61777"/>
                  <a:pt x="29273" y="62623"/>
                  <a:pt x="29308" y="63503"/>
                </a:cubicBezTo>
                <a:cubicBezTo>
                  <a:pt x="29203" y="63644"/>
                  <a:pt x="29053" y="63829"/>
                  <a:pt x="28904" y="63978"/>
                </a:cubicBezTo>
                <a:cubicBezTo>
                  <a:pt x="28833" y="64049"/>
                  <a:pt x="28763" y="64163"/>
                  <a:pt x="28683" y="64234"/>
                </a:cubicBezTo>
                <a:cubicBezTo>
                  <a:pt x="28648" y="63353"/>
                  <a:pt x="28578" y="62473"/>
                  <a:pt x="28463" y="61557"/>
                </a:cubicBezTo>
                <a:cubicBezTo>
                  <a:pt x="28613" y="61408"/>
                  <a:pt x="28763" y="61267"/>
                  <a:pt x="28904" y="61117"/>
                </a:cubicBezTo>
                <a:cubicBezTo>
                  <a:pt x="28948" y="61047"/>
                  <a:pt x="29018" y="60967"/>
                  <a:pt x="29088" y="60897"/>
                </a:cubicBezTo>
                <a:close/>
                <a:moveTo>
                  <a:pt x="1171" y="59832"/>
                </a:moveTo>
                <a:cubicBezTo>
                  <a:pt x="1215" y="61302"/>
                  <a:pt x="1250" y="62763"/>
                  <a:pt x="1250" y="64234"/>
                </a:cubicBezTo>
                <a:cubicBezTo>
                  <a:pt x="951" y="64234"/>
                  <a:pt x="625" y="64269"/>
                  <a:pt x="291" y="64304"/>
                </a:cubicBezTo>
                <a:cubicBezTo>
                  <a:pt x="291" y="62807"/>
                  <a:pt x="255" y="61337"/>
                  <a:pt x="255" y="59867"/>
                </a:cubicBezTo>
                <a:cubicBezTo>
                  <a:pt x="555" y="59867"/>
                  <a:pt x="881" y="59832"/>
                  <a:pt x="1171" y="59832"/>
                </a:cubicBezTo>
                <a:close/>
                <a:moveTo>
                  <a:pt x="36827" y="61663"/>
                </a:moveTo>
                <a:cubicBezTo>
                  <a:pt x="36827" y="61883"/>
                  <a:pt x="36792" y="62068"/>
                  <a:pt x="36757" y="62288"/>
                </a:cubicBezTo>
                <a:cubicBezTo>
                  <a:pt x="36686" y="62763"/>
                  <a:pt x="36572" y="63204"/>
                  <a:pt x="36431" y="63688"/>
                </a:cubicBezTo>
                <a:cubicBezTo>
                  <a:pt x="36061" y="63908"/>
                  <a:pt x="35727" y="64128"/>
                  <a:pt x="35401" y="64383"/>
                </a:cubicBezTo>
                <a:cubicBezTo>
                  <a:pt x="35471" y="64049"/>
                  <a:pt x="35506" y="63723"/>
                  <a:pt x="35550" y="63388"/>
                </a:cubicBezTo>
                <a:cubicBezTo>
                  <a:pt x="35621" y="63028"/>
                  <a:pt x="35656" y="62658"/>
                  <a:pt x="35656" y="62323"/>
                </a:cubicBezTo>
                <a:cubicBezTo>
                  <a:pt x="36061" y="62068"/>
                  <a:pt x="36431" y="61883"/>
                  <a:pt x="36827" y="61663"/>
                </a:cubicBezTo>
                <a:close/>
                <a:moveTo>
                  <a:pt x="33570" y="61487"/>
                </a:moveTo>
                <a:cubicBezTo>
                  <a:pt x="33605" y="62253"/>
                  <a:pt x="33640" y="63028"/>
                  <a:pt x="33605" y="63829"/>
                </a:cubicBezTo>
                <a:cubicBezTo>
                  <a:pt x="33349" y="64049"/>
                  <a:pt x="33129" y="64269"/>
                  <a:pt x="32909" y="64524"/>
                </a:cubicBezTo>
                <a:cubicBezTo>
                  <a:pt x="32980" y="63723"/>
                  <a:pt x="32980" y="62913"/>
                  <a:pt x="32945" y="62103"/>
                </a:cubicBezTo>
                <a:cubicBezTo>
                  <a:pt x="33129" y="61883"/>
                  <a:pt x="33349" y="61663"/>
                  <a:pt x="33570" y="61487"/>
                </a:cubicBezTo>
                <a:close/>
                <a:moveTo>
                  <a:pt x="38808" y="62438"/>
                </a:moveTo>
                <a:lnTo>
                  <a:pt x="38808" y="62438"/>
                </a:lnTo>
                <a:cubicBezTo>
                  <a:pt x="38588" y="62913"/>
                  <a:pt x="38333" y="63353"/>
                  <a:pt x="38042" y="63793"/>
                </a:cubicBezTo>
                <a:cubicBezTo>
                  <a:pt x="37672" y="64014"/>
                  <a:pt x="37346" y="64269"/>
                  <a:pt x="36977" y="64524"/>
                </a:cubicBezTo>
                <a:cubicBezTo>
                  <a:pt x="37232" y="64049"/>
                  <a:pt x="37452" y="63538"/>
                  <a:pt x="37637" y="63028"/>
                </a:cubicBezTo>
                <a:cubicBezTo>
                  <a:pt x="38007" y="62843"/>
                  <a:pt x="38412" y="62658"/>
                  <a:pt x="38808" y="62438"/>
                </a:cubicBezTo>
                <a:close/>
                <a:moveTo>
                  <a:pt x="31624" y="61487"/>
                </a:moveTo>
                <a:cubicBezTo>
                  <a:pt x="31659" y="62323"/>
                  <a:pt x="31694" y="63098"/>
                  <a:pt x="31659" y="63864"/>
                </a:cubicBezTo>
                <a:cubicBezTo>
                  <a:pt x="31509" y="64163"/>
                  <a:pt x="31369" y="64419"/>
                  <a:pt x="31219" y="64709"/>
                </a:cubicBezTo>
                <a:cubicBezTo>
                  <a:pt x="31289" y="63908"/>
                  <a:pt x="31289" y="63098"/>
                  <a:pt x="31254" y="62288"/>
                </a:cubicBezTo>
                <a:cubicBezTo>
                  <a:pt x="31404" y="61997"/>
                  <a:pt x="31509" y="61742"/>
                  <a:pt x="31624" y="61487"/>
                </a:cubicBezTo>
                <a:close/>
                <a:moveTo>
                  <a:pt x="14016" y="60677"/>
                </a:moveTo>
                <a:cubicBezTo>
                  <a:pt x="14157" y="61848"/>
                  <a:pt x="14271" y="63063"/>
                  <a:pt x="14421" y="64234"/>
                </a:cubicBezTo>
                <a:cubicBezTo>
                  <a:pt x="14122" y="64419"/>
                  <a:pt x="13831" y="64603"/>
                  <a:pt x="13497" y="64744"/>
                </a:cubicBezTo>
                <a:cubicBezTo>
                  <a:pt x="13391" y="63538"/>
                  <a:pt x="13276" y="62323"/>
                  <a:pt x="13136" y="61117"/>
                </a:cubicBezTo>
                <a:cubicBezTo>
                  <a:pt x="13426" y="60967"/>
                  <a:pt x="13717" y="60827"/>
                  <a:pt x="14016" y="60677"/>
                </a:cubicBezTo>
                <a:close/>
                <a:moveTo>
                  <a:pt x="19554" y="61082"/>
                </a:moveTo>
                <a:cubicBezTo>
                  <a:pt x="19703" y="62147"/>
                  <a:pt x="19844" y="63204"/>
                  <a:pt x="19994" y="64234"/>
                </a:cubicBezTo>
                <a:cubicBezTo>
                  <a:pt x="19739" y="64419"/>
                  <a:pt x="19483" y="64603"/>
                  <a:pt x="19219" y="64788"/>
                </a:cubicBezTo>
                <a:cubicBezTo>
                  <a:pt x="19078" y="63688"/>
                  <a:pt x="18964" y="62623"/>
                  <a:pt x="18823" y="61557"/>
                </a:cubicBezTo>
                <a:cubicBezTo>
                  <a:pt x="18893" y="61522"/>
                  <a:pt x="18964" y="61487"/>
                  <a:pt x="18999" y="61408"/>
                </a:cubicBezTo>
                <a:cubicBezTo>
                  <a:pt x="19184" y="61302"/>
                  <a:pt x="19369" y="61188"/>
                  <a:pt x="19554" y="61082"/>
                </a:cubicBezTo>
                <a:close/>
                <a:moveTo>
                  <a:pt x="42186" y="63268"/>
                </a:moveTo>
                <a:cubicBezTo>
                  <a:pt x="42273" y="63268"/>
                  <a:pt x="42359" y="63273"/>
                  <a:pt x="42444" y="63283"/>
                </a:cubicBezTo>
                <a:cubicBezTo>
                  <a:pt x="42109" y="63644"/>
                  <a:pt x="41784" y="64014"/>
                  <a:pt x="41493" y="64454"/>
                </a:cubicBezTo>
                <a:cubicBezTo>
                  <a:pt x="41449" y="64524"/>
                  <a:pt x="41379" y="64603"/>
                  <a:pt x="41343" y="64709"/>
                </a:cubicBezTo>
                <a:cubicBezTo>
                  <a:pt x="41224" y="64697"/>
                  <a:pt x="41101" y="64688"/>
                  <a:pt x="40976" y="64688"/>
                </a:cubicBezTo>
                <a:cubicBezTo>
                  <a:pt x="40750" y="64688"/>
                  <a:pt x="40516" y="64715"/>
                  <a:pt x="40278" y="64788"/>
                </a:cubicBezTo>
                <a:cubicBezTo>
                  <a:pt x="40313" y="64744"/>
                  <a:pt x="40313" y="64709"/>
                  <a:pt x="40313" y="64709"/>
                </a:cubicBezTo>
                <a:cubicBezTo>
                  <a:pt x="40683" y="64163"/>
                  <a:pt x="41088" y="63723"/>
                  <a:pt x="41528" y="63318"/>
                </a:cubicBezTo>
                <a:cubicBezTo>
                  <a:pt x="41759" y="63293"/>
                  <a:pt x="41976" y="63268"/>
                  <a:pt x="42186" y="63268"/>
                </a:cubicBezTo>
                <a:close/>
                <a:moveTo>
                  <a:pt x="24431" y="61302"/>
                </a:moveTo>
                <a:cubicBezTo>
                  <a:pt x="24581" y="62253"/>
                  <a:pt x="24686" y="63248"/>
                  <a:pt x="24801" y="64198"/>
                </a:cubicBezTo>
                <a:cubicBezTo>
                  <a:pt x="24502" y="64383"/>
                  <a:pt x="24211" y="64603"/>
                  <a:pt x="23920" y="64824"/>
                </a:cubicBezTo>
                <a:cubicBezTo>
                  <a:pt x="23841" y="64234"/>
                  <a:pt x="23771" y="63609"/>
                  <a:pt x="23700" y="63028"/>
                </a:cubicBezTo>
                <a:cubicBezTo>
                  <a:pt x="23665" y="62623"/>
                  <a:pt x="23586" y="62253"/>
                  <a:pt x="23551" y="61883"/>
                </a:cubicBezTo>
                <a:cubicBezTo>
                  <a:pt x="23841" y="61663"/>
                  <a:pt x="24141" y="61487"/>
                  <a:pt x="24431" y="61302"/>
                </a:cubicBezTo>
                <a:close/>
                <a:moveTo>
                  <a:pt x="40349" y="62728"/>
                </a:moveTo>
                <a:lnTo>
                  <a:pt x="40349" y="62728"/>
                </a:lnTo>
                <a:cubicBezTo>
                  <a:pt x="40173" y="62878"/>
                  <a:pt x="40023" y="63063"/>
                  <a:pt x="39873" y="63248"/>
                </a:cubicBezTo>
                <a:cubicBezTo>
                  <a:pt x="39583" y="63573"/>
                  <a:pt x="39292" y="63908"/>
                  <a:pt x="38993" y="64234"/>
                </a:cubicBezTo>
                <a:cubicBezTo>
                  <a:pt x="38632" y="64419"/>
                  <a:pt x="38297" y="64639"/>
                  <a:pt x="37972" y="64894"/>
                </a:cubicBezTo>
                <a:cubicBezTo>
                  <a:pt x="38192" y="64568"/>
                  <a:pt x="38447" y="64234"/>
                  <a:pt x="38667" y="63943"/>
                </a:cubicBezTo>
                <a:cubicBezTo>
                  <a:pt x="38887" y="63688"/>
                  <a:pt x="39072" y="63424"/>
                  <a:pt x="39292" y="63168"/>
                </a:cubicBezTo>
                <a:cubicBezTo>
                  <a:pt x="39618" y="62984"/>
                  <a:pt x="39988" y="62843"/>
                  <a:pt x="40349" y="62728"/>
                </a:cubicBezTo>
                <a:close/>
                <a:moveTo>
                  <a:pt x="42514" y="63318"/>
                </a:moveTo>
                <a:cubicBezTo>
                  <a:pt x="42849" y="63353"/>
                  <a:pt x="43175" y="63468"/>
                  <a:pt x="43474" y="63644"/>
                </a:cubicBezTo>
                <a:cubicBezTo>
                  <a:pt x="43139" y="63978"/>
                  <a:pt x="42814" y="64348"/>
                  <a:pt x="42550" y="64744"/>
                </a:cubicBezTo>
                <a:cubicBezTo>
                  <a:pt x="42479" y="64824"/>
                  <a:pt x="42409" y="64929"/>
                  <a:pt x="42330" y="65044"/>
                </a:cubicBezTo>
                <a:cubicBezTo>
                  <a:pt x="42039" y="64859"/>
                  <a:pt x="41748" y="64744"/>
                  <a:pt x="41379" y="64709"/>
                </a:cubicBezTo>
                <a:cubicBezTo>
                  <a:pt x="41449" y="64639"/>
                  <a:pt x="41493" y="64568"/>
                  <a:pt x="41564" y="64489"/>
                </a:cubicBezTo>
                <a:cubicBezTo>
                  <a:pt x="41854" y="64049"/>
                  <a:pt x="42189" y="63688"/>
                  <a:pt x="42514" y="63318"/>
                </a:cubicBezTo>
                <a:close/>
                <a:moveTo>
                  <a:pt x="28428" y="61592"/>
                </a:moveTo>
                <a:cubicBezTo>
                  <a:pt x="28507" y="62508"/>
                  <a:pt x="28578" y="63388"/>
                  <a:pt x="28613" y="64304"/>
                </a:cubicBezTo>
                <a:cubicBezTo>
                  <a:pt x="28358" y="64568"/>
                  <a:pt x="28102" y="64824"/>
                  <a:pt x="27803" y="65079"/>
                </a:cubicBezTo>
                <a:cubicBezTo>
                  <a:pt x="27768" y="64128"/>
                  <a:pt x="27733" y="63204"/>
                  <a:pt x="27627" y="62288"/>
                </a:cubicBezTo>
                <a:cubicBezTo>
                  <a:pt x="27882" y="62068"/>
                  <a:pt x="28173" y="61813"/>
                  <a:pt x="28428" y="61592"/>
                </a:cubicBezTo>
                <a:close/>
                <a:moveTo>
                  <a:pt x="30339" y="61663"/>
                </a:moveTo>
                <a:cubicBezTo>
                  <a:pt x="30339" y="61777"/>
                  <a:pt x="30339" y="61848"/>
                  <a:pt x="30374" y="61962"/>
                </a:cubicBezTo>
                <a:cubicBezTo>
                  <a:pt x="30374" y="62728"/>
                  <a:pt x="30409" y="63503"/>
                  <a:pt x="30374" y="64269"/>
                </a:cubicBezTo>
                <a:cubicBezTo>
                  <a:pt x="30224" y="64568"/>
                  <a:pt x="30083" y="64859"/>
                  <a:pt x="29934" y="65149"/>
                </a:cubicBezTo>
                <a:cubicBezTo>
                  <a:pt x="29969" y="64568"/>
                  <a:pt x="29969" y="63978"/>
                  <a:pt x="29969" y="63388"/>
                </a:cubicBezTo>
                <a:cubicBezTo>
                  <a:pt x="29969" y="63098"/>
                  <a:pt x="29969" y="62807"/>
                  <a:pt x="29934" y="62543"/>
                </a:cubicBezTo>
                <a:cubicBezTo>
                  <a:pt x="30083" y="62253"/>
                  <a:pt x="30224" y="61962"/>
                  <a:pt x="30339" y="61663"/>
                </a:cubicBezTo>
                <a:close/>
                <a:moveTo>
                  <a:pt x="41414" y="63318"/>
                </a:moveTo>
                <a:cubicBezTo>
                  <a:pt x="41009" y="63723"/>
                  <a:pt x="40613" y="64163"/>
                  <a:pt x="40278" y="64674"/>
                </a:cubicBezTo>
                <a:cubicBezTo>
                  <a:pt x="40243" y="64709"/>
                  <a:pt x="40243" y="64744"/>
                  <a:pt x="40208" y="64788"/>
                </a:cubicBezTo>
                <a:cubicBezTo>
                  <a:pt x="39838" y="64859"/>
                  <a:pt x="39433" y="65008"/>
                  <a:pt x="39028" y="65184"/>
                </a:cubicBezTo>
                <a:cubicBezTo>
                  <a:pt x="39398" y="64639"/>
                  <a:pt x="39838" y="64128"/>
                  <a:pt x="40278" y="63644"/>
                </a:cubicBezTo>
                <a:cubicBezTo>
                  <a:pt x="40683" y="63503"/>
                  <a:pt x="41053" y="63388"/>
                  <a:pt x="41414" y="63318"/>
                </a:cubicBezTo>
                <a:close/>
                <a:moveTo>
                  <a:pt x="35621" y="62367"/>
                </a:moveTo>
                <a:lnTo>
                  <a:pt x="35621" y="62367"/>
                </a:lnTo>
                <a:cubicBezTo>
                  <a:pt x="35586" y="62693"/>
                  <a:pt x="35550" y="63028"/>
                  <a:pt x="35506" y="63353"/>
                </a:cubicBezTo>
                <a:cubicBezTo>
                  <a:pt x="35471" y="63723"/>
                  <a:pt x="35401" y="64084"/>
                  <a:pt x="35330" y="64419"/>
                </a:cubicBezTo>
                <a:cubicBezTo>
                  <a:pt x="34961" y="64674"/>
                  <a:pt x="34626" y="64929"/>
                  <a:pt x="34300" y="65229"/>
                </a:cubicBezTo>
                <a:cubicBezTo>
                  <a:pt x="34406" y="64709"/>
                  <a:pt x="34485" y="64198"/>
                  <a:pt x="34520" y="63688"/>
                </a:cubicBezTo>
                <a:cubicBezTo>
                  <a:pt x="34520" y="63503"/>
                  <a:pt x="34520" y="63283"/>
                  <a:pt x="34556" y="63098"/>
                </a:cubicBezTo>
                <a:cubicBezTo>
                  <a:pt x="34890" y="62843"/>
                  <a:pt x="35251" y="62587"/>
                  <a:pt x="35621" y="62367"/>
                </a:cubicBezTo>
                <a:close/>
                <a:moveTo>
                  <a:pt x="13100" y="61117"/>
                </a:moveTo>
                <a:cubicBezTo>
                  <a:pt x="13206" y="62323"/>
                  <a:pt x="13356" y="63573"/>
                  <a:pt x="13461" y="64788"/>
                </a:cubicBezTo>
                <a:cubicBezTo>
                  <a:pt x="13206" y="64929"/>
                  <a:pt x="12951" y="65044"/>
                  <a:pt x="12695" y="65184"/>
                </a:cubicBezTo>
                <a:cubicBezTo>
                  <a:pt x="12660" y="65229"/>
                  <a:pt x="12616" y="65229"/>
                  <a:pt x="12581" y="65264"/>
                </a:cubicBezTo>
                <a:cubicBezTo>
                  <a:pt x="12475" y="64014"/>
                  <a:pt x="12326" y="62763"/>
                  <a:pt x="12220" y="61522"/>
                </a:cubicBezTo>
                <a:cubicBezTo>
                  <a:pt x="12511" y="61408"/>
                  <a:pt x="12801" y="61267"/>
                  <a:pt x="13100" y="61117"/>
                </a:cubicBezTo>
                <a:close/>
                <a:moveTo>
                  <a:pt x="18744" y="61592"/>
                </a:moveTo>
                <a:cubicBezTo>
                  <a:pt x="18893" y="62658"/>
                  <a:pt x="19043" y="63723"/>
                  <a:pt x="19149" y="64824"/>
                </a:cubicBezTo>
                <a:cubicBezTo>
                  <a:pt x="18929" y="64964"/>
                  <a:pt x="18709" y="65114"/>
                  <a:pt x="18488" y="65264"/>
                </a:cubicBezTo>
                <a:cubicBezTo>
                  <a:pt x="18383" y="64163"/>
                  <a:pt x="18268" y="63098"/>
                  <a:pt x="18119" y="61997"/>
                </a:cubicBezTo>
                <a:cubicBezTo>
                  <a:pt x="18339" y="61848"/>
                  <a:pt x="18559" y="61742"/>
                  <a:pt x="18744" y="61592"/>
                </a:cubicBezTo>
                <a:close/>
                <a:moveTo>
                  <a:pt x="37567" y="63063"/>
                </a:moveTo>
                <a:cubicBezTo>
                  <a:pt x="37382" y="63609"/>
                  <a:pt x="37126" y="64084"/>
                  <a:pt x="36871" y="64603"/>
                </a:cubicBezTo>
                <a:cubicBezTo>
                  <a:pt x="36537" y="64859"/>
                  <a:pt x="36167" y="65114"/>
                  <a:pt x="35841" y="65369"/>
                </a:cubicBezTo>
                <a:cubicBezTo>
                  <a:pt x="36096" y="64824"/>
                  <a:pt x="36316" y="64269"/>
                  <a:pt x="36466" y="63723"/>
                </a:cubicBezTo>
                <a:cubicBezTo>
                  <a:pt x="36686" y="63573"/>
                  <a:pt x="36871" y="63468"/>
                  <a:pt x="37047" y="63353"/>
                </a:cubicBezTo>
                <a:cubicBezTo>
                  <a:pt x="37232" y="63283"/>
                  <a:pt x="37382" y="63168"/>
                  <a:pt x="37567" y="63063"/>
                </a:cubicBezTo>
                <a:close/>
                <a:moveTo>
                  <a:pt x="32909" y="62182"/>
                </a:moveTo>
                <a:cubicBezTo>
                  <a:pt x="32909" y="62984"/>
                  <a:pt x="32909" y="63793"/>
                  <a:pt x="32830" y="64603"/>
                </a:cubicBezTo>
                <a:cubicBezTo>
                  <a:pt x="32610" y="64859"/>
                  <a:pt x="32390" y="65114"/>
                  <a:pt x="32170" y="65405"/>
                </a:cubicBezTo>
                <a:cubicBezTo>
                  <a:pt x="32249" y="64639"/>
                  <a:pt x="32284" y="63829"/>
                  <a:pt x="32284" y="62984"/>
                </a:cubicBezTo>
                <a:cubicBezTo>
                  <a:pt x="32469" y="62693"/>
                  <a:pt x="32689" y="62438"/>
                  <a:pt x="32909" y="62182"/>
                </a:cubicBezTo>
                <a:close/>
                <a:moveTo>
                  <a:pt x="23480" y="61883"/>
                </a:moveTo>
                <a:cubicBezTo>
                  <a:pt x="23665" y="62878"/>
                  <a:pt x="23771" y="63864"/>
                  <a:pt x="23885" y="64824"/>
                </a:cubicBezTo>
                <a:cubicBezTo>
                  <a:pt x="23771" y="64929"/>
                  <a:pt x="23665" y="65008"/>
                  <a:pt x="23551" y="65079"/>
                </a:cubicBezTo>
                <a:cubicBezTo>
                  <a:pt x="23401" y="65184"/>
                  <a:pt x="23260" y="65299"/>
                  <a:pt x="23075" y="65449"/>
                </a:cubicBezTo>
                <a:cubicBezTo>
                  <a:pt x="23005" y="64419"/>
                  <a:pt x="22855" y="63424"/>
                  <a:pt x="22741" y="62438"/>
                </a:cubicBezTo>
                <a:cubicBezTo>
                  <a:pt x="22890" y="62288"/>
                  <a:pt x="23075" y="62182"/>
                  <a:pt x="23260" y="62068"/>
                </a:cubicBezTo>
                <a:cubicBezTo>
                  <a:pt x="23331" y="61997"/>
                  <a:pt x="23401" y="61962"/>
                  <a:pt x="23480" y="61883"/>
                </a:cubicBezTo>
                <a:close/>
                <a:moveTo>
                  <a:pt x="31219" y="62402"/>
                </a:moveTo>
                <a:cubicBezTo>
                  <a:pt x="31219" y="63248"/>
                  <a:pt x="31219" y="64049"/>
                  <a:pt x="31184" y="64859"/>
                </a:cubicBezTo>
                <a:cubicBezTo>
                  <a:pt x="31034" y="65114"/>
                  <a:pt x="30884" y="65405"/>
                  <a:pt x="30779" y="65669"/>
                </a:cubicBezTo>
                <a:cubicBezTo>
                  <a:pt x="30814" y="64894"/>
                  <a:pt x="30849" y="64084"/>
                  <a:pt x="30849" y="63248"/>
                </a:cubicBezTo>
                <a:cubicBezTo>
                  <a:pt x="30884" y="63168"/>
                  <a:pt x="30928" y="63098"/>
                  <a:pt x="30964" y="63028"/>
                </a:cubicBezTo>
                <a:cubicBezTo>
                  <a:pt x="31034" y="62843"/>
                  <a:pt x="31104" y="62623"/>
                  <a:pt x="31219" y="62402"/>
                </a:cubicBezTo>
                <a:close/>
                <a:moveTo>
                  <a:pt x="39143" y="63248"/>
                </a:moveTo>
                <a:cubicBezTo>
                  <a:pt x="38993" y="63468"/>
                  <a:pt x="38808" y="63688"/>
                  <a:pt x="38632" y="63908"/>
                </a:cubicBezTo>
                <a:cubicBezTo>
                  <a:pt x="38368" y="64269"/>
                  <a:pt x="38077" y="64603"/>
                  <a:pt x="37822" y="64964"/>
                </a:cubicBezTo>
                <a:cubicBezTo>
                  <a:pt x="37487" y="65229"/>
                  <a:pt x="37162" y="65449"/>
                  <a:pt x="36871" y="65669"/>
                </a:cubicBezTo>
                <a:cubicBezTo>
                  <a:pt x="37047" y="65405"/>
                  <a:pt x="37197" y="65149"/>
                  <a:pt x="37382" y="64929"/>
                </a:cubicBezTo>
                <a:cubicBezTo>
                  <a:pt x="37637" y="64568"/>
                  <a:pt x="37857" y="64198"/>
                  <a:pt x="38077" y="63829"/>
                </a:cubicBezTo>
                <a:cubicBezTo>
                  <a:pt x="38447" y="63609"/>
                  <a:pt x="38808" y="63424"/>
                  <a:pt x="39143" y="63248"/>
                </a:cubicBezTo>
                <a:close/>
                <a:moveTo>
                  <a:pt x="12141" y="61557"/>
                </a:moveTo>
                <a:cubicBezTo>
                  <a:pt x="12290" y="62807"/>
                  <a:pt x="12396" y="64049"/>
                  <a:pt x="12511" y="65299"/>
                </a:cubicBezTo>
                <a:cubicBezTo>
                  <a:pt x="12220" y="65449"/>
                  <a:pt x="11921" y="65589"/>
                  <a:pt x="11630" y="65739"/>
                </a:cubicBezTo>
                <a:cubicBezTo>
                  <a:pt x="11516" y="64454"/>
                  <a:pt x="11410" y="63204"/>
                  <a:pt x="11260" y="61927"/>
                </a:cubicBezTo>
                <a:cubicBezTo>
                  <a:pt x="11560" y="61813"/>
                  <a:pt x="11850" y="61707"/>
                  <a:pt x="12141" y="61557"/>
                </a:cubicBezTo>
                <a:close/>
                <a:moveTo>
                  <a:pt x="27548" y="62323"/>
                </a:moveTo>
                <a:cubicBezTo>
                  <a:pt x="27662" y="63248"/>
                  <a:pt x="27733" y="64163"/>
                  <a:pt x="27768" y="65114"/>
                </a:cubicBezTo>
                <a:cubicBezTo>
                  <a:pt x="27477" y="65334"/>
                  <a:pt x="27222" y="65589"/>
                  <a:pt x="26923" y="65810"/>
                </a:cubicBezTo>
                <a:cubicBezTo>
                  <a:pt x="26887" y="64859"/>
                  <a:pt x="26817" y="63908"/>
                  <a:pt x="26747" y="62948"/>
                </a:cubicBezTo>
                <a:cubicBezTo>
                  <a:pt x="27002" y="62728"/>
                  <a:pt x="27292" y="62543"/>
                  <a:pt x="27548" y="62323"/>
                </a:cubicBezTo>
                <a:close/>
                <a:moveTo>
                  <a:pt x="40173" y="63723"/>
                </a:moveTo>
                <a:lnTo>
                  <a:pt x="40173" y="63723"/>
                </a:lnTo>
                <a:cubicBezTo>
                  <a:pt x="39732" y="64163"/>
                  <a:pt x="39292" y="64674"/>
                  <a:pt x="38958" y="65264"/>
                </a:cubicBezTo>
                <a:cubicBezTo>
                  <a:pt x="38588" y="65405"/>
                  <a:pt x="38262" y="65625"/>
                  <a:pt x="37892" y="65845"/>
                </a:cubicBezTo>
                <a:cubicBezTo>
                  <a:pt x="37972" y="65739"/>
                  <a:pt x="38007" y="65669"/>
                  <a:pt x="38077" y="65554"/>
                </a:cubicBezTo>
                <a:cubicBezTo>
                  <a:pt x="38368" y="65114"/>
                  <a:pt x="38702" y="64674"/>
                  <a:pt x="39028" y="64269"/>
                </a:cubicBezTo>
                <a:cubicBezTo>
                  <a:pt x="39398" y="64049"/>
                  <a:pt x="39768" y="63864"/>
                  <a:pt x="40173" y="63723"/>
                </a:cubicBezTo>
                <a:close/>
                <a:moveTo>
                  <a:pt x="18083" y="62033"/>
                </a:moveTo>
                <a:cubicBezTo>
                  <a:pt x="18233" y="63133"/>
                  <a:pt x="18339" y="64234"/>
                  <a:pt x="18453" y="65299"/>
                </a:cubicBezTo>
                <a:cubicBezTo>
                  <a:pt x="18163" y="65484"/>
                  <a:pt x="17863" y="65704"/>
                  <a:pt x="17573" y="65889"/>
                </a:cubicBezTo>
                <a:cubicBezTo>
                  <a:pt x="17458" y="64788"/>
                  <a:pt x="17353" y="63688"/>
                  <a:pt x="17203" y="62587"/>
                </a:cubicBezTo>
                <a:cubicBezTo>
                  <a:pt x="17502" y="62402"/>
                  <a:pt x="17793" y="62218"/>
                  <a:pt x="18083" y="62033"/>
                </a:cubicBezTo>
                <a:close/>
                <a:moveTo>
                  <a:pt x="34485" y="63133"/>
                </a:moveTo>
                <a:cubicBezTo>
                  <a:pt x="34485" y="63318"/>
                  <a:pt x="34485" y="63503"/>
                  <a:pt x="34450" y="63688"/>
                </a:cubicBezTo>
                <a:cubicBezTo>
                  <a:pt x="34406" y="64234"/>
                  <a:pt x="34336" y="64744"/>
                  <a:pt x="34230" y="65299"/>
                </a:cubicBezTo>
                <a:cubicBezTo>
                  <a:pt x="33966" y="65519"/>
                  <a:pt x="33675" y="65774"/>
                  <a:pt x="33420" y="66030"/>
                </a:cubicBezTo>
                <a:cubicBezTo>
                  <a:pt x="33490" y="65669"/>
                  <a:pt x="33526" y="65264"/>
                  <a:pt x="33570" y="64859"/>
                </a:cubicBezTo>
                <a:cubicBezTo>
                  <a:pt x="33605" y="64524"/>
                  <a:pt x="33640" y="64198"/>
                  <a:pt x="33640" y="63829"/>
                </a:cubicBezTo>
                <a:cubicBezTo>
                  <a:pt x="33895" y="63609"/>
                  <a:pt x="34186" y="63353"/>
                  <a:pt x="34485" y="63133"/>
                </a:cubicBezTo>
                <a:close/>
                <a:moveTo>
                  <a:pt x="22670" y="62473"/>
                </a:moveTo>
                <a:cubicBezTo>
                  <a:pt x="22820" y="63468"/>
                  <a:pt x="22926" y="64454"/>
                  <a:pt x="23040" y="65484"/>
                </a:cubicBezTo>
                <a:cubicBezTo>
                  <a:pt x="22741" y="65704"/>
                  <a:pt x="22485" y="65889"/>
                  <a:pt x="22195" y="66109"/>
                </a:cubicBezTo>
                <a:cubicBezTo>
                  <a:pt x="22124" y="65484"/>
                  <a:pt x="22080" y="64824"/>
                  <a:pt x="21975" y="64128"/>
                </a:cubicBezTo>
                <a:cubicBezTo>
                  <a:pt x="21940" y="63758"/>
                  <a:pt x="21904" y="63388"/>
                  <a:pt x="21860" y="63028"/>
                </a:cubicBezTo>
                <a:cubicBezTo>
                  <a:pt x="22124" y="62843"/>
                  <a:pt x="22415" y="62658"/>
                  <a:pt x="22670" y="62473"/>
                </a:cubicBezTo>
                <a:close/>
                <a:moveTo>
                  <a:pt x="11225" y="61962"/>
                </a:moveTo>
                <a:cubicBezTo>
                  <a:pt x="11340" y="63204"/>
                  <a:pt x="11445" y="64489"/>
                  <a:pt x="11560" y="65774"/>
                </a:cubicBezTo>
                <a:cubicBezTo>
                  <a:pt x="11260" y="65889"/>
                  <a:pt x="10970" y="66030"/>
                  <a:pt x="10635" y="66179"/>
                </a:cubicBezTo>
                <a:cubicBezTo>
                  <a:pt x="10565" y="64859"/>
                  <a:pt x="10459" y="63573"/>
                  <a:pt x="10345" y="62288"/>
                </a:cubicBezTo>
                <a:cubicBezTo>
                  <a:pt x="10635" y="62182"/>
                  <a:pt x="10935" y="62068"/>
                  <a:pt x="11225" y="61962"/>
                </a:cubicBezTo>
                <a:close/>
                <a:moveTo>
                  <a:pt x="29898" y="62623"/>
                </a:moveTo>
                <a:cubicBezTo>
                  <a:pt x="29898" y="62878"/>
                  <a:pt x="29934" y="63133"/>
                  <a:pt x="29934" y="63388"/>
                </a:cubicBezTo>
                <a:cubicBezTo>
                  <a:pt x="29934" y="64014"/>
                  <a:pt x="29934" y="64639"/>
                  <a:pt x="29898" y="65264"/>
                </a:cubicBezTo>
                <a:cubicBezTo>
                  <a:pt x="29713" y="65589"/>
                  <a:pt x="29529" y="65889"/>
                  <a:pt x="29344" y="66179"/>
                </a:cubicBezTo>
                <a:cubicBezTo>
                  <a:pt x="29388" y="65299"/>
                  <a:pt x="29388" y="64383"/>
                  <a:pt x="29344" y="63503"/>
                </a:cubicBezTo>
                <a:cubicBezTo>
                  <a:pt x="29564" y="63248"/>
                  <a:pt x="29749" y="62948"/>
                  <a:pt x="29898" y="62623"/>
                </a:cubicBezTo>
                <a:close/>
                <a:moveTo>
                  <a:pt x="36387" y="63758"/>
                </a:moveTo>
                <a:lnTo>
                  <a:pt x="36387" y="63758"/>
                </a:lnTo>
                <a:cubicBezTo>
                  <a:pt x="36211" y="64348"/>
                  <a:pt x="35991" y="64894"/>
                  <a:pt x="35771" y="65449"/>
                </a:cubicBezTo>
                <a:cubicBezTo>
                  <a:pt x="35436" y="65739"/>
                  <a:pt x="35110" y="65994"/>
                  <a:pt x="34811" y="66285"/>
                </a:cubicBezTo>
                <a:cubicBezTo>
                  <a:pt x="35031" y="65669"/>
                  <a:pt x="35216" y="65079"/>
                  <a:pt x="35366" y="64454"/>
                </a:cubicBezTo>
                <a:cubicBezTo>
                  <a:pt x="35691" y="64198"/>
                  <a:pt x="36061" y="63978"/>
                  <a:pt x="36387" y="63758"/>
                </a:cubicBezTo>
                <a:close/>
                <a:moveTo>
                  <a:pt x="32205" y="63063"/>
                </a:moveTo>
                <a:cubicBezTo>
                  <a:pt x="32205" y="63908"/>
                  <a:pt x="32170" y="64709"/>
                  <a:pt x="32135" y="65519"/>
                </a:cubicBezTo>
                <a:cubicBezTo>
                  <a:pt x="31914" y="65774"/>
                  <a:pt x="31730" y="66065"/>
                  <a:pt x="31545" y="66329"/>
                </a:cubicBezTo>
                <a:cubicBezTo>
                  <a:pt x="31659" y="65554"/>
                  <a:pt x="31694" y="64744"/>
                  <a:pt x="31730" y="63908"/>
                </a:cubicBezTo>
                <a:cubicBezTo>
                  <a:pt x="31730" y="63864"/>
                  <a:pt x="31765" y="63829"/>
                  <a:pt x="31765" y="63793"/>
                </a:cubicBezTo>
                <a:cubicBezTo>
                  <a:pt x="31914" y="63538"/>
                  <a:pt x="32064" y="63283"/>
                  <a:pt x="32205" y="63063"/>
                </a:cubicBezTo>
                <a:close/>
                <a:moveTo>
                  <a:pt x="17168" y="62623"/>
                </a:moveTo>
                <a:cubicBezTo>
                  <a:pt x="17282" y="63723"/>
                  <a:pt x="17423" y="64824"/>
                  <a:pt x="17502" y="65924"/>
                </a:cubicBezTo>
                <a:cubicBezTo>
                  <a:pt x="17238" y="66109"/>
                  <a:pt x="16948" y="66329"/>
                  <a:pt x="16657" y="66505"/>
                </a:cubicBezTo>
                <a:cubicBezTo>
                  <a:pt x="16543" y="65369"/>
                  <a:pt x="16437" y="64269"/>
                  <a:pt x="16323" y="63168"/>
                </a:cubicBezTo>
                <a:cubicBezTo>
                  <a:pt x="16578" y="62984"/>
                  <a:pt x="16877" y="62807"/>
                  <a:pt x="17168" y="62623"/>
                </a:cubicBezTo>
                <a:close/>
                <a:moveTo>
                  <a:pt x="26703" y="62984"/>
                </a:moveTo>
                <a:cubicBezTo>
                  <a:pt x="26782" y="63943"/>
                  <a:pt x="26852" y="64894"/>
                  <a:pt x="26887" y="65810"/>
                </a:cubicBezTo>
                <a:cubicBezTo>
                  <a:pt x="26597" y="66065"/>
                  <a:pt x="26306" y="66285"/>
                  <a:pt x="26007" y="66505"/>
                </a:cubicBezTo>
                <a:cubicBezTo>
                  <a:pt x="25972" y="65554"/>
                  <a:pt x="25901" y="64568"/>
                  <a:pt x="25787" y="63573"/>
                </a:cubicBezTo>
                <a:cubicBezTo>
                  <a:pt x="26086" y="63388"/>
                  <a:pt x="26377" y="63168"/>
                  <a:pt x="26703" y="62984"/>
                </a:cubicBezTo>
                <a:close/>
                <a:moveTo>
                  <a:pt x="41039" y="64731"/>
                </a:moveTo>
                <a:cubicBezTo>
                  <a:pt x="41130" y="64731"/>
                  <a:pt x="41220" y="64735"/>
                  <a:pt x="41308" y="64744"/>
                </a:cubicBezTo>
                <a:cubicBezTo>
                  <a:pt x="41009" y="65229"/>
                  <a:pt x="40718" y="65774"/>
                  <a:pt x="40498" y="66364"/>
                </a:cubicBezTo>
                <a:cubicBezTo>
                  <a:pt x="40129" y="66364"/>
                  <a:pt x="39803" y="66399"/>
                  <a:pt x="39398" y="66505"/>
                </a:cubicBezTo>
                <a:cubicBezTo>
                  <a:pt x="39653" y="65889"/>
                  <a:pt x="39908" y="65334"/>
                  <a:pt x="40243" y="64824"/>
                </a:cubicBezTo>
                <a:cubicBezTo>
                  <a:pt x="40516" y="64765"/>
                  <a:pt x="40783" y="64731"/>
                  <a:pt x="41039" y="64731"/>
                </a:cubicBezTo>
                <a:close/>
                <a:moveTo>
                  <a:pt x="37972" y="63908"/>
                </a:moveTo>
                <a:lnTo>
                  <a:pt x="37972" y="63908"/>
                </a:lnTo>
                <a:cubicBezTo>
                  <a:pt x="37787" y="64234"/>
                  <a:pt x="37567" y="64568"/>
                  <a:pt x="37346" y="64894"/>
                </a:cubicBezTo>
                <a:cubicBezTo>
                  <a:pt x="37126" y="65184"/>
                  <a:pt x="36942" y="65484"/>
                  <a:pt x="36721" y="65810"/>
                </a:cubicBezTo>
                <a:cubicBezTo>
                  <a:pt x="36431" y="66065"/>
                  <a:pt x="36096" y="66329"/>
                  <a:pt x="35841" y="66549"/>
                </a:cubicBezTo>
                <a:cubicBezTo>
                  <a:pt x="35947" y="66399"/>
                  <a:pt x="36026" y="66215"/>
                  <a:pt x="36132" y="66065"/>
                </a:cubicBezTo>
                <a:cubicBezTo>
                  <a:pt x="36387" y="65589"/>
                  <a:pt x="36651" y="65114"/>
                  <a:pt x="36906" y="64639"/>
                </a:cubicBezTo>
                <a:cubicBezTo>
                  <a:pt x="37267" y="64383"/>
                  <a:pt x="37637" y="64128"/>
                  <a:pt x="37972" y="63908"/>
                </a:cubicBezTo>
                <a:close/>
                <a:moveTo>
                  <a:pt x="10274" y="62323"/>
                </a:moveTo>
                <a:lnTo>
                  <a:pt x="10600" y="66179"/>
                </a:lnTo>
                <a:cubicBezTo>
                  <a:pt x="10310" y="66329"/>
                  <a:pt x="9975" y="66435"/>
                  <a:pt x="9684" y="66584"/>
                </a:cubicBezTo>
                <a:cubicBezTo>
                  <a:pt x="9614" y="65264"/>
                  <a:pt x="9500" y="63943"/>
                  <a:pt x="9394" y="62623"/>
                </a:cubicBezTo>
                <a:cubicBezTo>
                  <a:pt x="9684" y="62543"/>
                  <a:pt x="9975" y="62438"/>
                  <a:pt x="10274" y="62323"/>
                </a:cubicBezTo>
                <a:close/>
                <a:moveTo>
                  <a:pt x="38887" y="64348"/>
                </a:moveTo>
                <a:lnTo>
                  <a:pt x="38887" y="64348"/>
                </a:lnTo>
                <a:cubicBezTo>
                  <a:pt x="38588" y="64709"/>
                  <a:pt x="38297" y="65114"/>
                  <a:pt x="38042" y="65519"/>
                </a:cubicBezTo>
                <a:cubicBezTo>
                  <a:pt x="37972" y="65669"/>
                  <a:pt x="37892" y="65774"/>
                  <a:pt x="37822" y="65924"/>
                </a:cubicBezTo>
                <a:cubicBezTo>
                  <a:pt x="37487" y="66144"/>
                  <a:pt x="37162" y="66364"/>
                  <a:pt x="36827" y="66620"/>
                </a:cubicBezTo>
                <a:cubicBezTo>
                  <a:pt x="36906" y="66505"/>
                  <a:pt x="36942" y="66435"/>
                  <a:pt x="37012" y="66329"/>
                </a:cubicBezTo>
                <a:cubicBezTo>
                  <a:pt x="37267" y="65845"/>
                  <a:pt x="37567" y="65449"/>
                  <a:pt x="37857" y="65008"/>
                </a:cubicBezTo>
                <a:cubicBezTo>
                  <a:pt x="38192" y="64788"/>
                  <a:pt x="38517" y="64568"/>
                  <a:pt x="38887" y="64348"/>
                </a:cubicBezTo>
                <a:close/>
                <a:moveTo>
                  <a:pt x="41379" y="64744"/>
                </a:moveTo>
                <a:cubicBezTo>
                  <a:pt x="41713" y="64788"/>
                  <a:pt x="42004" y="64894"/>
                  <a:pt x="42330" y="65079"/>
                </a:cubicBezTo>
                <a:cubicBezTo>
                  <a:pt x="42004" y="65554"/>
                  <a:pt x="41748" y="66065"/>
                  <a:pt x="41528" y="66620"/>
                </a:cubicBezTo>
                <a:cubicBezTo>
                  <a:pt x="41229" y="66470"/>
                  <a:pt x="40903" y="66399"/>
                  <a:pt x="40534" y="66364"/>
                </a:cubicBezTo>
                <a:cubicBezTo>
                  <a:pt x="40789" y="65774"/>
                  <a:pt x="41053" y="65229"/>
                  <a:pt x="41379" y="64744"/>
                </a:cubicBezTo>
                <a:close/>
                <a:moveTo>
                  <a:pt x="30814" y="63388"/>
                </a:moveTo>
                <a:cubicBezTo>
                  <a:pt x="30814" y="64198"/>
                  <a:pt x="30779" y="65044"/>
                  <a:pt x="30708" y="65810"/>
                </a:cubicBezTo>
                <a:cubicBezTo>
                  <a:pt x="30559" y="66144"/>
                  <a:pt x="30409" y="66435"/>
                  <a:pt x="30268" y="66725"/>
                </a:cubicBezTo>
                <a:cubicBezTo>
                  <a:pt x="30339" y="65924"/>
                  <a:pt x="30409" y="65114"/>
                  <a:pt x="30409" y="64269"/>
                </a:cubicBezTo>
                <a:cubicBezTo>
                  <a:pt x="30559" y="63978"/>
                  <a:pt x="30708" y="63688"/>
                  <a:pt x="30814" y="63388"/>
                </a:cubicBezTo>
                <a:close/>
                <a:moveTo>
                  <a:pt x="21790" y="63063"/>
                </a:moveTo>
                <a:cubicBezTo>
                  <a:pt x="21940" y="64084"/>
                  <a:pt x="22045" y="65114"/>
                  <a:pt x="22160" y="66144"/>
                </a:cubicBezTo>
                <a:cubicBezTo>
                  <a:pt x="21904" y="66329"/>
                  <a:pt x="21684" y="66505"/>
                  <a:pt x="21420" y="66690"/>
                </a:cubicBezTo>
                <a:lnTo>
                  <a:pt x="21314" y="66804"/>
                </a:lnTo>
                <a:cubicBezTo>
                  <a:pt x="21244" y="66179"/>
                  <a:pt x="21165" y="65554"/>
                  <a:pt x="21094" y="64894"/>
                </a:cubicBezTo>
                <a:cubicBezTo>
                  <a:pt x="21059" y="64489"/>
                  <a:pt x="21024" y="64049"/>
                  <a:pt x="20945" y="63644"/>
                </a:cubicBezTo>
                <a:cubicBezTo>
                  <a:pt x="21059" y="63573"/>
                  <a:pt x="21130" y="63538"/>
                  <a:pt x="21200" y="63468"/>
                </a:cubicBezTo>
                <a:cubicBezTo>
                  <a:pt x="21420" y="63318"/>
                  <a:pt x="21605" y="63204"/>
                  <a:pt x="21790" y="63063"/>
                </a:cubicBezTo>
                <a:close/>
                <a:moveTo>
                  <a:pt x="33605" y="63908"/>
                </a:moveTo>
                <a:lnTo>
                  <a:pt x="33605" y="63908"/>
                </a:lnTo>
                <a:cubicBezTo>
                  <a:pt x="33570" y="64234"/>
                  <a:pt x="33570" y="64568"/>
                  <a:pt x="33526" y="64859"/>
                </a:cubicBezTo>
                <a:cubicBezTo>
                  <a:pt x="33490" y="65299"/>
                  <a:pt x="33420" y="65704"/>
                  <a:pt x="33349" y="66109"/>
                </a:cubicBezTo>
                <a:cubicBezTo>
                  <a:pt x="33085" y="66364"/>
                  <a:pt x="32830" y="66620"/>
                  <a:pt x="32610" y="66875"/>
                </a:cubicBezTo>
                <a:cubicBezTo>
                  <a:pt x="32724" y="66285"/>
                  <a:pt x="32830" y="65669"/>
                  <a:pt x="32865" y="65008"/>
                </a:cubicBezTo>
                <a:cubicBezTo>
                  <a:pt x="32909" y="64859"/>
                  <a:pt x="32909" y="64744"/>
                  <a:pt x="32909" y="64603"/>
                </a:cubicBezTo>
                <a:cubicBezTo>
                  <a:pt x="33129" y="64383"/>
                  <a:pt x="33349" y="64128"/>
                  <a:pt x="33605" y="63908"/>
                </a:cubicBezTo>
                <a:close/>
                <a:moveTo>
                  <a:pt x="9315" y="62658"/>
                </a:moveTo>
                <a:cubicBezTo>
                  <a:pt x="9429" y="63978"/>
                  <a:pt x="9535" y="65264"/>
                  <a:pt x="9649" y="66584"/>
                </a:cubicBezTo>
                <a:cubicBezTo>
                  <a:pt x="9315" y="66690"/>
                  <a:pt x="9024" y="66840"/>
                  <a:pt x="8698" y="66945"/>
                </a:cubicBezTo>
                <a:cubicBezTo>
                  <a:pt x="8619" y="65589"/>
                  <a:pt x="8514" y="64269"/>
                  <a:pt x="8434" y="62948"/>
                </a:cubicBezTo>
                <a:cubicBezTo>
                  <a:pt x="8734" y="62843"/>
                  <a:pt x="9024" y="62763"/>
                  <a:pt x="9315" y="62658"/>
                </a:cubicBezTo>
                <a:close/>
                <a:moveTo>
                  <a:pt x="40173" y="64859"/>
                </a:moveTo>
                <a:lnTo>
                  <a:pt x="40173" y="64859"/>
                </a:lnTo>
                <a:cubicBezTo>
                  <a:pt x="39838" y="65334"/>
                  <a:pt x="39583" y="65889"/>
                  <a:pt x="39327" y="66505"/>
                </a:cubicBezTo>
                <a:cubicBezTo>
                  <a:pt x="38958" y="66620"/>
                  <a:pt x="38588" y="66804"/>
                  <a:pt x="38192" y="66989"/>
                </a:cubicBezTo>
                <a:cubicBezTo>
                  <a:pt x="38412" y="66364"/>
                  <a:pt x="38667" y="65810"/>
                  <a:pt x="38993" y="65299"/>
                </a:cubicBezTo>
                <a:cubicBezTo>
                  <a:pt x="39398" y="65114"/>
                  <a:pt x="39768" y="64929"/>
                  <a:pt x="40173" y="64859"/>
                </a:cubicBezTo>
                <a:close/>
                <a:moveTo>
                  <a:pt x="29308" y="63609"/>
                </a:moveTo>
                <a:lnTo>
                  <a:pt x="29308" y="63609"/>
                </a:lnTo>
                <a:cubicBezTo>
                  <a:pt x="29344" y="64489"/>
                  <a:pt x="29308" y="65369"/>
                  <a:pt x="29273" y="66250"/>
                </a:cubicBezTo>
                <a:cubicBezTo>
                  <a:pt x="29124" y="66505"/>
                  <a:pt x="28948" y="66725"/>
                  <a:pt x="28763" y="66945"/>
                </a:cubicBezTo>
                <a:cubicBezTo>
                  <a:pt x="28727" y="66989"/>
                  <a:pt x="28683" y="67025"/>
                  <a:pt x="28648" y="67025"/>
                </a:cubicBezTo>
                <a:cubicBezTo>
                  <a:pt x="28683" y="66144"/>
                  <a:pt x="28727" y="65229"/>
                  <a:pt x="28683" y="64304"/>
                </a:cubicBezTo>
                <a:cubicBezTo>
                  <a:pt x="28763" y="64234"/>
                  <a:pt x="28868" y="64128"/>
                  <a:pt x="28983" y="64014"/>
                </a:cubicBezTo>
                <a:cubicBezTo>
                  <a:pt x="29088" y="63864"/>
                  <a:pt x="29203" y="63723"/>
                  <a:pt x="29308" y="63609"/>
                </a:cubicBezTo>
                <a:close/>
                <a:moveTo>
                  <a:pt x="16252" y="63204"/>
                </a:moveTo>
                <a:cubicBezTo>
                  <a:pt x="16402" y="64304"/>
                  <a:pt x="16508" y="65405"/>
                  <a:pt x="16578" y="66549"/>
                </a:cubicBezTo>
                <a:cubicBezTo>
                  <a:pt x="16287" y="66725"/>
                  <a:pt x="15997" y="66910"/>
                  <a:pt x="15698" y="67095"/>
                </a:cubicBezTo>
                <a:cubicBezTo>
                  <a:pt x="15627" y="65994"/>
                  <a:pt x="15521" y="64859"/>
                  <a:pt x="15372" y="63723"/>
                </a:cubicBezTo>
                <a:cubicBezTo>
                  <a:pt x="15662" y="63573"/>
                  <a:pt x="15962" y="63388"/>
                  <a:pt x="16252" y="63204"/>
                </a:cubicBezTo>
                <a:close/>
                <a:moveTo>
                  <a:pt x="25752" y="63644"/>
                </a:moveTo>
                <a:cubicBezTo>
                  <a:pt x="25822" y="64603"/>
                  <a:pt x="25901" y="65554"/>
                  <a:pt x="25937" y="66549"/>
                </a:cubicBezTo>
                <a:cubicBezTo>
                  <a:pt x="25822" y="66620"/>
                  <a:pt x="25681" y="66725"/>
                  <a:pt x="25567" y="66804"/>
                </a:cubicBezTo>
                <a:cubicBezTo>
                  <a:pt x="25382" y="66945"/>
                  <a:pt x="25241" y="67060"/>
                  <a:pt x="25091" y="67165"/>
                </a:cubicBezTo>
                <a:cubicBezTo>
                  <a:pt x="25056" y="66215"/>
                  <a:pt x="24986" y="65229"/>
                  <a:pt x="24871" y="64198"/>
                </a:cubicBezTo>
                <a:cubicBezTo>
                  <a:pt x="25056" y="64084"/>
                  <a:pt x="25241" y="63978"/>
                  <a:pt x="25382" y="63864"/>
                </a:cubicBezTo>
                <a:cubicBezTo>
                  <a:pt x="25496" y="63793"/>
                  <a:pt x="25646" y="63723"/>
                  <a:pt x="25752" y="63644"/>
                </a:cubicBezTo>
                <a:close/>
                <a:moveTo>
                  <a:pt x="8364" y="62948"/>
                </a:moveTo>
                <a:cubicBezTo>
                  <a:pt x="8478" y="64304"/>
                  <a:pt x="8549" y="65625"/>
                  <a:pt x="8654" y="66945"/>
                </a:cubicBezTo>
                <a:lnTo>
                  <a:pt x="7668" y="67280"/>
                </a:lnTo>
                <a:cubicBezTo>
                  <a:pt x="7554" y="65924"/>
                  <a:pt x="7483" y="64568"/>
                  <a:pt x="7413" y="63248"/>
                </a:cubicBezTo>
                <a:cubicBezTo>
                  <a:pt x="7739" y="63133"/>
                  <a:pt x="8038" y="63063"/>
                  <a:pt x="8364" y="62948"/>
                </a:cubicBezTo>
                <a:close/>
                <a:moveTo>
                  <a:pt x="35286" y="64524"/>
                </a:moveTo>
                <a:lnTo>
                  <a:pt x="35286" y="64524"/>
                </a:lnTo>
                <a:cubicBezTo>
                  <a:pt x="35146" y="65149"/>
                  <a:pt x="34961" y="65774"/>
                  <a:pt x="34741" y="66364"/>
                </a:cubicBezTo>
                <a:cubicBezTo>
                  <a:pt x="34406" y="66655"/>
                  <a:pt x="34080" y="66989"/>
                  <a:pt x="33790" y="67280"/>
                </a:cubicBezTo>
                <a:cubicBezTo>
                  <a:pt x="33966" y="66655"/>
                  <a:pt x="34151" y="65994"/>
                  <a:pt x="34300" y="65299"/>
                </a:cubicBezTo>
                <a:cubicBezTo>
                  <a:pt x="34626" y="65044"/>
                  <a:pt x="34961" y="64788"/>
                  <a:pt x="35286" y="64524"/>
                </a:cubicBezTo>
                <a:close/>
                <a:moveTo>
                  <a:pt x="31659" y="64014"/>
                </a:moveTo>
                <a:cubicBezTo>
                  <a:pt x="31624" y="64859"/>
                  <a:pt x="31589" y="65669"/>
                  <a:pt x="31474" y="66470"/>
                </a:cubicBezTo>
                <a:cubicBezTo>
                  <a:pt x="31474" y="66470"/>
                  <a:pt x="31474" y="66505"/>
                  <a:pt x="31439" y="66505"/>
                </a:cubicBezTo>
                <a:cubicBezTo>
                  <a:pt x="31289" y="66769"/>
                  <a:pt x="31149" y="67060"/>
                  <a:pt x="30964" y="67315"/>
                </a:cubicBezTo>
                <a:cubicBezTo>
                  <a:pt x="31104" y="66505"/>
                  <a:pt x="31184" y="65704"/>
                  <a:pt x="31219" y="64859"/>
                </a:cubicBezTo>
                <a:cubicBezTo>
                  <a:pt x="31369" y="64568"/>
                  <a:pt x="31509" y="64304"/>
                  <a:pt x="31659" y="64014"/>
                </a:cubicBezTo>
                <a:close/>
                <a:moveTo>
                  <a:pt x="37707" y="65114"/>
                </a:moveTo>
                <a:cubicBezTo>
                  <a:pt x="37452" y="65484"/>
                  <a:pt x="37197" y="65889"/>
                  <a:pt x="36977" y="66285"/>
                </a:cubicBezTo>
                <a:cubicBezTo>
                  <a:pt x="36871" y="66435"/>
                  <a:pt x="36792" y="66584"/>
                  <a:pt x="36757" y="66690"/>
                </a:cubicBezTo>
                <a:cubicBezTo>
                  <a:pt x="36431" y="66945"/>
                  <a:pt x="36132" y="67209"/>
                  <a:pt x="35841" y="67465"/>
                </a:cubicBezTo>
                <a:cubicBezTo>
                  <a:pt x="35947" y="67245"/>
                  <a:pt x="36061" y="67060"/>
                  <a:pt x="36167" y="66840"/>
                </a:cubicBezTo>
                <a:cubicBezTo>
                  <a:pt x="36352" y="66505"/>
                  <a:pt x="36572" y="66179"/>
                  <a:pt x="36792" y="65845"/>
                </a:cubicBezTo>
                <a:cubicBezTo>
                  <a:pt x="37091" y="65589"/>
                  <a:pt x="37382" y="65369"/>
                  <a:pt x="37707" y="65114"/>
                </a:cubicBezTo>
                <a:close/>
                <a:moveTo>
                  <a:pt x="20910" y="63688"/>
                </a:moveTo>
                <a:cubicBezTo>
                  <a:pt x="21059" y="64744"/>
                  <a:pt x="21165" y="65774"/>
                  <a:pt x="21244" y="66840"/>
                </a:cubicBezTo>
                <a:cubicBezTo>
                  <a:pt x="20945" y="67060"/>
                  <a:pt x="20654" y="67280"/>
                  <a:pt x="20399" y="67500"/>
                </a:cubicBezTo>
                <a:cubicBezTo>
                  <a:pt x="20284" y="66435"/>
                  <a:pt x="20179" y="65369"/>
                  <a:pt x="20029" y="64269"/>
                </a:cubicBezTo>
                <a:cubicBezTo>
                  <a:pt x="20320" y="64084"/>
                  <a:pt x="20619" y="63864"/>
                  <a:pt x="20910" y="63688"/>
                </a:cubicBezTo>
                <a:close/>
                <a:moveTo>
                  <a:pt x="36792" y="64709"/>
                </a:moveTo>
                <a:lnTo>
                  <a:pt x="36792" y="64709"/>
                </a:lnTo>
                <a:cubicBezTo>
                  <a:pt x="36572" y="65149"/>
                  <a:pt x="36316" y="65589"/>
                  <a:pt x="36061" y="66030"/>
                </a:cubicBezTo>
                <a:cubicBezTo>
                  <a:pt x="35947" y="66250"/>
                  <a:pt x="35841" y="66470"/>
                  <a:pt x="35691" y="66690"/>
                </a:cubicBezTo>
                <a:cubicBezTo>
                  <a:pt x="35471" y="66875"/>
                  <a:pt x="35286" y="67060"/>
                  <a:pt x="35110" y="67245"/>
                </a:cubicBezTo>
                <a:cubicBezTo>
                  <a:pt x="34996" y="67315"/>
                  <a:pt x="34925" y="67429"/>
                  <a:pt x="34846" y="67500"/>
                </a:cubicBezTo>
                <a:cubicBezTo>
                  <a:pt x="34890" y="67429"/>
                  <a:pt x="34890" y="67385"/>
                  <a:pt x="34925" y="67350"/>
                </a:cubicBezTo>
                <a:cubicBezTo>
                  <a:pt x="35216" y="66725"/>
                  <a:pt x="35550" y="66109"/>
                  <a:pt x="35806" y="65484"/>
                </a:cubicBezTo>
                <a:cubicBezTo>
                  <a:pt x="36132" y="65229"/>
                  <a:pt x="36466" y="64964"/>
                  <a:pt x="36792" y="64709"/>
                </a:cubicBezTo>
                <a:close/>
                <a:moveTo>
                  <a:pt x="7334" y="63248"/>
                </a:moveTo>
                <a:cubicBezTo>
                  <a:pt x="7448" y="64603"/>
                  <a:pt x="7519" y="65959"/>
                  <a:pt x="7598" y="67315"/>
                </a:cubicBezTo>
                <a:cubicBezTo>
                  <a:pt x="7263" y="67429"/>
                  <a:pt x="6938" y="67500"/>
                  <a:pt x="6603" y="67606"/>
                </a:cubicBezTo>
                <a:cubicBezTo>
                  <a:pt x="6533" y="66215"/>
                  <a:pt x="6453" y="64859"/>
                  <a:pt x="6383" y="63468"/>
                </a:cubicBezTo>
                <a:cubicBezTo>
                  <a:pt x="6718" y="63388"/>
                  <a:pt x="7043" y="63318"/>
                  <a:pt x="7334" y="63248"/>
                </a:cubicBezTo>
                <a:close/>
                <a:moveTo>
                  <a:pt x="15337" y="63758"/>
                </a:moveTo>
                <a:cubicBezTo>
                  <a:pt x="15442" y="64894"/>
                  <a:pt x="15557" y="66030"/>
                  <a:pt x="15662" y="67130"/>
                </a:cubicBezTo>
                <a:cubicBezTo>
                  <a:pt x="15372" y="67315"/>
                  <a:pt x="15081" y="67500"/>
                  <a:pt x="14782" y="67685"/>
                </a:cubicBezTo>
                <a:lnTo>
                  <a:pt x="14456" y="64269"/>
                </a:lnTo>
                <a:cubicBezTo>
                  <a:pt x="14747" y="64128"/>
                  <a:pt x="15037" y="63943"/>
                  <a:pt x="15337" y="63758"/>
                </a:cubicBezTo>
                <a:close/>
                <a:moveTo>
                  <a:pt x="38887" y="65334"/>
                </a:moveTo>
                <a:lnTo>
                  <a:pt x="38887" y="65334"/>
                </a:lnTo>
                <a:cubicBezTo>
                  <a:pt x="38588" y="65845"/>
                  <a:pt x="38333" y="66399"/>
                  <a:pt x="38112" y="67060"/>
                </a:cubicBezTo>
                <a:cubicBezTo>
                  <a:pt x="37787" y="67245"/>
                  <a:pt x="37417" y="67465"/>
                  <a:pt x="37091" y="67720"/>
                </a:cubicBezTo>
                <a:cubicBezTo>
                  <a:pt x="37311" y="67060"/>
                  <a:pt x="37567" y="66470"/>
                  <a:pt x="37857" y="65959"/>
                </a:cubicBezTo>
                <a:cubicBezTo>
                  <a:pt x="38192" y="65739"/>
                  <a:pt x="38553" y="65519"/>
                  <a:pt x="38887" y="65334"/>
                </a:cubicBezTo>
                <a:close/>
                <a:moveTo>
                  <a:pt x="30374" y="64419"/>
                </a:moveTo>
                <a:cubicBezTo>
                  <a:pt x="30339" y="65264"/>
                  <a:pt x="30268" y="66065"/>
                  <a:pt x="30189" y="66875"/>
                </a:cubicBezTo>
                <a:cubicBezTo>
                  <a:pt x="30004" y="67209"/>
                  <a:pt x="29863" y="67500"/>
                  <a:pt x="29713" y="67790"/>
                </a:cubicBezTo>
                <a:cubicBezTo>
                  <a:pt x="29828" y="66945"/>
                  <a:pt x="29898" y="66109"/>
                  <a:pt x="29934" y="65264"/>
                </a:cubicBezTo>
                <a:cubicBezTo>
                  <a:pt x="30083" y="65008"/>
                  <a:pt x="30224" y="64709"/>
                  <a:pt x="30374" y="64419"/>
                </a:cubicBezTo>
                <a:close/>
                <a:moveTo>
                  <a:pt x="32830" y="64674"/>
                </a:moveTo>
                <a:lnTo>
                  <a:pt x="32830" y="65008"/>
                </a:lnTo>
                <a:cubicBezTo>
                  <a:pt x="32760" y="65669"/>
                  <a:pt x="32645" y="66329"/>
                  <a:pt x="32540" y="66989"/>
                </a:cubicBezTo>
                <a:cubicBezTo>
                  <a:pt x="32284" y="67245"/>
                  <a:pt x="32064" y="67535"/>
                  <a:pt x="31844" y="67826"/>
                </a:cubicBezTo>
                <a:cubicBezTo>
                  <a:pt x="31950" y="67350"/>
                  <a:pt x="32029" y="66875"/>
                  <a:pt x="32099" y="66364"/>
                </a:cubicBezTo>
                <a:cubicBezTo>
                  <a:pt x="32135" y="66109"/>
                  <a:pt x="32135" y="65810"/>
                  <a:pt x="32170" y="65519"/>
                </a:cubicBezTo>
                <a:cubicBezTo>
                  <a:pt x="32390" y="65229"/>
                  <a:pt x="32610" y="64964"/>
                  <a:pt x="32830" y="64674"/>
                </a:cubicBezTo>
                <a:close/>
                <a:moveTo>
                  <a:pt x="6348" y="63503"/>
                </a:moveTo>
                <a:cubicBezTo>
                  <a:pt x="6418" y="64859"/>
                  <a:pt x="6497" y="66250"/>
                  <a:pt x="6568" y="67606"/>
                </a:cubicBezTo>
                <a:cubicBezTo>
                  <a:pt x="6233" y="67720"/>
                  <a:pt x="5908" y="67790"/>
                  <a:pt x="5573" y="67870"/>
                </a:cubicBezTo>
                <a:cubicBezTo>
                  <a:pt x="5503" y="66470"/>
                  <a:pt x="5467" y="65079"/>
                  <a:pt x="5397" y="63688"/>
                </a:cubicBezTo>
                <a:cubicBezTo>
                  <a:pt x="5723" y="63644"/>
                  <a:pt x="6013" y="63573"/>
                  <a:pt x="6348" y="63503"/>
                </a:cubicBezTo>
                <a:close/>
                <a:moveTo>
                  <a:pt x="24801" y="64269"/>
                </a:moveTo>
                <a:cubicBezTo>
                  <a:pt x="24907" y="65229"/>
                  <a:pt x="24986" y="66215"/>
                  <a:pt x="25021" y="67209"/>
                </a:cubicBezTo>
                <a:cubicBezTo>
                  <a:pt x="24722" y="67429"/>
                  <a:pt x="24431" y="67650"/>
                  <a:pt x="24141" y="67870"/>
                </a:cubicBezTo>
                <a:cubicBezTo>
                  <a:pt x="24105" y="66875"/>
                  <a:pt x="24026" y="65889"/>
                  <a:pt x="23920" y="64859"/>
                </a:cubicBezTo>
                <a:cubicBezTo>
                  <a:pt x="24211" y="64674"/>
                  <a:pt x="24502" y="64454"/>
                  <a:pt x="24801" y="64269"/>
                </a:cubicBezTo>
                <a:close/>
                <a:moveTo>
                  <a:pt x="28613" y="64383"/>
                </a:moveTo>
                <a:lnTo>
                  <a:pt x="28613" y="64383"/>
                </a:lnTo>
                <a:cubicBezTo>
                  <a:pt x="28648" y="65299"/>
                  <a:pt x="28648" y="66179"/>
                  <a:pt x="28578" y="67095"/>
                </a:cubicBezTo>
                <a:cubicBezTo>
                  <a:pt x="28322" y="67385"/>
                  <a:pt x="28067" y="67650"/>
                  <a:pt x="27768" y="67940"/>
                </a:cubicBezTo>
                <a:cubicBezTo>
                  <a:pt x="27847" y="66989"/>
                  <a:pt x="27847" y="66065"/>
                  <a:pt x="27803" y="65149"/>
                </a:cubicBezTo>
                <a:cubicBezTo>
                  <a:pt x="28102" y="64894"/>
                  <a:pt x="28358" y="64639"/>
                  <a:pt x="28613" y="64383"/>
                </a:cubicBezTo>
                <a:close/>
                <a:moveTo>
                  <a:pt x="5318" y="63723"/>
                </a:moveTo>
                <a:cubicBezTo>
                  <a:pt x="5397" y="65114"/>
                  <a:pt x="5467" y="66505"/>
                  <a:pt x="5503" y="67905"/>
                </a:cubicBezTo>
                <a:cubicBezTo>
                  <a:pt x="5177" y="67975"/>
                  <a:pt x="4842" y="68046"/>
                  <a:pt x="4517" y="68125"/>
                </a:cubicBezTo>
                <a:cubicBezTo>
                  <a:pt x="4473" y="66690"/>
                  <a:pt x="4437" y="65299"/>
                  <a:pt x="4367" y="63864"/>
                </a:cubicBezTo>
                <a:cubicBezTo>
                  <a:pt x="4693" y="63829"/>
                  <a:pt x="5027" y="63758"/>
                  <a:pt x="5318" y="63723"/>
                </a:cubicBezTo>
                <a:close/>
                <a:moveTo>
                  <a:pt x="19994" y="64304"/>
                </a:moveTo>
                <a:cubicBezTo>
                  <a:pt x="20144" y="65405"/>
                  <a:pt x="20249" y="66470"/>
                  <a:pt x="20320" y="67535"/>
                </a:cubicBezTo>
                <a:cubicBezTo>
                  <a:pt x="20064" y="67755"/>
                  <a:pt x="19774" y="67975"/>
                  <a:pt x="19518" y="68160"/>
                </a:cubicBezTo>
                <a:cubicBezTo>
                  <a:pt x="19439" y="67060"/>
                  <a:pt x="19334" y="65959"/>
                  <a:pt x="19219" y="64859"/>
                </a:cubicBezTo>
                <a:cubicBezTo>
                  <a:pt x="19483" y="64674"/>
                  <a:pt x="19739" y="64489"/>
                  <a:pt x="19994" y="64304"/>
                </a:cubicBezTo>
                <a:close/>
                <a:moveTo>
                  <a:pt x="14421" y="64304"/>
                </a:moveTo>
                <a:cubicBezTo>
                  <a:pt x="14527" y="65449"/>
                  <a:pt x="14641" y="66584"/>
                  <a:pt x="14712" y="67720"/>
                </a:cubicBezTo>
                <a:cubicBezTo>
                  <a:pt x="14421" y="67905"/>
                  <a:pt x="14122" y="68090"/>
                  <a:pt x="13831" y="68266"/>
                </a:cubicBezTo>
                <a:cubicBezTo>
                  <a:pt x="13717" y="67130"/>
                  <a:pt x="13646" y="65959"/>
                  <a:pt x="13541" y="64824"/>
                </a:cubicBezTo>
                <a:cubicBezTo>
                  <a:pt x="13831" y="64639"/>
                  <a:pt x="14122" y="64489"/>
                  <a:pt x="14421" y="64304"/>
                </a:cubicBezTo>
                <a:close/>
                <a:moveTo>
                  <a:pt x="34230" y="65369"/>
                </a:moveTo>
                <a:lnTo>
                  <a:pt x="34230" y="65369"/>
                </a:lnTo>
                <a:cubicBezTo>
                  <a:pt x="34080" y="66065"/>
                  <a:pt x="33895" y="66725"/>
                  <a:pt x="33675" y="67350"/>
                </a:cubicBezTo>
                <a:cubicBezTo>
                  <a:pt x="33385" y="67685"/>
                  <a:pt x="33085" y="67975"/>
                  <a:pt x="32830" y="68266"/>
                </a:cubicBezTo>
                <a:cubicBezTo>
                  <a:pt x="33050" y="67570"/>
                  <a:pt x="33270" y="66875"/>
                  <a:pt x="33385" y="66144"/>
                </a:cubicBezTo>
                <a:cubicBezTo>
                  <a:pt x="33675" y="65889"/>
                  <a:pt x="33931" y="65625"/>
                  <a:pt x="34230" y="65369"/>
                </a:cubicBezTo>
                <a:close/>
                <a:moveTo>
                  <a:pt x="31149" y="65008"/>
                </a:moveTo>
                <a:lnTo>
                  <a:pt x="31149" y="65008"/>
                </a:lnTo>
                <a:cubicBezTo>
                  <a:pt x="31104" y="65845"/>
                  <a:pt x="31034" y="66655"/>
                  <a:pt x="30884" y="67465"/>
                </a:cubicBezTo>
                <a:cubicBezTo>
                  <a:pt x="30744" y="67720"/>
                  <a:pt x="30594" y="68011"/>
                  <a:pt x="30409" y="68310"/>
                </a:cubicBezTo>
                <a:cubicBezTo>
                  <a:pt x="30559" y="67500"/>
                  <a:pt x="30664" y="66690"/>
                  <a:pt x="30744" y="65845"/>
                </a:cubicBezTo>
                <a:cubicBezTo>
                  <a:pt x="30779" y="65810"/>
                  <a:pt x="30779" y="65774"/>
                  <a:pt x="30814" y="65739"/>
                </a:cubicBezTo>
                <a:cubicBezTo>
                  <a:pt x="30928" y="65484"/>
                  <a:pt x="31034" y="65229"/>
                  <a:pt x="31149" y="65008"/>
                </a:cubicBezTo>
                <a:close/>
                <a:moveTo>
                  <a:pt x="4332" y="63908"/>
                </a:moveTo>
                <a:cubicBezTo>
                  <a:pt x="4367" y="65299"/>
                  <a:pt x="4437" y="66725"/>
                  <a:pt x="4473" y="68125"/>
                </a:cubicBezTo>
                <a:cubicBezTo>
                  <a:pt x="4147" y="68195"/>
                  <a:pt x="3812" y="68266"/>
                  <a:pt x="3486" y="68345"/>
                </a:cubicBezTo>
                <a:cubicBezTo>
                  <a:pt x="3451" y="66875"/>
                  <a:pt x="3416" y="65449"/>
                  <a:pt x="3337" y="64049"/>
                </a:cubicBezTo>
                <a:cubicBezTo>
                  <a:pt x="3671" y="64014"/>
                  <a:pt x="3997" y="63943"/>
                  <a:pt x="4332" y="63908"/>
                </a:cubicBezTo>
                <a:close/>
                <a:moveTo>
                  <a:pt x="40284" y="66426"/>
                </a:moveTo>
                <a:cubicBezTo>
                  <a:pt x="40345" y="66426"/>
                  <a:pt x="40404" y="66428"/>
                  <a:pt x="40463" y="66435"/>
                </a:cubicBezTo>
                <a:cubicBezTo>
                  <a:pt x="40243" y="66945"/>
                  <a:pt x="40058" y="67570"/>
                  <a:pt x="39908" y="68195"/>
                </a:cubicBezTo>
                <a:cubicBezTo>
                  <a:pt x="39583" y="68195"/>
                  <a:pt x="39213" y="68231"/>
                  <a:pt x="38852" y="68345"/>
                </a:cubicBezTo>
                <a:cubicBezTo>
                  <a:pt x="38993" y="67720"/>
                  <a:pt x="39178" y="67095"/>
                  <a:pt x="39398" y="66584"/>
                </a:cubicBezTo>
                <a:cubicBezTo>
                  <a:pt x="39703" y="66490"/>
                  <a:pt x="40001" y="66426"/>
                  <a:pt x="40284" y="66426"/>
                </a:cubicBezTo>
                <a:close/>
                <a:moveTo>
                  <a:pt x="35691" y="65589"/>
                </a:moveTo>
                <a:lnTo>
                  <a:pt x="35691" y="65589"/>
                </a:lnTo>
                <a:cubicBezTo>
                  <a:pt x="35436" y="66179"/>
                  <a:pt x="35146" y="66725"/>
                  <a:pt x="34846" y="67315"/>
                </a:cubicBezTo>
                <a:cubicBezTo>
                  <a:pt x="34811" y="67429"/>
                  <a:pt x="34776" y="67500"/>
                  <a:pt x="34741" y="67606"/>
                </a:cubicBezTo>
                <a:cubicBezTo>
                  <a:pt x="34450" y="67870"/>
                  <a:pt x="34186" y="68125"/>
                  <a:pt x="33931" y="68380"/>
                </a:cubicBezTo>
                <a:cubicBezTo>
                  <a:pt x="34230" y="67720"/>
                  <a:pt x="34520" y="67095"/>
                  <a:pt x="34776" y="66399"/>
                </a:cubicBezTo>
                <a:cubicBezTo>
                  <a:pt x="35066" y="66144"/>
                  <a:pt x="35401" y="65845"/>
                  <a:pt x="35691" y="65589"/>
                </a:cubicBezTo>
                <a:close/>
                <a:moveTo>
                  <a:pt x="40534" y="66435"/>
                </a:moveTo>
                <a:cubicBezTo>
                  <a:pt x="40868" y="66435"/>
                  <a:pt x="41194" y="66549"/>
                  <a:pt x="41493" y="66690"/>
                </a:cubicBezTo>
                <a:cubicBezTo>
                  <a:pt x="41273" y="67209"/>
                  <a:pt x="41088" y="67790"/>
                  <a:pt x="40939" y="68380"/>
                </a:cubicBezTo>
                <a:cubicBezTo>
                  <a:pt x="40648" y="68266"/>
                  <a:pt x="40313" y="68195"/>
                  <a:pt x="39988" y="68195"/>
                </a:cubicBezTo>
                <a:cubicBezTo>
                  <a:pt x="40129" y="67570"/>
                  <a:pt x="40313" y="66989"/>
                  <a:pt x="40534" y="66435"/>
                </a:cubicBezTo>
                <a:close/>
                <a:moveTo>
                  <a:pt x="36651" y="65959"/>
                </a:moveTo>
                <a:lnTo>
                  <a:pt x="36651" y="65959"/>
                </a:lnTo>
                <a:cubicBezTo>
                  <a:pt x="36466" y="66215"/>
                  <a:pt x="36281" y="66505"/>
                  <a:pt x="36132" y="66804"/>
                </a:cubicBezTo>
                <a:cubicBezTo>
                  <a:pt x="35991" y="67060"/>
                  <a:pt x="35841" y="67315"/>
                  <a:pt x="35727" y="67570"/>
                </a:cubicBezTo>
                <a:cubicBezTo>
                  <a:pt x="35436" y="67870"/>
                  <a:pt x="35146" y="68125"/>
                  <a:pt x="34890" y="68416"/>
                </a:cubicBezTo>
                <a:cubicBezTo>
                  <a:pt x="34961" y="68266"/>
                  <a:pt x="34996" y="68125"/>
                  <a:pt x="35066" y="67975"/>
                </a:cubicBezTo>
                <a:cubicBezTo>
                  <a:pt x="35286" y="67535"/>
                  <a:pt x="35506" y="67130"/>
                  <a:pt x="35771" y="66725"/>
                </a:cubicBezTo>
                <a:cubicBezTo>
                  <a:pt x="36026" y="66470"/>
                  <a:pt x="36316" y="66215"/>
                  <a:pt x="36651" y="65959"/>
                </a:cubicBezTo>
                <a:close/>
                <a:moveTo>
                  <a:pt x="3302" y="64049"/>
                </a:moveTo>
                <a:cubicBezTo>
                  <a:pt x="3337" y="65484"/>
                  <a:pt x="3372" y="66910"/>
                  <a:pt x="3416" y="68345"/>
                </a:cubicBezTo>
                <a:cubicBezTo>
                  <a:pt x="3081" y="68380"/>
                  <a:pt x="2756" y="68451"/>
                  <a:pt x="2421" y="68486"/>
                </a:cubicBezTo>
                <a:cubicBezTo>
                  <a:pt x="2421" y="67060"/>
                  <a:pt x="2386" y="65625"/>
                  <a:pt x="2351" y="64163"/>
                </a:cubicBezTo>
                <a:cubicBezTo>
                  <a:pt x="2677" y="64128"/>
                  <a:pt x="2976" y="64084"/>
                  <a:pt x="3302" y="64049"/>
                </a:cubicBezTo>
                <a:close/>
                <a:moveTo>
                  <a:pt x="37751" y="66030"/>
                </a:moveTo>
                <a:lnTo>
                  <a:pt x="37751" y="66030"/>
                </a:lnTo>
                <a:cubicBezTo>
                  <a:pt x="37452" y="66549"/>
                  <a:pt x="37197" y="67130"/>
                  <a:pt x="36977" y="67755"/>
                </a:cubicBezTo>
                <a:cubicBezTo>
                  <a:pt x="36686" y="67975"/>
                  <a:pt x="36387" y="68231"/>
                  <a:pt x="36061" y="68530"/>
                </a:cubicBezTo>
                <a:cubicBezTo>
                  <a:pt x="36281" y="67870"/>
                  <a:pt x="36501" y="67280"/>
                  <a:pt x="36792" y="66725"/>
                </a:cubicBezTo>
                <a:cubicBezTo>
                  <a:pt x="37091" y="66470"/>
                  <a:pt x="37417" y="66250"/>
                  <a:pt x="37751" y="66030"/>
                </a:cubicBezTo>
                <a:close/>
                <a:moveTo>
                  <a:pt x="23885" y="64894"/>
                </a:moveTo>
                <a:cubicBezTo>
                  <a:pt x="23991" y="65924"/>
                  <a:pt x="24061" y="66910"/>
                  <a:pt x="24105" y="67905"/>
                </a:cubicBezTo>
                <a:cubicBezTo>
                  <a:pt x="23991" y="68011"/>
                  <a:pt x="23885" y="68090"/>
                  <a:pt x="23771" y="68195"/>
                </a:cubicBezTo>
                <a:cubicBezTo>
                  <a:pt x="23586" y="68310"/>
                  <a:pt x="23445" y="68451"/>
                  <a:pt x="23295" y="68565"/>
                </a:cubicBezTo>
                <a:cubicBezTo>
                  <a:pt x="23260" y="67535"/>
                  <a:pt x="23181" y="66505"/>
                  <a:pt x="23075" y="65484"/>
                </a:cubicBezTo>
                <a:cubicBezTo>
                  <a:pt x="23260" y="65369"/>
                  <a:pt x="23445" y="65229"/>
                  <a:pt x="23586" y="65114"/>
                </a:cubicBezTo>
                <a:cubicBezTo>
                  <a:pt x="23700" y="65044"/>
                  <a:pt x="23771" y="64964"/>
                  <a:pt x="23885" y="64894"/>
                </a:cubicBezTo>
                <a:close/>
                <a:moveTo>
                  <a:pt x="2272" y="64198"/>
                </a:moveTo>
                <a:cubicBezTo>
                  <a:pt x="2316" y="65625"/>
                  <a:pt x="2351" y="67060"/>
                  <a:pt x="2386" y="68486"/>
                </a:cubicBezTo>
                <a:cubicBezTo>
                  <a:pt x="2051" y="68565"/>
                  <a:pt x="1726" y="68600"/>
                  <a:pt x="1391" y="68636"/>
                </a:cubicBezTo>
                <a:cubicBezTo>
                  <a:pt x="1356" y="67165"/>
                  <a:pt x="1356" y="65739"/>
                  <a:pt x="1321" y="64269"/>
                </a:cubicBezTo>
                <a:cubicBezTo>
                  <a:pt x="1655" y="64234"/>
                  <a:pt x="1981" y="64198"/>
                  <a:pt x="2272" y="64198"/>
                </a:cubicBezTo>
                <a:close/>
                <a:moveTo>
                  <a:pt x="19149" y="64894"/>
                </a:moveTo>
                <a:cubicBezTo>
                  <a:pt x="19298" y="65994"/>
                  <a:pt x="19369" y="67095"/>
                  <a:pt x="19439" y="68195"/>
                </a:cubicBezTo>
                <a:cubicBezTo>
                  <a:pt x="19219" y="68380"/>
                  <a:pt x="18999" y="68565"/>
                  <a:pt x="18779" y="68706"/>
                </a:cubicBezTo>
                <a:cubicBezTo>
                  <a:pt x="18744" y="68011"/>
                  <a:pt x="18673" y="67315"/>
                  <a:pt x="18638" y="66620"/>
                </a:cubicBezTo>
                <a:cubicBezTo>
                  <a:pt x="18603" y="66179"/>
                  <a:pt x="18559" y="65774"/>
                  <a:pt x="18524" y="65334"/>
                </a:cubicBezTo>
                <a:cubicBezTo>
                  <a:pt x="18709" y="65184"/>
                  <a:pt x="18929" y="65044"/>
                  <a:pt x="19149" y="64894"/>
                </a:cubicBezTo>
                <a:close/>
                <a:moveTo>
                  <a:pt x="27768" y="65184"/>
                </a:moveTo>
                <a:cubicBezTo>
                  <a:pt x="27768" y="66109"/>
                  <a:pt x="27768" y="67060"/>
                  <a:pt x="27697" y="67975"/>
                </a:cubicBezTo>
                <a:cubicBezTo>
                  <a:pt x="27442" y="68231"/>
                  <a:pt x="27187" y="68486"/>
                  <a:pt x="26887" y="68706"/>
                </a:cubicBezTo>
                <a:cubicBezTo>
                  <a:pt x="26923" y="67790"/>
                  <a:pt x="26967" y="66840"/>
                  <a:pt x="26923" y="65889"/>
                </a:cubicBezTo>
                <a:cubicBezTo>
                  <a:pt x="27222" y="65625"/>
                  <a:pt x="27477" y="65405"/>
                  <a:pt x="27768" y="65184"/>
                </a:cubicBezTo>
                <a:close/>
                <a:moveTo>
                  <a:pt x="1250" y="64269"/>
                </a:moveTo>
                <a:cubicBezTo>
                  <a:pt x="1285" y="65739"/>
                  <a:pt x="1321" y="67165"/>
                  <a:pt x="1321" y="68636"/>
                </a:cubicBezTo>
                <a:cubicBezTo>
                  <a:pt x="995" y="68671"/>
                  <a:pt x="660" y="68706"/>
                  <a:pt x="335" y="68750"/>
                </a:cubicBezTo>
                <a:cubicBezTo>
                  <a:pt x="335" y="67280"/>
                  <a:pt x="291" y="65810"/>
                  <a:pt x="291" y="64348"/>
                </a:cubicBezTo>
                <a:cubicBezTo>
                  <a:pt x="625" y="64348"/>
                  <a:pt x="951" y="64304"/>
                  <a:pt x="1250" y="64269"/>
                </a:cubicBezTo>
                <a:close/>
                <a:moveTo>
                  <a:pt x="32099" y="65625"/>
                </a:moveTo>
                <a:cubicBezTo>
                  <a:pt x="32099" y="65889"/>
                  <a:pt x="32064" y="66109"/>
                  <a:pt x="32029" y="66364"/>
                </a:cubicBezTo>
                <a:cubicBezTo>
                  <a:pt x="31950" y="66875"/>
                  <a:pt x="31879" y="67429"/>
                  <a:pt x="31765" y="67905"/>
                </a:cubicBezTo>
                <a:cubicBezTo>
                  <a:pt x="31545" y="68195"/>
                  <a:pt x="31325" y="68451"/>
                  <a:pt x="31149" y="68750"/>
                </a:cubicBezTo>
                <a:cubicBezTo>
                  <a:pt x="31219" y="68416"/>
                  <a:pt x="31289" y="68090"/>
                  <a:pt x="31369" y="67755"/>
                </a:cubicBezTo>
                <a:cubicBezTo>
                  <a:pt x="31439" y="67350"/>
                  <a:pt x="31474" y="66910"/>
                  <a:pt x="31545" y="66470"/>
                </a:cubicBezTo>
                <a:cubicBezTo>
                  <a:pt x="31730" y="66179"/>
                  <a:pt x="31914" y="65889"/>
                  <a:pt x="32099" y="65625"/>
                </a:cubicBezTo>
                <a:close/>
                <a:moveTo>
                  <a:pt x="13461" y="64859"/>
                </a:moveTo>
                <a:cubicBezTo>
                  <a:pt x="13576" y="65994"/>
                  <a:pt x="13681" y="67165"/>
                  <a:pt x="13761" y="68310"/>
                </a:cubicBezTo>
                <a:cubicBezTo>
                  <a:pt x="13461" y="68486"/>
                  <a:pt x="13171" y="68671"/>
                  <a:pt x="12880" y="68821"/>
                </a:cubicBezTo>
                <a:cubicBezTo>
                  <a:pt x="12766" y="67650"/>
                  <a:pt x="12695" y="66470"/>
                  <a:pt x="12581" y="65334"/>
                </a:cubicBezTo>
                <a:cubicBezTo>
                  <a:pt x="12616" y="65299"/>
                  <a:pt x="12695" y="65264"/>
                  <a:pt x="12731" y="65229"/>
                </a:cubicBezTo>
                <a:cubicBezTo>
                  <a:pt x="12986" y="65114"/>
                  <a:pt x="13206" y="64964"/>
                  <a:pt x="13461" y="64859"/>
                </a:cubicBezTo>
                <a:close/>
                <a:moveTo>
                  <a:pt x="29863" y="65405"/>
                </a:moveTo>
                <a:cubicBezTo>
                  <a:pt x="29828" y="66250"/>
                  <a:pt x="29749" y="67095"/>
                  <a:pt x="29608" y="67940"/>
                </a:cubicBezTo>
                <a:cubicBezTo>
                  <a:pt x="29458" y="68231"/>
                  <a:pt x="29273" y="68530"/>
                  <a:pt x="29053" y="68821"/>
                </a:cubicBezTo>
                <a:cubicBezTo>
                  <a:pt x="29203" y="67975"/>
                  <a:pt x="29273" y="67130"/>
                  <a:pt x="29344" y="66285"/>
                </a:cubicBezTo>
                <a:cubicBezTo>
                  <a:pt x="29529" y="65994"/>
                  <a:pt x="29713" y="65704"/>
                  <a:pt x="29863" y="65405"/>
                </a:cubicBezTo>
                <a:close/>
                <a:moveTo>
                  <a:pt x="39327" y="66584"/>
                </a:moveTo>
                <a:lnTo>
                  <a:pt x="39327" y="66584"/>
                </a:lnTo>
                <a:cubicBezTo>
                  <a:pt x="39107" y="67130"/>
                  <a:pt x="38922" y="67720"/>
                  <a:pt x="38773" y="68380"/>
                </a:cubicBezTo>
                <a:cubicBezTo>
                  <a:pt x="38412" y="68486"/>
                  <a:pt x="38042" y="68636"/>
                  <a:pt x="37637" y="68856"/>
                </a:cubicBezTo>
                <a:cubicBezTo>
                  <a:pt x="37787" y="68231"/>
                  <a:pt x="37972" y="67650"/>
                  <a:pt x="38148" y="67095"/>
                </a:cubicBezTo>
                <a:cubicBezTo>
                  <a:pt x="38553" y="66875"/>
                  <a:pt x="38958" y="66690"/>
                  <a:pt x="39327" y="66584"/>
                </a:cubicBezTo>
                <a:close/>
                <a:moveTo>
                  <a:pt x="33305" y="66215"/>
                </a:moveTo>
                <a:lnTo>
                  <a:pt x="33305" y="66215"/>
                </a:lnTo>
                <a:cubicBezTo>
                  <a:pt x="33165" y="66945"/>
                  <a:pt x="32980" y="67650"/>
                  <a:pt x="32760" y="68345"/>
                </a:cubicBezTo>
                <a:cubicBezTo>
                  <a:pt x="32469" y="68671"/>
                  <a:pt x="32205" y="68970"/>
                  <a:pt x="31985" y="69225"/>
                </a:cubicBezTo>
                <a:cubicBezTo>
                  <a:pt x="32205" y="68486"/>
                  <a:pt x="32425" y="67755"/>
                  <a:pt x="32575" y="67025"/>
                </a:cubicBezTo>
                <a:cubicBezTo>
                  <a:pt x="32830" y="66725"/>
                  <a:pt x="33050" y="66470"/>
                  <a:pt x="33305" y="66215"/>
                </a:cubicBezTo>
                <a:close/>
                <a:moveTo>
                  <a:pt x="23040" y="65554"/>
                </a:moveTo>
                <a:cubicBezTo>
                  <a:pt x="23146" y="66584"/>
                  <a:pt x="23181" y="67570"/>
                  <a:pt x="23225" y="68600"/>
                </a:cubicBezTo>
                <a:cubicBezTo>
                  <a:pt x="22961" y="68856"/>
                  <a:pt x="22670" y="69076"/>
                  <a:pt x="22380" y="69331"/>
                </a:cubicBezTo>
                <a:cubicBezTo>
                  <a:pt x="22345" y="68310"/>
                  <a:pt x="22301" y="67245"/>
                  <a:pt x="22195" y="66179"/>
                </a:cubicBezTo>
                <a:cubicBezTo>
                  <a:pt x="22485" y="65959"/>
                  <a:pt x="22741" y="65739"/>
                  <a:pt x="23040" y="65554"/>
                </a:cubicBezTo>
                <a:close/>
                <a:moveTo>
                  <a:pt x="12511" y="65334"/>
                </a:moveTo>
                <a:cubicBezTo>
                  <a:pt x="12616" y="66505"/>
                  <a:pt x="12731" y="67685"/>
                  <a:pt x="12801" y="68856"/>
                </a:cubicBezTo>
                <a:cubicBezTo>
                  <a:pt x="12511" y="69041"/>
                  <a:pt x="12220" y="69225"/>
                  <a:pt x="11885" y="69366"/>
                </a:cubicBezTo>
                <a:cubicBezTo>
                  <a:pt x="11815" y="68160"/>
                  <a:pt x="11701" y="66989"/>
                  <a:pt x="11630" y="65774"/>
                </a:cubicBezTo>
                <a:cubicBezTo>
                  <a:pt x="11921" y="65669"/>
                  <a:pt x="12220" y="65484"/>
                  <a:pt x="12511" y="65334"/>
                </a:cubicBezTo>
                <a:close/>
                <a:moveTo>
                  <a:pt x="30664" y="65994"/>
                </a:moveTo>
                <a:lnTo>
                  <a:pt x="30664" y="65994"/>
                </a:lnTo>
                <a:cubicBezTo>
                  <a:pt x="30594" y="66840"/>
                  <a:pt x="30488" y="67650"/>
                  <a:pt x="30339" y="68451"/>
                </a:cubicBezTo>
                <a:cubicBezTo>
                  <a:pt x="30189" y="68750"/>
                  <a:pt x="30004" y="69041"/>
                  <a:pt x="29828" y="69366"/>
                </a:cubicBezTo>
                <a:cubicBezTo>
                  <a:pt x="30004" y="68565"/>
                  <a:pt x="30118" y="67755"/>
                  <a:pt x="30224" y="66910"/>
                </a:cubicBezTo>
                <a:cubicBezTo>
                  <a:pt x="30374" y="66620"/>
                  <a:pt x="30523" y="66285"/>
                  <a:pt x="30664" y="65994"/>
                </a:cubicBezTo>
                <a:close/>
                <a:moveTo>
                  <a:pt x="35621" y="66840"/>
                </a:moveTo>
                <a:lnTo>
                  <a:pt x="35621" y="66840"/>
                </a:lnTo>
                <a:cubicBezTo>
                  <a:pt x="35401" y="67209"/>
                  <a:pt x="35216" y="67570"/>
                  <a:pt x="35031" y="67940"/>
                </a:cubicBezTo>
                <a:cubicBezTo>
                  <a:pt x="34925" y="68125"/>
                  <a:pt x="34846" y="68310"/>
                  <a:pt x="34776" y="68530"/>
                </a:cubicBezTo>
                <a:cubicBezTo>
                  <a:pt x="34591" y="68706"/>
                  <a:pt x="34406" y="68891"/>
                  <a:pt x="34230" y="69076"/>
                </a:cubicBezTo>
                <a:cubicBezTo>
                  <a:pt x="34151" y="69190"/>
                  <a:pt x="34045" y="69296"/>
                  <a:pt x="33931" y="69366"/>
                </a:cubicBezTo>
                <a:cubicBezTo>
                  <a:pt x="33966" y="69331"/>
                  <a:pt x="34010" y="69296"/>
                  <a:pt x="34010" y="69225"/>
                </a:cubicBezTo>
                <a:cubicBezTo>
                  <a:pt x="34265" y="68671"/>
                  <a:pt x="34520" y="68160"/>
                  <a:pt x="34776" y="67650"/>
                </a:cubicBezTo>
                <a:cubicBezTo>
                  <a:pt x="34890" y="67535"/>
                  <a:pt x="34996" y="67385"/>
                  <a:pt x="35146" y="67280"/>
                </a:cubicBezTo>
                <a:cubicBezTo>
                  <a:pt x="35286" y="67130"/>
                  <a:pt x="35436" y="66989"/>
                  <a:pt x="35621" y="66840"/>
                </a:cubicBezTo>
                <a:close/>
                <a:moveTo>
                  <a:pt x="18453" y="65369"/>
                </a:moveTo>
                <a:cubicBezTo>
                  <a:pt x="18559" y="66505"/>
                  <a:pt x="18673" y="67650"/>
                  <a:pt x="18744" y="68750"/>
                </a:cubicBezTo>
                <a:cubicBezTo>
                  <a:pt x="18453" y="68970"/>
                  <a:pt x="18163" y="69190"/>
                  <a:pt x="17828" y="69410"/>
                </a:cubicBezTo>
                <a:cubicBezTo>
                  <a:pt x="17758" y="68266"/>
                  <a:pt x="17678" y="67095"/>
                  <a:pt x="17573" y="65959"/>
                </a:cubicBezTo>
                <a:cubicBezTo>
                  <a:pt x="17863" y="65774"/>
                  <a:pt x="18163" y="65554"/>
                  <a:pt x="18453" y="65369"/>
                </a:cubicBezTo>
                <a:close/>
                <a:moveTo>
                  <a:pt x="34670" y="66505"/>
                </a:moveTo>
                <a:lnTo>
                  <a:pt x="34670" y="66505"/>
                </a:lnTo>
                <a:cubicBezTo>
                  <a:pt x="34406" y="67165"/>
                  <a:pt x="34115" y="67826"/>
                  <a:pt x="33825" y="68530"/>
                </a:cubicBezTo>
                <a:cubicBezTo>
                  <a:pt x="33526" y="68821"/>
                  <a:pt x="33235" y="69111"/>
                  <a:pt x="32945" y="69446"/>
                </a:cubicBezTo>
                <a:cubicBezTo>
                  <a:pt x="33235" y="68785"/>
                  <a:pt x="33490" y="68090"/>
                  <a:pt x="33710" y="67429"/>
                </a:cubicBezTo>
                <a:cubicBezTo>
                  <a:pt x="34045" y="67130"/>
                  <a:pt x="34336" y="66804"/>
                  <a:pt x="34670" y="66505"/>
                </a:cubicBezTo>
                <a:close/>
                <a:moveTo>
                  <a:pt x="36686" y="66840"/>
                </a:moveTo>
                <a:lnTo>
                  <a:pt x="36686" y="66840"/>
                </a:lnTo>
                <a:cubicBezTo>
                  <a:pt x="36431" y="67385"/>
                  <a:pt x="36167" y="67975"/>
                  <a:pt x="35991" y="68600"/>
                </a:cubicBezTo>
                <a:cubicBezTo>
                  <a:pt x="35691" y="68856"/>
                  <a:pt x="35401" y="69111"/>
                  <a:pt x="35066" y="69446"/>
                </a:cubicBezTo>
                <a:cubicBezTo>
                  <a:pt x="35286" y="68785"/>
                  <a:pt x="35506" y="68160"/>
                  <a:pt x="35771" y="67606"/>
                </a:cubicBezTo>
                <a:cubicBezTo>
                  <a:pt x="36061" y="67350"/>
                  <a:pt x="36352" y="67095"/>
                  <a:pt x="36686" y="66840"/>
                </a:cubicBezTo>
                <a:close/>
                <a:moveTo>
                  <a:pt x="26887" y="65889"/>
                </a:moveTo>
                <a:cubicBezTo>
                  <a:pt x="26923" y="66840"/>
                  <a:pt x="26887" y="67790"/>
                  <a:pt x="26852" y="68750"/>
                </a:cubicBezTo>
                <a:cubicBezTo>
                  <a:pt x="26562" y="69005"/>
                  <a:pt x="26262" y="69261"/>
                  <a:pt x="25972" y="69481"/>
                </a:cubicBezTo>
                <a:cubicBezTo>
                  <a:pt x="26007" y="68530"/>
                  <a:pt x="26007" y="67570"/>
                  <a:pt x="26007" y="66584"/>
                </a:cubicBezTo>
                <a:cubicBezTo>
                  <a:pt x="26306" y="66364"/>
                  <a:pt x="26597" y="66144"/>
                  <a:pt x="26887" y="65889"/>
                </a:cubicBezTo>
                <a:close/>
                <a:moveTo>
                  <a:pt x="38077" y="67130"/>
                </a:moveTo>
                <a:lnTo>
                  <a:pt x="38077" y="67130"/>
                </a:lnTo>
                <a:cubicBezTo>
                  <a:pt x="37892" y="67685"/>
                  <a:pt x="37707" y="68266"/>
                  <a:pt x="37602" y="68891"/>
                </a:cubicBezTo>
                <a:cubicBezTo>
                  <a:pt x="37232" y="69111"/>
                  <a:pt x="36906" y="69331"/>
                  <a:pt x="36537" y="69630"/>
                </a:cubicBezTo>
                <a:cubicBezTo>
                  <a:pt x="36686" y="68970"/>
                  <a:pt x="36871" y="68380"/>
                  <a:pt x="37047" y="67790"/>
                </a:cubicBezTo>
                <a:cubicBezTo>
                  <a:pt x="37382" y="67535"/>
                  <a:pt x="37751" y="67315"/>
                  <a:pt x="38077" y="67130"/>
                </a:cubicBezTo>
                <a:close/>
                <a:moveTo>
                  <a:pt x="29273" y="66364"/>
                </a:moveTo>
                <a:lnTo>
                  <a:pt x="29273" y="66364"/>
                </a:lnTo>
                <a:cubicBezTo>
                  <a:pt x="29203" y="67209"/>
                  <a:pt x="29124" y="68046"/>
                  <a:pt x="28983" y="68926"/>
                </a:cubicBezTo>
                <a:cubicBezTo>
                  <a:pt x="28798" y="69190"/>
                  <a:pt x="28578" y="69481"/>
                  <a:pt x="28358" y="69736"/>
                </a:cubicBezTo>
                <a:cubicBezTo>
                  <a:pt x="28507" y="68856"/>
                  <a:pt x="28578" y="68011"/>
                  <a:pt x="28648" y="67130"/>
                </a:cubicBezTo>
                <a:cubicBezTo>
                  <a:pt x="28683" y="67060"/>
                  <a:pt x="28727" y="67025"/>
                  <a:pt x="28798" y="66989"/>
                </a:cubicBezTo>
                <a:cubicBezTo>
                  <a:pt x="28948" y="66769"/>
                  <a:pt x="29124" y="66584"/>
                  <a:pt x="29273" y="66364"/>
                </a:cubicBezTo>
                <a:close/>
                <a:moveTo>
                  <a:pt x="31474" y="66584"/>
                </a:moveTo>
                <a:cubicBezTo>
                  <a:pt x="31404" y="66989"/>
                  <a:pt x="31369" y="67350"/>
                  <a:pt x="31289" y="67755"/>
                </a:cubicBezTo>
                <a:cubicBezTo>
                  <a:pt x="31219" y="68125"/>
                  <a:pt x="31149" y="68530"/>
                  <a:pt x="31034" y="68891"/>
                </a:cubicBezTo>
                <a:cubicBezTo>
                  <a:pt x="30849" y="69190"/>
                  <a:pt x="30664" y="69481"/>
                  <a:pt x="30488" y="69736"/>
                </a:cubicBezTo>
                <a:cubicBezTo>
                  <a:pt x="30594" y="69296"/>
                  <a:pt x="30708" y="68821"/>
                  <a:pt x="30814" y="68345"/>
                </a:cubicBezTo>
                <a:cubicBezTo>
                  <a:pt x="30849" y="68046"/>
                  <a:pt x="30928" y="67755"/>
                  <a:pt x="30964" y="67465"/>
                </a:cubicBezTo>
                <a:cubicBezTo>
                  <a:pt x="31104" y="67165"/>
                  <a:pt x="31289" y="66875"/>
                  <a:pt x="31474" y="66584"/>
                </a:cubicBezTo>
                <a:close/>
                <a:moveTo>
                  <a:pt x="11560" y="65810"/>
                </a:moveTo>
                <a:cubicBezTo>
                  <a:pt x="11665" y="67025"/>
                  <a:pt x="11736" y="68195"/>
                  <a:pt x="11850" y="69410"/>
                </a:cubicBezTo>
                <a:cubicBezTo>
                  <a:pt x="11516" y="69586"/>
                  <a:pt x="11225" y="69736"/>
                  <a:pt x="10899" y="69886"/>
                </a:cubicBezTo>
                <a:cubicBezTo>
                  <a:pt x="10820" y="68671"/>
                  <a:pt x="10750" y="67429"/>
                  <a:pt x="10635" y="66215"/>
                </a:cubicBezTo>
                <a:cubicBezTo>
                  <a:pt x="10970" y="66109"/>
                  <a:pt x="11260" y="65959"/>
                  <a:pt x="11560" y="65810"/>
                </a:cubicBezTo>
                <a:close/>
                <a:moveTo>
                  <a:pt x="22160" y="66215"/>
                </a:moveTo>
                <a:cubicBezTo>
                  <a:pt x="22230" y="67280"/>
                  <a:pt x="22301" y="68310"/>
                  <a:pt x="22345" y="69366"/>
                </a:cubicBezTo>
                <a:cubicBezTo>
                  <a:pt x="22045" y="69586"/>
                  <a:pt x="21755" y="69851"/>
                  <a:pt x="21499" y="70071"/>
                </a:cubicBezTo>
                <a:cubicBezTo>
                  <a:pt x="21464" y="69041"/>
                  <a:pt x="21385" y="67975"/>
                  <a:pt x="21314" y="66875"/>
                </a:cubicBezTo>
                <a:cubicBezTo>
                  <a:pt x="21350" y="66840"/>
                  <a:pt x="21420" y="66804"/>
                  <a:pt x="21464" y="66725"/>
                </a:cubicBezTo>
                <a:cubicBezTo>
                  <a:pt x="21684" y="66584"/>
                  <a:pt x="21904" y="66399"/>
                  <a:pt x="22160" y="66215"/>
                </a:cubicBezTo>
                <a:close/>
                <a:moveTo>
                  <a:pt x="17538" y="65994"/>
                </a:moveTo>
                <a:cubicBezTo>
                  <a:pt x="17608" y="67130"/>
                  <a:pt x="17722" y="68310"/>
                  <a:pt x="17793" y="69481"/>
                </a:cubicBezTo>
                <a:cubicBezTo>
                  <a:pt x="17502" y="69666"/>
                  <a:pt x="17203" y="69886"/>
                  <a:pt x="16913" y="70106"/>
                </a:cubicBezTo>
                <a:cubicBezTo>
                  <a:pt x="16842" y="68926"/>
                  <a:pt x="16763" y="67755"/>
                  <a:pt x="16657" y="66584"/>
                </a:cubicBezTo>
                <a:cubicBezTo>
                  <a:pt x="16948" y="66364"/>
                  <a:pt x="17238" y="66179"/>
                  <a:pt x="17538" y="65994"/>
                </a:cubicBezTo>
                <a:close/>
                <a:moveTo>
                  <a:pt x="25937" y="66620"/>
                </a:moveTo>
                <a:lnTo>
                  <a:pt x="25937" y="66620"/>
                </a:lnTo>
                <a:cubicBezTo>
                  <a:pt x="25972" y="67570"/>
                  <a:pt x="25972" y="68565"/>
                  <a:pt x="25901" y="69516"/>
                </a:cubicBezTo>
                <a:cubicBezTo>
                  <a:pt x="25716" y="69701"/>
                  <a:pt x="25532" y="69851"/>
                  <a:pt x="25347" y="69991"/>
                </a:cubicBezTo>
                <a:cubicBezTo>
                  <a:pt x="25276" y="70071"/>
                  <a:pt x="25162" y="70141"/>
                  <a:pt x="25056" y="70212"/>
                </a:cubicBezTo>
                <a:cubicBezTo>
                  <a:pt x="25127" y="69225"/>
                  <a:pt x="25127" y="68231"/>
                  <a:pt x="25091" y="67245"/>
                </a:cubicBezTo>
                <a:cubicBezTo>
                  <a:pt x="25241" y="67095"/>
                  <a:pt x="25426" y="66989"/>
                  <a:pt x="25602" y="66875"/>
                </a:cubicBezTo>
                <a:cubicBezTo>
                  <a:pt x="25716" y="66769"/>
                  <a:pt x="25822" y="66690"/>
                  <a:pt x="25937" y="66620"/>
                </a:cubicBezTo>
                <a:close/>
                <a:moveTo>
                  <a:pt x="32504" y="67095"/>
                </a:moveTo>
                <a:lnTo>
                  <a:pt x="32504" y="67095"/>
                </a:lnTo>
                <a:cubicBezTo>
                  <a:pt x="32355" y="67870"/>
                  <a:pt x="32135" y="68600"/>
                  <a:pt x="31879" y="69331"/>
                </a:cubicBezTo>
                <a:cubicBezTo>
                  <a:pt x="31624" y="69666"/>
                  <a:pt x="31369" y="69956"/>
                  <a:pt x="31184" y="70212"/>
                </a:cubicBezTo>
                <a:cubicBezTo>
                  <a:pt x="31404" y="69481"/>
                  <a:pt x="31624" y="68706"/>
                  <a:pt x="31809" y="67940"/>
                </a:cubicBezTo>
                <a:cubicBezTo>
                  <a:pt x="32029" y="67650"/>
                  <a:pt x="32284" y="67350"/>
                  <a:pt x="32504" y="67095"/>
                </a:cubicBezTo>
                <a:close/>
                <a:moveTo>
                  <a:pt x="39952" y="68231"/>
                </a:moveTo>
                <a:cubicBezTo>
                  <a:pt x="40313" y="68231"/>
                  <a:pt x="40613" y="68310"/>
                  <a:pt x="40939" y="68451"/>
                </a:cubicBezTo>
                <a:cubicBezTo>
                  <a:pt x="40789" y="69005"/>
                  <a:pt x="40648" y="69630"/>
                  <a:pt x="40569" y="70247"/>
                </a:cubicBezTo>
                <a:cubicBezTo>
                  <a:pt x="40243" y="70141"/>
                  <a:pt x="39952" y="70106"/>
                  <a:pt x="39618" y="70106"/>
                </a:cubicBezTo>
                <a:cubicBezTo>
                  <a:pt x="39688" y="69446"/>
                  <a:pt x="39803" y="68821"/>
                  <a:pt x="39952" y="68231"/>
                </a:cubicBezTo>
                <a:close/>
                <a:moveTo>
                  <a:pt x="39908" y="68231"/>
                </a:moveTo>
                <a:cubicBezTo>
                  <a:pt x="39768" y="68821"/>
                  <a:pt x="39653" y="69446"/>
                  <a:pt x="39547" y="70141"/>
                </a:cubicBezTo>
                <a:cubicBezTo>
                  <a:pt x="39213" y="70141"/>
                  <a:pt x="38852" y="70212"/>
                  <a:pt x="38482" y="70326"/>
                </a:cubicBezTo>
                <a:cubicBezTo>
                  <a:pt x="38588" y="69630"/>
                  <a:pt x="38702" y="69005"/>
                  <a:pt x="38852" y="68416"/>
                </a:cubicBezTo>
                <a:cubicBezTo>
                  <a:pt x="39213" y="68310"/>
                  <a:pt x="39547" y="68231"/>
                  <a:pt x="39908" y="68231"/>
                </a:cubicBezTo>
                <a:close/>
                <a:moveTo>
                  <a:pt x="10600" y="66250"/>
                </a:moveTo>
                <a:cubicBezTo>
                  <a:pt x="10679" y="67465"/>
                  <a:pt x="10785" y="68706"/>
                  <a:pt x="10855" y="69921"/>
                </a:cubicBezTo>
                <a:cubicBezTo>
                  <a:pt x="10565" y="70071"/>
                  <a:pt x="10239" y="70212"/>
                  <a:pt x="9940" y="70361"/>
                </a:cubicBezTo>
                <a:cubicBezTo>
                  <a:pt x="9869" y="69111"/>
                  <a:pt x="9799" y="67870"/>
                  <a:pt x="9684" y="66620"/>
                </a:cubicBezTo>
                <a:cubicBezTo>
                  <a:pt x="9975" y="66505"/>
                  <a:pt x="10310" y="66399"/>
                  <a:pt x="10600" y="66250"/>
                </a:cubicBezTo>
                <a:close/>
                <a:moveTo>
                  <a:pt x="34626" y="67755"/>
                </a:moveTo>
                <a:cubicBezTo>
                  <a:pt x="34406" y="68231"/>
                  <a:pt x="34186" y="68706"/>
                  <a:pt x="33966" y="69190"/>
                </a:cubicBezTo>
                <a:cubicBezTo>
                  <a:pt x="33931" y="69296"/>
                  <a:pt x="33860" y="69410"/>
                  <a:pt x="33825" y="69516"/>
                </a:cubicBezTo>
                <a:cubicBezTo>
                  <a:pt x="33570" y="69807"/>
                  <a:pt x="33305" y="70071"/>
                  <a:pt x="33050" y="70361"/>
                </a:cubicBezTo>
                <a:cubicBezTo>
                  <a:pt x="33200" y="70071"/>
                  <a:pt x="33305" y="69771"/>
                  <a:pt x="33420" y="69516"/>
                </a:cubicBezTo>
                <a:cubicBezTo>
                  <a:pt x="33490" y="69366"/>
                  <a:pt x="33570" y="69225"/>
                  <a:pt x="33640" y="69076"/>
                </a:cubicBezTo>
                <a:cubicBezTo>
                  <a:pt x="33710" y="68891"/>
                  <a:pt x="33790" y="68706"/>
                  <a:pt x="33860" y="68565"/>
                </a:cubicBezTo>
                <a:cubicBezTo>
                  <a:pt x="34115" y="68266"/>
                  <a:pt x="34371" y="68011"/>
                  <a:pt x="34626" y="67755"/>
                </a:cubicBezTo>
                <a:close/>
                <a:moveTo>
                  <a:pt x="30154" y="67060"/>
                </a:moveTo>
                <a:lnTo>
                  <a:pt x="30154" y="67060"/>
                </a:lnTo>
                <a:cubicBezTo>
                  <a:pt x="30048" y="67905"/>
                  <a:pt x="29898" y="68706"/>
                  <a:pt x="29749" y="69516"/>
                </a:cubicBezTo>
                <a:cubicBezTo>
                  <a:pt x="29564" y="69851"/>
                  <a:pt x="29388" y="70141"/>
                  <a:pt x="29203" y="70432"/>
                </a:cubicBezTo>
                <a:cubicBezTo>
                  <a:pt x="29388" y="69630"/>
                  <a:pt x="29564" y="68785"/>
                  <a:pt x="29678" y="67940"/>
                </a:cubicBezTo>
                <a:cubicBezTo>
                  <a:pt x="29828" y="67650"/>
                  <a:pt x="30004" y="67350"/>
                  <a:pt x="30154" y="67060"/>
                </a:cubicBezTo>
                <a:close/>
                <a:moveTo>
                  <a:pt x="35656" y="67720"/>
                </a:moveTo>
                <a:lnTo>
                  <a:pt x="35656" y="67720"/>
                </a:lnTo>
                <a:cubicBezTo>
                  <a:pt x="35436" y="68266"/>
                  <a:pt x="35181" y="68856"/>
                  <a:pt x="34996" y="69516"/>
                </a:cubicBezTo>
                <a:cubicBezTo>
                  <a:pt x="34705" y="69807"/>
                  <a:pt x="34406" y="70106"/>
                  <a:pt x="34115" y="70432"/>
                </a:cubicBezTo>
                <a:cubicBezTo>
                  <a:pt x="34336" y="69771"/>
                  <a:pt x="34556" y="69146"/>
                  <a:pt x="34811" y="68565"/>
                </a:cubicBezTo>
                <a:cubicBezTo>
                  <a:pt x="35066" y="68266"/>
                  <a:pt x="35366" y="67975"/>
                  <a:pt x="35656" y="67720"/>
                </a:cubicBezTo>
                <a:close/>
                <a:moveTo>
                  <a:pt x="33640" y="67535"/>
                </a:moveTo>
                <a:cubicBezTo>
                  <a:pt x="33385" y="68195"/>
                  <a:pt x="33129" y="68891"/>
                  <a:pt x="32830" y="69551"/>
                </a:cubicBezTo>
                <a:cubicBezTo>
                  <a:pt x="32575" y="69851"/>
                  <a:pt x="32284" y="70141"/>
                  <a:pt x="32029" y="70467"/>
                </a:cubicBezTo>
                <a:cubicBezTo>
                  <a:pt x="32319" y="69771"/>
                  <a:pt x="32575" y="69111"/>
                  <a:pt x="32795" y="68416"/>
                </a:cubicBezTo>
                <a:cubicBezTo>
                  <a:pt x="33050" y="68125"/>
                  <a:pt x="33349" y="67826"/>
                  <a:pt x="33640" y="67535"/>
                </a:cubicBezTo>
                <a:close/>
                <a:moveTo>
                  <a:pt x="36977" y="67870"/>
                </a:moveTo>
                <a:lnTo>
                  <a:pt x="36977" y="67870"/>
                </a:lnTo>
                <a:cubicBezTo>
                  <a:pt x="36757" y="68416"/>
                  <a:pt x="36607" y="69041"/>
                  <a:pt x="36501" y="69666"/>
                </a:cubicBezTo>
                <a:cubicBezTo>
                  <a:pt x="36167" y="69921"/>
                  <a:pt x="35876" y="70176"/>
                  <a:pt x="35550" y="70467"/>
                </a:cubicBezTo>
                <a:cubicBezTo>
                  <a:pt x="35691" y="69807"/>
                  <a:pt x="35841" y="69190"/>
                  <a:pt x="36026" y="68636"/>
                </a:cubicBezTo>
                <a:cubicBezTo>
                  <a:pt x="36352" y="68345"/>
                  <a:pt x="36651" y="68090"/>
                  <a:pt x="36977" y="67870"/>
                </a:cubicBezTo>
                <a:close/>
                <a:moveTo>
                  <a:pt x="28578" y="67209"/>
                </a:moveTo>
                <a:lnTo>
                  <a:pt x="28578" y="67209"/>
                </a:lnTo>
                <a:cubicBezTo>
                  <a:pt x="28543" y="68046"/>
                  <a:pt x="28428" y="68926"/>
                  <a:pt x="28287" y="69807"/>
                </a:cubicBezTo>
                <a:cubicBezTo>
                  <a:pt x="28023" y="70106"/>
                  <a:pt x="27733" y="70396"/>
                  <a:pt x="27477" y="70687"/>
                </a:cubicBezTo>
                <a:cubicBezTo>
                  <a:pt x="27627" y="69771"/>
                  <a:pt x="27697" y="68891"/>
                  <a:pt x="27768" y="68011"/>
                </a:cubicBezTo>
                <a:cubicBezTo>
                  <a:pt x="28067" y="67755"/>
                  <a:pt x="28322" y="67465"/>
                  <a:pt x="28578" y="67209"/>
                </a:cubicBezTo>
                <a:close/>
                <a:moveTo>
                  <a:pt x="30884" y="67606"/>
                </a:moveTo>
                <a:lnTo>
                  <a:pt x="30884" y="67606"/>
                </a:lnTo>
                <a:cubicBezTo>
                  <a:pt x="30849" y="67870"/>
                  <a:pt x="30814" y="68090"/>
                  <a:pt x="30744" y="68345"/>
                </a:cubicBezTo>
                <a:cubicBezTo>
                  <a:pt x="30664" y="68856"/>
                  <a:pt x="30523" y="69410"/>
                  <a:pt x="30374" y="69921"/>
                </a:cubicBezTo>
                <a:cubicBezTo>
                  <a:pt x="30189" y="70176"/>
                  <a:pt x="30048" y="70467"/>
                  <a:pt x="29863" y="70731"/>
                </a:cubicBezTo>
                <a:cubicBezTo>
                  <a:pt x="29934" y="70432"/>
                  <a:pt x="30048" y="70141"/>
                  <a:pt x="30118" y="69807"/>
                </a:cubicBezTo>
                <a:cubicBezTo>
                  <a:pt x="30224" y="69366"/>
                  <a:pt x="30303" y="68926"/>
                  <a:pt x="30409" y="68451"/>
                </a:cubicBezTo>
                <a:cubicBezTo>
                  <a:pt x="30409" y="68416"/>
                  <a:pt x="30444" y="68416"/>
                  <a:pt x="30444" y="68380"/>
                </a:cubicBezTo>
                <a:cubicBezTo>
                  <a:pt x="30594" y="68125"/>
                  <a:pt x="30744" y="67870"/>
                  <a:pt x="30884" y="67606"/>
                </a:cubicBezTo>
                <a:close/>
                <a:moveTo>
                  <a:pt x="16622" y="66620"/>
                </a:moveTo>
                <a:cubicBezTo>
                  <a:pt x="16692" y="67790"/>
                  <a:pt x="16798" y="68970"/>
                  <a:pt x="16877" y="70141"/>
                </a:cubicBezTo>
                <a:cubicBezTo>
                  <a:pt x="16578" y="70361"/>
                  <a:pt x="16287" y="70581"/>
                  <a:pt x="15997" y="70766"/>
                </a:cubicBezTo>
                <a:cubicBezTo>
                  <a:pt x="15918" y="69551"/>
                  <a:pt x="15812" y="68380"/>
                  <a:pt x="15742" y="67165"/>
                </a:cubicBezTo>
                <a:cubicBezTo>
                  <a:pt x="16032" y="66989"/>
                  <a:pt x="16323" y="66804"/>
                  <a:pt x="16622" y="66620"/>
                </a:cubicBezTo>
                <a:close/>
                <a:moveTo>
                  <a:pt x="9649" y="66655"/>
                </a:moveTo>
                <a:cubicBezTo>
                  <a:pt x="9720" y="67905"/>
                  <a:pt x="9799" y="69146"/>
                  <a:pt x="9869" y="70396"/>
                </a:cubicBezTo>
                <a:cubicBezTo>
                  <a:pt x="9579" y="70546"/>
                  <a:pt x="9244" y="70687"/>
                  <a:pt x="8954" y="70837"/>
                </a:cubicBezTo>
                <a:cubicBezTo>
                  <a:pt x="8875" y="69551"/>
                  <a:pt x="8804" y="68266"/>
                  <a:pt x="8698" y="66989"/>
                </a:cubicBezTo>
                <a:cubicBezTo>
                  <a:pt x="9024" y="66875"/>
                  <a:pt x="9315" y="66769"/>
                  <a:pt x="9649" y="66655"/>
                </a:cubicBezTo>
                <a:close/>
                <a:moveTo>
                  <a:pt x="21244" y="66910"/>
                </a:moveTo>
                <a:cubicBezTo>
                  <a:pt x="21350" y="67975"/>
                  <a:pt x="21420" y="69041"/>
                  <a:pt x="21464" y="70106"/>
                </a:cubicBezTo>
                <a:cubicBezTo>
                  <a:pt x="21385" y="70176"/>
                  <a:pt x="21314" y="70212"/>
                  <a:pt x="21244" y="70291"/>
                </a:cubicBezTo>
                <a:cubicBezTo>
                  <a:pt x="21024" y="70467"/>
                  <a:pt x="20804" y="70652"/>
                  <a:pt x="20584" y="70837"/>
                </a:cubicBezTo>
                <a:cubicBezTo>
                  <a:pt x="20540" y="69736"/>
                  <a:pt x="20469" y="68671"/>
                  <a:pt x="20399" y="67570"/>
                </a:cubicBezTo>
                <a:cubicBezTo>
                  <a:pt x="20689" y="67350"/>
                  <a:pt x="20980" y="67130"/>
                  <a:pt x="21244" y="66910"/>
                </a:cubicBezTo>
                <a:close/>
                <a:moveTo>
                  <a:pt x="38773" y="68416"/>
                </a:moveTo>
                <a:lnTo>
                  <a:pt x="38773" y="68416"/>
                </a:lnTo>
                <a:cubicBezTo>
                  <a:pt x="38632" y="69041"/>
                  <a:pt x="38517" y="69666"/>
                  <a:pt x="38412" y="70361"/>
                </a:cubicBezTo>
                <a:cubicBezTo>
                  <a:pt x="38077" y="70467"/>
                  <a:pt x="37707" y="70617"/>
                  <a:pt x="37311" y="70872"/>
                </a:cubicBezTo>
                <a:cubicBezTo>
                  <a:pt x="37417" y="70176"/>
                  <a:pt x="37531" y="69551"/>
                  <a:pt x="37637" y="68926"/>
                </a:cubicBezTo>
                <a:cubicBezTo>
                  <a:pt x="38042" y="68706"/>
                  <a:pt x="38412" y="68565"/>
                  <a:pt x="38773" y="68416"/>
                </a:cubicBezTo>
                <a:close/>
                <a:moveTo>
                  <a:pt x="25021" y="67280"/>
                </a:moveTo>
                <a:cubicBezTo>
                  <a:pt x="25056" y="68266"/>
                  <a:pt x="25056" y="69261"/>
                  <a:pt x="25021" y="70247"/>
                </a:cubicBezTo>
                <a:cubicBezTo>
                  <a:pt x="24722" y="70511"/>
                  <a:pt x="24431" y="70731"/>
                  <a:pt x="24141" y="70986"/>
                </a:cubicBezTo>
                <a:cubicBezTo>
                  <a:pt x="24176" y="69991"/>
                  <a:pt x="24176" y="68970"/>
                  <a:pt x="24141" y="67940"/>
                </a:cubicBezTo>
                <a:cubicBezTo>
                  <a:pt x="24431" y="67720"/>
                  <a:pt x="24722" y="67500"/>
                  <a:pt x="25021" y="67280"/>
                </a:cubicBezTo>
                <a:close/>
                <a:moveTo>
                  <a:pt x="31730" y="68046"/>
                </a:moveTo>
                <a:lnTo>
                  <a:pt x="31730" y="68046"/>
                </a:lnTo>
                <a:cubicBezTo>
                  <a:pt x="31545" y="68856"/>
                  <a:pt x="31325" y="69586"/>
                  <a:pt x="31069" y="70361"/>
                </a:cubicBezTo>
                <a:cubicBezTo>
                  <a:pt x="30814" y="70652"/>
                  <a:pt x="30629" y="70951"/>
                  <a:pt x="30444" y="71171"/>
                </a:cubicBezTo>
                <a:cubicBezTo>
                  <a:pt x="30444" y="71171"/>
                  <a:pt x="30433" y="71182"/>
                  <a:pt x="30423" y="71199"/>
                </a:cubicBezTo>
                <a:lnTo>
                  <a:pt x="30423" y="71199"/>
                </a:lnTo>
                <a:cubicBezTo>
                  <a:pt x="30674" y="70438"/>
                  <a:pt x="30932" y="69687"/>
                  <a:pt x="31104" y="68926"/>
                </a:cubicBezTo>
                <a:cubicBezTo>
                  <a:pt x="31149" y="68891"/>
                  <a:pt x="31184" y="68821"/>
                  <a:pt x="31184" y="68785"/>
                </a:cubicBezTo>
                <a:cubicBezTo>
                  <a:pt x="31369" y="68530"/>
                  <a:pt x="31545" y="68310"/>
                  <a:pt x="31730" y="68046"/>
                </a:cubicBezTo>
                <a:close/>
                <a:moveTo>
                  <a:pt x="8654" y="67025"/>
                </a:moveTo>
                <a:cubicBezTo>
                  <a:pt x="8734" y="68310"/>
                  <a:pt x="8804" y="69586"/>
                  <a:pt x="8875" y="70872"/>
                </a:cubicBezTo>
                <a:cubicBezTo>
                  <a:pt x="8549" y="71021"/>
                  <a:pt x="8214" y="71171"/>
                  <a:pt x="7853" y="71312"/>
                </a:cubicBezTo>
                <a:cubicBezTo>
                  <a:pt x="7818" y="69991"/>
                  <a:pt x="7739" y="68671"/>
                  <a:pt x="7668" y="67350"/>
                </a:cubicBezTo>
                <a:lnTo>
                  <a:pt x="8654" y="67025"/>
                </a:lnTo>
                <a:close/>
                <a:moveTo>
                  <a:pt x="15662" y="67209"/>
                </a:moveTo>
                <a:cubicBezTo>
                  <a:pt x="15777" y="68416"/>
                  <a:pt x="15847" y="69586"/>
                  <a:pt x="15918" y="70801"/>
                </a:cubicBezTo>
                <a:cubicBezTo>
                  <a:pt x="15627" y="71021"/>
                  <a:pt x="15337" y="71242"/>
                  <a:pt x="15037" y="71426"/>
                </a:cubicBezTo>
                <a:cubicBezTo>
                  <a:pt x="14967" y="70212"/>
                  <a:pt x="14896" y="68970"/>
                  <a:pt x="14782" y="67755"/>
                </a:cubicBezTo>
                <a:cubicBezTo>
                  <a:pt x="15081" y="67570"/>
                  <a:pt x="15372" y="67385"/>
                  <a:pt x="15662" y="67209"/>
                </a:cubicBezTo>
                <a:close/>
                <a:moveTo>
                  <a:pt x="32689" y="68530"/>
                </a:moveTo>
                <a:lnTo>
                  <a:pt x="32689" y="68530"/>
                </a:lnTo>
                <a:cubicBezTo>
                  <a:pt x="32469" y="69225"/>
                  <a:pt x="32205" y="69886"/>
                  <a:pt x="31914" y="70581"/>
                </a:cubicBezTo>
                <a:cubicBezTo>
                  <a:pt x="31694" y="70872"/>
                  <a:pt x="31439" y="71127"/>
                  <a:pt x="31219" y="71426"/>
                </a:cubicBezTo>
                <a:cubicBezTo>
                  <a:pt x="31474" y="70731"/>
                  <a:pt x="31694" y="70071"/>
                  <a:pt x="31914" y="69410"/>
                </a:cubicBezTo>
                <a:cubicBezTo>
                  <a:pt x="32170" y="69111"/>
                  <a:pt x="32425" y="68821"/>
                  <a:pt x="32689" y="68530"/>
                </a:cubicBezTo>
                <a:close/>
                <a:moveTo>
                  <a:pt x="35947" y="68706"/>
                </a:moveTo>
                <a:cubicBezTo>
                  <a:pt x="35771" y="69261"/>
                  <a:pt x="35621" y="69886"/>
                  <a:pt x="35471" y="70546"/>
                </a:cubicBezTo>
                <a:cubicBezTo>
                  <a:pt x="35181" y="70801"/>
                  <a:pt x="34890" y="71092"/>
                  <a:pt x="34591" y="71426"/>
                </a:cubicBezTo>
                <a:cubicBezTo>
                  <a:pt x="34705" y="70766"/>
                  <a:pt x="34890" y="70141"/>
                  <a:pt x="35031" y="69551"/>
                </a:cubicBezTo>
                <a:cubicBezTo>
                  <a:pt x="35366" y="69261"/>
                  <a:pt x="35656" y="68970"/>
                  <a:pt x="35947" y="68706"/>
                </a:cubicBezTo>
                <a:close/>
                <a:moveTo>
                  <a:pt x="29608" y="68090"/>
                </a:moveTo>
                <a:lnTo>
                  <a:pt x="29608" y="68090"/>
                </a:lnTo>
                <a:cubicBezTo>
                  <a:pt x="29458" y="68926"/>
                  <a:pt x="29308" y="69771"/>
                  <a:pt x="29088" y="70581"/>
                </a:cubicBezTo>
                <a:cubicBezTo>
                  <a:pt x="28904" y="70872"/>
                  <a:pt x="28727" y="71171"/>
                  <a:pt x="28507" y="71462"/>
                </a:cubicBezTo>
                <a:cubicBezTo>
                  <a:pt x="28727" y="70617"/>
                  <a:pt x="28904" y="69771"/>
                  <a:pt x="29053" y="68926"/>
                </a:cubicBezTo>
                <a:cubicBezTo>
                  <a:pt x="29238" y="68671"/>
                  <a:pt x="29423" y="68380"/>
                  <a:pt x="29608" y="68090"/>
                </a:cubicBezTo>
                <a:close/>
                <a:moveTo>
                  <a:pt x="34705" y="68671"/>
                </a:moveTo>
                <a:cubicBezTo>
                  <a:pt x="34450" y="69261"/>
                  <a:pt x="34230" y="69851"/>
                  <a:pt x="34045" y="70546"/>
                </a:cubicBezTo>
                <a:cubicBezTo>
                  <a:pt x="33931" y="70652"/>
                  <a:pt x="33825" y="70801"/>
                  <a:pt x="33675" y="70907"/>
                </a:cubicBezTo>
                <a:cubicBezTo>
                  <a:pt x="33526" y="71092"/>
                  <a:pt x="33349" y="71312"/>
                  <a:pt x="33200" y="71497"/>
                </a:cubicBezTo>
                <a:cubicBezTo>
                  <a:pt x="33385" y="70801"/>
                  <a:pt x="33640" y="70141"/>
                  <a:pt x="33895" y="69551"/>
                </a:cubicBezTo>
                <a:cubicBezTo>
                  <a:pt x="34010" y="69410"/>
                  <a:pt x="34151" y="69261"/>
                  <a:pt x="34265" y="69111"/>
                </a:cubicBezTo>
                <a:cubicBezTo>
                  <a:pt x="34406" y="68970"/>
                  <a:pt x="34556" y="68821"/>
                  <a:pt x="34705" y="68671"/>
                </a:cubicBezTo>
                <a:close/>
                <a:moveTo>
                  <a:pt x="27697" y="68046"/>
                </a:moveTo>
                <a:lnTo>
                  <a:pt x="27697" y="68046"/>
                </a:lnTo>
                <a:cubicBezTo>
                  <a:pt x="27662" y="68970"/>
                  <a:pt x="27548" y="69851"/>
                  <a:pt x="27407" y="70731"/>
                </a:cubicBezTo>
                <a:cubicBezTo>
                  <a:pt x="27143" y="71021"/>
                  <a:pt x="26852" y="71277"/>
                  <a:pt x="26597" y="71532"/>
                </a:cubicBezTo>
                <a:cubicBezTo>
                  <a:pt x="26747" y="70652"/>
                  <a:pt x="26817" y="69736"/>
                  <a:pt x="26887" y="68785"/>
                </a:cubicBezTo>
                <a:cubicBezTo>
                  <a:pt x="27143" y="68565"/>
                  <a:pt x="27442" y="68310"/>
                  <a:pt x="27697" y="68046"/>
                </a:cubicBezTo>
                <a:close/>
                <a:moveTo>
                  <a:pt x="33746" y="68671"/>
                </a:moveTo>
                <a:cubicBezTo>
                  <a:pt x="33675" y="68785"/>
                  <a:pt x="33640" y="68926"/>
                  <a:pt x="33570" y="69076"/>
                </a:cubicBezTo>
                <a:cubicBezTo>
                  <a:pt x="33490" y="69190"/>
                  <a:pt x="33455" y="69331"/>
                  <a:pt x="33385" y="69481"/>
                </a:cubicBezTo>
                <a:cubicBezTo>
                  <a:pt x="33235" y="69807"/>
                  <a:pt x="33085" y="70141"/>
                  <a:pt x="32945" y="70511"/>
                </a:cubicBezTo>
                <a:cubicBezTo>
                  <a:pt x="32645" y="70837"/>
                  <a:pt x="32355" y="71171"/>
                  <a:pt x="32064" y="71532"/>
                </a:cubicBezTo>
                <a:cubicBezTo>
                  <a:pt x="32135" y="71347"/>
                  <a:pt x="32205" y="71171"/>
                  <a:pt x="32284" y="70986"/>
                </a:cubicBezTo>
                <a:cubicBezTo>
                  <a:pt x="32390" y="70766"/>
                  <a:pt x="32469" y="70581"/>
                  <a:pt x="32540" y="70361"/>
                </a:cubicBezTo>
                <a:cubicBezTo>
                  <a:pt x="32645" y="70106"/>
                  <a:pt x="32795" y="69851"/>
                  <a:pt x="32909" y="69586"/>
                </a:cubicBezTo>
                <a:cubicBezTo>
                  <a:pt x="33165" y="69261"/>
                  <a:pt x="33455" y="68970"/>
                  <a:pt x="33746" y="68671"/>
                </a:cubicBezTo>
                <a:close/>
                <a:moveTo>
                  <a:pt x="20320" y="67606"/>
                </a:moveTo>
                <a:cubicBezTo>
                  <a:pt x="20434" y="68706"/>
                  <a:pt x="20469" y="69807"/>
                  <a:pt x="20540" y="70872"/>
                </a:cubicBezTo>
                <a:cubicBezTo>
                  <a:pt x="20249" y="71092"/>
                  <a:pt x="19959" y="71347"/>
                  <a:pt x="19703" y="71567"/>
                </a:cubicBezTo>
                <a:cubicBezTo>
                  <a:pt x="19659" y="70467"/>
                  <a:pt x="19589" y="69331"/>
                  <a:pt x="19518" y="68231"/>
                </a:cubicBezTo>
                <a:cubicBezTo>
                  <a:pt x="19774" y="68011"/>
                  <a:pt x="20064" y="67826"/>
                  <a:pt x="20320" y="67606"/>
                </a:cubicBezTo>
                <a:close/>
                <a:moveTo>
                  <a:pt x="37567" y="68970"/>
                </a:moveTo>
                <a:lnTo>
                  <a:pt x="37567" y="68970"/>
                </a:lnTo>
                <a:cubicBezTo>
                  <a:pt x="37452" y="69586"/>
                  <a:pt x="37346" y="70212"/>
                  <a:pt x="37267" y="70907"/>
                </a:cubicBezTo>
                <a:cubicBezTo>
                  <a:pt x="36942" y="71092"/>
                  <a:pt x="36572" y="71347"/>
                  <a:pt x="36246" y="71611"/>
                </a:cubicBezTo>
                <a:cubicBezTo>
                  <a:pt x="36316" y="70951"/>
                  <a:pt x="36431" y="70291"/>
                  <a:pt x="36537" y="69701"/>
                </a:cubicBezTo>
                <a:cubicBezTo>
                  <a:pt x="36906" y="69410"/>
                  <a:pt x="37232" y="69190"/>
                  <a:pt x="37567" y="68970"/>
                </a:cubicBezTo>
                <a:close/>
                <a:moveTo>
                  <a:pt x="7598" y="67350"/>
                </a:moveTo>
                <a:cubicBezTo>
                  <a:pt x="7668" y="68671"/>
                  <a:pt x="7739" y="69991"/>
                  <a:pt x="7818" y="71312"/>
                </a:cubicBezTo>
                <a:cubicBezTo>
                  <a:pt x="7483" y="71462"/>
                  <a:pt x="7114" y="71567"/>
                  <a:pt x="6788" y="71717"/>
                </a:cubicBezTo>
                <a:cubicBezTo>
                  <a:pt x="6753" y="70361"/>
                  <a:pt x="6674" y="69005"/>
                  <a:pt x="6603" y="67685"/>
                </a:cubicBezTo>
                <a:lnTo>
                  <a:pt x="7598" y="67350"/>
                </a:lnTo>
                <a:close/>
                <a:moveTo>
                  <a:pt x="24105" y="67975"/>
                </a:moveTo>
                <a:cubicBezTo>
                  <a:pt x="24141" y="69005"/>
                  <a:pt x="24141" y="69991"/>
                  <a:pt x="24105" y="71021"/>
                </a:cubicBezTo>
                <a:cubicBezTo>
                  <a:pt x="23991" y="71127"/>
                  <a:pt x="23885" y="71206"/>
                  <a:pt x="23736" y="71312"/>
                </a:cubicBezTo>
                <a:cubicBezTo>
                  <a:pt x="23586" y="71462"/>
                  <a:pt x="23445" y="71567"/>
                  <a:pt x="23295" y="71717"/>
                </a:cubicBezTo>
                <a:cubicBezTo>
                  <a:pt x="23331" y="70687"/>
                  <a:pt x="23331" y="69666"/>
                  <a:pt x="23295" y="68636"/>
                </a:cubicBezTo>
                <a:cubicBezTo>
                  <a:pt x="23480" y="68486"/>
                  <a:pt x="23621" y="68345"/>
                  <a:pt x="23806" y="68231"/>
                </a:cubicBezTo>
                <a:cubicBezTo>
                  <a:pt x="23885" y="68160"/>
                  <a:pt x="23991" y="68046"/>
                  <a:pt x="24105" y="67975"/>
                </a:cubicBezTo>
                <a:close/>
                <a:moveTo>
                  <a:pt x="30303" y="68636"/>
                </a:moveTo>
                <a:lnTo>
                  <a:pt x="30303" y="68636"/>
                </a:lnTo>
                <a:cubicBezTo>
                  <a:pt x="30224" y="69041"/>
                  <a:pt x="30154" y="69410"/>
                  <a:pt x="30048" y="69807"/>
                </a:cubicBezTo>
                <a:cubicBezTo>
                  <a:pt x="29969" y="70176"/>
                  <a:pt x="29863" y="70546"/>
                  <a:pt x="29749" y="70907"/>
                </a:cubicBezTo>
                <a:cubicBezTo>
                  <a:pt x="29713" y="70951"/>
                  <a:pt x="29678" y="71021"/>
                  <a:pt x="29643" y="71092"/>
                </a:cubicBezTo>
                <a:cubicBezTo>
                  <a:pt x="29493" y="71312"/>
                  <a:pt x="29308" y="71567"/>
                  <a:pt x="29168" y="71831"/>
                </a:cubicBezTo>
                <a:cubicBezTo>
                  <a:pt x="29308" y="71347"/>
                  <a:pt x="29458" y="70907"/>
                  <a:pt x="29564" y="70396"/>
                </a:cubicBezTo>
                <a:cubicBezTo>
                  <a:pt x="29643" y="70141"/>
                  <a:pt x="29713" y="69851"/>
                  <a:pt x="29784" y="69551"/>
                </a:cubicBezTo>
                <a:cubicBezTo>
                  <a:pt x="29969" y="69225"/>
                  <a:pt x="30154" y="68926"/>
                  <a:pt x="30303" y="68636"/>
                </a:cubicBezTo>
                <a:close/>
                <a:moveTo>
                  <a:pt x="6568" y="67685"/>
                </a:moveTo>
                <a:cubicBezTo>
                  <a:pt x="6638" y="69041"/>
                  <a:pt x="6674" y="70361"/>
                  <a:pt x="6753" y="71717"/>
                </a:cubicBezTo>
                <a:cubicBezTo>
                  <a:pt x="6418" y="71867"/>
                  <a:pt x="6057" y="71972"/>
                  <a:pt x="5723" y="72087"/>
                </a:cubicBezTo>
                <a:cubicBezTo>
                  <a:pt x="5687" y="70687"/>
                  <a:pt x="5617" y="69296"/>
                  <a:pt x="5573" y="67940"/>
                </a:cubicBezTo>
                <a:cubicBezTo>
                  <a:pt x="5908" y="67870"/>
                  <a:pt x="6233" y="67755"/>
                  <a:pt x="6568" y="67685"/>
                </a:cubicBezTo>
                <a:close/>
                <a:moveTo>
                  <a:pt x="14712" y="67790"/>
                </a:moveTo>
                <a:cubicBezTo>
                  <a:pt x="14817" y="69005"/>
                  <a:pt x="14896" y="70247"/>
                  <a:pt x="14967" y="71462"/>
                </a:cubicBezTo>
                <a:cubicBezTo>
                  <a:pt x="14676" y="71682"/>
                  <a:pt x="14377" y="71867"/>
                  <a:pt x="14086" y="72087"/>
                </a:cubicBezTo>
                <a:cubicBezTo>
                  <a:pt x="14016" y="70837"/>
                  <a:pt x="13937" y="69586"/>
                  <a:pt x="13831" y="68345"/>
                </a:cubicBezTo>
                <a:cubicBezTo>
                  <a:pt x="14122" y="68160"/>
                  <a:pt x="14421" y="67975"/>
                  <a:pt x="14712" y="67790"/>
                </a:cubicBezTo>
                <a:close/>
                <a:moveTo>
                  <a:pt x="19483" y="68266"/>
                </a:moveTo>
                <a:cubicBezTo>
                  <a:pt x="19554" y="69366"/>
                  <a:pt x="19589" y="70511"/>
                  <a:pt x="19624" y="71611"/>
                </a:cubicBezTo>
                <a:cubicBezTo>
                  <a:pt x="19404" y="71831"/>
                  <a:pt x="19184" y="72008"/>
                  <a:pt x="18929" y="72192"/>
                </a:cubicBezTo>
                <a:cubicBezTo>
                  <a:pt x="18929" y="71092"/>
                  <a:pt x="18858" y="69956"/>
                  <a:pt x="18779" y="68785"/>
                </a:cubicBezTo>
                <a:cubicBezTo>
                  <a:pt x="18999" y="68600"/>
                  <a:pt x="19219" y="68451"/>
                  <a:pt x="19483" y="68266"/>
                </a:cubicBezTo>
                <a:close/>
                <a:moveTo>
                  <a:pt x="30999" y="69076"/>
                </a:moveTo>
                <a:lnTo>
                  <a:pt x="30999" y="69076"/>
                </a:lnTo>
                <a:cubicBezTo>
                  <a:pt x="30814" y="69851"/>
                  <a:pt x="30559" y="70617"/>
                  <a:pt x="30303" y="71391"/>
                </a:cubicBezTo>
                <a:cubicBezTo>
                  <a:pt x="30083" y="71682"/>
                  <a:pt x="29898" y="71937"/>
                  <a:pt x="29678" y="72228"/>
                </a:cubicBezTo>
                <a:cubicBezTo>
                  <a:pt x="29969" y="71462"/>
                  <a:pt x="30224" y="70731"/>
                  <a:pt x="30444" y="69921"/>
                </a:cubicBezTo>
                <a:cubicBezTo>
                  <a:pt x="30629" y="69630"/>
                  <a:pt x="30814" y="69331"/>
                  <a:pt x="30999" y="69076"/>
                </a:cubicBezTo>
                <a:close/>
                <a:moveTo>
                  <a:pt x="5503" y="67940"/>
                </a:moveTo>
                <a:cubicBezTo>
                  <a:pt x="5573" y="69331"/>
                  <a:pt x="5617" y="70687"/>
                  <a:pt x="5687" y="72087"/>
                </a:cubicBezTo>
                <a:cubicBezTo>
                  <a:pt x="5353" y="72192"/>
                  <a:pt x="4992" y="72307"/>
                  <a:pt x="4657" y="72377"/>
                </a:cubicBezTo>
                <a:cubicBezTo>
                  <a:pt x="4622" y="70986"/>
                  <a:pt x="4587" y="69586"/>
                  <a:pt x="4517" y="68195"/>
                </a:cubicBezTo>
                <a:cubicBezTo>
                  <a:pt x="4842" y="68125"/>
                  <a:pt x="5177" y="68046"/>
                  <a:pt x="5503" y="67940"/>
                </a:cubicBezTo>
                <a:close/>
                <a:moveTo>
                  <a:pt x="39547" y="70176"/>
                </a:moveTo>
                <a:cubicBezTo>
                  <a:pt x="39512" y="70361"/>
                  <a:pt x="39468" y="70581"/>
                  <a:pt x="39468" y="70766"/>
                </a:cubicBezTo>
                <a:cubicBezTo>
                  <a:pt x="39398" y="71206"/>
                  <a:pt x="39398" y="71682"/>
                  <a:pt x="39398" y="72157"/>
                </a:cubicBezTo>
                <a:cubicBezTo>
                  <a:pt x="39028" y="72192"/>
                  <a:pt x="38702" y="72272"/>
                  <a:pt x="38333" y="72377"/>
                </a:cubicBezTo>
                <a:cubicBezTo>
                  <a:pt x="38333" y="71937"/>
                  <a:pt x="38333" y="71497"/>
                  <a:pt x="38412" y="71092"/>
                </a:cubicBezTo>
                <a:cubicBezTo>
                  <a:pt x="38412" y="70837"/>
                  <a:pt x="38447" y="70617"/>
                  <a:pt x="38482" y="70361"/>
                </a:cubicBezTo>
                <a:cubicBezTo>
                  <a:pt x="38852" y="70247"/>
                  <a:pt x="39178" y="70176"/>
                  <a:pt x="39547" y="70176"/>
                </a:cubicBezTo>
                <a:close/>
                <a:moveTo>
                  <a:pt x="26852" y="68856"/>
                </a:moveTo>
                <a:cubicBezTo>
                  <a:pt x="26782" y="69771"/>
                  <a:pt x="26667" y="70687"/>
                  <a:pt x="26526" y="71611"/>
                </a:cubicBezTo>
                <a:cubicBezTo>
                  <a:pt x="26262" y="71867"/>
                  <a:pt x="25972" y="72122"/>
                  <a:pt x="25716" y="72413"/>
                </a:cubicBezTo>
                <a:cubicBezTo>
                  <a:pt x="25822" y="71462"/>
                  <a:pt x="25937" y="70511"/>
                  <a:pt x="25972" y="69551"/>
                </a:cubicBezTo>
                <a:cubicBezTo>
                  <a:pt x="26262" y="69331"/>
                  <a:pt x="26562" y="69076"/>
                  <a:pt x="26852" y="68856"/>
                </a:cubicBezTo>
                <a:close/>
                <a:moveTo>
                  <a:pt x="28983" y="69041"/>
                </a:moveTo>
                <a:lnTo>
                  <a:pt x="28983" y="69041"/>
                </a:lnTo>
                <a:cubicBezTo>
                  <a:pt x="28833" y="69886"/>
                  <a:pt x="28648" y="70731"/>
                  <a:pt x="28428" y="71611"/>
                </a:cubicBezTo>
                <a:cubicBezTo>
                  <a:pt x="28208" y="71902"/>
                  <a:pt x="27988" y="72157"/>
                  <a:pt x="27768" y="72413"/>
                </a:cubicBezTo>
                <a:cubicBezTo>
                  <a:pt x="27988" y="71567"/>
                  <a:pt x="28208" y="70731"/>
                  <a:pt x="28322" y="69851"/>
                </a:cubicBezTo>
                <a:lnTo>
                  <a:pt x="28358" y="69807"/>
                </a:lnTo>
                <a:cubicBezTo>
                  <a:pt x="28578" y="69551"/>
                  <a:pt x="28798" y="69296"/>
                  <a:pt x="28983" y="69041"/>
                </a:cubicBezTo>
                <a:close/>
                <a:moveTo>
                  <a:pt x="31844" y="69516"/>
                </a:moveTo>
                <a:lnTo>
                  <a:pt x="31844" y="69516"/>
                </a:lnTo>
                <a:cubicBezTo>
                  <a:pt x="31624" y="70176"/>
                  <a:pt x="31369" y="70872"/>
                  <a:pt x="31104" y="71532"/>
                </a:cubicBezTo>
                <a:cubicBezTo>
                  <a:pt x="30849" y="71867"/>
                  <a:pt x="30629" y="72157"/>
                  <a:pt x="30374" y="72448"/>
                </a:cubicBezTo>
                <a:cubicBezTo>
                  <a:pt x="30629" y="71752"/>
                  <a:pt x="30884" y="71092"/>
                  <a:pt x="31104" y="70396"/>
                </a:cubicBezTo>
                <a:cubicBezTo>
                  <a:pt x="31325" y="70141"/>
                  <a:pt x="31545" y="69851"/>
                  <a:pt x="31844" y="69516"/>
                </a:cubicBezTo>
                <a:close/>
                <a:moveTo>
                  <a:pt x="36466" y="69736"/>
                </a:moveTo>
                <a:lnTo>
                  <a:pt x="36466" y="69736"/>
                </a:lnTo>
                <a:cubicBezTo>
                  <a:pt x="36352" y="70361"/>
                  <a:pt x="36246" y="70986"/>
                  <a:pt x="36167" y="71682"/>
                </a:cubicBezTo>
                <a:cubicBezTo>
                  <a:pt x="35841" y="71937"/>
                  <a:pt x="35550" y="72192"/>
                  <a:pt x="35251" y="72492"/>
                </a:cubicBezTo>
                <a:cubicBezTo>
                  <a:pt x="35330" y="71787"/>
                  <a:pt x="35401" y="71171"/>
                  <a:pt x="35550" y="70546"/>
                </a:cubicBezTo>
                <a:cubicBezTo>
                  <a:pt x="35841" y="70247"/>
                  <a:pt x="36167" y="69991"/>
                  <a:pt x="36466" y="69736"/>
                </a:cubicBezTo>
                <a:close/>
                <a:moveTo>
                  <a:pt x="23225" y="68671"/>
                </a:moveTo>
                <a:cubicBezTo>
                  <a:pt x="23260" y="69701"/>
                  <a:pt x="23260" y="70731"/>
                  <a:pt x="23225" y="71752"/>
                </a:cubicBezTo>
                <a:cubicBezTo>
                  <a:pt x="22961" y="72008"/>
                  <a:pt x="22670" y="72272"/>
                  <a:pt x="22415" y="72527"/>
                </a:cubicBezTo>
                <a:cubicBezTo>
                  <a:pt x="22415" y="71497"/>
                  <a:pt x="22415" y="70432"/>
                  <a:pt x="22380" y="69410"/>
                </a:cubicBezTo>
                <a:cubicBezTo>
                  <a:pt x="22670" y="69146"/>
                  <a:pt x="22961" y="68926"/>
                  <a:pt x="23225" y="68671"/>
                </a:cubicBezTo>
                <a:close/>
                <a:moveTo>
                  <a:pt x="34961" y="69630"/>
                </a:moveTo>
                <a:lnTo>
                  <a:pt x="34961" y="69630"/>
                </a:lnTo>
                <a:cubicBezTo>
                  <a:pt x="34776" y="70212"/>
                  <a:pt x="34626" y="70837"/>
                  <a:pt x="34520" y="71497"/>
                </a:cubicBezTo>
                <a:cubicBezTo>
                  <a:pt x="34230" y="71831"/>
                  <a:pt x="33931" y="72157"/>
                  <a:pt x="33605" y="72527"/>
                </a:cubicBezTo>
                <a:cubicBezTo>
                  <a:pt x="33746" y="71831"/>
                  <a:pt x="33895" y="71171"/>
                  <a:pt x="34080" y="70546"/>
                </a:cubicBezTo>
                <a:cubicBezTo>
                  <a:pt x="34371" y="70212"/>
                  <a:pt x="34670" y="69921"/>
                  <a:pt x="34961" y="69630"/>
                </a:cubicBezTo>
                <a:close/>
                <a:moveTo>
                  <a:pt x="32760" y="69701"/>
                </a:moveTo>
                <a:lnTo>
                  <a:pt x="32760" y="69701"/>
                </a:lnTo>
                <a:cubicBezTo>
                  <a:pt x="32689" y="69921"/>
                  <a:pt x="32575" y="70141"/>
                  <a:pt x="32504" y="70361"/>
                </a:cubicBezTo>
                <a:cubicBezTo>
                  <a:pt x="32425" y="70546"/>
                  <a:pt x="32319" y="70766"/>
                  <a:pt x="32249" y="70951"/>
                </a:cubicBezTo>
                <a:cubicBezTo>
                  <a:pt x="32135" y="71206"/>
                  <a:pt x="32064" y="71426"/>
                  <a:pt x="31950" y="71647"/>
                </a:cubicBezTo>
                <a:cubicBezTo>
                  <a:pt x="31694" y="71972"/>
                  <a:pt x="31439" y="72272"/>
                  <a:pt x="31184" y="72597"/>
                </a:cubicBezTo>
                <a:cubicBezTo>
                  <a:pt x="31219" y="72492"/>
                  <a:pt x="31289" y="72377"/>
                  <a:pt x="31325" y="72272"/>
                </a:cubicBezTo>
                <a:cubicBezTo>
                  <a:pt x="31474" y="71831"/>
                  <a:pt x="31659" y="71391"/>
                  <a:pt x="31809" y="70986"/>
                </a:cubicBezTo>
                <a:cubicBezTo>
                  <a:pt x="31879" y="70872"/>
                  <a:pt x="31914" y="70731"/>
                  <a:pt x="31950" y="70617"/>
                </a:cubicBezTo>
                <a:cubicBezTo>
                  <a:pt x="32249" y="70326"/>
                  <a:pt x="32504" y="70027"/>
                  <a:pt x="32760" y="69701"/>
                </a:cubicBezTo>
                <a:close/>
                <a:moveTo>
                  <a:pt x="33790" y="69666"/>
                </a:moveTo>
                <a:lnTo>
                  <a:pt x="33790" y="69666"/>
                </a:lnTo>
                <a:cubicBezTo>
                  <a:pt x="33526" y="70291"/>
                  <a:pt x="33305" y="70907"/>
                  <a:pt x="33085" y="71611"/>
                </a:cubicBezTo>
                <a:cubicBezTo>
                  <a:pt x="32830" y="71937"/>
                  <a:pt x="32575" y="72272"/>
                  <a:pt x="32284" y="72597"/>
                </a:cubicBezTo>
                <a:cubicBezTo>
                  <a:pt x="32504" y="71867"/>
                  <a:pt x="32760" y="71206"/>
                  <a:pt x="33015" y="70546"/>
                </a:cubicBezTo>
                <a:cubicBezTo>
                  <a:pt x="33270" y="70247"/>
                  <a:pt x="33526" y="69956"/>
                  <a:pt x="33790" y="69666"/>
                </a:cubicBezTo>
                <a:close/>
                <a:moveTo>
                  <a:pt x="4473" y="68195"/>
                </a:moveTo>
                <a:cubicBezTo>
                  <a:pt x="4517" y="69586"/>
                  <a:pt x="4552" y="70986"/>
                  <a:pt x="4622" y="72413"/>
                </a:cubicBezTo>
                <a:cubicBezTo>
                  <a:pt x="4252" y="72492"/>
                  <a:pt x="3927" y="72597"/>
                  <a:pt x="3592" y="72668"/>
                </a:cubicBezTo>
                <a:cubicBezTo>
                  <a:pt x="3557" y="71242"/>
                  <a:pt x="3522" y="69807"/>
                  <a:pt x="3486" y="68380"/>
                </a:cubicBezTo>
                <a:cubicBezTo>
                  <a:pt x="3812" y="68345"/>
                  <a:pt x="4147" y="68266"/>
                  <a:pt x="4473" y="68195"/>
                </a:cubicBezTo>
                <a:close/>
                <a:moveTo>
                  <a:pt x="13761" y="68380"/>
                </a:moveTo>
                <a:cubicBezTo>
                  <a:pt x="13866" y="69630"/>
                  <a:pt x="13937" y="70872"/>
                  <a:pt x="14016" y="72122"/>
                </a:cubicBezTo>
                <a:cubicBezTo>
                  <a:pt x="13717" y="72307"/>
                  <a:pt x="13426" y="72527"/>
                  <a:pt x="13100" y="72712"/>
                </a:cubicBezTo>
                <a:cubicBezTo>
                  <a:pt x="13056" y="71426"/>
                  <a:pt x="12951" y="70176"/>
                  <a:pt x="12880" y="68891"/>
                </a:cubicBezTo>
                <a:cubicBezTo>
                  <a:pt x="13171" y="68706"/>
                  <a:pt x="13461" y="68565"/>
                  <a:pt x="13761" y="68380"/>
                </a:cubicBezTo>
                <a:close/>
                <a:moveTo>
                  <a:pt x="3416" y="68380"/>
                </a:moveTo>
                <a:cubicBezTo>
                  <a:pt x="3451" y="69807"/>
                  <a:pt x="3486" y="71242"/>
                  <a:pt x="3522" y="72668"/>
                </a:cubicBezTo>
                <a:cubicBezTo>
                  <a:pt x="3196" y="72747"/>
                  <a:pt x="2861" y="72817"/>
                  <a:pt x="2536" y="72888"/>
                </a:cubicBezTo>
                <a:cubicBezTo>
                  <a:pt x="2492" y="71462"/>
                  <a:pt x="2456" y="69991"/>
                  <a:pt x="2421" y="68565"/>
                </a:cubicBezTo>
                <a:cubicBezTo>
                  <a:pt x="2756" y="68530"/>
                  <a:pt x="3081" y="68451"/>
                  <a:pt x="3416" y="68380"/>
                </a:cubicBezTo>
                <a:close/>
                <a:moveTo>
                  <a:pt x="38412" y="70396"/>
                </a:moveTo>
                <a:lnTo>
                  <a:pt x="38412" y="70396"/>
                </a:lnTo>
                <a:cubicBezTo>
                  <a:pt x="38368" y="70617"/>
                  <a:pt x="38368" y="70837"/>
                  <a:pt x="38333" y="71092"/>
                </a:cubicBezTo>
                <a:cubicBezTo>
                  <a:pt x="38297" y="71497"/>
                  <a:pt x="38297" y="71937"/>
                  <a:pt x="38297" y="72377"/>
                </a:cubicBezTo>
                <a:cubicBezTo>
                  <a:pt x="37928" y="72527"/>
                  <a:pt x="37567" y="72668"/>
                  <a:pt x="37197" y="72888"/>
                </a:cubicBezTo>
                <a:cubicBezTo>
                  <a:pt x="37197" y="72492"/>
                  <a:pt x="37197" y="72087"/>
                  <a:pt x="37232" y="71717"/>
                </a:cubicBezTo>
                <a:cubicBezTo>
                  <a:pt x="37267" y="71462"/>
                  <a:pt x="37267" y="71171"/>
                  <a:pt x="37311" y="70907"/>
                </a:cubicBezTo>
                <a:cubicBezTo>
                  <a:pt x="37707" y="70687"/>
                  <a:pt x="38077" y="70511"/>
                  <a:pt x="38412" y="70396"/>
                </a:cubicBezTo>
                <a:close/>
                <a:moveTo>
                  <a:pt x="29678" y="69701"/>
                </a:moveTo>
                <a:cubicBezTo>
                  <a:pt x="29643" y="69921"/>
                  <a:pt x="29608" y="70176"/>
                  <a:pt x="29529" y="70396"/>
                </a:cubicBezTo>
                <a:cubicBezTo>
                  <a:pt x="29388" y="70951"/>
                  <a:pt x="29238" y="71497"/>
                  <a:pt x="29053" y="72008"/>
                </a:cubicBezTo>
                <a:cubicBezTo>
                  <a:pt x="28833" y="72342"/>
                  <a:pt x="28648" y="72633"/>
                  <a:pt x="28463" y="72932"/>
                </a:cubicBezTo>
                <a:cubicBezTo>
                  <a:pt x="28578" y="72562"/>
                  <a:pt x="28727" y="72192"/>
                  <a:pt x="28833" y="71787"/>
                </a:cubicBezTo>
                <a:cubicBezTo>
                  <a:pt x="28948" y="71391"/>
                  <a:pt x="29053" y="71021"/>
                  <a:pt x="29124" y="70617"/>
                </a:cubicBezTo>
                <a:cubicBezTo>
                  <a:pt x="29344" y="70326"/>
                  <a:pt x="29529" y="69991"/>
                  <a:pt x="29678" y="69701"/>
                </a:cubicBezTo>
                <a:close/>
                <a:moveTo>
                  <a:pt x="18744" y="68821"/>
                </a:moveTo>
                <a:cubicBezTo>
                  <a:pt x="18823" y="69956"/>
                  <a:pt x="18858" y="71092"/>
                  <a:pt x="18893" y="72228"/>
                </a:cubicBezTo>
                <a:cubicBezTo>
                  <a:pt x="18603" y="72492"/>
                  <a:pt x="18304" y="72712"/>
                  <a:pt x="18013" y="72967"/>
                </a:cubicBezTo>
                <a:cubicBezTo>
                  <a:pt x="17978" y="71787"/>
                  <a:pt x="17899" y="70652"/>
                  <a:pt x="17828" y="69481"/>
                </a:cubicBezTo>
                <a:cubicBezTo>
                  <a:pt x="18163" y="69261"/>
                  <a:pt x="18453" y="69041"/>
                  <a:pt x="18744" y="68821"/>
                </a:cubicBezTo>
                <a:close/>
                <a:moveTo>
                  <a:pt x="2386" y="68565"/>
                </a:moveTo>
                <a:cubicBezTo>
                  <a:pt x="2421" y="69991"/>
                  <a:pt x="2421" y="71462"/>
                  <a:pt x="2456" y="72888"/>
                </a:cubicBezTo>
                <a:cubicBezTo>
                  <a:pt x="2131" y="72967"/>
                  <a:pt x="1796" y="73038"/>
                  <a:pt x="1435" y="73073"/>
                </a:cubicBezTo>
                <a:cubicBezTo>
                  <a:pt x="1435" y="71611"/>
                  <a:pt x="1391" y="70141"/>
                  <a:pt x="1391" y="68706"/>
                </a:cubicBezTo>
                <a:cubicBezTo>
                  <a:pt x="1726" y="68671"/>
                  <a:pt x="2051" y="68600"/>
                  <a:pt x="2386" y="68565"/>
                </a:cubicBezTo>
                <a:close/>
                <a:moveTo>
                  <a:pt x="30339" y="70106"/>
                </a:moveTo>
                <a:lnTo>
                  <a:pt x="30339" y="70106"/>
                </a:lnTo>
                <a:cubicBezTo>
                  <a:pt x="30118" y="70872"/>
                  <a:pt x="29863" y="71647"/>
                  <a:pt x="29564" y="72377"/>
                </a:cubicBezTo>
                <a:cubicBezTo>
                  <a:pt x="29388" y="72633"/>
                  <a:pt x="29238" y="72853"/>
                  <a:pt x="29053" y="73108"/>
                </a:cubicBezTo>
                <a:cubicBezTo>
                  <a:pt x="29308" y="72377"/>
                  <a:pt x="29564" y="71682"/>
                  <a:pt x="29828" y="70907"/>
                </a:cubicBezTo>
                <a:cubicBezTo>
                  <a:pt x="29969" y="70652"/>
                  <a:pt x="30154" y="70361"/>
                  <a:pt x="30339" y="70106"/>
                </a:cubicBezTo>
                <a:close/>
                <a:moveTo>
                  <a:pt x="1321" y="68706"/>
                </a:moveTo>
                <a:cubicBezTo>
                  <a:pt x="1356" y="70176"/>
                  <a:pt x="1356" y="71611"/>
                  <a:pt x="1391" y="73073"/>
                </a:cubicBezTo>
                <a:cubicBezTo>
                  <a:pt x="1030" y="73152"/>
                  <a:pt x="696" y="73187"/>
                  <a:pt x="370" y="73222"/>
                </a:cubicBezTo>
                <a:cubicBezTo>
                  <a:pt x="370" y="71752"/>
                  <a:pt x="335" y="70247"/>
                  <a:pt x="335" y="68785"/>
                </a:cubicBezTo>
                <a:cubicBezTo>
                  <a:pt x="660" y="68785"/>
                  <a:pt x="995" y="68750"/>
                  <a:pt x="1321" y="68706"/>
                </a:cubicBezTo>
                <a:close/>
                <a:moveTo>
                  <a:pt x="25901" y="69586"/>
                </a:moveTo>
                <a:lnTo>
                  <a:pt x="25901" y="69586"/>
                </a:lnTo>
                <a:cubicBezTo>
                  <a:pt x="25866" y="70546"/>
                  <a:pt x="25787" y="71497"/>
                  <a:pt x="25646" y="72448"/>
                </a:cubicBezTo>
                <a:cubicBezTo>
                  <a:pt x="25382" y="72712"/>
                  <a:pt x="25091" y="72967"/>
                  <a:pt x="24836" y="73222"/>
                </a:cubicBezTo>
                <a:cubicBezTo>
                  <a:pt x="24942" y="72272"/>
                  <a:pt x="25021" y="71277"/>
                  <a:pt x="25056" y="70291"/>
                </a:cubicBezTo>
                <a:cubicBezTo>
                  <a:pt x="25162" y="70212"/>
                  <a:pt x="25276" y="70106"/>
                  <a:pt x="25382" y="70027"/>
                </a:cubicBezTo>
                <a:cubicBezTo>
                  <a:pt x="25567" y="69886"/>
                  <a:pt x="25752" y="69736"/>
                  <a:pt x="25901" y="69586"/>
                </a:cubicBezTo>
                <a:close/>
                <a:moveTo>
                  <a:pt x="22345" y="69446"/>
                </a:moveTo>
                <a:cubicBezTo>
                  <a:pt x="22380" y="70467"/>
                  <a:pt x="22380" y="71497"/>
                  <a:pt x="22345" y="72562"/>
                </a:cubicBezTo>
                <a:cubicBezTo>
                  <a:pt x="22045" y="72817"/>
                  <a:pt x="21790" y="73038"/>
                  <a:pt x="21499" y="73293"/>
                </a:cubicBezTo>
                <a:cubicBezTo>
                  <a:pt x="21535" y="72272"/>
                  <a:pt x="21535" y="71206"/>
                  <a:pt x="21499" y="70141"/>
                </a:cubicBezTo>
                <a:cubicBezTo>
                  <a:pt x="21755" y="69921"/>
                  <a:pt x="22045" y="69666"/>
                  <a:pt x="22345" y="69446"/>
                </a:cubicBezTo>
                <a:close/>
                <a:moveTo>
                  <a:pt x="12801" y="68926"/>
                </a:moveTo>
                <a:cubicBezTo>
                  <a:pt x="12916" y="70212"/>
                  <a:pt x="12986" y="71462"/>
                  <a:pt x="13056" y="72747"/>
                </a:cubicBezTo>
                <a:cubicBezTo>
                  <a:pt x="12731" y="72932"/>
                  <a:pt x="12440" y="73108"/>
                  <a:pt x="12106" y="73328"/>
                </a:cubicBezTo>
                <a:cubicBezTo>
                  <a:pt x="12070" y="72008"/>
                  <a:pt x="12000" y="70731"/>
                  <a:pt x="11885" y="69446"/>
                </a:cubicBezTo>
                <a:cubicBezTo>
                  <a:pt x="12220" y="69261"/>
                  <a:pt x="12511" y="69111"/>
                  <a:pt x="12801" y="68926"/>
                </a:cubicBezTo>
                <a:close/>
                <a:moveTo>
                  <a:pt x="625" y="0"/>
                </a:moveTo>
                <a:lnTo>
                  <a:pt x="625" y="1506"/>
                </a:lnTo>
                <a:cubicBezTo>
                  <a:pt x="405" y="1435"/>
                  <a:pt x="220" y="1356"/>
                  <a:pt x="0" y="1286"/>
                </a:cubicBezTo>
                <a:lnTo>
                  <a:pt x="0" y="1356"/>
                </a:lnTo>
                <a:cubicBezTo>
                  <a:pt x="220" y="1400"/>
                  <a:pt x="405" y="1470"/>
                  <a:pt x="625" y="1576"/>
                </a:cubicBezTo>
                <a:cubicBezTo>
                  <a:pt x="625" y="3046"/>
                  <a:pt x="590" y="4552"/>
                  <a:pt x="590" y="6057"/>
                </a:cubicBezTo>
                <a:cubicBezTo>
                  <a:pt x="405" y="5978"/>
                  <a:pt x="185" y="5908"/>
                  <a:pt x="0" y="5837"/>
                </a:cubicBezTo>
                <a:lnTo>
                  <a:pt x="0" y="5908"/>
                </a:lnTo>
                <a:cubicBezTo>
                  <a:pt x="185" y="5978"/>
                  <a:pt x="405" y="6022"/>
                  <a:pt x="590" y="6093"/>
                </a:cubicBezTo>
                <a:lnTo>
                  <a:pt x="590" y="10565"/>
                </a:lnTo>
                <a:cubicBezTo>
                  <a:pt x="405" y="10530"/>
                  <a:pt x="185" y="10459"/>
                  <a:pt x="0" y="10380"/>
                </a:cubicBezTo>
                <a:lnTo>
                  <a:pt x="0" y="10459"/>
                </a:lnTo>
                <a:cubicBezTo>
                  <a:pt x="185" y="10494"/>
                  <a:pt x="405" y="10565"/>
                  <a:pt x="590" y="10644"/>
                </a:cubicBezTo>
                <a:lnTo>
                  <a:pt x="590" y="15117"/>
                </a:lnTo>
                <a:cubicBezTo>
                  <a:pt x="405" y="15046"/>
                  <a:pt x="185" y="14967"/>
                  <a:pt x="0" y="14932"/>
                </a:cubicBezTo>
                <a:lnTo>
                  <a:pt x="0" y="14967"/>
                </a:lnTo>
                <a:cubicBezTo>
                  <a:pt x="185" y="15046"/>
                  <a:pt x="405" y="15081"/>
                  <a:pt x="590" y="15152"/>
                </a:cubicBezTo>
                <a:cubicBezTo>
                  <a:pt x="625" y="16622"/>
                  <a:pt x="625" y="18128"/>
                  <a:pt x="625" y="19589"/>
                </a:cubicBezTo>
                <a:cubicBezTo>
                  <a:pt x="405" y="19519"/>
                  <a:pt x="220" y="19483"/>
                  <a:pt x="0" y="19404"/>
                </a:cubicBezTo>
                <a:lnTo>
                  <a:pt x="0" y="19483"/>
                </a:lnTo>
                <a:cubicBezTo>
                  <a:pt x="220" y="19519"/>
                  <a:pt x="405" y="19589"/>
                  <a:pt x="625" y="19624"/>
                </a:cubicBezTo>
                <a:cubicBezTo>
                  <a:pt x="625" y="21130"/>
                  <a:pt x="625" y="22600"/>
                  <a:pt x="660" y="24070"/>
                </a:cubicBezTo>
                <a:cubicBezTo>
                  <a:pt x="440" y="23991"/>
                  <a:pt x="220" y="23956"/>
                  <a:pt x="0" y="23920"/>
                </a:cubicBezTo>
                <a:lnTo>
                  <a:pt x="0" y="23956"/>
                </a:lnTo>
                <a:cubicBezTo>
                  <a:pt x="220" y="24026"/>
                  <a:pt x="440" y="24070"/>
                  <a:pt x="660" y="24141"/>
                </a:cubicBezTo>
                <a:cubicBezTo>
                  <a:pt x="660" y="25611"/>
                  <a:pt x="696" y="27072"/>
                  <a:pt x="696" y="28543"/>
                </a:cubicBezTo>
                <a:cubicBezTo>
                  <a:pt x="476" y="28507"/>
                  <a:pt x="220" y="28428"/>
                  <a:pt x="0" y="28393"/>
                </a:cubicBezTo>
                <a:lnTo>
                  <a:pt x="0" y="28472"/>
                </a:lnTo>
                <a:cubicBezTo>
                  <a:pt x="220" y="28507"/>
                  <a:pt x="476" y="28543"/>
                  <a:pt x="696" y="28613"/>
                </a:cubicBezTo>
                <a:cubicBezTo>
                  <a:pt x="696" y="30083"/>
                  <a:pt x="731" y="31553"/>
                  <a:pt x="731" y="33015"/>
                </a:cubicBezTo>
                <a:cubicBezTo>
                  <a:pt x="511" y="32980"/>
                  <a:pt x="255" y="32945"/>
                  <a:pt x="0" y="32909"/>
                </a:cubicBezTo>
                <a:lnTo>
                  <a:pt x="0" y="32945"/>
                </a:lnTo>
                <a:lnTo>
                  <a:pt x="0" y="32945"/>
                </a:lnTo>
                <a:cubicBezTo>
                  <a:pt x="255" y="32980"/>
                  <a:pt x="511" y="33015"/>
                  <a:pt x="731" y="33094"/>
                </a:cubicBezTo>
                <a:cubicBezTo>
                  <a:pt x="775" y="34556"/>
                  <a:pt x="775" y="36026"/>
                  <a:pt x="810" y="37496"/>
                </a:cubicBezTo>
                <a:cubicBezTo>
                  <a:pt x="555" y="37452"/>
                  <a:pt x="291" y="37417"/>
                  <a:pt x="35" y="37382"/>
                </a:cubicBezTo>
                <a:cubicBezTo>
                  <a:pt x="35" y="35911"/>
                  <a:pt x="0" y="34450"/>
                  <a:pt x="0" y="32945"/>
                </a:cubicBezTo>
                <a:lnTo>
                  <a:pt x="0" y="39213"/>
                </a:lnTo>
                <a:lnTo>
                  <a:pt x="0" y="41898"/>
                </a:lnTo>
                <a:lnTo>
                  <a:pt x="0" y="41933"/>
                </a:lnTo>
                <a:cubicBezTo>
                  <a:pt x="35" y="43395"/>
                  <a:pt x="35" y="44900"/>
                  <a:pt x="71" y="46371"/>
                </a:cubicBezTo>
                <a:lnTo>
                  <a:pt x="0" y="46371"/>
                </a:lnTo>
                <a:lnTo>
                  <a:pt x="0" y="46406"/>
                </a:lnTo>
                <a:lnTo>
                  <a:pt x="71" y="46406"/>
                </a:lnTo>
                <a:cubicBezTo>
                  <a:pt x="71" y="47876"/>
                  <a:pt x="71" y="49381"/>
                  <a:pt x="115" y="50808"/>
                </a:cubicBezTo>
                <a:lnTo>
                  <a:pt x="0" y="50808"/>
                </a:lnTo>
                <a:lnTo>
                  <a:pt x="0" y="50878"/>
                </a:lnTo>
                <a:lnTo>
                  <a:pt x="115" y="50878"/>
                </a:lnTo>
                <a:lnTo>
                  <a:pt x="115" y="53299"/>
                </a:lnTo>
                <a:cubicBezTo>
                  <a:pt x="150" y="53959"/>
                  <a:pt x="150" y="54664"/>
                  <a:pt x="150" y="55324"/>
                </a:cubicBezTo>
                <a:lnTo>
                  <a:pt x="0" y="55324"/>
                </a:lnTo>
                <a:lnTo>
                  <a:pt x="0" y="55359"/>
                </a:lnTo>
                <a:lnTo>
                  <a:pt x="150" y="55359"/>
                </a:lnTo>
                <a:cubicBezTo>
                  <a:pt x="150" y="56821"/>
                  <a:pt x="185" y="58326"/>
                  <a:pt x="185" y="59832"/>
                </a:cubicBezTo>
                <a:lnTo>
                  <a:pt x="0" y="59832"/>
                </a:lnTo>
                <a:lnTo>
                  <a:pt x="0" y="59867"/>
                </a:lnTo>
                <a:lnTo>
                  <a:pt x="185" y="59867"/>
                </a:lnTo>
                <a:cubicBezTo>
                  <a:pt x="220" y="61337"/>
                  <a:pt x="220" y="62807"/>
                  <a:pt x="220" y="64304"/>
                </a:cubicBezTo>
                <a:lnTo>
                  <a:pt x="0" y="64304"/>
                </a:lnTo>
                <a:lnTo>
                  <a:pt x="0" y="64383"/>
                </a:lnTo>
                <a:cubicBezTo>
                  <a:pt x="71" y="64383"/>
                  <a:pt x="150" y="64348"/>
                  <a:pt x="220" y="64348"/>
                </a:cubicBezTo>
                <a:cubicBezTo>
                  <a:pt x="255" y="65810"/>
                  <a:pt x="255" y="67280"/>
                  <a:pt x="255" y="68750"/>
                </a:cubicBezTo>
                <a:lnTo>
                  <a:pt x="0" y="68750"/>
                </a:lnTo>
                <a:lnTo>
                  <a:pt x="0" y="68821"/>
                </a:lnTo>
                <a:cubicBezTo>
                  <a:pt x="71" y="68821"/>
                  <a:pt x="185" y="68821"/>
                  <a:pt x="255" y="68785"/>
                </a:cubicBezTo>
                <a:cubicBezTo>
                  <a:pt x="291" y="70291"/>
                  <a:pt x="291" y="71752"/>
                  <a:pt x="291" y="73222"/>
                </a:cubicBezTo>
                <a:cubicBezTo>
                  <a:pt x="220" y="73222"/>
                  <a:pt x="115" y="73222"/>
                  <a:pt x="0" y="73258"/>
                </a:cubicBezTo>
                <a:lnTo>
                  <a:pt x="0" y="73293"/>
                </a:lnTo>
                <a:lnTo>
                  <a:pt x="291" y="73293"/>
                </a:lnTo>
                <a:lnTo>
                  <a:pt x="291" y="73372"/>
                </a:lnTo>
                <a:lnTo>
                  <a:pt x="370" y="73372"/>
                </a:lnTo>
                <a:lnTo>
                  <a:pt x="370" y="73258"/>
                </a:lnTo>
                <a:cubicBezTo>
                  <a:pt x="696" y="73222"/>
                  <a:pt x="1030" y="73187"/>
                  <a:pt x="1391" y="73152"/>
                </a:cubicBezTo>
                <a:lnTo>
                  <a:pt x="1391" y="73372"/>
                </a:lnTo>
                <a:lnTo>
                  <a:pt x="1435" y="73372"/>
                </a:lnTo>
                <a:lnTo>
                  <a:pt x="1435" y="73152"/>
                </a:lnTo>
                <a:cubicBezTo>
                  <a:pt x="1796" y="73073"/>
                  <a:pt x="2131" y="73038"/>
                  <a:pt x="2456" y="72967"/>
                </a:cubicBezTo>
                <a:lnTo>
                  <a:pt x="2456" y="73372"/>
                </a:lnTo>
                <a:lnTo>
                  <a:pt x="2536" y="73372"/>
                </a:lnTo>
                <a:lnTo>
                  <a:pt x="2536" y="72967"/>
                </a:lnTo>
                <a:cubicBezTo>
                  <a:pt x="2861" y="72888"/>
                  <a:pt x="3196" y="72817"/>
                  <a:pt x="3522" y="72747"/>
                </a:cubicBezTo>
                <a:cubicBezTo>
                  <a:pt x="3522" y="72932"/>
                  <a:pt x="3522" y="73152"/>
                  <a:pt x="3557" y="73372"/>
                </a:cubicBezTo>
                <a:lnTo>
                  <a:pt x="3592" y="73372"/>
                </a:lnTo>
                <a:lnTo>
                  <a:pt x="3592" y="72712"/>
                </a:lnTo>
                <a:cubicBezTo>
                  <a:pt x="3927" y="72633"/>
                  <a:pt x="4252" y="72562"/>
                  <a:pt x="4622" y="72448"/>
                </a:cubicBezTo>
                <a:lnTo>
                  <a:pt x="4622" y="73372"/>
                </a:lnTo>
                <a:lnTo>
                  <a:pt x="4693" y="73372"/>
                </a:lnTo>
                <a:cubicBezTo>
                  <a:pt x="4693" y="73073"/>
                  <a:pt x="4657" y="72747"/>
                  <a:pt x="4657" y="72448"/>
                </a:cubicBezTo>
                <a:cubicBezTo>
                  <a:pt x="4992" y="72342"/>
                  <a:pt x="5318" y="72272"/>
                  <a:pt x="5687" y="72157"/>
                </a:cubicBezTo>
                <a:cubicBezTo>
                  <a:pt x="5687" y="72562"/>
                  <a:pt x="5687" y="72967"/>
                  <a:pt x="5723" y="73372"/>
                </a:cubicBezTo>
                <a:lnTo>
                  <a:pt x="5758" y="73372"/>
                </a:lnTo>
                <a:cubicBezTo>
                  <a:pt x="5758" y="72967"/>
                  <a:pt x="5758" y="72527"/>
                  <a:pt x="5723" y="72122"/>
                </a:cubicBezTo>
                <a:cubicBezTo>
                  <a:pt x="6057" y="72008"/>
                  <a:pt x="6418" y="71902"/>
                  <a:pt x="6753" y="71787"/>
                </a:cubicBezTo>
                <a:cubicBezTo>
                  <a:pt x="6753" y="72307"/>
                  <a:pt x="6788" y="72817"/>
                  <a:pt x="6788" y="73372"/>
                </a:cubicBezTo>
                <a:lnTo>
                  <a:pt x="6858" y="73372"/>
                </a:lnTo>
                <a:cubicBezTo>
                  <a:pt x="6823" y="72817"/>
                  <a:pt x="6823" y="72307"/>
                  <a:pt x="6788" y="71752"/>
                </a:cubicBezTo>
                <a:cubicBezTo>
                  <a:pt x="7114" y="71647"/>
                  <a:pt x="7483" y="71497"/>
                  <a:pt x="7818" y="71391"/>
                </a:cubicBezTo>
                <a:cubicBezTo>
                  <a:pt x="7853" y="72052"/>
                  <a:pt x="7853" y="72712"/>
                  <a:pt x="7888" y="73372"/>
                </a:cubicBezTo>
                <a:lnTo>
                  <a:pt x="7959" y="73372"/>
                </a:lnTo>
                <a:cubicBezTo>
                  <a:pt x="7924" y="72712"/>
                  <a:pt x="7888" y="72008"/>
                  <a:pt x="7853" y="71347"/>
                </a:cubicBezTo>
                <a:cubicBezTo>
                  <a:pt x="8214" y="71206"/>
                  <a:pt x="8549" y="71057"/>
                  <a:pt x="8875" y="70907"/>
                </a:cubicBezTo>
                <a:cubicBezTo>
                  <a:pt x="8919" y="71717"/>
                  <a:pt x="8954" y="72562"/>
                  <a:pt x="8989" y="73372"/>
                </a:cubicBezTo>
                <a:lnTo>
                  <a:pt x="9059" y="73372"/>
                </a:lnTo>
                <a:cubicBezTo>
                  <a:pt x="9024" y="72527"/>
                  <a:pt x="8989" y="71717"/>
                  <a:pt x="8954" y="70907"/>
                </a:cubicBezTo>
                <a:cubicBezTo>
                  <a:pt x="9244" y="70766"/>
                  <a:pt x="9579" y="70617"/>
                  <a:pt x="9905" y="70467"/>
                </a:cubicBezTo>
                <a:cubicBezTo>
                  <a:pt x="9940" y="71426"/>
                  <a:pt x="9975" y="72377"/>
                  <a:pt x="10054" y="73372"/>
                </a:cubicBezTo>
                <a:lnTo>
                  <a:pt x="10089" y="73372"/>
                </a:lnTo>
                <a:cubicBezTo>
                  <a:pt x="10054" y="72377"/>
                  <a:pt x="10019" y="71426"/>
                  <a:pt x="9940" y="70432"/>
                </a:cubicBezTo>
                <a:cubicBezTo>
                  <a:pt x="10089" y="70361"/>
                  <a:pt x="10195" y="70291"/>
                  <a:pt x="10345" y="70247"/>
                </a:cubicBezTo>
                <a:cubicBezTo>
                  <a:pt x="10530" y="70141"/>
                  <a:pt x="10679" y="70071"/>
                  <a:pt x="10855" y="69991"/>
                </a:cubicBezTo>
                <a:cubicBezTo>
                  <a:pt x="10935" y="71092"/>
                  <a:pt x="11005" y="72228"/>
                  <a:pt x="11040" y="73372"/>
                </a:cubicBezTo>
                <a:lnTo>
                  <a:pt x="11120" y="73372"/>
                </a:lnTo>
                <a:cubicBezTo>
                  <a:pt x="11040" y="72228"/>
                  <a:pt x="11005" y="71092"/>
                  <a:pt x="10935" y="69956"/>
                </a:cubicBezTo>
                <a:cubicBezTo>
                  <a:pt x="11225" y="69807"/>
                  <a:pt x="11516" y="69630"/>
                  <a:pt x="11850" y="69481"/>
                </a:cubicBezTo>
                <a:cubicBezTo>
                  <a:pt x="11921" y="70766"/>
                  <a:pt x="12000" y="72052"/>
                  <a:pt x="12070" y="73328"/>
                </a:cubicBezTo>
                <a:cubicBezTo>
                  <a:pt x="12070" y="73372"/>
                  <a:pt x="12070" y="73372"/>
                  <a:pt x="12035" y="73372"/>
                </a:cubicBezTo>
                <a:lnTo>
                  <a:pt x="12141" y="73372"/>
                </a:lnTo>
                <a:cubicBezTo>
                  <a:pt x="12475" y="73187"/>
                  <a:pt x="12766" y="73002"/>
                  <a:pt x="13056" y="72817"/>
                </a:cubicBezTo>
                <a:cubicBezTo>
                  <a:pt x="13056" y="73002"/>
                  <a:pt x="13056" y="73187"/>
                  <a:pt x="13100" y="73372"/>
                </a:cubicBezTo>
                <a:lnTo>
                  <a:pt x="13136" y="73372"/>
                </a:lnTo>
                <a:cubicBezTo>
                  <a:pt x="13136" y="73187"/>
                  <a:pt x="13136" y="72967"/>
                  <a:pt x="13100" y="72782"/>
                </a:cubicBezTo>
                <a:cubicBezTo>
                  <a:pt x="13426" y="72562"/>
                  <a:pt x="13717" y="72377"/>
                  <a:pt x="14016" y="72192"/>
                </a:cubicBezTo>
                <a:cubicBezTo>
                  <a:pt x="14051" y="72562"/>
                  <a:pt x="14051" y="72967"/>
                  <a:pt x="14086" y="73372"/>
                </a:cubicBezTo>
                <a:lnTo>
                  <a:pt x="14122" y="73372"/>
                </a:lnTo>
                <a:cubicBezTo>
                  <a:pt x="14122" y="72967"/>
                  <a:pt x="14086" y="72562"/>
                  <a:pt x="14086" y="72157"/>
                </a:cubicBezTo>
                <a:cubicBezTo>
                  <a:pt x="14377" y="71937"/>
                  <a:pt x="14676" y="71752"/>
                  <a:pt x="14967" y="71532"/>
                </a:cubicBezTo>
                <a:cubicBezTo>
                  <a:pt x="15002" y="72157"/>
                  <a:pt x="15037" y="72747"/>
                  <a:pt x="15081" y="73372"/>
                </a:cubicBezTo>
                <a:lnTo>
                  <a:pt x="15117" y="73372"/>
                </a:lnTo>
                <a:cubicBezTo>
                  <a:pt x="15117" y="72747"/>
                  <a:pt x="15081" y="72122"/>
                  <a:pt x="15037" y="71497"/>
                </a:cubicBezTo>
                <a:cubicBezTo>
                  <a:pt x="15337" y="71312"/>
                  <a:pt x="15627" y="71092"/>
                  <a:pt x="15918" y="70872"/>
                </a:cubicBezTo>
                <a:cubicBezTo>
                  <a:pt x="15997" y="71717"/>
                  <a:pt x="16032" y="72527"/>
                  <a:pt x="16032" y="73372"/>
                </a:cubicBezTo>
                <a:lnTo>
                  <a:pt x="16103" y="73372"/>
                </a:lnTo>
                <a:cubicBezTo>
                  <a:pt x="16067" y="72527"/>
                  <a:pt x="16032" y="71682"/>
                  <a:pt x="15997" y="70837"/>
                </a:cubicBezTo>
                <a:cubicBezTo>
                  <a:pt x="16287" y="70617"/>
                  <a:pt x="16578" y="70432"/>
                  <a:pt x="16877" y="70212"/>
                </a:cubicBezTo>
                <a:cubicBezTo>
                  <a:pt x="16948" y="71242"/>
                  <a:pt x="16983" y="72307"/>
                  <a:pt x="17018" y="73372"/>
                </a:cubicBezTo>
                <a:lnTo>
                  <a:pt x="17062" y="73372"/>
                </a:lnTo>
                <a:cubicBezTo>
                  <a:pt x="17018" y="72307"/>
                  <a:pt x="16983" y="71242"/>
                  <a:pt x="16913" y="70176"/>
                </a:cubicBezTo>
                <a:cubicBezTo>
                  <a:pt x="17203" y="69956"/>
                  <a:pt x="17502" y="69736"/>
                  <a:pt x="17793" y="69516"/>
                </a:cubicBezTo>
                <a:cubicBezTo>
                  <a:pt x="17863" y="70687"/>
                  <a:pt x="17899" y="71867"/>
                  <a:pt x="17943" y="73002"/>
                </a:cubicBezTo>
                <a:cubicBezTo>
                  <a:pt x="17793" y="73152"/>
                  <a:pt x="17643" y="73258"/>
                  <a:pt x="17502" y="73372"/>
                </a:cubicBezTo>
                <a:lnTo>
                  <a:pt x="17608" y="73372"/>
                </a:lnTo>
                <a:cubicBezTo>
                  <a:pt x="17722" y="73258"/>
                  <a:pt x="17828" y="73187"/>
                  <a:pt x="17943" y="73073"/>
                </a:cubicBezTo>
                <a:lnTo>
                  <a:pt x="17943" y="73372"/>
                </a:lnTo>
                <a:lnTo>
                  <a:pt x="18013" y="73372"/>
                </a:lnTo>
                <a:lnTo>
                  <a:pt x="18013" y="73038"/>
                </a:lnTo>
                <a:cubicBezTo>
                  <a:pt x="18304" y="72782"/>
                  <a:pt x="18603" y="72562"/>
                  <a:pt x="18893" y="72307"/>
                </a:cubicBezTo>
                <a:cubicBezTo>
                  <a:pt x="18893" y="72668"/>
                  <a:pt x="18929" y="73002"/>
                  <a:pt x="18929" y="73372"/>
                </a:cubicBezTo>
                <a:lnTo>
                  <a:pt x="18964" y="73372"/>
                </a:lnTo>
                <a:cubicBezTo>
                  <a:pt x="18964" y="73002"/>
                  <a:pt x="18964" y="72633"/>
                  <a:pt x="18929" y="72272"/>
                </a:cubicBezTo>
                <a:cubicBezTo>
                  <a:pt x="19184" y="72087"/>
                  <a:pt x="19404" y="71902"/>
                  <a:pt x="19624" y="71682"/>
                </a:cubicBezTo>
                <a:cubicBezTo>
                  <a:pt x="19659" y="72272"/>
                  <a:pt x="19659" y="72817"/>
                  <a:pt x="19659" y="73372"/>
                </a:cubicBezTo>
                <a:lnTo>
                  <a:pt x="19739" y="73372"/>
                </a:lnTo>
                <a:cubicBezTo>
                  <a:pt x="19703" y="72782"/>
                  <a:pt x="19703" y="72228"/>
                  <a:pt x="19703" y="71647"/>
                </a:cubicBezTo>
                <a:cubicBezTo>
                  <a:pt x="19959" y="71426"/>
                  <a:pt x="20249" y="71171"/>
                  <a:pt x="20540" y="70951"/>
                </a:cubicBezTo>
                <a:cubicBezTo>
                  <a:pt x="20540" y="71752"/>
                  <a:pt x="20584" y="72562"/>
                  <a:pt x="20540" y="73372"/>
                </a:cubicBezTo>
                <a:lnTo>
                  <a:pt x="20619" y="73372"/>
                </a:lnTo>
                <a:cubicBezTo>
                  <a:pt x="20619" y="72562"/>
                  <a:pt x="20619" y="71717"/>
                  <a:pt x="20584" y="70907"/>
                </a:cubicBezTo>
                <a:cubicBezTo>
                  <a:pt x="20804" y="70731"/>
                  <a:pt x="21059" y="70511"/>
                  <a:pt x="21279" y="70326"/>
                </a:cubicBezTo>
                <a:cubicBezTo>
                  <a:pt x="21314" y="70291"/>
                  <a:pt x="21385" y="70212"/>
                  <a:pt x="21464" y="70176"/>
                </a:cubicBezTo>
                <a:cubicBezTo>
                  <a:pt x="21499" y="71242"/>
                  <a:pt x="21499" y="72307"/>
                  <a:pt x="21464" y="73328"/>
                </a:cubicBezTo>
                <a:cubicBezTo>
                  <a:pt x="21464" y="73372"/>
                  <a:pt x="21464" y="73372"/>
                  <a:pt x="21420" y="73372"/>
                </a:cubicBezTo>
                <a:lnTo>
                  <a:pt x="21535" y="73372"/>
                </a:lnTo>
                <a:cubicBezTo>
                  <a:pt x="21790" y="73108"/>
                  <a:pt x="22080" y="72888"/>
                  <a:pt x="22345" y="72633"/>
                </a:cubicBezTo>
                <a:lnTo>
                  <a:pt x="22345" y="72633"/>
                </a:lnTo>
                <a:cubicBezTo>
                  <a:pt x="22345" y="72888"/>
                  <a:pt x="22301" y="73108"/>
                  <a:pt x="22301" y="73372"/>
                </a:cubicBezTo>
                <a:lnTo>
                  <a:pt x="22380" y="73372"/>
                </a:lnTo>
                <a:lnTo>
                  <a:pt x="22380" y="72597"/>
                </a:lnTo>
                <a:cubicBezTo>
                  <a:pt x="22670" y="72342"/>
                  <a:pt x="22961" y="72087"/>
                  <a:pt x="23225" y="71831"/>
                </a:cubicBezTo>
                <a:lnTo>
                  <a:pt x="23225" y="71831"/>
                </a:lnTo>
                <a:cubicBezTo>
                  <a:pt x="23225" y="72342"/>
                  <a:pt x="23181" y="72853"/>
                  <a:pt x="23146" y="73372"/>
                </a:cubicBezTo>
                <a:lnTo>
                  <a:pt x="23225" y="73372"/>
                </a:lnTo>
                <a:cubicBezTo>
                  <a:pt x="23260" y="72853"/>
                  <a:pt x="23260" y="72307"/>
                  <a:pt x="23295" y="71787"/>
                </a:cubicBezTo>
                <a:cubicBezTo>
                  <a:pt x="23445" y="71647"/>
                  <a:pt x="23621" y="71497"/>
                  <a:pt x="23806" y="71347"/>
                </a:cubicBezTo>
                <a:cubicBezTo>
                  <a:pt x="23885" y="71277"/>
                  <a:pt x="23991" y="71171"/>
                  <a:pt x="24105" y="71092"/>
                </a:cubicBezTo>
                <a:lnTo>
                  <a:pt x="24105" y="71092"/>
                </a:lnTo>
                <a:cubicBezTo>
                  <a:pt x="24061" y="71867"/>
                  <a:pt x="24026" y="72597"/>
                  <a:pt x="23956" y="73372"/>
                </a:cubicBezTo>
                <a:lnTo>
                  <a:pt x="23991" y="73372"/>
                </a:lnTo>
                <a:cubicBezTo>
                  <a:pt x="24061" y="72597"/>
                  <a:pt x="24105" y="71831"/>
                  <a:pt x="24141" y="71057"/>
                </a:cubicBezTo>
                <a:cubicBezTo>
                  <a:pt x="24431" y="70801"/>
                  <a:pt x="24722" y="70581"/>
                  <a:pt x="25021" y="70326"/>
                </a:cubicBezTo>
                <a:lnTo>
                  <a:pt x="25021" y="70326"/>
                </a:lnTo>
                <a:cubicBezTo>
                  <a:pt x="24986" y="71312"/>
                  <a:pt x="24871" y="72307"/>
                  <a:pt x="24766" y="73293"/>
                </a:cubicBezTo>
                <a:cubicBezTo>
                  <a:pt x="24722" y="73293"/>
                  <a:pt x="24686" y="73328"/>
                  <a:pt x="24686" y="73372"/>
                </a:cubicBezTo>
                <a:lnTo>
                  <a:pt x="24801" y="73372"/>
                </a:lnTo>
                <a:cubicBezTo>
                  <a:pt x="24801" y="73328"/>
                  <a:pt x="24836" y="73328"/>
                  <a:pt x="24836" y="73293"/>
                </a:cubicBezTo>
                <a:cubicBezTo>
                  <a:pt x="25091" y="73038"/>
                  <a:pt x="25347" y="72817"/>
                  <a:pt x="25646" y="72562"/>
                </a:cubicBezTo>
                <a:lnTo>
                  <a:pt x="25646" y="72562"/>
                </a:lnTo>
                <a:cubicBezTo>
                  <a:pt x="25602" y="72817"/>
                  <a:pt x="25532" y="73073"/>
                  <a:pt x="25496" y="73372"/>
                </a:cubicBezTo>
                <a:lnTo>
                  <a:pt x="25567" y="73372"/>
                </a:lnTo>
                <a:cubicBezTo>
                  <a:pt x="25602" y="73073"/>
                  <a:pt x="25646" y="72782"/>
                  <a:pt x="25681" y="72492"/>
                </a:cubicBezTo>
                <a:cubicBezTo>
                  <a:pt x="25972" y="72228"/>
                  <a:pt x="26262" y="71972"/>
                  <a:pt x="26526" y="71682"/>
                </a:cubicBezTo>
                <a:lnTo>
                  <a:pt x="26526" y="71682"/>
                </a:lnTo>
                <a:cubicBezTo>
                  <a:pt x="26447" y="72228"/>
                  <a:pt x="26342" y="72817"/>
                  <a:pt x="26192" y="73372"/>
                </a:cubicBezTo>
                <a:lnTo>
                  <a:pt x="26262" y="73372"/>
                </a:lnTo>
                <a:cubicBezTo>
                  <a:pt x="26377" y="72782"/>
                  <a:pt x="26482" y="72228"/>
                  <a:pt x="26597" y="71647"/>
                </a:cubicBezTo>
                <a:cubicBezTo>
                  <a:pt x="26852" y="71391"/>
                  <a:pt x="27107" y="71092"/>
                  <a:pt x="27407" y="70837"/>
                </a:cubicBezTo>
                <a:lnTo>
                  <a:pt x="27407" y="70837"/>
                </a:lnTo>
                <a:cubicBezTo>
                  <a:pt x="27257" y="71682"/>
                  <a:pt x="27072" y="72527"/>
                  <a:pt x="26852" y="73372"/>
                </a:cubicBezTo>
                <a:lnTo>
                  <a:pt x="26887" y="73372"/>
                </a:lnTo>
                <a:cubicBezTo>
                  <a:pt x="27143" y="72492"/>
                  <a:pt x="27328" y="71647"/>
                  <a:pt x="27442" y="70766"/>
                </a:cubicBezTo>
                <a:cubicBezTo>
                  <a:pt x="27733" y="70467"/>
                  <a:pt x="27988" y="70212"/>
                  <a:pt x="28287" y="69921"/>
                </a:cubicBezTo>
                <a:lnTo>
                  <a:pt x="28287" y="69921"/>
                </a:lnTo>
                <a:cubicBezTo>
                  <a:pt x="28138" y="70766"/>
                  <a:pt x="27917" y="71647"/>
                  <a:pt x="27697" y="72527"/>
                </a:cubicBezTo>
                <a:lnTo>
                  <a:pt x="27627" y="72597"/>
                </a:lnTo>
                <a:cubicBezTo>
                  <a:pt x="27407" y="72853"/>
                  <a:pt x="27187" y="73108"/>
                  <a:pt x="26967" y="73372"/>
                </a:cubicBezTo>
                <a:lnTo>
                  <a:pt x="27037" y="73372"/>
                </a:lnTo>
                <a:cubicBezTo>
                  <a:pt x="27257" y="73152"/>
                  <a:pt x="27442" y="72888"/>
                  <a:pt x="27662" y="72668"/>
                </a:cubicBezTo>
                <a:lnTo>
                  <a:pt x="27662" y="72668"/>
                </a:lnTo>
                <a:cubicBezTo>
                  <a:pt x="27583" y="72932"/>
                  <a:pt x="27512" y="73152"/>
                  <a:pt x="27442" y="73372"/>
                </a:cubicBezTo>
                <a:lnTo>
                  <a:pt x="27512" y="73372"/>
                </a:lnTo>
                <a:cubicBezTo>
                  <a:pt x="27583" y="73152"/>
                  <a:pt x="27662" y="72932"/>
                  <a:pt x="27697" y="72712"/>
                </a:cubicBezTo>
                <a:cubicBezTo>
                  <a:pt x="27733" y="72668"/>
                  <a:pt x="27733" y="72597"/>
                  <a:pt x="27733" y="72562"/>
                </a:cubicBezTo>
                <a:cubicBezTo>
                  <a:pt x="27953" y="72307"/>
                  <a:pt x="28173" y="72052"/>
                  <a:pt x="28393" y="71752"/>
                </a:cubicBezTo>
                <a:lnTo>
                  <a:pt x="28393" y="71752"/>
                </a:lnTo>
                <a:cubicBezTo>
                  <a:pt x="28243" y="72307"/>
                  <a:pt x="28067" y="72817"/>
                  <a:pt x="27882" y="73372"/>
                </a:cubicBezTo>
                <a:lnTo>
                  <a:pt x="27953" y="73372"/>
                </a:lnTo>
                <a:cubicBezTo>
                  <a:pt x="28138" y="72782"/>
                  <a:pt x="28322" y="72228"/>
                  <a:pt x="28463" y="71647"/>
                </a:cubicBezTo>
                <a:lnTo>
                  <a:pt x="28463" y="71611"/>
                </a:lnTo>
                <a:cubicBezTo>
                  <a:pt x="28683" y="71347"/>
                  <a:pt x="28868" y="71057"/>
                  <a:pt x="29053" y="70766"/>
                </a:cubicBezTo>
                <a:lnTo>
                  <a:pt x="29053" y="70766"/>
                </a:lnTo>
                <a:cubicBezTo>
                  <a:pt x="28983" y="71092"/>
                  <a:pt x="28868" y="71426"/>
                  <a:pt x="28763" y="71787"/>
                </a:cubicBezTo>
                <a:cubicBezTo>
                  <a:pt x="28648" y="72228"/>
                  <a:pt x="28463" y="72668"/>
                  <a:pt x="28322" y="73108"/>
                </a:cubicBezTo>
                <a:cubicBezTo>
                  <a:pt x="28287" y="73222"/>
                  <a:pt x="28208" y="73293"/>
                  <a:pt x="28173" y="73372"/>
                </a:cubicBezTo>
                <a:lnTo>
                  <a:pt x="28287" y="73372"/>
                </a:lnTo>
                <a:cubicBezTo>
                  <a:pt x="28322" y="73293"/>
                  <a:pt x="28358" y="73222"/>
                  <a:pt x="28358" y="73152"/>
                </a:cubicBezTo>
                <a:cubicBezTo>
                  <a:pt x="28578" y="72853"/>
                  <a:pt x="28763" y="72562"/>
                  <a:pt x="28983" y="72272"/>
                </a:cubicBezTo>
                <a:lnTo>
                  <a:pt x="28983" y="72272"/>
                </a:lnTo>
                <a:cubicBezTo>
                  <a:pt x="28833" y="72633"/>
                  <a:pt x="28683" y="73002"/>
                  <a:pt x="28543" y="73372"/>
                </a:cubicBezTo>
                <a:lnTo>
                  <a:pt x="28613" y="73372"/>
                </a:lnTo>
                <a:cubicBezTo>
                  <a:pt x="28798" y="72932"/>
                  <a:pt x="28948" y="72492"/>
                  <a:pt x="29088" y="72052"/>
                </a:cubicBezTo>
                <a:cubicBezTo>
                  <a:pt x="29308" y="71752"/>
                  <a:pt x="29493" y="71426"/>
                  <a:pt x="29678" y="71092"/>
                </a:cubicBezTo>
                <a:lnTo>
                  <a:pt x="29678" y="71092"/>
                </a:lnTo>
                <a:cubicBezTo>
                  <a:pt x="29458" y="71867"/>
                  <a:pt x="29203" y="72562"/>
                  <a:pt x="28948" y="73258"/>
                </a:cubicBezTo>
                <a:cubicBezTo>
                  <a:pt x="28904" y="73293"/>
                  <a:pt x="28868" y="73328"/>
                  <a:pt x="28868" y="73372"/>
                </a:cubicBezTo>
                <a:lnTo>
                  <a:pt x="28948" y="73372"/>
                </a:lnTo>
                <a:cubicBezTo>
                  <a:pt x="28983" y="73328"/>
                  <a:pt x="28983" y="73328"/>
                  <a:pt x="28983" y="73293"/>
                </a:cubicBezTo>
                <a:cubicBezTo>
                  <a:pt x="29168" y="73073"/>
                  <a:pt x="29308" y="72817"/>
                  <a:pt x="29493" y="72597"/>
                </a:cubicBezTo>
                <a:lnTo>
                  <a:pt x="29493" y="72597"/>
                </a:lnTo>
                <a:cubicBezTo>
                  <a:pt x="29388" y="72853"/>
                  <a:pt x="29308" y="73108"/>
                  <a:pt x="29203" y="73372"/>
                </a:cubicBezTo>
                <a:lnTo>
                  <a:pt x="29273" y="73372"/>
                </a:lnTo>
                <a:cubicBezTo>
                  <a:pt x="29388" y="73038"/>
                  <a:pt x="29493" y="72747"/>
                  <a:pt x="29608" y="72413"/>
                </a:cubicBezTo>
                <a:cubicBezTo>
                  <a:pt x="29828" y="72122"/>
                  <a:pt x="30004" y="71867"/>
                  <a:pt x="30224" y="71567"/>
                </a:cubicBezTo>
                <a:lnTo>
                  <a:pt x="30224" y="71567"/>
                </a:lnTo>
                <a:cubicBezTo>
                  <a:pt x="30048" y="72087"/>
                  <a:pt x="29863" y="72562"/>
                  <a:pt x="29678" y="73038"/>
                </a:cubicBezTo>
                <a:cubicBezTo>
                  <a:pt x="29643" y="73152"/>
                  <a:pt x="29608" y="73258"/>
                  <a:pt x="29564" y="73372"/>
                </a:cubicBezTo>
                <a:lnTo>
                  <a:pt x="29643" y="73372"/>
                </a:lnTo>
                <a:cubicBezTo>
                  <a:pt x="29678" y="73258"/>
                  <a:pt x="29713" y="73152"/>
                  <a:pt x="29749" y="73038"/>
                </a:cubicBezTo>
                <a:cubicBezTo>
                  <a:pt x="29934" y="72527"/>
                  <a:pt x="30154" y="71972"/>
                  <a:pt x="30339" y="71426"/>
                </a:cubicBezTo>
                <a:cubicBezTo>
                  <a:pt x="30409" y="71347"/>
                  <a:pt x="30444" y="71277"/>
                  <a:pt x="30523" y="71206"/>
                </a:cubicBezTo>
                <a:cubicBezTo>
                  <a:pt x="30594" y="71057"/>
                  <a:pt x="30779" y="70837"/>
                  <a:pt x="30999" y="70546"/>
                </a:cubicBezTo>
                <a:lnTo>
                  <a:pt x="30999" y="70546"/>
                </a:lnTo>
                <a:cubicBezTo>
                  <a:pt x="30779" y="71206"/>
                  <a:pt x="30523" y="71902"/>
                  <a:pt x="30268" y="72597"/>
                </a:cubicBezTo>
                <a:cubicBezTo>
                  <a:pt x="30083" y="72853"/>
                  <a:pt x="29863" y="73108"/>
                  <a:pt x="29678" y="73372"/>
                </a:cubicBezTo>
                <a:lnTo>
                  <a:pt x="29749" y="73372"/>
                </a:lnTo>
                <a:cubicBezTo>
                  <a:pt x="29898" y="73187"/>
                  <a:pt x="30048" y="72967"/>
                  <a:pt x="30189" y="72782"/>
                </a:cubicBezTo>
                <a:lnTo>
                  <a:pt x="30189" y="72782"/>
                </a:lnTo>
                <a:cubicBezTo>
                  <a:pt x="30118" y="72967"/>
                  <a:pt x="30048" y="73187"/>
                  <a:pt x="29969" y="73372"/>
                </a:cubicBezTo>
                <a:lnTo>
                  <a:pt x="30048" y="73372"/>
                </a:lnTo>
                <a:cubicBezTo>
                  <a:pt x="30118" y="73152"/>
                  <a:pt x="30224" y="72888"/>
                  <a:pt x="30303" y="72668"/>
                </a:cubicBezTo>
                <a:lnTo>
                  <a:pt x="30303" y="72633"/>
                </a:lnTo>
                <a:cubicBezTo>
                  <a:pt x="30559" y="72307"/>
                  <a:pt x="30814" y="72008"/>
                  <a:pt x="31034" y="71717"/>
                </a:cubicBezTo>
                <a:lnTo>
                  <a:pt x="31034" y="71717"/>
                </a:lnTo>
                <a:cubicBezTo>
                  <a:pt x="31034" y="71752"/>
                  <a:pt x="31034" y="71787"/>
                  <a:pt x="30999" y="71831"/>
                </a:cubicBezTo>
                <a:cubicBezTo>
                  <a:pt x="30849" y="72228"/>
                  <a:pt x="30708" y="72633"/>
                  <a:pt x="30559" y="73073"/>
                </a:cubicBezTo>
                <a:cubicBezTo>
                  <a:pt x="30523" y="73152"/>
                  <a:pt x="30488" y="73258"/>
                  <a:pt x="30444" y="73372"/>
                </a:cubicBezTo>
                <a:lnTo>
                  <a:pt x="30523" y="73372"/>
                </a:lnTo>
                <a:cubicBezTo>
                  <a:pt x="30523" y="73258"/>
                  <a:pt x="30559" y="73187"/>
                  <a:pt x="30594" y="73073"/>
                </a:cubicBezTo>
                <a:cubicBezTo>
                  <a:pt x="30744" y="72668"/>
                  <a:pt x="30928" y="72228"/>
                  <a:pt x="31069" y="71831"/>
                </a:cubicBezTo>
                <a:cubicBezTo>
                  <a:pt x="31104" y="71752"/>
                  <a:pt x="31104" y="71647"/>
                  <a:pt x="31149" y="71567"/>
                </a:cubicBezTo>
                <a:cubicBezTo>
                  <a:pt x="31404" y="71312"/>
                  <a:pt x="31624" y="71021"/>
                  <a:pt x="31844" y="70766"/>
                </a:cubicBezTo>
                <a:lnTo>
                  <a:pt x="31844" y="70766"/>
                </a:lnTo>
                <a:cubicBezTo>
                  <a:pt x="31844" y="70837"/>
                  <a:pt x="31809" y="70872"/>
                  <a:pt x="31765" y="70951"/>
                </a:cubicBezTo>
                <a:cubicBezTo>
                  <a:pt x="31589" y="71391"/>
                  <a:pt x="31439" y="71787"/>
                  <a:pt x="31254" y="72228"/>
                </a:cubicBezTo>
                <a:cubicBezTo>
                  <a:pt x="31219" y="72413"/>
                  <a:pt x="31149" y="72562"/>
                  <a:pt x="31069" y="72747"/>
                </a:cubicBezTo>
                <a:cubicBezTo>
                  <a:pt x="30928" y="72967"/>
                  <a:pt x="30744" y="73152"/>
                  <a:pt x="30594" y="73372"/>
                </a:cubicBezTo>
                <a:lnTo>
                  <a:pt x="30664" y="73372"/>
                </a:lnTo>
                <a:cubicBezTo>
                  <a:pt x="30779" y="73222"/>
                  <a:pt x="30884" y="73073"/>
                  <a:pt x="31034" y="72932"/>
                </a:cubicBezTo>
                <a:lnTo>
                  <a:pt x="31034" y="72932"/>
                </a:lnTo>
                <a:cubicBezTo>
                  <a:pt x="30964" y="73073"/>
                  <a:pt x="30928" y="73222"/>
                  <a:pt x="30884" y="73372"/>
                </a:cubicBezTo>
                <a:lnTo>
                  <a:pt x="30928" y="73372"/>
                </a:lnTo>
                <a:cubicBezTo>
                  <a:pt x="30999" y="73152"/>
                  <a:pt x="31069" y="72967"/>
                  <a:pt x="31149" y="72782"/>
                </a:cubicBezTo>
                <a:cubicBezTo>
                  <a:pt x="31369" y="72448"/>
                  <a:pt x="31624" y="72122"/>
                  <a:pt x="31914" y="71831"/>
                </a:cubicBezTo>
                <a:lnTo>
                  <a:pt x="31914" y="71831"/>
                </a:lnTo>
                <a:cubicBezTo>
                  <a:pt x="31730" y="72307"/>
                  <a:pt x="31545" y="72817"/>
                  <a:pt x="31404" y="73372"/>
                </a:cubicBezTo>
                <a:lnTo>
                  <a:pt x="31439" y="73372"/>
                </a:lnTo>
                <a:cubicBezTo>
                  <a:pt x="31624" y="72782"/>
                  <a:pt x="31809" y="72228"/>
                  <a:pt x="32029" y="71682"/>
                </a:cubicBezTo>
                <a:cubicBezTo>
                  <a:pt x="32319" y="71347"/>
                  <a:pt x="32610" y="70986"/>
                  <a:pt x="32909" y="70652"/>
                </a:cubicBezTo>
                <a:lnTo>
                  <a:pt x="32909" y="70652"/>
                </a:lnTo>
                <a:cubicBezTo>
                  <a:pt x="32645" y="71312"/>
                  <a:pt x="32390" y="72008"/>
                  <a:pt x="32205" y="72712"/>
                </a:cubicBezTo>
                <a:cubicBezTo>
                  <a:pt x="32029" y="72932"/>
                  <a:pt x="31844" y="73152"/>
                  <a:pt x="31694" y="73372"/>
                </a:cubicBezTo>
                <a:lnTo>
                  <a:pt x="31765" y="73372"/>
                </a:lnTo>
                <a:cubicBezTo>
                  <a:pt x="31879" y="73187"/>
                  <a:pt x="32029" y="73002"/>
                  <a:pt x="32170" y="72853"/>
                </a:cubicBezTo>
                <a:lnTo>
                  <a:pt x="32170" y="72853"/>
                </a:lnTo>
                <a:cubicBezTo>
                  <a:pt x="32099" y="73002"/>
                  <a:pt x="32064" y="73187"/>
                  <a:pt x="32029" y="73372"/>
                </a:cubicBezTo>
                <a:lnTo>
                  <a:pt x="32099" y="73372"/>
                </a:lnTo>
                <a:cubicBezTo>
                  <a:pt x="32135" y="73152"/>
                  <a:pt x="32205" y="72932"/>
                  <a:pt x="32249" y="72747"/>
                </a:cubicBezTo>
                <a:cubicBezTo>
                  <a:pt x="32540" y="72377"/>
                  <a:pt x="32795" y="72052"/>
                  <a:pt x="33050" y="71752"/>
                </a:cubicBezTo>
                <a:lnTo>
                  <a:pt x="33050" y="71752"/>
                </a:lnTo>
                <a:cubicBezTo>
                  <a:pt x="32909" y="72272"/>
                  <a:pt x="32795" y="72782"/>
                  <a:pt x="32689" y="73372"/>
                </a:cubicBezTo>
                <a:lnTo>
                  <a:pt x="32724" y="73372"/>
                </a:lnTo>
                <a:cubicBezTo>
                  <a:pt x="32865" y="72747"/>
                  <a:pt x="32980" y="72192"/>
                  <a:pt x="33165" y="71647"/>
                </a:cubicBezTo>
                <a:cubicBezTo>
                  <a:pt x="33349" y="71426"/>
                  <a:pt x="33526" y="71171"/>
                  <a:pt x="33746" y="70951"/>
                </a:cubicBezTo>
                <a:cubicBezTo>
                  <a:pt x="33825" y="70872"/>
                  <a:pt x="33895" y="70766"/>
                  <a:pt x="34010" y="70652"/>
                </a:cubicBezTo>
                <a:lnTo>
                  <a:pt x="34010" y="70652"/>
                </a:lnTo>
                <a:cubicBezTo>
                  <a:pt x="33825" y="71277"/>
                  <a:pt x="33675" y="71902"/>
                  <a:pt x="33526" y="72597"/>
                </a:cubicBezTo>
                <a:cubicBezTo>
                  <a:pt x="33349" y="72817"/>
                  <a:pt x="33200" y="73038"/>
                  <a:pt x="33015" y="73258"/>
                </a:cubicBezTo>
                <a:cubicBezTo>
                  <a:pt x="32980" y="73293"/>
                  <a:pt x="32945" y="73328"/>
                  <a:pt x="32909" y="73372"/>
                </a:cubicBezTo>
                <a:lnTo>
                  <a:pt x="32980" y="73372"/>
                </a:lnTo>
                <a:cubicBezTo>
                  <a:pt x="33015" y="73328"/>
                  <a:pt x="33015" y="73328"/>
                  <a:pt x="33050" y="73293"/>
                </a:cubicBezTo>
                <a:cubicBezTo>
                  <a:pt x="33200" y="73073"/>
                  <a:pt x="33349" y="72888"/>
                  <a:pt x="33526" y="72712"/>
                </a:cubicBezTo>
                <a:lnTo>
                  <a:pt x="33526" y="72712"/>
                </a:lnTo>
                <a:cubicBezTo>
                  <a:pt x="33490" y="72932"/>
                  <a:pt x="33455" y="73152"/>
                  <a:pt x="33420" y="73372"/>
                </a:cubicBezTo>
                <a:lnTo>
                  <a:pt x="33455" y="73372"/>
                </a:lnTo>
                <a:cubicBezTo>
                  <a:pt x="33490" y="73108"/>
                  <a:pt x="33526" y="72853"/>
                  <a:pt x="33605" y="72633"/>
                </a:cubicBezTo>
                <a:cubicBezTo>
                  <a:pt x="33895" y="72272"/>
                  <a:pt x="34186" y="71937"/>
                  <a:pt x="34485" y="71611"/>
                </a:cubicBezTo>
                <a:lnTo>
                  <a:pt x="34485" y="71611"/>
                </a:lnTo>
                <a:cubicBezTo>
                  <a:pt x="34371" y="72157"/>
                  <a:pt x="34300" y="72747"/>
                  <a:pt x="34230" y="73372"/>
                </a:cubicBezTo>
                <a:lnTo>
                  <a:pt x="34265" y="73372"/>
                </a:lnTo>
                <a:cubicBezTo>
                  <a:pt x="34336" y="72712"/>
                  <a:pt x="34450" y="72122"/>
                  <a:pt x="34556" y="71532"/>
                </a:cubicBezTo>
                <a:cubicBezTo>
                  <a:pt x="34846" y="71206"/>
                  <a:pt x="35181" y="70907"/>
                  <a:pt x="35471" y="70617"/>
                </a:cubicBezTo>
                <a:lnTo>
                  <a:pt x="35471" y="70617"/>
                </a:lnTo>
                <a:cubicBezTo>
                  <a:pt x="35330" y="71242"/>
                  <a:pt x="35251" y="71867"/>
                  <a:pt x="35181" y="72562"/>
                </a:cubicBezTo>
                <a:cubicBezTo>
                  <a:pt x="34890" y="72817"/>
                  <a:pt x="34626" y="73073"/>
                  <a:pt x="34371" y="73372"/>
                </a:cubicBezTo>
                <a:lnTo>
                  <a:pt x="34485" y="73372"/>
                </a:lnTo>
                <a:cubicBezTo>
                  <a:pt x="34705" y="73108"/>
                  <a:pt x="34925" y="72888"/>
                  <a:pt x="35146" y="72633"/>
                </a:cubicBezTo>
                <a:lnTo>
                  <a:pt x="35146" y="72853"/>
                </a:lnTo>
                <a:cubicBezTo>
                  <a:pt x="35110" y="73002"/>
                  <a:pt x="35110" y="73187"/>
                  <a:pt x="35110" y="73372"/>
                </a:cubicBezTo>
                <a:lnTo>
                  <a:pt x="35146" y="73372"/>
                </a:lnTo>
                <a:cubicBezTo>
                  <a:pt x="35181" y="73187"/>
                  <a:pt x="35181" y="73038"/>
                  <a:pt x="35181" y="72853"/>
                </a:cubicBezTo>
                <a:cubicBezTo>
                  <a:pt x="35216" y="72782"/>
                  <a:pt x="35216" y="72668"/>
                  <a:pt x="35216" y="72597"/>
                </a:cubicBezTo>
                <a:cubicBezTo>
                  <a:pt x="35550" y="72272"/>
                  <a:pt x="35841" y="72008"/>
                  <a:pt x="36167" y="71752"/>
                </a:cubicBezTo>
                <a:lnTo>
                  <a:pt x="36167" y="71752"/>
                </a:lnTo>
                <a:cubicBezTo>
                  <a:pt x="36132" y="72008"/>
                  <a:pt x="36096" y="72272"/>
                  <a:pt x="36096" y="72527"/>
                </a:cubicBezTo>
                <a:cubicBezTo>
                  <a:pt x="36061" y="72782"/>
                  <a:pt x="36061" y="73073"/>
                  <a:pt x="36061" y="73372"/>
                </a:cubicBezTo>
                <a:lnTo>
                  <a:pt x="36096" y="73372"/>
                </a:lnTo>
                <a:cubicBezTo>
                  <a:pt x="36132" y="73073"/>
                  <a:pt x="36132" y="72782"/>
                  <a:pt x="36132" y="72527"/>
                </a:cubicBezTo>
                <a:cubicBezTo>
                  <a:pt x="36167" y="72228"/>
                  <a:pt x="36211" y="71972"/>
                  <a:pt x="36211" y="71682"/>
                </a:cubicBezTo>
                <a:cubicBezTo>
                  <a:pt x="36572" y="71426"/>
                  <a:pt x="36906" y="71171"/>
                  <a:pt x="37267" y="70951"/>
                </a:cubicBezTo>
                <a:lnTo>
                  <a:pt x="37267" y="70951"/>
                </a:lnTo>
                <a:cubicBezTo>
                  <a:pt x="37232" y="71206"/>
                  <a:pt x="37197" y="71462"/>
                  <a:pt x="37162" y="71717"/>
                </a:cubicBezTo>
                <a:cubicBezTo>
                  <a:pt x="37162" y="72122"/>
                  <a:pt x="37126" y="72492"/>
                  <a:pt x="37126" y="72932"/>
                </a:cubicBezTo>
                <a:cubicBezTo>
                  <a:pt x="36906" y="73073"/>
                  <a:pt x="36686" y="73222"/>
                  <a:pt x="36466" y="73372"/>
                </a:cubicBezTo>
                <a:lnTo>
                  <a:pt x="36572" y="73372"/>
                </a:lnTo>
                <a:cubicBezTo>
                  <a:pt x="36757" y="73222"/>
                  <a:pt x="36942" y="73108"/>
                  <a:pt x="37126" y="73002"/>
                </a:cubicBezTo>
                <a:cubicBezTo>
                  <a:pt x="37162" y="73108"/>
                  <a:pt x="37162" y="73222"/>
                  <a:pt x="37162" y="73372"/>
                </a:cubicBezTo>
                <a:lnTo>
                  <a:pt x="37197" y="73372"/>
                </a:lnTo>
                <a:lnTo>
                  <a:pt x="37197" y="72967"/>
                </a:lnTo>
                <a:cubicBezTo>
                  <a:pt x="37567" y="72747"/>
                  <a:pt x="37928" y="72562"/>
                  <a:pt x="38297" y="72448"/>
                </a:cubicBezTo>
                <a:lnTo>
                  <a:pt x="38297" y="73372"/>
                </a:lnTo>
                <a:lnTo>
                  <a:pt x="38368" y="73372"/>
                </a:lnTo>
                <a:cubicBezTo>
                  <a:pt x="38333" y="73038"/>
                  <a:pt x="38333" y="72747"/>
                  <a:pt x="38333" y="72413"/>
                </a:cubicBezTo>
                <a:cubicBezTo>
                  <a:pt x="38702" y="72307"/>
                  <a:pt x="39028" y="72228"/>
                  <a:pt x="39398" y="72192"/>
                </a:cubicBezTo>
                <a:lnTo>
                  <a:pt x="39398" y="73222"/>
                </a:lnTo>
                <a:lnTo>
                  <a:pt x="39398" y="73372"/>
                </a:lnTo>
                <a:lnTo>
                  <a:pt x="39468" y="73372"/>
                </a:lnTo>
                <a:lnTo>
                  <a:pt x="39468" y="73222"/>
                </a:lnTo>
                <a:lnTo>
                  <a:pt x="39468" y="72192"/>
                </a:lnTo>
                <a:cubicBezTo>
                  <a:pt x="39768" y="72192"/>
                  <a:pt x="40093" y="72192"/>
                  <a:pt x="40393" y="72272"/>
                </a:cubicBezTo>
                <a:lnTo>
                  <a:pt x="40428" y="72192"/>
                </a:lnTo>
                <a:cubicBezTo>
                  <a:pt x="40191" y="72168"/>
                  <a:pt x="39959" y="72143"/>
                  <a:pt x="39738" y="72143"/>
                </a:cubicBezTo>
                <a:cubicBezTo>
                  <a:pt x="39646" y="72143"/>
                  <a:pt x="39556" y="72147"/>
                  <a:pt x="39468" y="72157"/>
                </a:cubicBezTo>
                <a:cubicBezTo>
                  <a:pt x="39468" y="71682"/>
                  <a:pt x="39468" y="71206"/>
                  <a:pt x="39512" y="70801"/>
                </a:cubicBezTo>
                <a:cubicBezTo>
                  <a:pt x="39547" y="70581"/>
                  <a:pt x="39583" y="70361"/>
                  <a:pt x="39583" y="70176"/>
                </a:cubicBezTo>
                <a:cubicBezTo>
                  <a:pt x="39908" y="70176"/>
                  <a:pt x="40243" y="70212"/>
                  <a:pt x="40569" y="70326"/>
                </a:cubicBezTo>
                <a:cubicBezTo>
                  <a:pt x="40534" y="70467"/>
                  <a:pt x="40498" y="70652"/>
                  <a:pt x="40498" y="70837"/>
                </a:cubicBezTo>
                <a:cubicBezTo>
                  <a:pt x="40428" y="71347"/>
                  <a:pt x="40463" y="72122"/>
                  <a:pt x="40498" y="72967"/>
                </a:cubicBezTo>
                <a:lnTo>
                  <a:pt x="40498" y="73372"/>
                </a:lnTo>
                <a:lnTo>
                  <a:pt x="40569" y="73372"/>
                </a:lnTo>
                <a:cubicBezTo>
                  <a:pt x="40569" y="73222"/>
                  <a:pt x="40534" y="73073"/>
                  <a:pt x="40534" y="72967"/>
                </a:cubicBezTo>
                <a:cubicBezTo>
                  <a:pt x="40534" y="72122"/>
                  <a:pt x="40498" y="71347"/>
                  <a:pt x="40534" y="70837"/>
                </a:cubicBezTo>
                <a:cubicBezTo>
                  <a:pt x="40833" y="68310"/>
                  <a:pt x="41528" y="66250"/>
                  <a:pt x="42594" y="64788"/>
                </a:cubicBezTo>
                <a:cubicBezTo>
                  <a:pt x="43254" y="63864"/>
                  <a:pt x="44055" y="63168"/>
                  <a:pt x="44900" y="62473"/>
                </a:cubicBezTo>
                <a:cubicBezTo>
                  <a:pt x="44936" y="62508"/>
                  <a:pt x="44971" y="62508"/>
                  <a:pt x="45015" y="62508"/>
                </a:cubicBezTo>
                <a:lnTo>
                  <a:pt x="45015" y="62473"/>
                </a:lnTo>
                <a:cubicBezTo>
                  <a:pt x="44971" y="62473"/>
                  <a:pt x="44971" y="62438"/>
                  <a:pt x="44936" y="62438"/>
                </a:cubicBezTo>
                <a:cubicBezTo>
                  <a:pt x="45156" y="62288"/>
                  <a:pt x="45376" y="62103"/>
                  <a:pt x="45561" y="61927"/>
                </a:cubicBezTo>
                <a:cubicBezTo>
                  <a:pt x="45816" y="61742"/>
                  <a:pt x="46071" y="61557"/>
                  <a:pt x="46291" y="61372"/>
                </a:cubicBezTo>
                <a:cubicBezTo>
                  <a:pt x="46371" y="61408"/>
                  <a:pt x="46441" y="61408"/>
                  <a:pt x="46511" y="61443"/>
                </a:cubicBezTo>
                <a:lnTo>
                  <a:pt x="46555" y="61408"/>
                </a:lnTo>
                <a:cubicBezTo>
                  <a:pt x="46476" y="61372"/>
                  <a:pt x="46406" y="61372"/>
                  <a:pt x="46335" y="61337"/>
                </a:cubicBezTo>
                <a:cubicBezTo>
                  <a:pt x="46846" y="60932"/>
                  <a:pt x="47321" y="60527"/>
                  <a:pt x="47726" y="60087"/>
                </a:cubicBezTo>
                <a:cubicBezTo>
                  <a:pt x="47762" y="60087"/>
                  <a:pt x="47797" y="60087"/>
                  <a:pt x="47832" y="60122"/>
                </a:cubicBezTo>
                <a:lnTo>
                  <a:pt x="47876" y="60052"/>
                </a:lnTo>
                <a:lnTo>
                  <a:pt x="47762" y="60052"/>
                </a:lnTo>
                <a:cubicBezTo>
                  <a:pt x="48862" y="58881"/>
                  <a:pt x="49593" y="57411"/>
                  <a:pt x="49522" y="55174"/>
                </a:cubicBezTo>
                <a:cubicBezTo>
                  <a:pt x="49417" y="52718"/>
                  <a:pt x="48457" y="50702"/>
                  <a:pt x="47172" y="49082"/>
                </a:cubicBezTo>
                <a:lnTo>
                  <a:pt x="47216" y="49082"/>
                </a:lnTo>
                <a:lnTo>
                  <a:pt x="47216" y="49047"/>
                </a:lnTo>
                <a:cubicBezTo>
                  <a:pt x="47172" y="49047"/>
                  <a:pt x="47172" y="49047"/>
                  <a:pt x="47136" y="49012"/>
                </a:cubicBezTo>
                <a:cubicBezTo>
                  <a:pt x="46732" y="48501"/>
                  <a:pt x="46291" y="48061"/>
                  <a:pt x="45851" y="47621"/>
                </a:cubicBezTo>
                <a:lnTo>
                  <a:pt x="45930" y="47621"/>
                </a:lnTo>
                <a:lnTo>
                  <a:pt x="45930" y="47577"/>
                </a:lnTo>
                <a:cubicBezTo>
                  <a:pt x="45895" y="47541"/>
                  <a:pt x="45816" y="47541"/>
                  <a:pt x="45781" y="47541"/>
                </a:cubicBezTo>
                <a:cubicBezTo>
                  <a:pt x="45340" y="47101"/>
                  <a:pt x="44900" y="46740"/>
                  <a:pt x="44460" y="46371"/>
                </a:cubicBezTo>
                <a:lnTo>
                  <a:pt x="44460" y="46335"/>
                </a:lnTo>
                <a:cubicBezTo>
                  <a:pt x="44425" y="46335"/>
                  <a:pt x="44425" y="46335"/>
                  <a:pt x="44390" y="46300"/>
                </a:cubicBezTo>
                <a:cubicBezTo>
                  <a:pt x="44020" y="46036"/>
                  <a:pt x="43694" y="45781"/>
                  <a:pt x="43360" y="45525"/>
                </a:cubicBezTo>
                <a:cubicBezTo>
                  <a:pt x="41669" y="44319"/>
                  <a:pt x="40208" y="42734"/>
                  <a:pt x="38852" y="41088"/>
                </a:cubicBezTo>
                <a:lnTo>
                  <a:pt x="38852" y="41088"/>
                </a:lnTo>
                <a:lnTo>
                  <a:pt x="38887" y="41123"/>
                </a:lnTo>
                <a:lnTo>
                  <a:pt x="38922" y="41053"/>
                </a:lnTo>
                <a:cubicBezTo>
                  <a:pt x="38887" y="41053"/>
                  <a:pt x="38808" y="41053"/>
                  <a:pt x="38773" y="41018"/>
                </a:cubicBezTo>
                <a:cubicBezTo>
                  <a:pt x="38368" y="40533"/>
                  <a:pt x="38007" y="40023"/>
                  <a:pt x="37602" y="39547"/>
                </a:cubicBezTo>
                <a:lnTo>
                  <a:pt x="37672" y="39547"/>
                </a:lnTo>
                <a:lnTo>
                  <a:pt x="37672" y="39512"/>
                </a:lnTo>
                <a:cubicBezTo>
                  <a:pt x="37637" y="39477"/>
                  <a:pt x="37602" y="39477"/>
                  <a:pt x="37531" y="39477"/>
                </a:cubicBezTo>
                <a:cubicBezTo>
                  <a:pt x="37162" y="38993"/>
                  <a:pt x="36792" y="38482"/>
                  <a:pt x="36431" y="38007"/>
                </a:cubicBezTo>
                <a:lnTo>
                  <a:pt x="36466" y="37972"/>
                </a:lnTo>
                <a:lnTo>
                  <a:pt x="36387" y="37972"/>
                </a:lnTo>
                <a:cubicBezTo>
                  <a:pt x="36316" y="37822"/>
                  <a:pt x="36211" y="37716"/>
                  <a:pt x="36132" y="37602"/>
                </a:cubicBezTo>
                <a:lnTo>
                  <a:pt x="35841" y="37232"/>
                </a:lnTo>
                <a:cubicBezTo>
                  <a:pt x="34485" y="35401"/>
                  <a:pt x="33710" y="33754"/>
                  <a:pt x="33490" y="32099"/>
                </a:cubicBezTo>
                <a:cubicBezTo>
                  <a:pt x="33385" y="31509"/>
                  <a:pt x="33455" y="30964"/>
                  <a:pt x="33490" y="30409"/>
                </a:cubicBezTo>
                <a:cubicBezTo>
                  <a:pt x="33526" y="30048"/>
                  <a:pt x="33570" y="29643"/>
                  <a:pt x="33570" y="29273"/>
                </a:cubicBezTo>
                <a:cubicBezTo>
                  <a:pt x="33570" y="29132"/>
                  <a:pt x="33570" y="29018"/>
                  <a:pt x="33526" y="28912"/>
                </a:cubicBezTo>
                <a:lnTo>
                  <a:pt x="33605" y="28912"/>
                </a:lnTo>
                <a:lnTo>
                  <a:pt x="33605" y="28868"/>
                </a:lnTo>
                <a:cubicBezTo>
                  <a:pt x="33605" y="28868"/>
                  <a:pt x="33570" y="28833"/>
                  <a:pt x="33526" y="28833"/>
                </a:cubicBezTo>
                <a:cubicBezTo>
                  <a:pt x="33490" y="28138"/>
                  <a:pt x="33349" y="27662"/>
                  <a:pt x="33085" y="26967"/>
                </a:cubicBezTo>
                <a:cubicBezTo>
                  <a:pt x="33085" y="26931"/>
                  <a:pt x="33050" y="26887"/>
                  <a:pt x="33050" y="26817"/>
                </a:cubicBezTo>
                <a:cubicBezTo>
                  <a:pt x="33015" y="26711"/>
                  <a:pt x="32980" y="26597"/>
                  <a:pt x="32945" y="26447"/>
                </a:cubicBezTo>
                <a:cubicBezTo>
                  <a:pt x="32390" y="24801"/>
                  <a:pt x="32099" y="22890"/>
                  <a:pt x="32205" y="21024"/>
                </a:cubicBezTo>
                <a:lnTo>
                  <a:pt x="32205" y="20989"/>
                </a:lnTo>
                <a:cubicBezTo>
                  <a:pt x="32249" y="20328"/>
                  <a:pt x="32319" y="19668"/>
                  <a:pt x="32469" y="19008"/>
                </a:cubicBezTo>
                <a:cubicBezTo>
                  <a:pt x="32795" y="17502"/>
                  <a:pt x="33420" y="16103"/>
                  <a:pt x="34406" y="15117"/>
                </a:cubicBezTo>
                <a:cubicBezTo>
                  <a:pt x="35656" y="13866"/>
                  <a:pt x="37346" y="13356"/>
                  <a:pt x="38958" y="12845"/>
                </a:cubicBezTo>
                <a:cubicBezTo>
                  <a:pt x="40534" y="12361"/>
                  <a:pt x="42189" y="11886"/>
                  <a:pt x="43395" y="10679"/>
                </a:cubicBezTo>
                <a:lnTo>
                  <a:pt x="43395" y="10644"/>
                </a:lnTo>
                <a:cubicBezTo>
                  <a:pt x="43615" y="10424"/>
                  <a:pt x="43800" y="10204"/>
                  <a:pt x="43985" y="9905"/>
                </a:cubicBezTo>
                <a:cubicBezTo>
                  <a:pt x="45156" y="8223"/>
                  <a:pt x="45596" y="5908"/>
                  <a:pt x="45270" y="3266"/>
                </a:cubicBezTo>
                <a:cubicBezTo>
                  <a:pt x="45120" y="2201"/>
                  <a:pt x="44830" y="1101"/>
                  <a:pt x="44460" y="35"/>
                </a:cubicBezTo>
                <a:lnTo>
                  <a:pt x="44495" y="0"/>
                </a:lnTo>
                <a:lnTo>
                  <a:pt x="44354" y="0"/>
                </a:lnTo>
                <a:lnTo>
                  <a:pt x="44425" y="35"/>
                </a:lnTo>
                <a:cubicBezTo>
                  <a:pt x="44610" y="625"/>
                  <a:pt x="44795" y="1250"/>
                  <a:pt x="44936" y="1875"/>
                </a:cubicBezTo>
                <a:lnTo>
                  <a:pt x="44865" y="1840"/>
                </a:lnTo>
                <a:cubicBezTo>
                  <a:pt x="44390" y="1655"/>
                  <a:pt x="43914" y="1506"/>
                  <a:pt x="43395" y="1321"/>
                </a:cubicBezTo>
                <a:cubicBezTo>
                  <a:pt x="43324" y="881"/>
                  <a:pt x="43175" y="440"/>
                  <a:pt x="43034" y="0"/>
                </a:cubicBezTo>
                <a:lnTo>
                  <a:pt x="42990" y="0"/>
                </a:lnTo>
                <a:cubicBezTo>
                  <a:pt x="43104" y="440"/>
                  <a:pt x="43254" y="845"/>
                  <a:pt x="43360" y="1286"/>
                </a:cubicBezTo>
                <a:cubicBezTo>
                  <a:pt x="42849" y="1101"/>
                  <a:pt x="42374" y="881"/>
                  <a:pt x="41889" y="661"/>
                </a:cubicBezTo>
                <a:cubicBezTo>
                  <a:pt x="41819" y="440"/>
                  <a:pt x="41748" y="220"/>
                  <a:pt x="41713" y="0"/>
                </a:cubicBezTo>
                <a:lnTo>
                  <a:pt x="41634" y="0"/>
                </a:lnTo>
                <a:cubicBezTo>
                  <a:pt x="41713" y="185"/>
                  <a:pt x="41748" y="405"/>
                  <a:pt x="41819" y="625"/>
                </a:cubicBezTo>
                <a:cubicBezTo>
                  <a:pt x="41414" y="440"/>
                  <a:pt x="41053" y="220"/>
                  <a:pt x="40718" y="0"/>
                </a:cubicBezTo>
                <a:lnTo>
                  <a:pt x="40613" y="0"/>
                </a:lnTo>
                <a:cubicBezTo>
                  <a:pt x="41009" y="256"/>
                  <a:pt x="41414" y="476"/>
                  <a:pt x="41819" y="696"/>
                </a:cubicBezTo>
                <a:cubicBezTo>
                  <a:pt x="42004" y="1321"/>
                  <a:pt x="42109" y="1946"/>
                  <a:pt x="42189" y="2606"/>
                </a:cubicBezTo>
                <a:cubicBezTo>
                  <a:pt x="41713" y="2351"/>
                  <a:pt x="41229" y="2096"/>
                  <a:pt x="40754" y="1761"/>
                </a:cubicBezTo>
                <a:cubicBezTo>
                  <a:pt x="40754" y="1620"/>
                  <a:pt x="40718" y="1435"/>
                  <a:pt x="40683" y="1286"/>
                </a:cubicBezTo>
                <a:cubicBezTo>
                  <a:pt x="40613" y="845"/>
                  <a:pt x="40498" y="440"/>
                  <a:pt x="40393" y="0"/>
                </a:cubicBezTo>
                <a:lnTo>
                  <a:pt x="40349" y="0"/>
                </a:lnTo>
                <a:cubicBezTo>
                  <a:pt x="40498" y="590"/>
                  <a:pt x="40648" y="1136"/>
                  <a:pt x="40718" y="1726"/>
                </a:cubicBezTo>
                <a:cubicBezTo>
                  <a:pt x="40313" y="1435"/>
                  <a:pt x="39908" y="1101"/>
                  <a:pt x="39547" y="740"/>
                </a:cubicBezTo>
                <a:cubicBezTo>
                  <a:pt x="39512" y="476"/>
                  <a:pt x="39433" y="256"/>
                  <a:pt x="39398" y="0"/>
                </a:cubicBezTo>
                <a:lnTo>
                  <a:pt x="39327" y="0"/>
                </a:lnTo>
                <a:cubicBezTo>
                  <a:pt x="39398" y="220"/>
                  <a:pt x="39433" y="440"/>
                  <a:pt x="39468" y="696"/>
                </a:cubicBezTo>
                <a:cubicBezTo>
                  <a:pt x="39433" y="661"/>
                  <a:pt x="39433" y="661"/>
                  <a:pt x="39398" y="625"/>
                </a:cubicBezTo>
                <a:cubicBezTo>
                  <a:pt x="39213" y="440"/>
                  <a:pt x="39028" y="220"/>
                  <a:pt x="38852" y="0"/>
                </a:cubicBezTo>
                <a:lnTo>
                  <a:pt x="38773" y="0"/>
                </a:lnTo>
                <a:cubicBezTo>
                  <a:pt x="38958" y="220"/>
                  <a:pt x="39178" y="440"/>
                  <a:pt x="39363" y="661"/>
                </a:cubicBezTo>
                <a:cubicBezTo>
                  <a:pt x="39398" y="696"/>
                  <a:pt x="39433" y="740"/>
                  <a:pt x="39468" y="775"/>
                </a:cubicBezTo>
                <a:cubicBezTo>
                  <a:pt x="39583" y="1435"/>
                  <a:pt x="39618" y="2096"/>
                  <a:pt x="39653" y="2756"/>
                </a:cubicBezTo>
                <a:cubicBezTo>
                  <a:pt x="39583" y="2677"/>
                  <a:pt x="39512" y="2641"/>
                  <a:pt x="39433" y="2571"/>
                </a:cubicBezTo>
                <a:cubicBezTo>
                  <a:pt x="39143" y="2236"/>
                  <a:pt x="38808" y="1911"/>
                  <a:pt x="38517" y="1541"/>
                </a:cubicBezTo>
                <a:cubicBezTo>
                  <a:pt x="38517" y="1030"/>
                  <a:pt x="38482" y="520"/>
                  <a:pt x="38447" y="0"/>
                </a:cubicBezTo>
                <a:lnTo>
                  <a:pt x="38368" y="0"/>
                </a:lnTo>
                <a:cubicBezTo>
                  <a:pt x="38412" y="476"/>
                  <a:pt x="38447" y="995"/>
                  <a:pt x="38447" y="1470"/>
                </a:cubicBezTo>
                <a:cubicBezTo>
                  <a:pt x="38077" y="1030"/>
                  <a:pt x="37751" y="590"/>
                  <a:pt x="37417" y="150"/>
                </a:cubicBezTo>
                <a:lnTo>
                  <a:pt x="37417" y="0"/>
                </a:lnTo>
                <a:lnTo>
                  <a:pt x="37382" y="0"/>
                </a:lnTo>
                <a:lnTo>
                  <a:pt x="37382" y="79"/>
                </a:lnTo>
                <a:cubicBezTo>
                  <a:pt x="37346" y="35"/>
                  <a:pt x="37346" y="35"/>
                  <a:pt x="37311" y="0"/>
                </a:cubicBezTo>
                <a:lnTo>
                  <a:pt x="37232" y="0"/>
                </a:lnTo>
                <a:cubicBezTo>
                  <a:pt x="37267" y="35"/>
                  <a:pt x="37346" y="115"/>
                  <a:pt x="37382" y="185"/>
                </a:cubicBezTo>
                <a:cubicBezTo>
                  <a:pt x="37382" y="845"/>
                  <a:pt x="37311" y="1541"/>
                  <a:pt x="37267" y="2201"/>
                </a:cubicBezTo>
                <a:cubicBezTo>
                  <a:pt x="36942" y="1761"/>
                  <a:pt x="36607" y="1321"/>
                  <a:pt x="36281" y="845"/>
                </a:cubicBezTo>
                <a:cubicBezTo>
                  <a:pt x="36316" y="555"/>
                  <a:pt x="36316" y="300"/>
                  <a:pt x="36352" y="0"/>
                </a:cubicBezTo>
                <a:lnTo>
                  <a:pt x="36281" y="0"/>
                </a:lnTo>
                <a:cubicBezTo>
                  <a:pt x="36281" y="256"/>
                  <a:pt x="36246" y="520"/>
                  <a:pt x="36246" y="775"/>
                </a:cubicBezTo>
                <a:cubicBezTo>
                  <a:pt x="36096" y="555"/>
                  <a:pt x="35947" y="335"/>
                  <a:pt x="35771" y="115"/>
                </a:cubicBezTo>
                <a:cubicBezTo>
                  <a:pt x="35771" y="79"/>
                  <a:pt x="35727" y="35"/>
                  <a:pt x="35691" y="0"/>
                </a:cubicBezTo>
                <a:lnTo>
                  <a:pt x="35621" y="0"/>
                </a:lnTo>
                <a:cubicBezTo>
                  <a:pt x="35656" y="35"/>
                  <a:pt x="35691" y="115"/>
                  <a:pt x="35727" y="150"/>
                </a:cubicBezTo>
                <a:cubicBezTo>
                  <a:pt x="35911" y="405"/>
                  <a:pt x="36061" y="625"/>
                  <a:pt x="36211" y="845"/>
                </a:cubicBezTo>
                <a:cubicBezTo>
                  <a:pt x="36167" y="1541"/>
                  <a:pt x="36061" y="2236"/>
                  <a:pt x="35911" y="2941"/>
                </a:cubicBezTo>
                <a:cubicBezTo>
                  <a:pt x="35841" y="2826"/>
                  <a:pt x="35806" y="2756"/>
                  <a:pt x="35727" y="2641"/>
                </a:cubicBezTo>
                <a:cubicBezTo>
                  <a:pt x="35506" y="2351"/>
                  <a:pt x="35286" y="2096"/>
                  <a:pt x="35110" y="1796"/>
                </a:cubicBezTo>
                <a:cubicBezTo>
                  <a:pt x="35181" y="1180"/>
                  <a:pt x="35251" y="590"/>
                  <a:pt x="35286" y="0"/>
                </a:cubicBezTo>
                <a:lnTo>
                  <a:pt x="35251" y="0"/>
                </a:lnTo>
                <a:cubicBezTo>
                  <a:pt x="35181" y="555"/>
                  <a:pt x="35146" y="1136"/>
                  <a:pt x="35031" y="1726"/>
                </a:cubicBezTo>
                <a:cubicBezTo>
                  <a:pt x="34776" y="1286"/>
                  <a:pt x="34485" y="881"/>
                  <a:pt x="34186" y="440"/>
                </a:cubicBezTo>
                <a:cubicBezTo>
                  <a:pt x="34230" y="300"/>
                  <a:pt x="34230" y="150"/>
                  <a:pt x="34230" y="0"/>
                </a:cubicBezTo>
                <a:lnTo>
                  <a:pt x="34186" y="0"/>
                </a:lnTo>
                <a:cubicBezTo>
                  <a:pt x="34151" y="115"/>
                  <a:pt x="34151" y="256"/>
                  <a:pt x="34151" y="370"/>
                </a:cubicBezTo>
                <a:cubicBezTo>
                  <a:pt x="34045" y="256"/>
                  <a:pt x="33966" y="115"/>
                  <a:pt x="33895" y="0"/>
                </a:cubicBezTo>
                <a:lnTo>
                  <a:pt x="33825" y="0"/>
                </a:lnTo>
                <a:cubicBezTo>
                  <a:pt x="33931" y="150"/>
                  <a:pt x="34045" y="335"/>
                  <a:pt x="34115" y="476"/>
                </a:cubicBezTo>
                <a:cubicBezTo>
                  <a:pt x="34080" y="845"/>
                  <a:pt x="34045" y="1215"/>
                  <a:pt x="34010" y="1576"/>
                </a:cubicBezTo>
                <a:cubicBezTo>
                  <a:pt x="34010" y="1840"/>
                  <a:pt x="33966" y="2060"/>
                  <a:pt x="33931" y="2316"/>
                </a:cubicBezTo>
                <a:cubicBezTo>
                  <a:pt x="33640" y="1875"/>
                  <a:pt x="33349" y="1435"/>
                  <a:pt x="33085" y="995"/>
                </a:cubicBezTo>
                <a:cubicBezTo>
                  <a:pt x="33129" y="661"/>
                  <a:pt x="33129" y="335"/>
                  <a:pt x="33165" y="0"/>
                </a:cubicBezTo>
                <a:lnTo>
                  <a:pt x="33129" y="0"/>
                </a:lnTo>
                <a:cubicBezTo>
                  <a:pt x="33085" y="300"/>
                  <a:pt x="33050" y="590"/>
                  <a:pt x="33015" y="916"/>
                </a:cubicBezTo>
                <a:cubicBezTo>
                  <a:pt x="32830" y="625"/>
                  <a:pt x="32610" y="300"/>
                  <a:pt x="32425" y="0"/>
                </a:cubicBezTo>
                <a:lnTo>
                  <a:pt x="32355" y="0"/>
                </a:lnTo>
                <a:cubicBezTo>
                  <a:pt x="32575" y="335"/>
                  <a:pt x="32795" y="661"/>
                  <a:pt x="33015" y="1030"/>
                </a:cubicBezTo>
                <a:cubicBezTo>
                  <a:pt x="32980" y="1576"/>
                  <a:pt x="32945" y="2166"/>
                  <a:pt x="32909" y="2791"/>
                </a:cubicBezTo>
                <a:cubicBezTo>
                  <a:pt x="32610" y="2386"/>
                  <a:pt x="32355" y="1981"/>
                  <a:pt x="32064" y="1620"/>
                </a:cubicBezTo>
                <a:cubicBezTo>
                  <a:pt x="32099" y="1065"/>
                  <a:pt x="32170" y="520"/>
                  <a:pt x="32205" y="0"/>
                </a:cubicBezTo>
                <a:lnTo>
                  <a:pt x="32135" y="0"/>
                </a:lnTo>
                <a:cubicBezTo>
                  <a:pt x="32099" y="520"/>
                  <a:pt x="32064" y="1030"/>
                  <a:pt x="32029" y="1506"/>
                </a:cubicBezTo>
                <a:cubicBezTo>
                  <a:pt x="31765" y="1136"/>
                  <a:pt x="31474" y="740"/>
                  <a:pt x="31219" y="370"/>
                </a:cubicBezTo>
                <a:cubicBezTo>
                  <a:pt x="31219" y="220"/>
                  <a:pt x="31254" y="115"/>
                  <a:pt x="31254" y="0"/>
                </a:cubicBezTo>
                <a:lnTo>
                  <a:pt x="31219" y="0"/>
                </a:lnTo>
                <a:cubicBezTo>
                  <a:pt x="31184" y="115"/>
                  <a:pt x="31184" y="185"/>
                  <a:pt x="31184" y="300"/>
                </a:cubicBezTo>
                <a:cubicBezTo>
                  <a:pt x="31104" y="185"/>
                  <a:pt x="31034" y="115"/>
                  <a:pt x="30964" y="0"/>
                </a:cubicBezTo>
                <a:lnTo>
                  <a:pt x="30884" y="0"/>
                </a:lnTo>
                <a:cubicBezTo>
                  <a:pt x="30964" y="115"/>
                  <a:pt x="31069" y="256"/>
                  <a:pt x="31149" y="370"/>
                </a:cubicBezTo>
                <a:cubicBezTo>
                  <a:pt x="31069" y="960"/>
                  <a:pt x="30999" y="1541"/>
                  <a:pt x="30964" y="2131"/>
                </a:cubicBezTo>
                <a:cubicBezTo>
                  <a:pt x="30629" y="1726"/>
                  <a:pt x="30339" y="1321"/>
                  <a:pt x="30004" y="916"/>
                </a:cubicBezTo>
                <a:cubicBezTo>
                  <a:pt x="30048" y="625"/>
                  <a:pt x="30083" y="300"/>
                  <a:pt x="30118" y="0"/>
                </a:cubicBezTo>
                <a:lnTo>
                  <a:pt x="30083" y="0"/>
                </a:lnTo>
                <a:cubicBezTo>
                  <a:pt x="30048" y="300"/>
                  <a:pt x="29969" y="590"/>
                  <a:pt x="29934" y="881"/>
                </a:cubicBezTo>
                <a:cubicBezTo>
                  <a:pt x="29749" y="625"/>
                  <a:pt x="29529" y="370"/>
                  <a:pt x="29308" y="79"/>
                </a:cubicBezTo>
                <a:lnTo>
                  <a:pt x="29238" y="0"/>
                </a:lnTo>
                <a:lnTo>
                  <a:pt x="29168" y="0"/>
                </a:lnTo>
                <a:lnTo>
                  <a:pt x="29273" y="115"/>
                </a:lnTo>
                <a:cubicBezTo>
                  <a:pt x="29493" y="405"/>
                  <a:pt x="29713" y="661"/>
                  <a:pt x="29934" y="960"/>
                </a:cubicBezTo>
                <a:cubicBezTo>
                  <a:pt x="29898" y="1321"/>
                  <a:pt x="29863" y="1691"/>
                  <a:pt x="29828" y="2096"/>
                </a:cubicBezTo>
                <a:cubicBezTo>
                  <a:pt x="29784" y="2316"/>
                  <a:pt x="29784" y="2501"/>
                  <a:pt x="29749" y="2721"/>
                </a:cubicBezTo>
                <a:cubicBezTo>
                  <a:pt x="29713" y="2677"/>
                  <a:pt x="29713" y="2641"/>
                  <a:pt x="29678" y="2606"/>
                </a:cubicBezTo>
                <a:lnTo>
                  <a:pt x="29018" y="1946"/>
                </a:lnTo>
                <a:lnTo>
                  <a:pt x="28833" y="1761"/>
                </a:lnTo>
                <a:cubicBezTo>
                  <a:pt x="28948" y="1180"/>
                  <a:pt x="29053" y="590"/>
                  <a:pt x="29124" y="0"/>
                </a:cubicBezTo>
                <a:lnTo>
                  <a:pt x="29053" y="0"/>
                </a:lnTo>
                <a:cubicBezTo>
                  <a:pt x="28983" y="555"/>
                  <a:pt x="28904" y="1136"/>
                  <a:pt x="28798" y="1726"/>
                </a:cubicBezTo>
                <a:lnTo>
                  <a:pt x="28543" y="1435"/>
                </a:lnTo>
                <a:cubicBezTo>
                  <a:pt x="28287" y="1180"/>
                  <a:pt x="28023" y="881"/>
                  <a:pt x="27768" y="625"/>
                </a:cubicBezTo>
                <a:cubicBezTo>
                  <a:pt x="27803" y="405"/>
                  <a:pt x="27847" y="220"/>
                  <a:pt x="27917" y="0"/>
                </a:cubicBezTo>
                <a:lnTo>
                  <a:pt x="27847" y="0"/>
                </a:lnTo>
                <a:cubicBezTo>
                  <a:pt x="27803" y="185"/>
                  <a:pt x="27768" y="405"/>
                  <a:pt x="27697" y="590"/>
                </a:cubicBezTo>
                <a:cubicBezTo>
                  <a:pt x="27512" y="405"/>
                  <a:pt x="27328" y="185"/>
                  <a:pt x="27143" y="0"/>
                </a:cubicBezTo>
                <a:lnTo>
                  <a:pt x="27072" y="0"/>
                </a:lnTo>
                <a:cubicBezTo>
                  <a:pt x="27292" y="220"/>
                  <a:pt x="27477" y="440"/>
                  <a:pt x="27697" y="661"/>
                </a:cubicBezTo>
                <a:cubicBezTo>
                  <a:pt x="27548" y="1321"/>
                  <a:pt x="27407" y="1946"/>
                  <a:pt x="27257" y="2606"/>
                </a:cubicBezTo>
                <a:cubicBezTo>
                  <a:pt x="26967" y="2386"/>
                  <a:pt x="26667" y="2131"/>
                  <a:pt x="26412" y="1911"/>
                </a:cubicBezTo>
                <a:cubicBezTo>
                  <a:pt x="26262" y="1761"/>
                  <a:pt x="26086" y="1655"/>
                  <a:pt x="25937" y="1506"/>
                </a:cubicBezTo>
                <a:cubicBezTo>
                  <a:pt x="26042" y="995"/>
                  <a:pt x="26192" y="520"/>
                  <a:pt x="26306" y="0"/>
                </a:cubicBezTo>
                <a:lnTo>
                  <a:pt x="26262" y="0"/>
                </a:lnTo>
                <a:cubicBezTo>
                  <a:pt x="26121" y="476"/>
                  <a:pt x="26007" y="995"/>
                  <a:pt x="25901" y="1470"/>
                </a:cubicBezTo>
                <a:cubicBezTo>
                  <a:pt x="25532" y="1180"/>
                  <a:pt x="25127" y="845"/>
                  <a:pt x="24766" y="520"/>
                </a:cubicBezTo>
                <a:cubicBezTo>
                  <a:pt x="24836" y="335"/>
                  <a:pt x="24907" y="185"/>
                  <a:pt x="24942" y="0"/>
                </a:cubicBezTo>
                <a:lnTo>
                  <a:pt x="24871" y="0"/>
                </a:lnTo>
                <a:cubicBezTo>
                  <a:pt x="24836" y="150"/>
                  <a:pt x="24801" y="335"/>
                  <a:pt x="24722" y="476"/>
                </a:cubicBezTo>
                <a:cubicBezTo>
                  <a:pt x="24546" y="335"/>
                  <a:pt x="24361" y="150"/>
                  <a:pt x="24176" y="0"/>
                </a:cubicBezTo>
                <a:lnTo>
                  <a:pt x="24105" y="0"/>
                </a:lnTo>
                <a:cubicBezTo>
                  <a:pt x="24281" y="185"/>
                  <a:pt x="24502" y="370"/>
                  <a:pt x="24722" y="555"/>
                </a:cubicBezTo>
                <a:cubicBezTo>
                  <a:pt x="24502" y="1180"/>
                  <a:pt x="24281" y="1840"/>
                  <a:pt x="24105" y="2457"/>
                </a:cubicBezTo>
                <a:cubicBezTo>
                  <a:pt x="23665" y="2131"/>
                  <a:pt x="23260" y="1796"/>
                  <a:pt x="22820" y="1470"/>
                </a:cubicBezTo>
                <a:cubicBezTo>
                  <a:pt x="22961" y="995"/>
                  <a:pt x="23146" y="476"/>
                  <a:pt x="23331" y="0"/>
                </a:cubicBezTo>
                <a:lnTo>
                  <a:pt x="23260" y="0"/>
                </a:lnTo>
                <a:cubicBezTo>
                  <a:pt x="23075" y="476"/>
                  <a:pt x="22926" y="960"/>
                  <a:pt x="22785" y="1435"/>
                </a:cubicBezTo>
                <a:cubicBezTo>
                  <a:pt x="22345" y="1065"/>
                  <a:pt x="21940" y="740"/>
                  <a:pt x="21499" y="370"/>
                </a:cubicBezTo>
                <a:cubicBezTo>
                  <a:pt x="21570" y="220"/>
                  <a:pt x="21605" y="115"/>
                  <a:pt x="21640" y="0"/>
                </a:cubicBezTo>
                <a:lnTo>
                  <a:pt x="21570" y="0"/>
                </a:lnTo>
                <a:cubicBezTo>
                  <a:pt x="21535" y="115"/>
                  <a:pt x="21499" y="220"/>
                  <a:pt x="21464" y="335"/>
                </a:cubicBezTo>
                <a:lnTo>
                  <a:pt x="21130" y="0"/>
                </a:lnTo>
                <a:lnTo>
                  <a:pt x="21024" y="0"/>
                </a:lnTo>
                <a:cubicBezTo>
                  <a:pt x="21165" y="115"/>
                  <a:pt x="21314" y="256"/>
                  <a:pt x="21464" y="370"/>
                </a:cubicBezTo>
                <a:cubicBezTo>
                  <a:pt x="21200" y="1136"/>
                  <a:pt x="20980" y="1946"/>
                  <a:pt x="20804" y="2756"/>
                </a:cubicBezTo>
                <a:cubicBezTo>
                  <a:pt x="20364" y="2386"/>
                  <a:pt x="19959" y="1981"/>
                  <a:pt x="19554" y="1576"/>
                </a:cubicBezTo>
                <a:cubicBezTo>
                  <a:pt x="19659" y="1065"/>
                  <a:pt x="19809" y="520"/>
                  <a:pt x="19994" y="0"/>
                </a:cubicBezTo>
                <a:lnTo>
                  <a:pt x="19923" y="0"/>
                </a:lnTo>
                <a:cubicBezTo>
                  <a:pt x="19774" y="520"/>
                  <a:pt x="19624" y="1030"/>
                  <a:pt x="19483" y="1541"/>
                </a:cubicBezTo>
                <a:cubicBezTo>
                  <a:pt x="19404" y="1470"/>
                  <a:pt x="19334" y="1400"/>
                  <a:pt x="19263" y="1321"/>
                </a:cubicBezTo>
                <a:cubicBezTo>
                  <a:pt x="19078" y="1101"/>
                  <a:pt x="18893" y="881"/>
                  <a:pt x="18709" y="661"/>
                </a:cubicBezTo>
                <a:cubicBezTo>
                  <a:pt x="18744" y="440"/>
                  <a:pt x="18823" y="220"/>
                  <a:pt x="18858" y="0"/>
                </a:cubicBezTo>
                <a:lnTo>
                  <a:pt x="18823" y="0"/>
                </a:lnTo>
                <a:cubicBezTo>
                  <a:pt x="18744" y="185"/>
                  <a:pt x="18709" y="405"/>
                  <a:pt x="18638" y="625"/>
                </a:cubicBezTo>
                <a:cubicBezTo>
                  <a:pt x="18488" y="405"/>
                  <a:pt x="18304" y="220"/>
                  <a:pt x="18163" y="0"/>
                </a:cubicBezTo>
                <a:lnTo>
                  <a:pt x="18083" y="0"/>
                </a:lnTo>
                <a:cubicBezTo>
                  <a:pt x="18268" y="220"/>
                  <a:pt x="18453" y="476"/>
                  <a:pt x="18638" y="696"/>
                </a:cubicBezTo>
                <a:cubicBezTo>
                  <a:pt x="18418" y="1541"/>
                  <a:pt x="18268" y="2421"/>
                  <a:pt x="18119" y="3337"/>
                </a:cubicBezTo>
                <a:cubicBezTo>
                  <a:pt x="18083" y="3266"/>
                  <a:pt x="18013" y="3231"/>
                  <a:pt x="17978" y="3196"/>
                </a:cubicBezTo>
                <a:cubicBezTo>
                  <a:pt x="17828" y="3011"/>
                  <a:pt x="17678" y="2861"/>
                  <a:pt x="17573" y="2721"/>
                </a:cubicBezTo>
                <a:cubicBezTo>
                  <a:pt x="17678" y="1761"/>
                  <a:pt x="17863" y="881"/>
                  <a:pt x="18048" y="0"/>
                </a:cubicBezTo>
                <a:lnTo>
                  <a:pt x="17978" y="0"/>
                </a:lnTo>
                <a:cubicBezTo>
                  <a:pt x="17793" y="845"/>
                  <a:pt x="17643" y="1726"/>
                  <a:pt x="17502" y="2641"/>
                </a:cubicBezTo>
                <a:cubicBezTo>
                  <a:pt x="17317" y="2386"/>
                  <a:pt x="17097" y="2131"/>
                  <a:pt x="16913" y="1911"/>
                </a:cubicBezTo>
                <a:cubicBezTo>
                  <a:pt x="16983" y="1250"/>
                  <a:pt x="17097" y="625"/>
                  <a:pt x="17203" y="0"/>
                </a:cubicBezTo>
                <a:lnTo>
                  <a:pt x="17168" y="0"/>
                </a:lnTo>
                <a:cubicBezTo>
                  <a:pt x="17062" y="590"/>
                  <a:pt x="16948" y="1215"/>
                  <a:pt x="16877" y="1840"/>
                </a:cubicBezTo>
                <a:cubicBezTo>
                  <a:pt x="16657" y="1576"/>
                  <a:pt x="16472" y="1286"/>
                  <a:pt x="16287" y="1030"/>
                </a:cubicBezTo>
                <a:cubicBezTo>
                  <a:pt x="16323" y="696"/>
                  <a:pt x="16358" y="335"/>
                  <a:pt x="16437" y="0"/>
                </a:cubicBezTo>
                <a:lnTo>
                  <a:pt x="16358" y="0"/>
                </a:lnTo>
                <a:cubicBezTo>
                  <a:pt x="16323" y="335"/>
                  <a:pt x="16252" y="625"/>
                  <a:pt x="16217" y="960"/>
                </a:cubicBezTo>
                <a:cubicBezTo>
                  <a:pt x="16067" y="740"/>
                  <a:pt x="15918" y="520"/>
                  <a:pt x="15742" y="300"/>
                </a:cubicBezTo>
                <a:cubicBezTo>
                  <a:pt x="15742" y="256"/>
                  <a:pt x="15698" y="220"/>
                  <a:pt x="15662" y="185"/>
                </a:cubicBezTo>
                <a:cubicBezTo>
                  <a:pt x="15698" y="115"/>
                  <a:pt x="15698" y="79"/>
                  <a:pt x="15698" y="0"/>
                </a:cubicBezTo>
                <a:lnTo>
                  <a:pt x="15627" y="0"/>
                </a:lnTo>
                <a:lnTo>
                  <a:pt x="15627" y="115"/>
                </a:lnTo>
                <a:cubicBezTo>
                  <a:pt x="15592" y="79"/>
                  <a:pt x="15557" y="35"/>
                  <a:pt x="15557" y="0"/>
                </a:cubicBezTo>
                <a:lnTo>
                  <a:pt x="15477" y="0"/>
                </a:lnTo>
                <a:cubicBezTo>
                  <a:pt x="15521" y="79"/>
                  <a:pt x="15557" y="150"/>
                  <a:pt x="15627" y="220"/>
                </a:cubicBezTo>
                <a:cubicBezTo>
                  <a:pt x="15477" y="1250"/>
                  <a:pt x="15372" y="2316"/>
                  <a:pt x="15301" y="3451"/>
                </a:cubicBezTo>
                <a:cubicBezTo>
                  <a:pt x="15222" y="3337"/>
                  <a:pt x="15152" y="3231"/>
                  <a:pt x="15117" y="3161"/>
                </a:cubicBezTo>
                <a:cubicBezTo>
                  <a:pt x="15002" y="3046"/>
                  <a:pt x="14932" y="2941"/>
                  <a:pt x="14861" y="2826"/>
                </a:cubicBezTo>
                <a:cubicBezTo>
                  <a:pt x="14932" y="1840"/>
                  <a:pt x="15002" y="916"/>
                  <a:pt x="15117" y="0"/>
                </a:cubicBezTo>
                <a:lnTo>
                  <a:pt x="15037" y="0"/>
                </a:lnTo>
                <a:cubicBezTo>
                  <a:pt x="14967" y="881"/>
                  <a:pt x="14861" y="1796"/>
                  <a:pt x="14817" y="2721"/>
                </a:cubicBezTo>
                <a:cubicBezTo>
                  <a:pt x="14676" y="2536"/>
                  <a:pt x="14527" y="2351"/>
                  <a:pt x="14377" y="2131"/>
                </a:cubicBezTo>
                <a:cubicBezTo>
                  <a:pt x="14421" y="1400"/>
                  <a:pt x="14491" y="696"/>
                  <a:pt x="14562" y="0"/>
                </a:cubicBezTo>
                <a:lnTo>
                  <a:pt x="14491" y="0"/>
                </a:lnTo>
                <a:cubicBezTo>
                  <a:pt x="14421" y="661"/>
                  <a:pt x="14377" y="1356"/>
                  <a:pt x="14342" y="2060"/>
                </a:cubicBezTo>
                <a:cubicBezTo>
                  <a:pt x="14122" y="1796"/>
                  <a:pt x="13902" y="1506"/>
                  <a:pt x="13681" y="1250"/>
                </a:cubicBezTo>
                <a:cubicBezTo>
                  <a:pt x="13717" y="810"/>
                  <a:pt x="13761" y="405"/>
                  <a:pt x="13796" y="0"/>
                </a:cubicBezTo>
                <a:lnTo>
                  <a:pt x="13717" y="0"/>
                </a:lnTo>
                <a:cubicBezTo>
                  <a:pt x="13681" y="370"/>
                  <a:pt x="13646" y="775"/>
                  <a:pt x="13646" y="1180"/>
                </a:cubicBezTo>
                <a:cubicBezTo>
                  <a:pt x="13497" y="995"/>
                  <a:pt x="13391" y="845"/>
                  <a:pt x="13241" y="661"/>
                </a:cubicBezTo>
                <a:cubicBezTo>
                  <a:pt x="13241" y="440"/>
                  <a:pt x="13276" y="220"/>
                  <a:pt x="13276" y="0"/>
                </a:cubicBezTo>
                <a:lnTo>
                  <a:pt x="13206" y="0"/>
                </a:lnTo>
                <a:cubicBezTo>
                  <a:pt x="13206" y="185"/>
                  <a:pt x="13206" y="405"/>
                  <a:pt x="13171" y="625"/>
                </a:cubicBezTo>
                <a:cubicBezTo>
                  <a:pt x="13100" y="476"/>
                  <a:pt x="12986" y="370"/>
                  <a:pt x="12880" y="256"/>
                </a:cubicBezTo>
                <a:cubicBezTo>
                  <a:pt x="12880" y="150"/>
                  <a:pt x="12916" y="79"/>
                  <a:pt x="12916" y="0"/>
                </a:cubicBezTo>
                <a:lnTo>
                  <a:pt x="12836" y="0"/>
                </a:lnTo>
                <a:lnTo>
                  <a:pt x="12836" y="185"/>
                </a:lnTo>
                <a:cubicBezTo>
                  <a:pt x="12766" y="115"/>
                  <a:pt x="12731" y="79"/>
                  <a:pt x="12660" y="0"/>
                </a:cubicBezTo>
                <a:lnTo>
                  <a:pt x="12581" y="0"/>
                </a:lnTo>
                <a:cubicBezTo>
                  <a:pt x="12660" y="79"/>
                  <a:pt x="12766" y="185"/>
                  <a:pt x="12836" y="256"/>
                </a:cubicBezTo>
                <a:cubicBezTo>
                  <a:pt x="12766" y="1321"/>
                  <a:pt x="12731" y="2386"/>
                  <a:pt x="12695" y="3522"/>
                </a:cubicBezTo>
                <a:cubicBezTo>
                  <a:pt x="12546" y="3337"/>
                  <a:pt x="12396" y="3161"/>
                  <a:pt x="12255" y="2976"/>
                </a:cubicBezTo>
                <a:cubicBezTo>
                  <a:pt x="12290" y="1946"/>
                  <a:pt x="12326" y="960"/>
                  <a:pt x="12361" y="0"/>
                </a:cubicBezTo>
                <a:lnTo>
                  <a:pt x="12290" y="0"/>
                </a:lnTo>
                <a:cubicBezTo>
                  <a:pt x="12255" y="960"/>
                  <a:pt x="12220" y="1911"/>
                  <a:pt x="12176" y="2941"/>
                </a:cubicBezTo>
                <a:cubicBezTo>
                  <a:pt x="12176" y="2897"/>
                  <a:pt x="12141" y="2897"/>
                  <a:pt x="12141" y="2861"/>
                </a:cubicBezTo>
                <a:cubicBezTo>
                  <a:pt x="11956" y="2641"/>
                  <a:pt x="11780" y="2457"/>
                  <a:pt x="11560" y="2280"/>
                </a:cubicBezTo>
                <a:cubicBezTo>
                  <a:pt x="11595" y="1506"/>
                  <a:pt x="11595" y="740"/>
                  <a:pt x="11630" y="0"/>
                </a:cubicBezTo>
                <a:lnTo>
                  <a:pt x="11595" y="0"/>
                </a:lnTo>
                <a:cubicBezTo>
                  <a:pt x="11560" y="740"/>
                  <a:pt x="11516" y="1470"/>
                  <a:pt x="11516" y="2201"/>
                </a:cubicBezTo>
                <a:cubicBezTo>
                  <a:pt x="11340" y="2016"/>
                  <a:pt x="11155" y="1875"/>
                  <a:pt x="10935" y="1691"/>
                </a:cubicBezTo>
                <a:cubicBezTo>
                  <a:pt x="10970" y="1136"/>
                  <a:pt x="10970" y="555"/>
                  <a:pt x="11005" y="0"/>
                </a:cubicBezTo>
                <a:lnTo>
                  <a:pt x="10935" y="0"/>
                </a:lnTo>
                <a:cubicBezTo>
                  <a:pt x="10935" y="555"/>
                  <a:pt x="10899" y="1101"/>
                  <a:pt x="10899" y="1655"/>
                </a:cubicBezTo>
                <a:cubicBezTo>
                  <a:pt x="10679" y="1470"/>
                  <a:pt x="10494" y="1286"/>
                  <a:pt x="10274" y="1101"/>
                </a:cubicBezTo>
                <a:cubicBezTo>
                  <a:pt x="10274" y="740"/>
                  <a:pt x="10310" y="370"/>
                  <a:pt x="10310" y="0"/>
                </a:cubicBezTo>
                <a:lnTo>
                  <a:pt x="10239" y="0"/>
                </a:lnTo>
                <a:cubicBezTo>
                  <a:pt x="10239" y="370"/>
                  <a:pt x="10239" y="696"/>
                  <a:pt x="10195" y="1065"/>
                </a:cubicBezTo>
                <a:cubicBezTo>
                  <a:pt x="10089" y="960"/>
                  <a:pt x="9940" y="845"/>
                  <a:pt x="9799" y="740"/>
                </a:cubicBezTo>
                <a:cubicBezTo>
                  <a:pt x="9755" y="696"/>
                  <a:pt x="9720" y="625"/>
                  <a:pt x="9649" y="590"/>
                </a:cubicBezTo>
                <a:cubicBezTo>
                  <a:pt x="9649" y="405"/>
                  <a:pt x="9649" y="185"/>
                  <a:pt x="9684" y="0"/>
                </a:cubicBezTo>
                <a:lnTo>
                  <a:pt x="9614" y="0"/>
                </a:lnTo>
                <a:lnTo>
                  <a:pt x="9614" y="555"/>
                </a:lnTo>
                <a:cubicBezTo>
                  <a:pt x="9394" y="370"/>
                  <a:pt x="9209" y="220"/>
                  <a:pt x="8989" y="35"/>
                </a:cubicBezTo>
                <a:lnTo>
                  <a:pt x="8989" y="0"/>
                </a:lnTo>
                <a:lnTo>
                  <a:pt x="8839" y="0"/>
                </a:lnTo>
                <a:cubicBezTo>
                  <a:pt x="8875" y="35"/>
                  <a:pt x="8919" y="35"/>
                  <a:pt x="8954" y="79"/>
                </a:cubicBezTo>
                <a:cubicBezTo>
                  <a:pt x="8919" y="1356"/>
                  <a:pt x="8875" y="2606"/>
                  <a:pt x="8875" y="3892"/>
                </a:cubicBezTo>
                <a:cubicBezTo>
                  <a:pt x="8654" y="3742"/>
                  <a:pt x="8478" y="3557"/>
                  <a:pt x="8258" y="3381"/>
                </a:cubicBezTo>
                <a:cubicBezTo>
                  <a:pt x="8258" y="2236"/>
                  <a:pt x="8293" y="1136"/>
                  <a:pt x="8329" y="0"/>
                </a:cubicBezTo>
                <a:lnTo>
                  <a:pt x="8258" y="0"/>
                </a:lnTo>
                <a:cubicBezTo>
                  <a:pt x="8214" y="1101"/>
                  <a:pt x="8214" y="2236"/>
                  <a:pt x="8179" y="3337"/>
                </a:cubicBezTo>
                <a:cubicBezTo>
                  <a:pt x="8109" y="3266"/>
                  <a:pt x="7994" y="3196"/>
                  <a:pt x="7924" y="3082"/>
                </a:cubicBezTo>
                <a:cubicBezTo>
                  <a:pt x="7818" y="3011"/>
                  <a:pt x="7704" y="2897"/>
                  <a:pt x="7598" y="2791"/>
                </a:cubicBezTo>
                <a:cubicBezTo>
                  <a:pt x="7598" y="1875"/>
                  <a:pt x="7633" y="916"/>
                  <a:pt x="7633" y="0"/>
                </a:cubicBezTo>
                <a:lnTo>
                  <a:pt x="7598" y="0"/>
                </a:lnTo>
                <a:cubicBezTo>
                  <a:pt x="7554" y="916"/>
                  <a:pt x="7519" y="1840"/>
                  <a:pt x="7519" y="2756"/>
                </a:cubicBezTo>
                <a:cubicBezTo>
                  <a:pt x="7334" y="2536"/>
                  <a:pt x="7114" y="2351"/>
                  <a:pt x="6938" y="2166"/>
                </a:cubicBezTo>
                <a:cubicBezTo>
                  <a:pt x="6938" y="1435"/>
                  <a:pt x="6973" y="740"/>
                  <a:pt x="6973" y="0"/>
                </a:cubicBezTo>
                <a:lnTo>
                  <a:pt x="6894" y="0"/>
                </a:lnTo>
                <a:cubicBezTo>
                  <a:pt x="6894" y="696"/>
                  <a:pt x="6894" y="1400"/>
                  <a:pt x="6858" y="2096"/>
                </a:cubicBezTo>
                <a:cubicBezTo>
                  <a:pt x="6718" y="1946"/>
                  <a:pt x="6533" y="1761"/>
                  <a:pt x="6383" y="1620"/>
                </a:cubicBezTo>
                <a:cubicBezTo>
                  <a:pt x="6383" y="1065"/>
                  <a:pt x="6383" y="555"/>
                  <a:pt x="6418" y="0"/>
                </a:cubicBezTo>
                <a:lnTo>
                  <a:pt x="6348" y="0"/>
                </a:lnTo>
                <a:cubicBezTo>
                  <a:pt x="6348" y="520"/>
                  <a:pt x="6313" y="1030"/>
                  <a:pt x="6313" y="1541"/>
                </a:cubicBezTo>
                <a:cubicBezTo>
                  <a:pt x="6163" y="1400"/>
                  <a:pt x="6013" y="1250"/>
                  <a:pt x="5837" y="1065"/>
                </a:cubicBezTo>
                <a:cubicBezTo>
                  <a:pt x="5793" y="1030"/>
                  <a:pt x="5793" y="995"/>
                  <a:pt x="5758" y="960"/>
                </a:cubicBezTo>
                <a:lnTo>
                  <a:pt x="5758" y="0"/>
                </a:lnTo>
                <a:lnTo>
                  <a:pt x="5723" y="0"/>
                </a:lnTo>
                <a:cubicBezTo>
                  <a:pt x="5687" y="300"/>
                  <a:pt x="5687" y="625"/>
                  <a:pt x="5687" y="916"/>
                </a:cubicBezTo>
                <a:cubicBezTo>
                  <a:pt x="5397" y="625"/>
                  <a:pt x="5133" y="335"/>
                  <a:pt x="4842" y="79"/>
                </a:cubicBezTo>
                <a:lnTo>
                  <a:pt x="4842" y="0"/>
                </a:lnTo>
                <a:lnTo>
                  <a:pt x="4693" y="0"/>
                </a:lnTo>
                <a:lnTo>
                  <a:pt x="4772" y="79"/>
                </a:lnTo>
                <a:cubicBezTo>
                  <a:pt x="4737" y="1470"/>
                  <a:pt x="4737" y="2897"/>
                  <a:pt x="4693" y="4297"/>
                </a:cubicBezTo>
                <a:cubicBezTo>
                  <a:pt x="4517" y="4112"/>
                  <a:pt x="4296" y="3927"/>
                  <a:pt x="4112" y="3742"/>
                </a:cubicBezTo>
                <a:cubicBezTo>
                  <a:pt x="4112" y="2501"/>
                  <a:pt x="4112" y="1250"/>
                  <a:pt x="4147" y="0"/>
                </a:cubicBezTo>
                <a:lnTo>
                  <a:pt x="4112" y="0"/>
                </a:lnTo>
                <a:cubicBezTo>
                  <a:pt x="4076" y="1215"/>
                  <a:pt x="4076" y="2457"/>
                  <a:pt x="4032" y="3707"/>
                </a:cubicBezTo>
                <a:cubicBezTo>
                  <a:pt x="3856" y="3522"/>
                  <a:pt x="3636" y="3337"/>
                  <a:pt x="3416" y="3196"/>
                </a:cubicBezTo>
                <a:cubicBezTo>
                  <a:pt x="3416" y="2131"/>
                  <a:pt x="3451" y="1065"/>
                  <a:pt x="3451" y="0"/>
                </a:cubicBezTo>
                <a:lnTo>
                  <a:pt x="3416" y="0"/>
                </a:lnTo>
                <a:cubicBezTo>
                  <a:pt x="3372" y="1030"/>
                  <a:pt x="3372" y="2096"/>
                  <a:pt x="3372" y="3117"/>
                </a:cubicBezTo>
                <a:lnTo>
                  <a:pt x="2712" y="2677"/>
                </a:lnTo>
                <a:cubicBezTo>
                  <a:pt x="2756" y="1761"/>
                  <a:pt x="2756" y="881"/>
                  <a:pt x="2756" y="0"/>
                </a:cubicBezTo>
                <a:lnTo>
                  <a:pt x="2712" y="0"/>
                </a:lnTo>
                <a:cubicBezTo>
                  <a:pt x="2677" y="881"/>
                  <a:pt x="2677" y="1761"/>
                  <a:pt x="2677" y="2641"/>
                </a:cubicBezTo>
                <a:cubicBezTo>
                  <a:pt x="2456" y="2501"/>
                  <a:pt x="2272" y="2351"/>
                  <a:pt x="2051" y="2236"/>
                </a:cubicBezTo>
                <a:cubicBezTo>
                  <a:pt x="2051" y="1470"/>
                  <a:pt x="2095" y="740"/>
                  <a:pt x="2095" y="0"/>
                </a:cubicBezTo>
                <a:lnTo>
                  <a:pt x="2016" y="0"/>
                </a:lnTo>
                <a:lnTo>
                  <a:pt x="2016" y="2201"/>
                </a:lnTo>
                <a:cubicBezTo>
                  <a:pt x="1796" y="2060"/>
                  <a:pt x="1576" y="1946"/>
                  <a:pt x="1356" y="1840"/>
                </a:cubicBezTo>
                <a:lnTo>
                  <a:pt x="1356" y="0"/>
                </a:lnTo>
                <a:lnTo>
                  <a:pt x="1321" y="0"/>
                </a:lnTo>
                <a:cubicBezTo>
                  <a:pt x="1321" y="590"/>
                  <a:pt x="1321" y="1215"/>
                  <a:pt x="1285" y="1796"/>
                </a:cubicBezTo>
                <a:cubicBezTo>
                  <a:pt x="1101" y="1691"/>
                  <a:pt x="881" y="1620"/>
                  <a:pt x="660" y="1541"/>
                </a:cubicBezTo>
                <a:cubicBezTo>
                  <a:pt x="696" y="1030"/>
                  <a:pt x="696" y="520"/>
                  <a:pt x="696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 rot="10800000" flipH="1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525" y="1309274"/>
            <a:ext cx="9144015" cy="3836307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ctrTitle"/>
          </p:nvPr>
        </p:nvSpPr>
        <p:spPr>
          <a:xfrm>
            <a:off x="316126" y="2446475"/>
            <a:ext cx="6935400" cy="4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4596356" y="2862763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0" name="Google Shape;110;p11"/>
          <p:cNvGrpSpPr/>
          <p:nvPr/>
        </p:nvGrpSpPr>
        <p:grpSpPr>
          <a:xfrm>
            <a:off x="5892456" y="-140013"/>
            <a:ext cx="1646100" cy="3802200"/>
            <a:chOff x="5892456" y="-140013"/>
            <a:chExt cx="1646100" cy="3802200"/>
          </a:xfrm>
        </p:grpSpPr>
        <p:cxnSp>
          <p:nvCxnSpPr>
            <p:cNvPr id="111" name="Google Shape;111;p11"/>
            <p:cNvCxnSpPr/>
            <p:nvPr/>
          </p:nvCxnSpPr>
          <p:spPr>
            <a:xfrm>
              <a:off x="5892456" y="3655363"/>
              <a:ext cx="1646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1"/>
            <p:cNvCxnSpPr/>
            <p:nvPr/>
          </p:nvCxnSpPr>
          <p:spPr>
            <a:xfrm>
              <a:off x="7538550" y="-140013"/>
              <a:ext cx="0" cy="38022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1"/>
          <p:cNvSpPr txBox="1">
            <a:spLocks noGrp="1"/>
          </p:cNvSpPr>
          <p:nvPr>
            <p:ph type="title" idx="2" hasCustomPrompt="1"/>
          </p:nvPr>
        </p:nvSpPr>
        <p:spPr>
          <a:xfrm>
            <a:off x="6020362" y="1903219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5">
          <p15:clr>
            <a:srgbClr val="FA7B17"/>
          </p15:clr>
        </p15:guide>
        <p15:guide id="2" orient="horz" pos="144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2">
  <p:cSld name="CUSTOM_9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 flipH="1">
            <a:off x="0" y="-17725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"/>
          <p:cNvSpPr/>
          <p:nvPr/>
        </p:nvSpPr>
        <p:spPr>
          <a:xfrm rot="10800000">
            <a:off x="-15" y="-17727"/>
            <a:ext cx="9144015" cy="3836307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ctrTitle"/>
          </p:nvPr>
        </p:nvSpPr>
        <p:spPr>
          <a:xfrm flipH="1">
            <a:off x="1921379" y="2446475"/>
            <a:ext cx="9144000" cy="4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ubTitle" idx="1"/>
          </p:nvPr>
        </p:nvSpPr>
        <p:spPr>
          <a:xfrm flipH="1">
            <a:off x="1921379" y="2862763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602929" y="-140013"/>
            <a:ext cx="1646100" cy="3802200"/>
            <a:chOff x="1602929" y="-140013"/>
            <a:chExt cx="1646100" cy="3802200"/>
          </a:xfrm>
        </p:grpSpPr>
        <p:cxnSp>
          <p:nvCxnSpPr>
            <p:cNvPr id="120" name="Google Shape;120;p12"/>
            <p:cNvCxnSpPr>
              <a:stCxn id="118" idx="2"/>
            </p:cNvCxnSpPr>
            <p:nvPr/>
          </p:nvCxnSpPr>
          <p:spPr>
            <a:xfrm rot="10800000">
              <a:off x="1602929" y="3655363"/>
              <a:ext cx="1646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2"/>
            <p:cNvCxnSpPr/>
            <p:nvPr/>
          </p:nvCxnSpPr>
          <p:spPr>
            <a:xfrm>
              <a:off x="1605975" y="-140013"/>
              <a:ext cx="0" cy="38022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2"/>
          <p:cNvSpPr txBox="1">
            <a:spLocks noGrp="1"/>
          </p:cNvSpPr>
          <p:nvPr>
            <p:ph type="title" idx="2" hasCustomPrompt="1"/>
          </p:nvPr>
        </p:nvSpPr>
        <p:spPr>
          <a:xfrm>
            <a:off x="1921387" y="1903219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 rot="10800000" flipH="1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400000">
            <a:off x="-1063861" y="1063921"/>
            <a:ext cx="5163784" cy="3035942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 rot="-5400000">
            <a:off x="5011372" y="1031119"/>
            <a:ext cx="5163784" cy="3101528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901900" y="2920100"/>
            <a:ext cx="53619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ctrTitle"/>
          </p:nvPr>
        </p:nvSpPr>
        <p:spPr>
          <a:xfrm flipH="1">
            <a:off x="361026" y="284063"/>
            <a:ext cx="7666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 rot="10800000">
            <a:off x="0" y="-17727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flipH="1">
            <a:off x="5371242" y="0"/>
            <a:ext cx="3773283" cy="5143447"/>
          </a:xfrm>
          <a:custGeom>
            <a:avLst/>
            <a:gdLst/>
            <a:ahLst/>
            <a:cxnLst/>
            <a:rect l="l" t="t" r="r" b="b"/>
            <a:pathLst>
              <a:path w="49593" h="73373" extrusionOk="0">
                <a:moveTo>
                  <a:pt x="41889" y="740"/>
                </a:moveTo>
                <a:cubicBezTo>
                  <a:pt x="42374" y="960"/>
                  <a:pt x="42884" y="1180"/>
                  <a:pt x="43360" y="1356"/>
                </a:cubicBezTo>
                <a:cubicBezTo>
                  <a:pt x="43474" y="1796"/>
                  <a:pt x="43580" y="2280"/>
                  <a:pt x="43650" y="2721"/>
                </a:cubicBezTo>
                <a:cubicBezTo>
                  <a:pt x="43650" y="2897"/>
                  <a:pt x="43694" y="3082"/>
                  <a:pt x="43729" y="3266"/>
                </a:cubicBezTo>
                <a:cubicBezTo>
                  <a:pt x="43210" y="3046"/>
                  <a:pt x="42735" y="2861"/>
                  <a:pt x="42259" y="2641"/>
                </a:cubicBezTo>
                <a:cubicBezTo>
                  <a:pt x="42224" y="2421"/>
                  <a:pt x="42224" y="2236"/>
                  <a:pt x="42189" y="2060"/>
                </a:cubicBezTo>
                <a:cubicBezTo>
                  <a:pt x="42109" y="1620"/>
                  <a:pt x="42004" y="1180"/>
                  <a:pt x="41889" y="740"/>
                </a:cubicBezTo>
                <a:close/>
                <a:moveTo>
                  <a:pt x="31219" y="440"/>
                </a:moveTo>
                <a:cubicBezTo>
                  <a:pt x="31474" y="845"/>
                  <a:pt x="31730" y="1215"/>
                  <a:pt x="32029" y="1620"/>
                </a:cubicBezTo>
                <a:cubicBezTo>
                  <a:pt x="31985" y="2201"/>
                  <a:pt x="31950" y="2791"/>
                  <a:pt x="31950" y="3381"/>
                </a:cubicBezTo>
                <a:cubicBezTo>
                  <a:pt x="31624" y="3011"/>
                  <a:pt x="31325" y="2606"/>
                  <a:pt x="31034" y="2201"/>
                </a:cubicBezTo>
                <a:cubicBezTo>
                  <a:pt x="31069" y="1620"/>
                  <a:pt x="31149" y="1030"/>
                  <a:pt x="31219" y="440"/>
                </a:cubicBezTo>
                <a:close/>
                <a:moveTo>
                  <a:pt x="24766" y="590"/>
                </a:moveTo>
                <a:cubicBezTo>
                  <a:pt x="25127" y="916"/>
                  <a:pt x="25496" y="1215"/>
                  <a:pt x="25866" y="1541"/>
                </a:cubicBezTo>
                <a:cubicBezTo>
                  <a:pt x="25716" y="2166"/>
                  <a:pt x="25567" y="2826"/>
                  <a:pt x="25426" y="3451"/>
                </a:cubicBezTo>
                <a:cubicBezTo>
                  <a:pt x="24986" y="3161"/>
                  <a:pt x="24581" y="2826"/>
                  <a:pt x="24141" y="2501"/>
                </a:cubicBezTo>
                <a:cubicBezTo>
                  <a:pt x="24325" y="1875"/>
                  <a:pt x="24546" y="1215"/>
                  <a:pt x="24766" y="590"/>
                </a:cubicBezTo>
                <a:close/>
                <a:moveTo>
                  <a:pt x="34186" y="555"/>
                </a:moveTo>
                <a:cubicBezTo>
                  <a:pt x="34485" y="960"/>
                  <a:pt x="34741" y="1400"/>
                  <a:pt x="35031" y="1796"/>
                </a:cubicBezTo>
                <a:cubicBezTo>
                  <a:pt x="34996" y="2060"/>
                  <a:pt x="34961" y="2351"/>
                  <a:pt x="34925" y="2606"/>
                </a:cubicBezTo>
                <a:cubicBezTo>
                  <a:pt x="34890" y="2897"/>
                  <a:pt x="34811" y="3231"/>
                  <a:pt x="34776" y="3522"/>
                </a:cubicBezTo>
                <a:cubicBezTo>
                  <a:pt x="34520" y="3161"/>
                  <a:pt x="34230" y="2756"/>
                  <a:pt x="33966" y="2386"/>
                </a:cubicBezTo>
                <a:cubicBezTo>
                  <a:pt x="34010" y="2096"/>
                  <a:pt x="34045" y="1840"/>
                  <a:pt x="34080" y="1576"/>
                </a:cubicBezTo>
                <a:cubicBezTo>
                  <a:pt x="34115" y="1250"/>
                  <a:pt x="34151" y="881"/>
                  <a:pt x="34186" y="555"/>
                </a:cubicBezTo>
                <a:close/>
                <a:moveTo>
                  <a:pt x="37417" y="256"/>
                </a:moveTo>
                <a:cubicBezTo>
                  <a:pt x="37751" y="696"/>
                  <a:pt x="38077" y="1136"/>
                  <a:pt x="38447" y="1541"/>
                </a:cubicBezTo>
                <a:cubicBezTo>
                  <a:pt x="38482" y="2236"/>
                  <a:pt x="38447" y="2897"/>
                  <a:pt x="38333" y="3557"/>
                </a:cubicBezTo>
                <a:cubicBezTo>
                  <a:pt x="38007" y="3161"/>
                  <a:pt x="37637" y="2721"/>
                  <a:pt x="37311" y="2280"/>
                </a:cubicBezTo>
                <a:cubicBezTo>
                  <a:pt x="37382" y="1576"/>
                  <a:pt x="37417" y="916"/>
                  <a:pt x="37417" y="256"/>
                </a:cubicBezTo>
                <a:close/>
                <a:moveTo>
                  <a:pt x="27733" y="696"/>
                </a:moveTo>
                <a:cubicBezTo>
                  <a:pt x="27988" y="960"/>
                  <a:pt x="28243" y="1215"/>
                  <a:pt x="28463" y="1470"/>
                </a:cubicBezTo>
                <a:lnTo>
                  <a:pt x="28798" y="1796"/>
                </a:lnTo>
                <a:lnTo>
                  <a:pt x="28463" y="3671"/>
                </a:lnTo>
                <a:cubicBezTo>
                  <a:pt x="28067" y="3302"/>
                  <a:pt x="27697" y="2976"/>
                  <a:pt x="27292" y="2641"/>
                </a:cubicBezTo>
                <a:cubicBezTo>
                  <a:pt x="27442" y="1981"/>
                  <a:pt x="27583" y="1356"/>
                  <a:pt x="27733" y="696"/>
                </a:cubicBezTo>
                <a:close/>
                <a:moveTo>
                  <a:pt x="21499" y="405"/>
                </a:moveTo>
                <a:cubicBezTo>
                  <a:pt x="21904" y="775"/>
                  <a:pt x="22345" y="1136"/>
                  <a:pt x="22741" y="1506"/>
                </a:cubicBezTo>
                <a:cubicBezTo>
                  <a:pt x="22600" y="1981"/>
                  <a:pt x="22450" y="2501"/>
                  <a:pt x="22301" y="2976"/>
                </a:cubicBezTo>
                <a:cubicBezTo>
                  <a:pt x="22230" y="3231"/>
                  <a:pt x="22195" y="3487"/>
                  <a:pt x="22124" y="3742"/>
                </a:cubicBezTo>
                <a:cubicBezTo>
                  <a:pt x="21684" y="3451"/>
                  <a:pt x="21279" y="3117"/>
                  <a:pt x="20839" y="2791"/>
                </a:cubicBezTo>
                <a:cubicBezTo>
                  <a:pt x="21059" y="1981"/>
                  <a:pt x="21244" y="1180"/>
                  <a:pt x="21499" y="405"/>
                </a:cubicBezTo>
                <a:close/>
                <a:moveTo>
                  <a:pt x="39547" y="845"/>
                </a:moveTo>
                <a:cubicBezTo>
                  <a:pt x="39908" y="1215"/>
                  <a:pt x="40313" y="1541"/>
                  <a:pt x="40718" y="1840"/>
                </a:cubicBezTo>
                <a:cubicBezTo>
                  <a:pt x="40833" y="2457"/>
                  <a:pt x="40868" y="3117"/>
                  <a:pt x="40868" y="3742"/>
                </a:cubicBezTo>
                <a:cubicBezTo>
                  <a:pt x="40463" y="3487"/>
                  <a:pt x="40058" y="3161"/>
                  <a:pt x="39688" y="2826"/>
                </a:cubicBezTo>
                <a:cubicBezTo>
                  <a:pt x="39688" y="2166"/>
                  <a:pt x="39618" y="1506"/>
                  <a:pt x="39547" y="845"/>
                </a:cubicBezTo>
                <a:close/>
                <a:moveTo>
                  <a:pt x="43430" y="1356"/>
                </a:moveTo>
                <a:lnTo>
                  <a:pt x="43430" y="1356"/>
                </a:lnTo>
                <a:cubicBezTo>
                  <a:pt x="43914" y="1541"/>
                  <a:pt x="44390" y="1726"/>
                  <a:pt x="44865" y="1875"/>
                </a:cubicBezTo>
                <a:lnTo>
                  <a:pt x="44936" y="1911"/>
                </a:lnTo>
                <a:cubicBezTo>
                  <a:pt x="45085" y="2536"/>
                  <a:pt x="45191" y="3196"/>
                  <a:pt x="45235" y="3821"/>
                </a:cubicBezTo>
                <a:cubicBezTo>
                  <a:pt x="44751" y="3636"/>
                  <a:pt x="44275" y="3451"/>
                  <a:pt x="43765" y="3266"/>
                </a:cubicBezTo>
                <a:cubicBezTo>
                  <a:pt x="43765" y="3082"/>
                  <a:pt x="43729" y="2897"/>
                  <a:pt x="43694" y="2721"/>
                </a:cubicBezTo>
                <a:cubicBezTo>
                  <a:pt x="43615" y="2280"/>
                  <a:pt x="43544" y="1840"/>
                  <a:pt x="43430" y="1356"/>
                </a:cubicBezTo>
                <a:close/>
                <a:moveTo>
                  <a:pt x="29969" y="1030"/>
                </a:moveTo>
                <a:lnTo>
                  <a:pt x="30964" y="2236"/>
                </a:lnTo>
                <a:cubicBezTo>
                  <a:pt x="30928" y="2677"/>
                  <a:pt x="30884" y="3117"/>
                  <a:pt x="30884" y="3557"/>
                </a:cubicBezTo>
                <a:lnTo>
                  <a:pt x="30884" y="3892"/>
                </a:lnTo>
                <a:cubicBezTo>
                  <a:pt x="30523" y="3522"/>
                  <a:pt x="30189" y="3161"/>
                  <a:pt x="29828" y="2791"/>
                </a:cubicBezTo>
                <a:cubicBezTo>
                  <a:pt x="29828" y="2536"/>
                  <a:pt x="29863" y="2316"/>
                  <a:pt x="29863" y="2096"/>
                </a:cubicBezTo>
                <a:cubicBezTo>
                  <a:pt x="29898" y="1726"/>
                  <a:pt x="29934" y="1356"/>
                  <a:pt x="29969" y="1030"/>
                </a:cubicBezTo>
                <a:close/>
                <a:moveTo>
                  <a:pt x="33050" y="1101"/>
                </a:moveTo>
                <a:cubicBezTo>
                  <a:pt x="33349" y="1541"/>
                  <a:pt x="33640" y="1946"/>
                  <a:pt x="33931" y="2386"/>
                </a:cubicBezTo>
                <a:cubicBezTo>
                  <a:pt x="33895" y="2606"/>
                  <a:pt x="33860" y="2791"/>
                  <a:pt x="33860" y="3011"/>
                </a:cubicBezTo>
                <a:cubicBezTo>
                  <a:pt x="33790" y="3337"/>
                  <a:pt x="33746" y="3636"/>
                  <a:pt x="33710" y="3962"/>
                </a:cubicBezTo>
                <a:cubicBezTo>
                  <a:pt x="33455" y="3601"/>
                  <a:pt x="33200" y="3231"/>
                  <a:pt x="32945" y="2861"/>
                </a:cubicBezTo>
                <a:cubicBezTo>
                  <a:pt x="32980" y="2236"/>
                  <a:pt x="33015" y="1655"/>
                  <a:pt x="33050" y="1101"/>
                </a:cubicBezTo>
                <a:close/>
                <a:moveTo>
                  <a:pt x="12880" y="335"/>
                </a:moveTo>
                <a:cubicBezTo>
                  <a:pt x="12986" y="440"/>
                  <a:pt x="13100" y="590"/>
                  <a:pt x="13171" y="696"/>
                </a:cubicBezTo>
                <a:cubicBezTo>
                  <a:pt x="13136" y="1796"/>
                  <a:pt x="13100" y="2897"/>
                  <a:pt x="13100" y="3997"/>
                </a:cubicBezTo>
                <a:lnTo>
                  <a:pt x="12766" y="3557"/>
                </a:lnTo>
                <a:cubicBezTo>
                  <a:pt x="12766" y="2457"/>
                  <a:pt x="12836" y="1400"/>
                  <a:pt x="12880" y="335"/>
                </a:cubicBezTo>
                <a:close/>
                <a:moveTo>
                  <a:pt x="18673" y="740"/>
                </a:moveTo>
                <a:cubicBezTo>
                  <a:pt x="18858" y="960"/>
                  <a:pt x="19043" y="1136"/>
                  <a:pt x="19219" y="1356"/>
                </a:cubicBezTo>
                <a:cubicBezTo>
                  <a:pt x="19298" y="1435"/>
                  <a:pt x="19404" y="1506"/>
                  <a:pt x="19483" y="1620"/>
                </a:cubicBezTo>
                <a:cubicBezTo>
                  <a:pt x="19263" y="2421"/>
                  <a:pt x="19114" y="3266"/>
                  <a:pt x="18964" y="4147"/>
                </a:cubicBezTo>
                <a:cubicBezTo>
                  <a:pt x="18709" y="3927"/>
                  <a:pt x="18418" y="3671"/>
                  <a:pt x="18163" y="3381"/>
                </a:cubicBezTo>
                <a:cubicBezTo>
                  <a:pt x="18304" y="2457"/>
                  <a:pt x="18488" y="1576"/>
                  <a:pt x="18673" y="740"/>
                </a:cubicBezTo>
                <a:close/>
                <a:moveTo>
                  <a:pt x="15662" y="256"/>
                </a:moveTo>
                <a:cubicBezTo>
                  <a:pt x="15662" y="300"/>
                  <a:pt x="15698" y="300"/>
                  <a:pt x="15698" y="335"/>
                </a:cubicBezTo>
                <a:cubicBezTo>
                  <a:pt x="15882" y="555"/>
                  <a:pt x="16032" y="810"/>
                  <a:pt x="16217" y="1030"/>
                </a:cubicBezTo>
                <a:cubicBezTo>
                  <a:pt x="16067" y="2060"/>
                  <a:pt x="15962" y="3117"/>
                  <a:pt x="15882" y="4217"/>
                </a:cubicBezTo>
                <a:cubicBezTo>
                  <a:pt x="15698" y="3962"/>
                  <a:pt x="15521" y="3742"/>
                  <a:pt x="15337" y="3522"/>
                </a:cubicBezTo>
                <a:cubicBezTo>
                  <a:pt x="15407" y="2386"/>
                  <a:pt x="15521" y="1321"/>
                  <a:pt x="15662" y="256"/>
                </a:cubicBezTo>
                <a:close/>
                <a:moveTo>
                  <a:pt x="36281" y="916"/>
                </a:moveTo>
                <a:cubicBezTo>
                  <a:pt x="36607" y="1400"/>
                  <a:pt x="36906" y="1840"/>
                  <a:pt x="37232" y="2280"/>
                </a:cubicBezTo>
                <a:cubicBezTo>
                  <a:pt x="37162" y="2976"/>
                  <a:pt x="37047" y="3636"/>
                  <a:pt x="36942" y="4261"/>
                </a:cubicBezTo>
                <a:cubicBezTo>
                  <a:pt x="36607" y="3856"/>
                  <a:pt x="36316" y="3451"/>
                  <a:pt x="35991" y="3011"/>
                </a:cubicBezTo>
                <a:cubicBezTo>
                  <a:pt x="36096" y="2316"/>
                  <a:pt x="36211" y="1620"/>
                  <a:pt x="36281" y="916"/>
                </a:cubicBezTo>
                <a:close/>
                <a:moveTo>
                  <a:pt x="8989" y="115"/>
                </a:moveTo>
                <a:cubicBezTo>
                  <a:pt x="9209" y="300"/>
                  <a:pt x="9394" y="440"/>
                  <a:pt x="9614" y="625"/>
                </a:cubicBezTo>
                <a:cubicBezTo>
                  <a:pt x="9579" y="1875"/>
                  <a:pt x="9535" y="3161"/>
                  <a:pt x="9535" y="4402"/>
                </a:cubicBezTo>
                <a:cubicBezTo>
                  <a:pt x="9359" y="4261"/>
                  <a:pt x="9139" y="4112"/>
                  <a:pt x="8954" y="3927"/>
                </a:cubicBezTo>
                <a:cubicBezTo>
                  <a:pt x="8954" y="2677"/>
                  <a:pt x="8989" y="1400"/>
                  <a:pt x="8989" y="115"/>
                </a:cubicBezTo>
                <a:close/>
                <a:moveTo>
                  <a:pt x="13241" y="775"/>
                </a:moveTo>
                <a:cubicBezTo>
                  <a:pt x="13356" y="916"/>
                  <a:pt x="13497" y="1101"/>
                  <a:pt x="13646" y="1250"/>
                </a:cubicBezTo>
                <a:cubicBezTo>
                  <a:pt x="13576" y="2280"/>
                  <a:pt x="13497" y="3381"/>
                  <a:pt x="13461" y="4481"/>
                </a:cubicBezTo>
                <a:cubicBezTo>
                  <a:pt x="13356" y="4332"/>
                  <a:pt x="13241" y="4217"/>
                  <a:pt x="13136" y="4076"/>
                </a:cubicBezTo>
                <a:cubicBezTo>
                  <a:pt x="13171" y="2976"/>
                  <a:pt x="13171" y="1875"/>
                  <a:pt x="13241" y="775"/>
                </a:cubicBezTo>
                <a:close/>
                <a:moveTo>
                  <a:pt x="25937" y="1576"/>
                </a:moveTo>
                <a:cubicBezTo>
                  <a:pt x="26086" y="1691"/>
                  <a:pt x="26227" y="1840"/>
                  <a:pt x="26377" y="1946"/>
                </a:cubicBezTo>
                <a:cubicBezTo>
                  <a:pt x="26667" y="2166"/>
                  <a:pt x="26923" y="2421"/>
                  <a:pt x="27222" y="2677"/>
                </a:cubicBezTo>
                <a:cubicBezTo>
                  <a:pt x="27187" y="2756"/>
                  <a:pt x="27187" y="2861"/>
                  <a:pt x="27143" y="2976"/>
                </a:cubicBezTo>
                <a:cubicBezTo>
                  <a:pt x="27037" y="3487"/>
                  <a:pt x="26923" y="3962"/>
                  <a:pt x="26817" y="4481"/>
                </a:cubicBezTo>
                <a:cubicBezTo>
                  <a:pt x="26526" y="4297"/>
                  <a:pt x="26262" y="4076"/>
                  <a:pt x="26007" y="3892"/>
                </a:cubicBezTo>
                <a:cubicBezTo>
                  <a:pt x="25822" y="3777"/>
                  <a:pt x="25646" y="3636"/>
                  <a:pt x="25461" y="3487"/>
                </a:cubicBezTo>
                <a:cubicBezTo>
                  <a:pt x="25602" y="2861"/>
                  <a:pt x="25787" y="2236"/>
                  <a:pt x="25937" y="1576"/>
                </a:cubicBezTo>
                <a:close/>
                <a:moveTo>
                  <a:pt x="40789" y="1840"/>
                </a:moveTo>
                <a:cubicBezTo>
                  <a:pt x="41229" y="2166"/>
                  <a:pt x="41713" y="2421"/>
                  <a:pt x="42189" y="2677"/>
                </a:cubicBezTo>
                <a:cubicBezTo>
                  <a:pt x="42294" y="3302"/>
                  <a:pt x="42330" y="3927"/>
                  <a:pt x="42294" y="4552"/>
                </a:cubicBezTo>
                <a:cubicBezTo>
                  <a:pt x="41854" y="4332"/>
                  <a:pt x="41379" y="4076"/>
                  <a:pt x="40939" y="3777"/>
                </a:cubicBezTo>
                <a:cubicBezTo>
                  <a:pt x="40939" y="3161"/>
                  <a:pt x="40868" y="2501"/>
                  <a:pt x="40789" y="1840"/>
                </a:cubicBezTo>
                <a:close/>
                <a:moveTo>
                  <a:pt x="32064" y="1691"/>
                </a:moveTo>
                <a:cubicBezTo>
                  <a:pt x="32355" y="2096"/>
                  <a:pt x="32610" y="2501"/>
                  <a:pt x="32909" y="2897"/>
                </a:cubicBezTo>
                <a:cubicBezTo>
                  <a:pt x="32865" y="3451"/>
                  <a:pt x="32865" y="4041"/>
                  <a:pt x="32865" y="4622"/>
                </a:cubicBezTo>
                <a:cubicBezTo>
                  <a:pt x="32575" y="4261"/>
                  <a:pt x="32284" y="3856"/>
                  <a:pt x="31985" y="3451"/>
                </a:cubicBezTo>
                <a:cubicBezTo>
                  <a:pt x="31985" y="2861"/>
                  <a:pt x="32029" y="2280"/>
                  <a:pt x="32064" y="1691"/>
                </a:cubicBezTo>
                <a:close/>
                <a:moveTo>
                  <a:pt x="28833" y="1840"/>
                </a:moveTo>
                <a:lnTo>
                  <a:pt x="28983" y="1981"/>
                </a:lnTo>
                <a:cubicBezTo>
                  <a:pt x="29203" y="2201"/>
                  <a:pt x="29423" y="2421"/>
                  <a:pt x="29608" y="2641"/>
                </a:cubicBezTo>
                <a:cubicBezTo>
                  <a:pt x="29678" y="2721"/>
                  <a:pt x="29713" y="2756"/>
                  <a:pt x="29749" y="2791"/>
                </a:cubicBezTo>
                <a:cubicBezTo>
                  <a:pt x="29749" y="3046"/>
                  <a:pt x="29713" y="3302"/>
                  <a:pt x="29713" y="3522"/>
                </a:cubicBezTo>
                <a:cubicBezTo>
                  <a:pt x="29678" y="3892"/>
                  <a:pt x="29643" y="4297"/>
                  <a:pt x="29608" y="4657"/>
                </a:cubicBezTo>
                <a:cubicBezTo>
                  <a:pt x="29344" y="4437"/>
                  <a:pt x="29053" y="4182"/>
                  <a:pt x="28798" y="3962"/>
                </a:cubicBezTo>
                <a:cubicBezTo>
                  <a:pt x="28683" y="3856"/>
                  <a:pt x="28613" y="3777"/>
                  <a:pt x="28507" y="3707"/>
                </a:cubicBezTo>
                <a:lnTo>
                  <a:pt x="28833" y="1840"/>
                </a:lnTo>
                <a:close/>
                <a:moveTo>
                  <a:pt x="35110" y="1875"/>
                </a:moveTo>
                <a:cubicBezTo>
                  <a:pt x="35286" y="2131"/>
                  <a:pt x="35471" y="2421"/>
                  <a:pt x="35656" y="2677"/>
                </a:cubicBezTo>
                <a:cubicBezTo>
                  <a:pt x="35771" y="2791"/>
                  <a:pt x="35841" y="2897"/>
                  <a:pt x="35911" y="3011"/>
                </a:cubicBezTo>
                <a:cubicBezTo>
                  <a:pt x="35876" y="3196"/>
                  <a:pt x="35841" y="3381"/>
                  <a:pt x="35806" y="3601"/>
                </a:cubicBezTo>
                <a:cubicBezTo>
                  <a:pt x="35727" y="3927"/>
                  <a:pt x="35656" y="4297"/>
                  <a:pt x="35586" y="4657"/>
                </a:cubicBezTo>
                <a:cubicBezTo>
                  <a:pt x="35436" y="4481"/>
                  <a:pt x="35330" y="4332"/>
                  <a:pt x="35216" y="4147"/>
                </a:cubicBezTo>
                <a:cubicBezTo>
                  <a:pt x="35066" y="3962"/>
                  <a:pt x="34961" y="3777"/>
                  <a:pt x="34811" y="3601"/>
                </a:cubicBezTo>
                <a:cubicBezTo>
                  <a:pt x="34890" y="3266"/>
                  <a:pt x="34925" y="2941"/>
                  <a:pt x="34996" y="2606"/>
                </a:cubicBezTo>
                <a:cubicBezTo>
                  <a:pt x="35031" y="2351"/>
                  <a:pt x="35066" y="2131"/>
                  <a:pt x="35110" y="1875"/>
                </a:cubicBezTo>
                <a:close/>
                <a:moveTo>
                  <a:pt x="22820" y="1541"/>
                </a:moveTo>
                <a:cubicBezTo>
                  <a:pt x="23225" y="1875"/>
                  <a:pt x="23665" y="2201"/>
                  <a:pt x="24061" y="2536"/>
                </a:cubicBezTo>
                <a:cubicBezTo>
                  <a:pt x="23885" y="3161"/>
                  <a:pt x="23736" y="3777"/>
                  <a:pt x="23586" y="4402"/>
                </a:cubicBezTo>
                <a:cubicBezTo>
                  <a:pt x="23551" y="4517"/>
                  <a:pt x="23515" y="4622"/>
                  <a:pt x="23480" y="4737"/>
                </a:cubicBezTo>
                <a:cubicBezTo>
                  <a:pt x="23040" y="4437"/>
                  <a:pt x="22600" y="4112"/>
                  <a:pt x="22160" y="3777"/>
                </a:cubicBezTo>
                <a:cubicBezTo>
                  <a:pt x="22230" y="3522"/>
                  <a:pt x="22301" y="3266"/>
                  <a:pt x="22380" y="3011"/>
                </a:cubicBezTo>
                <a:cubicBezTo>
                  <a:pt x="22485" y="2501"/>
                  <a:pt x="22635" y="2016"/>
                  <a:pt x="22820" y="1541"/>
                </a:cubicBezTo>
                <a:close/>
                <a:moveTo>
                  <a:pt x="38517" y="1620"/>
                </a:moveTo>
                <a:cubicBezTo>
                  <a:pt x="38808" y="1946"/>
                  <a:pt x="39107" y="2280"/>
                  <a:pt x="39398" y="2606"/>
                </a:cubicBezTo>
                <a:cubicBezTo>
                  <a:pt x="39468" y="2677"/>
                  <a:pt x="39547" y="2756"/>
                  <a:pt x="39653" y="2826"/>
                </a:cubicBezTo>
                <a:cubicBezTo>
                  <a:pt x="39653" y="3487"/>
                  <a:pt x="39618" y="4112"/>
                  <a:pt x="39512" y="4737"/>
                </a:cubicBezTo>
                <a:cubicBezTo>
                  <a:pt x="39143" y="4402"/>
                  <a:pt x="38773" y="3997"/>
                  <a:pt x="38412" y="3601"/>
                </a:cubicBezTo>
                <a:cubicBezTo>
                  <a:pt x="38482" y="2976"/>
                  <a:pt x="38517" y="2316"/>
                  <a:pt x="38517" y="1620"/>
                </a:cubicBezTo>
                <a:close/>
                <a:moveTo>
                  <a:pt x="9649" y="661"/>
                </a:moveTo>
                <a:cubicBezTo>
                  <a:pt x="9684" y="696"/>
                  <a:pt x="9720" y="740"/>
                  <a:pt x="9755" y="775"/>
                </a:cubicBezTo>
                <a:cubicBezTo>
                  <a:pt x="9905" y="881"/>
                  <a:pt x="10054" y="1030"/>
                  <a:pt x="10195" y="1136"/>
                </a:cubicBezTo>
                <a:cubicBezTo>
                  <a:pt x="10195" y="2386"/>
                  <a:pt x="10160" y="3636"/>
                  <a:pt x="10160" y="4842"/>
                </a:cubicBezTo>
                <a:cubicBezTo>
                  <a:pt x="10054" y="4772"/>
                  <a:pt x="9905" y="4657"/>
                  <a:pt x="9755" y="4552"/>
                </a:cubicBezTo>
                <a:cubicBezTo>
                  <a:pt x="9720" y="4517"/>
                  <a:pt x="9649" y="4481"/>
                  <a:pt x="9614" y="4437"/>
                </a:cubicBezTo>
                <a:cubicBezTo>
                  <a:pt x="9614" y="3196"/>
                  <a:pt x="9614" y="1946"/>
                  <a:pt x="9649" y="661"/>
                </a:cubicBezTo>
                <a:close/>
                <a:moveTo>
                  <a:pt x="16252" y="1101"/>
                </a:moveTo>
                <a:cubicBezTo>
                  <a:pt x="16437" y="1400"/>
                  <a:pt x="16657" y="1655"/>
                  <a:pt x="16842" y="1911"/>
                </a:cubicBezTo>
                <a:cubicBezTo>
                  <a:pt x="16728" y="2897"/>
                  <a:pt x="16622" y="3927"/>
                  <a:pt x="16543" y="4957"/>
                </a:cubicBezTo>
                <a:cubicBezTo>
                  <a:pt x="16323" y="4737"/>
                  <a:pt x="16138" y="4517"/>
                  <a:pt x="15918" y="4261"/>
                </a:cubicBezTo>
                <a:cubicBezTo>
                  <a:pt x="16032" y="3196"/>
                  <a:pt x="16103" y="2131"/>
                  <a:pt x="16252" y="1101"/>
                </a:cubicBezTo>
                <a:close/>
                <a:moveTo>
                  <a:pt x="4842" y="150"/>
                </a:moveTo>
                <a:cubicBezTo>
                  <a:pt x="5098" y="405"/>
                  <a:pt x="5397" y="696"/>
                  <a:pt x="5687" y="995"/>
                </a:cubicBezTo>
                <a:cubicBezTo>
                  <a:pt x="5652" y="2386"/>
                  <a:pt x="5652" y="3742"/>
                  <a:pt x="5617" y="5098"/>
                </a:cubicBezTo>
                <a:cubicBezTo>
                  <a:pt x="5617" y="5062"/>
                  <a:pt x="5573" y="5062"/>
                  <a:pt x="5538" y="5027"/>
                </a:cubicBezTo>
                <a:cubicBezTo>
                  <a:pt x="5282" y="4807"/>
                  <a:pt x="5027" y="4552"/>
                  <a:pt x="4772" y="4332"/>
                </a:cubicBezTo>
                <a:cubicBezTo>
                  <a:pt x="4772" y="2941"/>
                  <a:pt x="4807" y="1541"/>
                  <a:pt x="4842" y="150"/>
                </a:cubicBezTo>
                <a:close/>
                <a:moveTo>
                  <a:pt x="33966" y="2457"/>
                </a:moveTo>
                <a:cubicBezTo>
                  <a:pt x="34230" y="2826"/>
                  <a:pt x="34485" y="3231"/>
                  <a:pt x="34741" y="3601"/>
                </a:cubicBezTo>
                <a:cubicBezTo>
                  <a:pt x="34705" y="3927"/>
                  <a:pt x="34626" y="4217"/>
                  <a:pt x="34591" y="4517"/>
                </a:cubicBezTo>
                <a:cubicBezTo>
                  <a:pt x="34556" y="4702"/>
                  <a:pt x="34520" y="4878"/>
                  <a:pt x="34485" y="5098"/>
                </a:cubicBezTo>
                <a:cubicBezTo>
                  <a:pt x="34230" y="4737"/>
                  <a:pt x="34010" y="4402"/>
                  <a:pt x="33746" y="4041"/>
                </a:cubicBezTo>
                <a:cubicBezTo>
                  <a:pt x="33825" y="3707"/>
                  <a:pt x="33860" y="3337"/>
                  <a:pt x="33895" y="3011"/>
                </a:cubicBezTo>
                <a:cubicBezTo>
                  <a:pt x="33931" y="2826"/>
                  <a:pt x="33931" y="2641"/>
                  <a:pt x="33966" y="2457"/>
                </a:cubicBezTo>
                <a:close/>
                <a:moveTo>
                  <a:pt x="30999" y="2280"/>
                </a:moveTo>
                <a:cubicBezTo>
                  <a:pt x="31325" y="2677"/>
                  <a:pt x="31624" y="3082"/>
                  <a:pt x="31950" y="3487"/>
                </a:cubicBezTo>
                <a:lnTo>
                  <a:pt x="31950" y="4261"/>
                </a:lnTo>
                <a:cubicBezTo>
                  <a:pt x="31950" y="4552"/>
                  <a:pt x="31950" y="4842"/>
                  <a:pt x="31985" y="5142"/>
                </a:cubicBezTo>
                <a:cubicBezTo>
                  <a:pt x="31659" y="4737"/>
                  <a:pt x="31289" y="4332"/>
                  <a:pt x="30964" y="3962"/>
                </a:cubicBezTo>
                <a:lnTo>
                  <a:pt x="30964" y="3557"/>
                </a:lnTo>
                <a:cubicBezTo>
                  <a:pt x="30964" y="3117"/>
                  <a:pt x="30999" y="2721"/>
                  <a:pt x="30999" y="2280"/>
                </a:cubicBezTo>
                <a:close/>
                <a:moveTo>
                  <a:pt x="42259" y="2677"/>
                </a:moveTo>
                <a:lnTo>
                  <a:pt x="42259" y="2677"/>
                </a:lnTo>
                <a:cubicBezTo>
                  <a:pt x="42735" y="2941"/>
                  <a:pt x="43254" y="3117"/>
                  <a:pt x="43729" y="3302"/>
                </a:cubicBezTo>
                <a:cubicBezTo>
                  <a:pt x="43800" y="3962"/>
                  <a:pt x="43800" y="4587"/>
                  <a:pt x="43800" y="5177"/>
                </a:cubicBezTo>
                <a:cubicBezTo>
                  <a:pt x="43324" y="4992"/>
                  <a:pt x="42849" y="4807"/>
                  <a:pt x="42374" y="4587"/>
                </a:cubicBezTo>
                <a:cubicBezTo>
                  <a:pt x="42374" y="3962"/>
                  <a:pt x="42330" y="3337"/>
                  <a:pt x="42259" y="2677"/>
                </a:cubicBezTo>
                <a:close/>
                <a:moveTo>
                  <a:pt x="19518" y="1655"/>
                </a:moveTo>
                <a:cubicBezTo>
                  <a:pt x="19923" y="2060"/>
                  <a:pt x="20364" y="2421"/>
                  <a:pt x="20804" y="2791"/>
                </a:cubicBezTo>
                <a:cubicBezTo>
                  <a:pt x="20619" y="3601"/>
                  <a:pt x="20434" y="4402"/>
                  <a:pt x="20284" y="5247"/>
                </a:cubicBezTo>
                <a:cubicBezTo>
                  <a:pt x="19844" y="4922"/>
                  <a:pt x="19404" y="4587"/>
                  <a:pt x="18999" y="4217"/>
                </a:cubicBezTo>
                <a:cubicBezTo>
                  <a:pt x="19149" y="3337"/>
                  <a:pt x="19334" y="2501"/>
                  <a:pt x="19518" y="1655"/>
                </a:cubicBezTo>
                <a:close/>
                <a:moveTo>
                  <a:pt x="10274" y="1180"/>
                </a:moveTo>
                <a:cubicBezTo>
                  <a:pt x="10494" y="1356"/>
                  <a:pt x="10679" y="1541"/>
                  <a:pt x="10899" y="1726"/>
                </a:cubicBezTo>
                <a:cubicBezTo>
                  <a:pt x="10855" y="2941"/>
                  <a:pt x="10820" y="4147"/>
                  <a:pt x="10820" y="5362"/>
                </a:cubicBezTo>
                <a:cubicBezTo>
                  <a:pt x="10635" y="5212"/>
                  <a:pt x="10415" y="5062"/>
                  <a:pt x="10239" y="4922"/>
                </a:cubicBezTo>
                <a:cubicBezTo>
                  <a:pt x="10239" y="3671"/>
                  <a:pt x="10239" y="2421"/>
                  <a:pt x="10274" y="1180"/>
                </a:cubicBezTo>
                <a:close/>
                <a:moveTo>
                  <a:pt x="13681" y="1321"/>
                </a:moveTo>
                <a:cubicBezTo>
                  <a:pt x="13902" y="1576"/>
                  <a:pt x="14122" y="1875"/>
                  <a:pt x="14342" y="2166"/>
                </a:cubicBezTo>
                <a:cubicBezTo>
                  <a:pt x="14271" y="3196"/>
                  <a:pt x="14201" y="4297"/>
                  <a:pt x="14201" y="5397"/>
                </a:cubicBezTo>
                <a:cubicBezTo>
                  <a:pt x="13981" y="5142"/>
                  <a:pt x="13761" y="4842"/>
                  <a:pt x="13541" y="4552"/>
                </a:cubicBezTo>
                <a:cubicBezTo>
                  <a:pt x="13576" y="3451"/>
                  <a:pt x="13611" y="2351"/>
                  <a:pt x="13681" y="1321"/>
                </a:cubicBezTo>
                <a:close/>
                <a:moveTo>
                  <a:pt x="27257" y="2721"/>
                </a:moveTo>
                <a:cubicBezTo>
                  <a:pt x="27662" y="3046"/>
                  <a:pt x="28067" y="3381"/>
                  <a:pt x="28463" y="3707"/>
                </a:cubicBezTo>
                <a:lnTo>
                  <a:pt x="28138" y="5467"/>
                </a:lnTo>
                <a:cubicBezTo>
                  <a:pt x="27697" y="5177"/>
                  <a:pt x="27292" y="4842"/>
                  <a:pt x="26852" y="4517"/>
                </a:cubicBezTo>
                <a:cubicBezTo>
                  <a:pt x="26967" y="3997"/>
                  <a:pt x="27072" y="3487"/>
                  <a:pt x="27222" y="2976"/>
                </a:cubicBezTo>
                <a:cubicBezTo>
                  <a:pt x="27222" y="2897"/>
                  <a:pt x="27257" y="2791"/>
                  <a:pt x="27257" y="2721"/>
                </a:cubicBezTo>
                <a:close/>
                <a:moveTo>
                  <a:pt x="37311" y="2351"/>
                </a:moveTo>
                <a:cubicBezTo>
                  <a:pt x="37637" y="2791"/>
                  <a:pt x="37972" y="3231"/>
                  <a:pt x="38333" y="3636"/>
                </a:cubicBezTo>
                <a:cubicBezTo>
                  <a:pt x="38262" y="4261"/>
                  <a:pt x="38148" y="4878"/>
                  <a:pt x="37972" y="5467"/>
                </a:cubicBezTo>
                <a:cubicBezTo>
                  <a:pt x="37637" y="5098"/>
                  <a:pt x="37311" y="4737"/>
                  <a:pt x="36977" y="4297"/>
                </a:cubicBezTo>
                <a:cubicBezTo>
                  <a:pt x="37126" y="3671"/>
                  <a:pt x="37232" y="3011"/>
                  <a:pt x="37311" y="2351"/>
                </a:cubicBezTo>
                <a:close/>
                <a:moveTo>
                  <a:pt x="32945" y="2976"/>
                </a:moveTo>
                <a:cubicBezTo>
                  <a:pt x="33200" y="3337"/>
                  <a:pt x="33455" y="3707"/>
                  <a:pt x="33710" y="4076"/>
                </a:cubicBezTo>
                <a:cubicBezTo>
                  <a:pt x="33640" y="4587"/>
                  <a:pt x="33605" y="5098"/>
                  <a:pt x="33570" y="5617"/>
                </a:cubicBezTo>
                <a:cubicBezTo>
                  <a:pt x="33349" y="5318"/>
                  <a:pt x="33129" y="5027"/>
                  <a:pt x="32945" y="4737"/>
                </a:cubicBezTo>
                <a:cubicBezTo>
                  <a:pt x="32909" y="4112"/>
                  <a:pt x="32909" y="3522"/>
                  <a:pt x="32945" y="2976"/>
                </a:cubicBezTo>
                <a:close/>
                <a:moveTo>
                  <a:pt x="16913" y="1981"/>
                </a:moveTo>
                <a:cubicBezTo>
                  <a:pt x="17097" y="2236"/>
                  <a:pt x="17282" y="2457"/>
                  <a:pt x="17502" y="2721"/>
                </a:cubicBezTo>
                <a:cubicBezTo>
                  <a:pt x="17353" y="3671"/>
                  <a:pt x="17238" y="4622"/>
                  <a:pt x="17168" y="5652"/>
                </a:cubicBezTo>
                <a:cubicBezTo>
                  <a:pt x="16983" y="5432"/>
                  <a:pt x="16763" y="5247"/>
                  <a:pt x="16578" y="5027"/>
                </a:cubicBezTo>
                <a:cubicBezTo>
                  <a:pt x="16657" y="3962"/>
                  <a:pt x="16763" y="2976"/>
                  <a:pt x="16913" y="1981"/>
                </a:cubicBezTo>
                <a:close/>
                <a:moveTo>
                  <a:pt x="24141" y="2571"/>
                </a:moveTo>
                <a:cubicBezTo>
                  <a:pt x="24546" y="2897"/>
                  <a:pt x="24986" y="3231"/>
                  <a:pt x="25426" y="3522"/>
                </a:cubicBezTo>
                <a:cubicBezTo>
                  <a:pt x="25347" y="3777"/>
                  <a:pt x="25276" y="4076"/>
                  <a:pt x="25206" y="4332"/>
                </a:cubicBezTo>
                <a:lnTo>
                  <a:pt x="25021" y="5142"/>
                </a:lnTo>
                <a:cubicBezTo>
                  <a:pt x="24986" y="5318"/>
                  <a:pt x="24942" y="5467"/>
                  <a:pt x="24907" y="5652"/>
                </a:cubicBezTo>
                <a:cubicBezTo>
                  <a:pt x="24466" y="5362"/>
                  <a:pt x="23991" y="5062"/>
                  <a:pt x="23551" y="4772"/>
                </a:cubicBezTo>
                <a:cubicBezTo>
                  <a:pt x="23586" y="4657"/>
                  <a:pt x="23586" y="4517"/>
                  <a:pt x="23621" y="4402"/>
                </a:cubicBezTo>
                <a:cubicBezTo>
                  <a:pt x="23771" y="3821"/>
                  <a:pt x="23956" y="3196"/>
                  <a:pt x="24141" y="2571"/>
                </a:cubicBezTo>
                <a:close/>
                <a:moveTo>
                  <a:pt x="39688" y="2897"/>
                </a:moveTo>
                <a:cubicBezTo>
                  <a:pt x="40058" y="3231"/>
                  <a:pt x="40463" y="3557"/>
                  <a:pt x="40903" y="3821"/>
                </a:cubicBezTo>
                <a:cubicBezTo>
                  <a:pt x="40903" y="4437"/>
                  <a:pt x="40833" y="5062"/>
                  <a:pt x="40754" y="5652"/>
                </a:cubicBezTo>
                <a:cubicBezTo>
                  <a:pt x="40349" y="5397"/>
                  <a:pt x="39952" y="5142"/>
                  <a:pt x="39583" y="4807"/>
                </a:cubicBezTo>
                <a:cubicBezTo>
                  <a:pt x="39653" y="4182"/>
                  <a:pt x="39688" y="3522"/>
                  <a:pt x="39688" y="2897"/>
                </a:cubicBezTo>
                <a:close/>
                <a:moveTo>
                  <a:pt x="5758" y="1065"/>
                </a:moveTo>
                <a:lnTo>
                  <a:pt x="5793" y="1101"/>
                </a:lnTo>
                <a:cubicBezTo>
                  <a:pt x="5978" y="1286"/>
                  <a:pt x="6128" y="1470"/>
                  <a:pt x="6313" y="1655"/>
                </a:cubicBezTo>
                <a:cubicBezTo>
                  <a:pt x="6313" y="2976"/>
                  <a:pt x="6277" y="4332"/>
                  <a:pt x="6277" y="5688"/>
                </a:cubicBezTo>
                <a:cubicBezTo>
                  <a:pt x="6057" y="5503"/>
                  <a:pt x="5872" y="5318"/>
                  <a:pt x="5687" y="5142"/>
                </a:cubicBezTo>
                <a:cubicBezTo>
                  <a:pt x="5687" y="3777"/>
                  <a:pt x="5723" y="2421"/>
                  <a:pt x="5758" y="1065"/>
                </a:cubicBezTo>
                <a:close/>
                <a:moveTo>
                  <a:pt x="29828" y="2861"/>
                </a:moveTo>
                <a:cubicBezTo>
                  <a:pt x="30189" y="3231"/>
                  <a:pt x="30523" y="3601"/>
                  <a:pt x="30884" y="3997"/>
                </a:cubicBezTo>
                <a:lnTo>
                  <a:pt x="30884" y="4332"/>
                </a:lnTo>
                <a:cubicBezTo>
                  <a:pt x="30884" y="4772"/>
                  <a:pt x="30884" y="5247"/>
                  <a:pt x="30849" y="5723"/>
                </a:cubicBezTo>
                <a:cubicBezTo>
                  <a:pt x="30559" y="5467"/>
                  <a:pt x="30268" y="5212"/>
                  <a:pt x="29934" y="4957"/>
                </a:cubicBezTo>
                <a:cubicBezTo>
                  <a:pt x="29863" y="4878"/>
                  <a:pt x="29749" y="4807"/>
                  <a:pt x="29678" y="4702"/>
                </a:cubicBezTo>
                <a:cubicBezTo>
                  <a:pt x="29713" y="4332"/>
                  <a:pt x="29749" y="3927"/>
                  <a:pt x="29749" y="3522"/>
                </a:cubicBezTo>
                <a:cubicBezTo>
                  <a:pt x="29784" y="3302"/>
                  <a:pt x="29784" y="3082"/>
                  <a:pt x="29828" y="2861"/>
                </a:cubicBezTo>
                <a:close/>
                <a:moveTo>
                  <a:pt x="10935" y="1761"/>
                </a:moveTo>
                <a:cubicBezTo>
                  <a:pt x="11155" y="1946"/>
                  <a:pt x="11340" y="2096"/>
                  <a:pt x="11516" y="2280"/>
                </a:cubicBezTo>
                <a:cubicBezTo>
                  <a:pt x="11516" y="2351"/>
                  <a:pt x="11480" y="2421"/>
                  <a:pt x="11480" y="2501"/>
                </a:cubicBezTo>
                <a:cubicBezTo>
                  <a:pt x="11480" y="3636"/>
                  <a:pt x="11445" y="4772"/>
                  <a:pt x="11445" y="5872"/>
                </a:cubicBezTo>
                <a:cubicBezTo>
                  <a:pt x="11260" y="5723"/>
                  <a:pt x="11075" y="5582"/>
                  <a:pt x="10899" y="5397"/>
                </a:cubicBezTo>
                <a:cubicBezTo>
                  <a:pt x="10899" y="4182"/>
                  <a:pt x="10899" y="2976"/>
                  <a:pt x="10935" y="1761"/>
                </a:cubicBezTo>
                <a:close/>
                <a:moveTo>
                  <a:pt x="35947" y="3082"/>
                </a:moveTo>
                <a:cubicBezTo>
                  <a:pt x="36281" y="3522"/>
                  <a:pt x="36607" y="3927"/>
                  <a:pt x="36906" y="4332"/>
                </a:cubicBezTo>
                <a:cubicBezTo>
                  <a:pt x="36871" y="4587"/>
                  <a:pt x="36792" y="4842"/>
                  <a:pt x="36757" y="5098"/>
                </a:cubicBezTo>
                <a:cubicBezTo>
                  <a:pt x="36686" y="5362"/>
                  <a:pt x="36572" y="5652"/>
                  <a:pt x="36501" y="5943"/>
                </a:cubicBezTo>
                <a:cubicBezTo>
                  <a:pt x="36211" y="5538"/>
                  <a:pt x="35911" y="5142"/>
                  <a:pt x="35621" y="4737"/>
                </a:cubicBezTo>
                <a:cubicBezTo>
                  <a:pt x="35691" y="4332"/>
                  <a:pt x="35771" y="3962"/>
                  <a:pt x="35841" y="3601"/>
                </a:cubicBezTo>
                <a:cubicBezTo>
                  <a:pt x="35876" y="3416"/>
                  <a:pt x="35911" y="3231"/>
                  <a:pt x="35947" y="3082"/>
                </a:cubicBezTo>
                <a:close/>
                <a:moveTo>
                  <a:pt x="14377" y="2236"/>
                </a:moveTo>
                <a:cubicBezTo>
                  <a:pt x="14527" y="2421"/>
                  <a:pt x="14676" y="2641"/>
                  <a:pt x="14817" y="2826"/>
                </a:cubicBezTo>
                <a:cubicBezTo>
                  <a:pt x="14747" y="3856"/>
                  <a:pt x="14676" y="4922"/>
                  <a:pt x="14676" y="6022"/>
                </a:cubicBezTo>
                <a:cubicBezTo>
                  <a:pt x="14597" y="5943"/>
                  <a:pt x="14527" y="5872"/>
                  <a:pt x="14491" y="5802"/>
                </a:cubicBezTo>
                <a:cubicBezTo>
                  <a:pt x="14377" y="5688"/>
                  <a:pt x="14307" y="5582"/>
                  <a:pt x="14236" y="5467"/>
                </a:cubicBezTo>
                <a:lnTo>
                  <a:pt x="14236" y="5432"/>
                </a:lnTo>
                <a:cubicBezTo>
                  <a:pt x="14271" y="4332"/>
                  <a:pt x="14307" y="3266"/>
                  <a:pt x="14377" y="2236"/>
                </a:cubicBezTo>
                <a:close/>
                <a:moveTo>
                  <a:pt x="6383" y="1691"/>
                </a:moveTo>
                <a:cubicBezTo>
                  <a:pt x="6533" y="1875"/>
                  <a:pt x="6718" y="2016"/>
                  <a:pt x="6858" y="2201"/>
                </a:cubicBezTo>
                <a:cubicBezTo>
                  <a:pt x="6858" y="3522"/>
                  <a:pt x="6823" y="4842"/>
                  <a:pt x="6823" y="6163"/>
                </a:cubicBezTo>
                <a:cubicBezTo>
                  <a:pt x="6638" y="6022"/>
                  <a:pt x="6497" y="5872"/>
                  <a:pt x="6313" y="5723"/>
                </a:cubicBezTo>
                <a:cubicBezTo>
                  <a:pt x="6348" y="4402"/>
                  <a:pt x="6348" y="3046"/>
                  <a:pt x="6383" y="1691"/>
                </a:cubicBezTo>
                <a:close/>
                <a:moveTo>
                  <a:pt x="20839" y="2826"/>
                </a:moveTo>
                <a:cubicBezTo>
                  <a:pt x="21244" y="3196"/>
                  <a:pt x="21684" y="3487"/>
                  <a:pt x="22080" y="3821"/>
                </a:cubicBezTo>
                <a:cubicBezTo>
                  <a:pt x="21904" y="4587"/>
                  <a:pt x="21719" y="5397"/>
                  <a:pt x="21570" y="6163"/>
                </a:cubicBezTo>
                <a:cubicBezTo>
                  <a:pt x="21130" y="5908"/>
                  <a:pt x="20725" y="5617"/>
                  <a:pt x="20320" y="5318"/>
                </a:cubicBezTo>
                <a:cubicBezTo>
                  <a:pt x="20469" y="4437"/>
                  <a:pt x="20654" y="3636"/>
                  <a:pt x="20839" y="2826"/>
                </a:cubicBezTo>
                <a:close/>
                <a:moveTo>
                  <a:pt x="34811" y="3671"/>
                </a:moveTo>
                <a:cubicBezTo>
                  <a:pt x="34925" y="3856"/>
                  <a:pt x="35031" y="3997"/>
                  <a:pt x="35146" y="4182"/>
                </a:cubicBezTo>
                <a:cubicBezTo>
                  <a:pt x="35286" y="4367"/>
                  <a:pt x="35436" y="4552"/>
                  <a:pt x="35550" y="4737"/>
                </a:cubicBezTo>
                <a:cubicBezTo>
                  <a:pt x="35436" y="5212"/>
                  <a:pt x="35330" y="5723"/>
                  <a:pt x="35216" y="6198"/>
                </a:cubicBezTo>
                <a:cubicBezTo>
                  <a:pt x="35110" y="6022"/>
                  <a:pt x="34961" y="5802"/>
                  <a:pt x="34811" y="5617"/>
                </a:cubicBezTo>
                <a:cubicBezTo>
                  <a:pt x="34705" y="5432"/>
                  <a:pt x="34626" y="5283"/>
                  <a:pt x="34520" y="5142"/>
                </a:cubicBezTo>
                <a:cubicBezTo>
                  <a:pt x="34556" y="4957"/>
                  <a:pt x="34591" y="4737"/>
                  <a:pt x="34626" y="4552"/>
                </a:cubicBezTo>
                <a:cubicBezTo>
                  <a:pt x="34705" y="4261"/>
                  <a:pt x="34741" y="3962"/>
                  <a:pt x="34811" y="3671"/>
                </a:cubicBezTo>
                <a:close/>
                <a:moveTo>
                  <a:pt x="17538" y="2791"/>
                </a:moveTo>
                <a:cubicBezTo>
                  <a:pt x="17678" y="2941"/>
                  <a:pt x="17793" y="3082"/>
                  <a:pt x="17943" y="3231"/>
                </a:cubicBezTo>
                <a:cubicBezTo>
                  <a:pt x="17978" y="3266"/>
                  <a:pt x="18048" y="3337"/>
                  <a:pt x="18119" y="3416"/>
                </a:cubicBezTo>
                <a:cubicBezTo>
                  <a:pt x="17978" y="4332"/>
                  <a:pt x="17863" y="5247"/>
                  <a:pt x="17793" y="6242"/>
                </a:cubicBezTo>
                <a:cubicBezTo>
                  <a:pt x="17608" y="6057"/>
                  <a:pt x="17423" y="5872"/>
                  <a:pt x="17238" y="5688"/>
                </a:cubicBezTo>
                <a:cubicBezTo>
                  <a:pt x="17317" y="4702"/>
                  <a:pt x="17423" y="3707"/>
                  <a:pt x="17538" y="2791"/>
                </a:cubicBezTo>
                <a:close/>
                <a:moveTo>
                  <a:pt x="660" y="1576"/>
                </a:moveTo>
                <a:cubicBezTo>
                  <a:pt x="881" y="1691"/>
                  <a:pt x="1101" y="1761"/>
                  <a:pt x="1285" y="1875"/>
                </a:cubicBezTo>
                <a:lnTo>
                  <a:pt x="1285" y="6313"/>
                </a:lnTo>
                <a:cubicBezTo>
                  <a:pt x="1065" y="6242"/>
                  <a:pt x="881" y="6128"/>
                  <a:pt x="660" y="6057"/>
                </a:cubicBezTo>
                <a:lnTo>
                  <a:pt x="660" y="1576"/>
                </a:lnTo>
                <a:close/>
                <a:moveTo>
                  <a:pt x="31985" y="3557"/>
                </a:moveTo>
                <a:cubicBezTo>
                  <a:pt x="32284" y="3962"/>
                  <a:pt x="32575" y="4332"/>
                  <a:pt x="32865" y="4737"/>
                </a:cubicBezTo>
                <a:cubicBezTo>
                  <a:pt x="32865" y="5098"/>
                  <a:pt x="32909" y="5432"/>
                  <a:pt x="32909" y="5758"/>
                </a:cubicBezTo>
                <a:cubicBezTo>
                  <a:pt x="32945" y="5943"/>
                  <a:pt x="32945" y="6163"/>
                  <a:pt x="32980" y="6348"/>
                </a:cubicBezTo>
                <a:cubicBezTo>
                  <a:pt x="32645" y="5943"/>
                  <a:pt x="32355" y="5582"/>
                  <a:pt x="32029" y="5212"/>
                </a:cubicBezTo>
                <a:cubicBezTo>
                  <a:pt x="32029" y="4878"/>
                  <a:pt x="32029" y="4552"/>
                  <a:pt x="31985" y="4261"/>
                </a:cubicBezTo>
                <a:lnTo>
                  <a:pt x="31985" y="3557"/>
                </a:lnTo>
                <a:close/>
                <a:moveTo>
                  <a:pt x="40939" y="3856"/>
                </a:moveTo>
                <a:cubicBezTo>
                  <a:pt x="41379" y="4147"/>
                  <a:pt x="41854" y="4402"/>
                  <a:pt x="42294" y="4622"/>
                </a:cubicBezTo>
                <a:cubicBezTo>
                  <a:pt x="42294" y="5247"/>
                  <a:pt x="42224" y="5837"/>
                  <a:pt x="42109" y="6418"/>
                </a:cubicBezTo>
                <a:cubicBezTo>
                  <a:pt x="41669" y="6198"/>
                  <a:pt x="41194" y="5978"/>
                  <a:pt x="40789" y="5688"/>
                </a:cubicBezTo>
                <a:cubicBezTo>
                  <a:pt x="40868" y="5098"/>
                  <a:pt x="40939" y="4481"/>
                  <a:pt x="40939" y="3856"/>
                </a:cubicBezTo>
                <a:close/>
                <a:moveTo>
                  <a:pt x="28507" y="3777"/>
                </a:moveTo>
                <a:cubicBezTo>
                  <a:pt x="28578" y="3856"/>
                  <a:pt x="28683" y="3927"/>
                  <a:pt x="28763" y="3997"/>
                </a:cubicBezTo>
                <a:cubicBezTo>
                  <a:pt x="29018" y="4261"/>
                  <a:pt x="29308" y="4481"/>
                  <a:pt x="29608" y="4737"/>
                </a:cubicBezTo>
                <a:cubicBezTo>
                  <a:pt x="29564" y="5318"/>
                  <a:pt x="29493" y="5872"/>
                  <a:pt x="29458" y="6462"/>
                </a:cubicBezTo>
                <a:cubicBezTo>
                  <a:pt x="29124" y="6242"/>
                  <a:pt x="28798" y="6022"/>
                  <a:pt x="28507" y="5802"/>
                </a:cubicBezTo>
                <a:cubicBezTo>
                  <a:pt x="28393" y="5688"/>
                  <a:pt x="28287" y="5617"/>
                  <a:pt x="28173" y="5538"/>
                </a:cubicBezTo>
                <a:lnTo>
                  <a:pt x="28507" y="3777"/>
                </a:lnTo>
                <a:close/>
                <a:moveTo>
                  <a:pt x="11560" y="2351"/>
                </a:moveTo>
                <a:cubicBezTo>
                  <a:pt x="11736" y="2536"/>
                  <a:pt x="11921" y="2721"/>
                  <a:pt x="12106" y="2897"/>
                </a:cubicBezTo>
                <a:cubicBezTo>
                  <a:pt x="12141" y="2941"/>
                  <a:pt x="12176" y="2976"/>
                  <a:pt x="12176" y="3011"/>
                </a:cubicBezTo>
                <a:lnTo>
                  <a:pt x="12176" y="3046"/>
                </a:lnTo>
                <a:cubicBezTo>
                  <a:pt x="12176" y="4182"/>
                  <a:pt x="12141" y="5362"/>
                  <a:pt x="12141" y="6533"/>
                </a:cubicBezTo>
                <a:cubicBezTo>
                  <a:pt x="12106" y="6498"/>
                  <a:pt x="12070" y="6418"/>
                  <a:pt x="12000" y="6383"/>
                </a:cubicBezTo>
                <a:cubicBezTo>
                  <a:pt x="11850" y="6242"/>
                  <a:pt x="11701" y="6093"/>
                  <a:pt x="11516" y="5943"/>
                </a:cubicBezTo>
                <a:cubicBezTo>
                  <a:pt x="11516" y="4772"/>
                  <a:pt x="11516" y="3636"/>
                  <a:pt x="11560" y="2501"/>
                </a:cubicBezTo>
                <a:lnTo>
                  <a:pt x="11560" y="2351"/>
                </a:lnTo>
                <a:close/>
                <a:moveTo>
                  <a:pt x="25461" y="3557"/>
                </a:moveTo>
                <a:cubicBezTo>
                  <a:pt x="25646" y="3707"/>
                  <a:pt x="25787" y="3821"/>
                  <a:pt x="25972" y="3927"/>
                </a:cubicBezTo>
                <a:cubicBezTo>
                  <a:pt x="26227" y="4147"/>
                  <a:pt x="26526" y="4332"/>
                  <a:pt x="26782" y="4552"/>
                </a:cubicBezTo>
                <a:cubicBezTo>
                  <a:pt x="26667" y="5062"/>
                  <a:pt x="26562" y="5582"/>
                  <a:pt x="26412" y="6093"/>
                </a:cubicBezTo>
                <a:cubicBezTo>
                  <a:pt x="26412" y="6277"/>
                  <a:pt x="26377" y="6418"/>
                  <a:pt x="26342" y="6568"/>
                </a:cubicBezTo>
                <a:cubicBezTo>
                  <a:pt x="26042" y="6383"/>
                  <a:pt x="25787" y="6198"/>
                  <a:pt x="25496" y="6022"/>
                </a:cubicBezTo>
                <a:cubicBezTo>
                  <a:pt x="25311" y="5908"/>
                  <a:pt x="25127" y="5802"/>
                  <a:pt x="24942" y="5688"/>
                </a:cubicBezTo>
                <a:cubicBezTo>
                  <a:pt x="25021" y="5503"/>
                  <a:pt x="25056" y="5318"/>
                  <a:pt x="25091" y="5177"/>
                </a:cubicBezTo>
                <a:lnTo>
                  <a:pt x="25276" y="4332"/>
                </a:lnTo>
                <a:cubicBezTo>
                  <a:pt x="25347" y="4076"/>
                  <a:pt x="25382" y="3821"/>
                  <a:pt x="25461" y="3557"/>
                </a:cubicBezTo>
                <a:close/>
                <a:moveTo>
                  <a:pt x="38412" y="3671"/>
                </a:moveTo>
                <a:cubicBezTo>
                  <a:pt x="38738" y="4076"/>
                  <a:pt x="39143" y="4481"/>
                  <a:pt x="39512" y="4807"/>
                </a:cubicBezTo>
                <a:cubicBezTo>
                  <a:pt x="39433" y="5432"/>
                  <a:pt x="39292" y="6022"/>
                  <a:pt x="39107" y="6568"/>
                </a:cubicBezTo>
                <a:cubicBezTo>
                  <a:pt x="39072" y="6533"/>
                  <a:pt x="38993" y="6498"/>
                  <a:pt x="38958" y="6462"/>
                </a:cubicBezTo>
                <a:cubicBezTo>
                  <a:pt x="38632" y="6163"/>
                  <a:pt x="38333" y="5837"/>
                  <a:pt x="38042" y="5538"/>
                </a:cubicBezTo>
                <a:cubicBezTo>
                  <a:pt x="38192" y="4922"/>
                  <a:pt x="38297" y="4332"/>
                  <a:pt x="38412" y="3671"/>
                </a:cubicBezTo>
                <a:close/>
                <a:moveTo>
                  <a:pt x="33746" y="4147"/>
                </a:moveTo>
                <a:cubicBezTo>
                  <a:pt x="34010" y="4481"/>
                  <a:pt x="34230" y="4807"/>
                  <a:pt x="34450" y="5177"/>
                </a:cubicBezTo>
                <a:cubicBezTo>
                  <a:pt x="34371" y="5652"/>
                  <a:pt x="34265" y="6128"/>
                  <a:pt x="34186" y="6603"/>
                </a:cubicBezTo>
                <a:cubicBezTo>
                  <a:pt x="34010" y="6277"/>
                  <a:pt x="33825" y="5978"/>
                  <a:pt x="33605" y="5688"/>
                </a:cubicBezTo>
                <a:cubicBezTo>
                  <a:pt x="33640" y="5177"/>
                  <a:pt x="33675" y="4657"/>
                  <a:pt x="33746" y="4147"/>
                </a:cubicBezTo>
                <a:close/>
                <a:moveTo>
                  <a:pt x="1356" y="1911"/>
                </a:moveTo>
                <a:cubicBezTo>
                  <a:pt x="1576" y="2016"/>
                  <a:pt x="1796" y="2131"/>
                  <a:pt x="2016" y="2280"/>
                </a:cubicBezTo>
                <a:cubicBezTo>
                  <a:pt x="1981" y="3742"/>
                  <a:pt x="1981" y="5212"/>
                  <a:pt x="1981" y="6682"/>
                </a:cubicBezTo>
                <a:cubicBezTo>
                  <a:pt x="1761" y="6568"/>
                  <a:pt x="1576" y="6462"/>
                  <a:pt x="1356" y="6348"/>
                </a:cubicBezTo>
                <a:lnTo>
                  <a:pt x="1356" y="1911"/>
                </a:lnTo>
                <a:close/>
                <a:moveTo>
                  <a:pt x="14861" y="2897"/>
                </a:moveTo>
                <a:cubicBezTo>
                  <a:pt x="14932" y="3011"/>
                  <a:pt x="14967" y="3082"/>
                  <a:pt x="15037" y="3196"/>
                </a:cubicBezTo>
                <a:cubicBezTo>
                  <a:pt x="15117" y="3302"/>
                  <a:pt x="15222" y="3416"/>
                  <a:pt x="15301" y="3522"/>
                </a:cubicBezTo>
                <a:cubicBezTo>
                  <a:pt x="15222" y="4552"/>
                  <a:pt x="15152" y="5582"/>
                  <a:pt x="15152" y="6682"/>
                </a:cubicBezTo>
                <a:cubicBezTo>
                  <a:pt x="15081" y="6568"/>
                  <a:pt x="15002" y="6498"/>
                  <a:pt x="14932" y="6418"/>
                </a:cubicBezTo>
                <a:cubicBezTo>
                  <a:pt x="14861" y="6313"/>
                  <a:pt x="14782" y="6198"/>
                  <a:pt x="14712" y="6093"/>
                </a:cubicBezTo>
                <a:cubicBezTo>
                  <a:pt x="14747" y="4992"/>
                  <a:pt x="14782" y="3927"/>
                  <a:pt x="14861" y="2897"/>
                </a:cubicBezTo>
                <a:close/>
                <a:moveTo>
                  <a:pt x="6938" y="2236"/>
                </a:moveTo>
                <a:cubicBezTo>
                  <a:pt x="7114" y="2421"/>
                  <a:pt x="7334" y="2641"/>
                  <a:pt x="7519" y="2826"/>
                </a:cubicBezTo>
                <a:cubicBezTo>
                  <a:pt x="7519" y="4112"/>
                  <a:pt x="7483" y="5432"/>
                  <a:pt x="7483" y="6753"/>
                </a:cubicBezTo>
                <a:cubicBezTo>
                  <a:pt x="7263" y="6568"/>
                  <a:pt x="7078" y="6418"/>
                  <a:pt x="6894" y="6242"/>
                </a:cubicBezTo>
                <a:cubicBezTo>
                  <a:pt x="6894" y="4922"/>
                  <a:pt x="6894" y="3557"/>
                  <a:pt x="6938" y="2236"/>
                </a:cubicBezTo>
                <a:close/>
                <a:moveTo>
                  <a:pt x="30964" y="4041"/>
                </a:moveTo>
                <a:cubicBezTo>
                  <a:pt x="31289" y="4437"/>
                  <a:pt x="31659" y="4807"/>
                  <a:pt x="31985" y="5212"/>
                </a:cubicBezTo>
                <a:cubicBezTo>
                  <a:pt x="31985" y="5362"/>
                  <a:pt x="31985" y="5503"/>
                  <a:pt x="32029" y="5652"/>
                </a:cubicBezTo>
                <a:cubicBezTo>
                  <a:pt x="32029" y="6057"/>
                  <a:pt x="32064" y="6462"/>
                  <a:pt x="32064" y="6858"/>
                </a:cubicBezTo>
                <a:cubicBezTo>
                  <a:pt x="31694" y="6498"/>
                  <a:pt x="31289" y="6128"/>
                  <a:pt x="30928" y="5758"/>
                </a:cubicBezTo>
                <a:lnTo>
                  <a:pt x="30928" y="4332"/>
                </a:lnTo>
                <a:cubicBezTo>
                  <a:pt x="30928" y="4217"/>
                  <a:pt x="30964" y="4147"/>
                  <a:pt x="30964" y="4041"/>
                </a:cubicBezTo>
                <a:close/>
                <a:moveTo>
                  <a:pt x="18163" y="3451"/>
                </a:moveTo>
                <a:cubicBezTo>
                  <a:pt x="18418" y="3742"/>
                  <a:pt x="18673" y="3997"/>
                  <a:pt x="18964" y="4217"/>
                </a:cubicBezTo>
                <a:cubicBezTo>
                  <a:pt x="18823" y="5098"/>
                  <a:pt x="18709" y="6022"/>
                  <a:pt x="18638" y="6938"/>
                </a:cubicBezTo>
                <a:cubicBezTo>
                  <a:pt x="18383" y="6753"/>
                  <a:pt x="18119" y="6533"/>
                  <a:pt x="17863" y="6277"/>
                </a:cubicBezTo>
                <a:cubicBezTo>
                  <a:pt x="17943" y="5318"/>
                  <a:pt x="18013" y="4367"/>
                  <a:pt x="18163" y="3451"/>
                </a:cubicBezTo>
                <a:close/>
                <a:moveTo>
                  <a:pt x="42374" y="4657"/>
                </a:moveTo>
                <a:cubicBezTo>
                  <a:pt x="42849" y="4878"/>
                  <a:pt x="43324" y="5062"/>
                  <a:pt x="43800" y="5247"/>
                </a:cubicBezTo>
                <a:cubicBezTo>
                  <a:pt x="43765" y="5872"/>
                  <a:pt x="43694" y="6462"/>
                  <a:pt x="43580" y="7008"/>
                </a:cubicBezTo>
                <a:cubicBezTo>
                  <a:pt x="43104" y="6823"/>
                  <a:pt x="42629" y="6638"/>
                  <a:pt x="42189" y="6462"/>
                </a:cubicBezTo>
                <a:cubicBezTo>
                  <a:pt x="42294" y="5872"/>
                  <a:pt x="42374" y="5283"/>
                  <a:pt x="42374" y="4657"/>
                </a:cubicBezTo>
                <a:close/>
                <a:moveTo>
                  <a:pt x="2051" y="2316"/>
                </a:moveTo>
                <a:cubicBezTo>
                  <a:pt x="2272" y="2421"/>
                  <a:pt x="2456" y="2571"/>
                  <a:pt x="2677" y="2677"/>
                </a:cubicBezTo>
                <a:cubicBezTo>
                  <a:pt x="2677" y="4147"/>
                  <a:pt x="2641" y="5617"/>
                  <a:pt x="2641" y="7079"/>
                </a:cubicBezTo>
                <a:cubicBezTo>
                  <a:pt x="2456" y="6938"/>
                  <a:pt x="2236" y="6823"/>
                  <a:pt x="2051" y="6718"/>
                </a:cubicBezTo>
                <a:lnTo>
                  <a:pt x="2051" y="2316"/>
                </a:lnTo>
                <a:close/>
                <a:moveTo>
                  <a:pt x="22160" y="3856"/>
                </a:moveTo>
                <a:cubicBezTo>
                  <a:pt x="22600" y="4182"/>
                  <a:pt x="23040" y="4481"/>
                  <a:pt x="23480" y="4772"/>
                </a:cubicBezTo>
                <a:cubicBezTo>
                  <a:pt x="23295" y="5538"/>
                  <a:pt x="23110" y="6313"/>
                  <a:pt x="22926" y="7079"/>
                </a:cubicBezTo>
                <a:cubicBezTo>
                  <a:pt x="22485" y="6788"/>
                  <a:pt x="22045" y="6533"/>
                  <a:pt x="21605" y="6198"/>
                </a:cubicBezTo>
                <a:cubicBezTo>
                  <a:pt x="21755" y="5432"/>
                  <a:pt x="21940" y="4622"/>
                  <a:pt x="22160" y="3856"/>
                </a:cubicBezTo>
                <a:close/>
                <a:moveTo>
                  <a:pt x="36977" y="4367"/>
                </a:moveTo>
                <a:cubicBezTo>
                  <a:pt x="37311" y="4772"/>
                  <a:pt x="37637" y="5177"/>
                  <a:pt x="37972" y="5538"/>
                </a:cubicBezTo>
                <a:cubicBezTo>
                  <a:pt x="37857" y="5872"/>
                  <a:pt x="37787" y="6198"/>
                  <a:pt x="37672" y="6498"/>
                </a:cubicBezTo>
                <a:cubicBezTo>
                  <a:pt x="37602" y="6682"/>
                  <a:pt x="37487" y="6902"/>
                  <a:pt x="37417" y="7079"/>
                </a:cubicBezTo>
                <a:cubicBezTo>
                  <a:pt x="37126" y="6718"/>
                  <a:pt x="36827" y="6348"/>
                  <a:pt x="36537" y="5978"/>
                </a:cubicBezTo>
                <a:cubicBezTo>
                  <a:pt x="36651" y="5688"/>
                  <a:pt x="36721" y="5397"/>
                  <a:pt x="36792" y="5098"/>
                </a:cubicBezTo>
                <a:cubicBezTo>
                  <a:pt x="36871" y="4842"/>
                  <a:pt x="36906" y="4622"/>
                  <a:pt x="36977" y="4367"/>
                </a:cubicBezTo>
                <a:close/>
                <a:moveTo>
                  <a:pt x="32945" y="4807"/>
                </a:moveTo>
                <a:lnTo>
                  <a:pt x="32945" y="4807"/>
                </a:lnTo>
                <a:cubicBezTo>
                  <a:pt x="33129" y="5098"/>
                  <a:pt x="33349" y="5432"/>
                  <a:pt x="33570" y="5723"/>
                </a:cubicBezTo>
                <a:cubicBezTo>
                  <a:pt x="33526" y="5943"/>
                  <a:pt x="33526" y="6163"/>
                  <a:pt x="33526" y="6418"/>
                </a:cubicBezTo>
                <a:lnTo>
                  <a:pt x="33526" y="7193"/>
                </a:lnTo>
                <a:cubicBezTo>
                  <a:pt x="33385" y="6938"/>
                  <a:pt x="33200" y="6682"/>
                  <a:pt x="33015" y="6418"/>
                </a:cubicBezTo>
                <a:cubicBezTo>
                  <a:pt x="33015" y="6198"/>
                  <a:pt x="32980" y="5978"/>
                  <a:pt x="32980" y="5758"/>
                </a:cubicBezTo>
                <a:cubicBezTo>
                  <a:pt x="32945" y="5467"/>
                  <a:pt x="32945" y="5142"/>
                  <a:pt x="32945" y="4807"/>
                </a:cubicBezTo>
                <a:close/>
                <a:moveTo>
                  <a:pt x="7598" y="2861"/>
                </a:moveTo>
                <a:cubicBezTo>
                  <a:pt x="7668" y="2976"/>
                  <a:pt x="7774" y="3046"/>
                  <a:pt x="7888" y="3161"/>
                </a:cubicBezTo>
                <a:cubicBezTo>
                  <a:pt x="7994" y="3231"/>
                  <a:pt x="8073" y="3302"/>
                  <a:pt x="8179" y="3416"/>
                </a:cubicBezTo>
                <a:cubicBezTo>
                  <a:pt x="8179" y="4702"/>
                  <a:pt x="8179" y="5978"/>
                  <a:pt x="8144" y="7263"/>
                </a:cubicBezTo>
                <a:lnTo>
                  <a:pt x="8109" y="7228"/>
                </a:lnTo>
                <a:cubicBezTo>
                  <a:pt x="7924" y="7079"/>
                  <a:pt x="7739" y="6938"/>
                  <a:pt x="7554" y="6788"/>
                </a:cubicBezTo>
                <a:cubicBezTo>
                  <a:pt x="7554" y="5467"/>
                  <a:pt x="7554" y="4182"/>
                  <a:pt x="7598" y="2861"/>
                </a:cubicBezTo>
                <a:close/>
                <a:moveTo>
                  <a:pt x="12255" y="3082"/>
                </a:moveTo>
                <a:cubicBezTo>
                  <a:pt x="12396" y="3231"/>
                  <a:pt x="12546" y="3416"/>
                  <a:pt x="12695" y="3601"/>
                </a:cubicBezTo>
                <a:lnTo>
                  <a:pt x="12695" y="3927"/>
                </a:lnTo>
                <a:cubicBezTo>
                  <a:pt x="12660" y="5062"/>
                  <a:pt x="12660" y="6198"/>
                  <a:pt x="12660" y="7343"/>
                </a:cubicBezTo>
                <a:cubicBezTo>
                  <a:pt x="12660" y="7299"/>
                  <a:pt x="12616" y="7299"/>
                  <a:pt x="12616" y="7263"/>
                </a:cubicBezTo>
                <a:cubicBezTo>
                  <a:pt x="12511" y="7043"/>
                  <a:pt x="12361" y="6823"/>
                  <a:pt x="12220" y="6603"/>
                </a:cubicBezTo>
                <a:cubicBezTo>
                  <a:pt x="12220" y="5432"/>
                  <a:pt x="12220" y="4261"/>
                  <a:pt x="12255" y="3082"/>
                </a:cubicBezTo>
                <a:close/>
                <a:moveTo>
                  <a:pt x="15337" y="3601"/>
                </a:moveTo>
                <a:cubicBezTo>
                  <a:pt x="15521" y="3821"/>
                  <a:pt x="15698" y="4076"/>
                  <a:pt x="15882" y="4297"/>
                </a:cubicBezTo>
                <a:cubicBezTo>
                  <a:pt x="15812" y="5283"/>
                  <a:pt x="15777" y="6313"/>
                  <a:pt x="15742" y="7378"/>
                </a:cubicBezTo>
                <a:cubicBezTo>
                  <a:pt x="15557" y="7158"/>
                  <a:pt x="15372" y="6938"/>
                  <a:pt x="15187" y="6718"/>
                </a:cubicBezTo>
                <a:cubicBezTo>
                  <a:pt x="15222" y="5652"/>
                  <a:pt x="15257" y="4587"/>
                  <a:pt x="15337" y="3601"/>
                </a:cubicBezTo>
                <a:close/>
                <a:moveTo>
                  <a:pt x="35586" y="4807"/>
                </a:moveTo>
                <a:cubicBezTo>
                  <a:pt x="35876" y="5212"/>
                  <a:pt x="36167" y="5617"/>
                  <a:pt x="36466" y="5978"/>
                </a:cubicBezTo>
                <a:cubicBezTo>
                  <a:pt x="36316" y="6462"/>
                  <a:pt x="36167" y="6902"/>
                  <a:pt x="35991" y="7378"/>
                </a:cubicBezTo>
                <a:cubicBezTo>
                  <a:pt x="35771" y="7008"/>
                  <a:pt x="35506" y="6638"/>
                  <a:pt x="35251" y="6277"/>
                </a:cubicBezTo>
                <a:cubicBezTo>
                  <a:pt x="35401" y="5758"/>
                  <a:pt x="35471" y="5283"/>
                  <a:pt x="35586" y="4807"/>
                </a:cubicBezTo>
                <a:close/>
                <a:moveTo>
                  <a:pt x="29678" y="4772"/>
                </a:moveTo>
                <a:cubicBezTo>
                  <a:pt x="29749" y="4842"/>
                  <a:pt x="29828" y="4922"/>
                  <a:pt x="29898" y="4992"/>
                </a:cubicBezTo>
                <a:cubicBezTo>
                  <a:pt x="30224" y="5247"/>
                  <a:pt x="30559" y="5538"/>
                  <a:pt x="30849" y="5802"/>
                </a:cubicBezTo>
                <a:cubicBezTo>
                  <a:pt x="30849" y="6348"/>
                  <a:pt x="30814" y="6858"/>
                  <a:pt x="30779" y="7413"/>
                </a:cubicBezTo>
                <a:cubicBezTo>
                  <a:pt x="30444" y="7158"/>
                  <a:pt x="30118" y="6938"/>
                  <a:pt x="29784" y="6718"/>
                </a:cubicBezTo>
                <a:cubicBezTo>
                  <a:pt x="29678" y="6638"/>
                  <a:pt x="29608" y="6568"/>
                  <a:pt x="29493" y="6498"/>
                </a:cubicBezTo>
                <a:cubicBezTo>
                  <a:pt x="29564" y="5943"/>
                  <a:pt x="29608" y="5362"/>
                  <a:pt x="29678" y="4772"/>
                </a:cubicBezTo>
                <a:close/>
                <a:moveTo>
                  <a:pt x="39583" y="4842"/>
                </a:moveTo>
                <a:cubicBezTo>
                  <a:pt x="39952" y="5177"/>
                  <a:pt x="40313" y="5467"/>
                  <a:pt x="40718" y="5723"/>
                </a:cubicBezTo>
                <a:cubicBezTo>
                  <a:pt x="40648" y="6313"/>
                  <a:pt x="40498" y="6902"/>
                  <a:pt x="40278" y="7448"/>
                </a:cubicBezTo>
                <a:cubicBezTo>
                  <a:pt x="39873" y="7193"/>
                  <a:pt x="39512" y="6938"/>
                  <a:pt x="39143" y="6603"/>
                </a:cubicBezTo>
                <a:cubicBezTo>
                  <a:pt x="39363" y="6057"/>
                  <a:pt x="39468" y="5467"/>
                  <a:pt x="39583" y="4842"/>
                </a:cubicBezTo>
                <a:close/>
                <a:moveTo>
                  <a:pt x="26817" y="4587"/>
                </a:moveTo>
                <a:cubicBezTo>
                  <a:pt x="27257" y="4922"/>
                  <a:pt x="27697" y="5212"/>
                  <a:pt x="28102" y="5538"/>
                </a:cubicBezTo>
                <a:cubicBezTo>
                  <a:pt x="27988" y="6128"/>
                  <a:pt x="27882" y="6682"/>
                  <a:pt x="27768" y="7263"/>
                </a:cubicBezTo>
                <a:cubicBezTo>
                  <a:pt x="27768" y="7343"/>
                  <a:pt x="27733" y="7413"/>
                  <a:pt x="27733" y="7484"/>
                </a:cubicBezTo>
                <a:cubicBezTo>
                  <a:pt x="27292" y="7193"/>
                  <a:pt x="26852" y="6902"/>
                  <a:pt x="26377" y="6603"/>
                </a:cubicBezTo>
                <a:cubicBezTo>
                  <a:pt x="26412" y="6418"/>
                  <a:pt x="26447" y="6277"/>
                  <a:pt x="26482" y="6128"/>
                </a:cubicBezTo>
                <a:lnTo>
                  <a:pt x="26817" y="4587"/>
                </a:lnTo>
                <a:close/>
                <a:moveTo>
                  <a:pt x="2712" y="2756"/>
                </a:moveTo>
                <a:lnTo>
                  <a:pt x="3372" y="3196"/>
                </a:lnTo>
                <a:cubicBezTo>
                  <a:pt x="3337" y="4622"/>
                  <a:pt x="3337" y="6093"/>
                  <a:pt x="3337" y="7519"/>
                </a:cubicBezTo>
                <a:cubicBezTo>
                  <a:pt x="3117" y="7378"/>
                  <a:pt x="2932" y="7228"/>
                  <a:pt x="2712" y="7123"/>
                </a:cubicBezTo>
                <a:lnTo>
                  <a:pt x="2712" y="2756"/>
                </a:lnTo>
                <a:close/>
                <a:moveTo>
                  <a:pt x="43765" y="3337"/>
                </a:moveTo>
                <a:lnTo>
                  <a:pt x="43765" y="3337"/>
                </a:lnTo>
                <a:cubicBezTo>
                  <a:pt x="44275" y="3522"/>
                  <a:pt x="44751" y="3707"/>
                  <a:pt x="45235" y="3856"/>
                </a:cubicBezTo>
                <a:lnTo>
                  <a:pt x="45270" y="3821"/>
                </a:lnTo>
                <a:lnTo>
                  <a:pt x="45270" y="3821"/>
                </a:lnTo>
                <a:cubicBezTo>
                  <a:pt x="45376" y="5098"/>
                  <a:pt x="45305" y="6348"/>
                  <a:pt x="45015" y="7519"/>
                </a:cubicBezTo>
                <a:cubicBezTo>
                  <a:pt x="44531" y="7378"/>
                  <a:pt x="44055" y="7193"/>
                  <a:pt x="43615" y="7043"/>
                </a:cubicBezTo>
                <a:cubicBezTo>
                  <a:pt x="43729" y="6498"/>
                  <a:pt x="43835" y="5872"/>
                  <a:pt x="43835" y="5283"/>
                </a:cubicBezTo>
                <a:cubicBezTo>
                  <a:pt x="44354" y="5467"/>
                  <a:pt x="44830" y="5617"/>
                  <a:pt x="45270" y="5758"/>
                </a:cubicBezTo>
                <a:lnTo>
                  <a:pt x="45270" y="5723"/>
                </a:lnTo>
                <a:cubicBezTo>
                  <a:pt x="44830" y="5582"/>
                  <a:pt x="44354" y="5397"/>
                  <a:pt x="43835" y="5212"/>
                </a:cubicBezTo>
                <a:cubicBezTo>
                  <a:pt x="43870" y="4622"/>
                  <a:pt x="43835" y="3997"/>
                  <a:pt x="43765" y="3337"/>
                </a:cubicBezTo>
                <a:close/>
                <a:moveTo>
                  <a:pt x="34485" y="5247"/>
                </a:moveTo>
                <a:cubicBezTo>
                  <a:pt x="34591" y="5362"/>
                  <a:pt x="34670" y="5503"/>
                  <a:pt x="34776" y="5617"/>
                </a:cubicBezTo>
                <a:cubicBezTo>
                  <a:pt x="34925" y="5837"/>
                  <a:pt x="35066" y="6057"/>
                  <a:pt x="35216" y="6277"/>
                </a:cubicBezTo>
                <a:lnTo>
                  <a:pt x="34890" y="7704"/>
                </a:lnTo>
                <a:cubicBezTo>
                  <a:pt x="34741" y="7448"/>
                  <a:pt x="34591" y="7228"/>
                  <a:pt x="34485" y="7008"/>
                </a:cubicBezTo>
                <a:cubicBezTo>
                  <a:pt x="34406" y="6902"/>
                  <a:pt x="34336" y="6788"/>
                  <a:pt x="34265" y="6682"/>
                </a:cubicBezTo>
                <a:cubicBezTo>
                  <a:pt x="34336" y="6198"/>
                  <a:pt x="34406" y="5723"/>
                  <a:pt x="34485" y="5247"/>
                </a:cubicBezTo>
                <a:close/>
                <a:moveTo>
                  <a:pt x="8258" y="3451"/>
                </a:moveTo>
                <a:cubicBezTo>
                  <a:pt x="8434" y="3636"/>
                  <a:pt x="8654" y="3821"/>
                  <a:pt x="8875" y="3962"/>
                </a:cubicBezTo>
                <a:lnTo>
                  <a:pt x="8875" y="7783"/>
                </a:lnTo>
                <a:cubicBezTo>
                  <a:pt x="8654" y="7633"/>
                  <a:pt x="8434" y="7484"/>
                  <a:pt x="8214" y="7299"/>
                </a:cubicBezTo>
                <a:cubicBezTo>
                  <a:pt x="8214" y="6022"/>
                  <a:pt x="8214" y="4737"/>
                  <a:pt x="8258" y="3451"/>
                </a:cubicBezTo>
                <a:close/>
                <a:moveTo>
                  <a:pt x="18999" y="4297"/>
                </a:moveTo>
                <a:cubicBezTo>
                  <a:pt x="19404" y="4657"/>
                  <a:pt x="19844" y="4992"/>
                  <a:pt x="20284" y="5318"/>
                </a:cubicBezTo>
                <a:cubicBezTo>
                  <a:pt x="20144" y="6163"/>
                  <a:pt x="19994" y="7043"/>
                  <a:pt x="19923" y="7924"/>
                </a:cubicBezTo>
                <a:cubicBezTo>
                  <a:pt x="19483" y="7633"/>
                  <a:pt x="19078" y="7299"/>
                  <a:pt x="18673" y="7008"/>
                </a:cubicBezTo>
                <a:cubicBezTo>
                  <a:pt x="18744" y="6057"/>
                  <a:pt x="18858" y="5142"/>
                  <a:pt x="18999" y="4297"/>
                </a:cubicBezTo>
                <a:close/>
                <a:moveTo>
                  <a:pt x="23515" y="4807"/>
                </a:moveTo>
                <a:cubicBezTo>
                  <a:pt x="23991" y="5142"/>
                  <a:pt x="24431" y="5432"/>
                  <a:pt x="24907" y="5723"/>
                </a:cubicBezTo>
                <a:cubicBezTo>
                  <a:pt x="24722" y="6462"/>
                  <a:pt x="24546" y="7193"/>
                  <a:pt x="24361" y="7924"/>
                </a:cubicBezTo>
                <a:cubicBezTo>
                  <a:pt x="23885" y="7668"/>
                  <a:pt x="23445" y="7378"/>
                  <a:pt x="23005" y="7123"/>
                </a:cubicBezTo>
                <a:cubicBezTo>
                  <a:pt x="23181" y="6348"/>
                  <a:pt x="23331" y="5582"/>
                  <a:pt x="23515" y="4807"/>
                </a:cubicBezTo>
                <a:close/>
                <a:moveTo>
                  <a:pt x="12766" y="3671"/>
                </a:moveTo>
                <a:cubicBezTo>
                  <a:pt x="12880" y="3821"/>
                  <a:pt x="12986" y="3927"/>
                  <a:pt x="13100" y="4076"/>
                </a:cubicBezTo>
                <a:cubicBezTo>
                  <a:pt x="13056" y="5362"/>
                  <a:pt x="13056" y="6682"/>
                  <a:pt x="13100" y="8003"/>
                </a:cubicBezTo>
                <a:lnTo>
                  <a:pt x="13056" y="7959"/>
                </a:lnTo>
                <a:cubicBezTo>
                  <a:pt x="12916" y="7783"/>
                  <a:pt x="12801" y="7633"/>
                  <a:pt x="12731" y="7448"/>
                </a:cubicBezTo>
                <a:cubicBezTo>
                  <a:pt x="12695" y="6277"/>
                  <a:pt x="12731" y="5098"/>
                  <a:pt x="12731" y="3927"/>
                </a:cubicBezTo>
                <a:cubicBezTo>
                  <a:pt x="12731" y="3856"/>
                  <a:pt x="12731" y="3742"/>
                  <a:pt x="12766" y="3671"/>
                </a:cubicBezTo>
                <a:close/>
                <a:moveTo>
                  <a:pt x="33605" y="5802"/>
                </a:moveTo>
                <a:cubicBezTo>
                  <a:pt x="33825" y="6093"/>
                  <a:pt x="34010" y="6383"/>
                  <a:pt x="34186" y="6682"/>
                </a:cubicBezTo>
                <a:cubicBezTo>
                  <a:pt x="34151" y="7008"/>
                  <a:pt x="34115" y="7299"/>
                  <a:pt x="34080" y="7633"/>
                </a:cubicBezTo>
                <a:cubicBezTo>
                  <a:pt x="34080" y="7739"/>
                  <a:pt x="34080" y="7889"/>
                  <a:pt x="34045" y="8003"/>
                </a:cubicBezTo>
                <a:cubicBezTo>
                  <a:pt x="33895" y="7739"/>
                  <a:pt x="33746" y="7484"/>
                  <a:pt x="33605" y="7263"/>
                </a:cubicBezTo>
                <a:lnTo>
                  <a:pt x="33605" y="6418"/>
                </a:lnTo>
                <a:lnTo>
                  <a:pt x="33605" y="5802"/>
                </a:lnTo>
                <a:close/>
                <a:moveTo>
                  <a:pt x="3416" y="3266"/>
                </a:moveTo>
                <a:cubicBezTo>
                  <a:pt x="3636" y="3416"/>
                  <a:pt x="3856" y="3601"/>
                  <a:pt x="4032" y="3777"/>
                </a:cubicBezTo>
                <a:lnTo>
                  <a:pt x="4032" y="8038"/>
                </a:lnTo>
                <a:cubicBezTo>
                  <a:pt x="3812" y="7853"/>
                  <a:pt x="3636" y="7704"/>
                  <a:pt x="3416" y="7563"/>
                </a:cubicBezTo>
                <a:lnTo>
                  <a:pt x="3416" y="3266"/>
                </a:lnTo>
                <a:close/>
                <a:moveTo>
                  <a:pt x="15918" y="4367"/>
                </a:moveTo>
                <a:cubicBezTo>
                  <a:pt x="16103" y="4587"/>
                  <a:pt x="16323" y="4807"/>
                  <a:pt x="16508" y="5027"/>
                </a:cubicBezTo>
                <a:cubicBezTo>
                  <a:pt x="16437" y="6022"/>
                  <a:pt x="16402" y="7008"/>
                  <a:pt x="16402" y="8073"/>
                </a:cubicBezTo>
                <a:cubicBezTo>
                  <a:pt x="16182" y="7853"/>
                  <a:pt x="15997" y="7633"/>
                  <a:pt x="15777" y="7413"/>
                </a:cubicBezTo>
                <a:cubicBezTo>
                  <a:pt x="15812" y="6383"/>
                  <a:pt x="15847" y="5362"/>
                  <a:pt x="15918" y="4367"/>
                </a:cubicBezTo>
                <a:close/>
                <a:moveTo>
                  <a:pt x="32064" y="5283"/>
                </a:moveTo>
                <a:cubicBezTo>
                  <a:pt x="32355" y="5688"/>
                  <a:pt x="32689" y="6057"/>
                  <a:pt x="32980" y="6462"/>
                </a:cubicBezTo>
                <a:lnTo>
                  <a:pt x="32980" y="6753"/>
                </a:lnTo>
                <a:cubicBezTo>
                  <a:pt x="33015" y="7193"/>
                  <a:pt x="33050" y="7633"/>
                  <a:pt x="33085" y="8073"/>
                </a:cubicBezTo>
                <a:cubicBezTo>
                  <a:pt x="32795" y="7668"/>
                  <a:pt x="32469" y="7263"/>
                  <a:pt x="32135" y="6938"/>
                </a:cubicBezTo>
                <a:cubicBezTo>
                  <a:pt x="32099" y="6498"/>
                  <a:pt x="32099" y="6057"/>
                  <a:pt x="32064" y="5652"/>
                </a:cubicBezTo>
                <a:lnTo>
                  <a:pt x="32064" y="5283"/>
                </a:lnTo>
                <a:close/>
                <a:moveTo>
                  <a:pt x="40789" y="5758"/>
                </a:moveTo>
                <a:cubicBezTo>
                  <a:pt x="41194" y="6022"/>
                  <a:pt x="41634" y="6277"/>
                  <a:pt x="42109" y="6462"/>
                </a:cubicBezTo>
                <a:cubicBezTo>
                  <a:pt x="42004" y="7043"/>
                  <a:pt x="41819" y="7598"/>
                  <a:pt x="41599" y="8109"/>
                </a:cubicBezTo>
                <a:cubicBezTo>
                  <a:pt x="41159" y="7924"/>
                  <a:pt x="40718" y="7704"/>
                  <a:pt x="40313" y="7448"/>
                </a:cubicBezTo>
                <a:cubicBezTo>
                  <a:pt x="40534" y="6938"/>
                  <a:pt x="40683" y="6348"/>
                  <a:pt x="40789" y="5758"/>
                </a:cubicBezTo>
                <a:close/>
                <a:moveTo>
                  <a:pt x="38007" y="5582"/>
                </a:moveTo>
                <a:cubicBezTo>
                  <a:pt x="38297" y="5908"/>
                  <a:pt x="38588" y="6198"/>
                  <a:pt x="38922" y="6498"/>
                </a:cubicBezTo>
                <a:cubicBezTo>
                  <a:pt x="38958" y="6533"/>
                  <a:pt x="39028" y="6603"/>
                  <a:pt x="39107" y="6638"/>
                </a:cubicBezTo>
                <a:cubicBezTo>
                  <a:pt x="38958" y="6973"/>
                  <a:pt x="38852" y="7343"/>
                  <a:pt x="38702" y="7668"/>
                </a:cubicBezTo>
                <a:cubicBezTo>
                  <a:pt x="38588" y="7818"/>
                  <a:pt x="38517" y="8003"/>
                  <a:pt x="38447" y="8144"/>
                </a:cubicBezTo>
                <a:cubicBezTo>
                  <a:pt x="38112" y="7818"/>
                  <a:pt x="37787" y="7484"/>
                  <a:pt x="37452" y="7123"/>
                </a:cubicBezTo>
                <a:cubicBezTo>
                  <a:pt x="37567" y="6938"/>
                  <a:pt x="37637" y="6718"/>
                  <a:pt x="37707" y="6533"/>
                </a:cubicBezTo>
                <a:cubicBezTo>
                  <a:pt x="37822" y="6198"/>
                  <a:pt x="37928" y="5908"/>
                  <a:pt x="38007" y="5582"/>
                </a:cubicBezTo>
                <a:close/>
                <a:moveTo>
                  <a:pt x="8954" y="3997"/>
                </a:moveTo>
                <a:cubicBezTo>
                  <a:pt x="9139" y="4147"/>
                  <a:pt x="9359" y="4332"/>
                  <a:pt x="9535" y="4481"/>
                </a:cubicBezTo>
                <a:lnTo>
                  <a:pt x="9535" y="8223"/>
                </a:lnTo>
                <a:cubicBezTo>
                  <a:pt x="9315" y="8109"/>
                  <a:pt x="9139" y="7959"/>
                  <a:pt x="8919" y="7818"/>
                </a:cubicBezTo>
                <a:cubicBezTo>
                  <a:pt x="8919" y="6533"/>
                  <a:pt x="8919" y="5283"/>
                  <a:pt x="8954" y="3997"/>
                </a:cubicBezTo>
                <a:close/>
                <a:moveTo>
                  <a:pt x="13136" y="4147"/>
                </a:moveTo>
                <a:lnTo>
                  <a:pt x="13461" y="4587"/>
                </a:lnTo>
                <a:lnTo>
                  <a:pt x="13461" y="4992"/>
                </a:lnTo>
                <a:cubicBezTo>
                  <a:pt x="13426" y="6093"/>
                  <a:pt x="13426" y="7193"/>
                  <a:pt x="13426" y="8329"/>
                </a:cubicBezTo>
                <a:cubicBezTo>
                  <a:pt x="13356" y="8223"/>
                  <a:pt x="13241" y="8144"/>
                  <a:pt x="13136" y="8038"/>
                </a:cubicBezTo>
                <a:lnTo>
                  <a:pt x="13136" y="4147"/>
                </a:lnTo>
                <a:close/>
                <a:moveTo>
                  <a:pt x="36537" y="6057"/>
                </a:moveTo>
                <a:cubicBezTo>
                  <a:pt x="36792" y="6418"/>
                  <a:pt x="37091" y="6788"/>
                  <a:pt x="37382" y="7123"/>
                </a:cubicBezTo>
                <a:cubicBezTo>
                  <a:pt x="37197" y="7563"/>
                  <a:pt x="36977" y="7959"/>
                  <a:pt x="36757" y="8364"/>
                </a:cubicBezTo>
                <a:cubicBezTo>
                  <a:pt x="36501" y="8073"/>
                  <a:pt x="36281" y="7739"/>
                  <a:pt x="36026" y="7413"/>
                </a:cubicBezTo>
                <a:cubicBezTo>
                  <a:pt x="36211" y="6973"/>
                  <a:pt x="36387" y="6498"/>
                  <a:pt x="36537" y="6057"/>
                </a:cubicBezTo>
                <a:close/>
                <a:moveTo>
                  <a:pt x="28173" y="5582"/>
                </a:moveTo>
                <a:cubicBezTo>
                  <a:pt x="28287" y="5652"/>
                  <a:pt x="28358" y="5758"/>
                  <a:pt x="28463" y="5837"/>
                </a:cubicBezTo>
                <a:cubicBezTo>
                  <a:pt x="28763" y="6057"/>
                  <a:pt x="29088" y="6277"/>
                  <a:pt x="29423" y="6533"/>
                </a:cubicBezTo>
                <a:cubicBezTo>
                  <a:pt x="29388" y="6973"/>
                  <a:pt x="29308" y="7413"/>
                  <a:pt x="29238" y="7853"/>
                </a:cubicBezTo>
                <a:cubicBezTo>
                  <a:pt x="29203" y="8038"/>
                  <a:pt x="29168" y="8223"/>
                  <a:pt x="29124" y="8399"/>
                </a:cubicBezTo>
                <a:cubicBezTo>
                  <a:pt x="28763" y="8179"/>
                  <a:pt x="28428" y="7959"/>
                  <a:pt x="28138" y="7783"/>
                </a:cubicBezTo>
                <a:cubicBezTo>
                  <a:pt x="28023" y="7668"/>
                  <a:pt x="27917" y="7598"/>
                  <a:pt x="27768" y="7519"/>
                </a:cubicBezTo>
                <a:cubicBezTo>
                  <a:pt x="27803" y="7448"/>
                  <a:pt x="27803" y="7378"/>
                  <a:pt x="27847" y="7263"/>
                </a:cubicBezTo>
                <a:cubicBezTo>
                  <a:pt x="27953" y="6718"/>
                  <a:pt x="28067" y="6163"/>
                  <a:pt x="28173" y="5582"/>
                </a:cubicBezTo>
                <a:close/>
                <a:moveTo>
                  <a:pt x="30928" y="5872"/>
                </a:moveTo>
                <a:cubicBezTo>
                  <a:pt x="31289" y="6198"/>
                  <a:pt x="31694" y="6568"/>
                  <a:pt x="32064" y="6938"/>
                </a:cubicBezTo>
                <a:cubicBezTo>
                  <a:pt x="32064" y="7448"/>
                  <a:pt x="32099" y="7924"/>
                  <a:pt x="32064" y="8443"/>
                </a:cubicBezTo>
                <a:cubicBezTo>
                  <a:pt x="31694" y="8073"/>
                  <a:pt x="31254" y="7739"/>
                  <a:pt x="30849" y="7448"/>
                </a:cubicBezTo>
                <a:cubicBezTo>
                  <a:pt x="30884" y="6902"/>
                  <a:pt x="30884" y="6383"/>
                  <a:pt x="30928" y="5872"/>
                </a:cubicBezTo>
                <a:close/>
                <a:moveTo>
                  <a:pt x="4112" y="3821"/>
                </a:moveTo>
                <a:cubicBezTo>
                  <a:pt x="4296" y="3997"/>
                  <a:pt x="4517" y="4182"/>
                  <a:pt x="4693" y="4367"/>
                </a:cubicBezTo>
                <a:lnTo>
                  <a:pt x="4693" y="8549"/>
                </a:lnTo>
                <a:cubicBezTo>
                  <a:pt x="4473" y="8364"/>
                  <a:pt x="4296" y="8223"/>
                  <a:pt x="4076" y="8073"/>
                </a:cubicBezTo>
                <a:cubicBezTo>
                  <a:pt x="4076" y="6638"/>
                  <a:pt x="4076" y="5212"/>
                  <a:pt x="4112" y="3821"/>
                </a:cubicBezTo>
                <a:close/>
                <a:moveTo>
                  <a:pt x="9614" y="4517"/>
                </a:moveTo>
                <a:cubicBezTo>
                  <a:pt x="9649" y="4552"/>
                  <a:pt x="9684" y="4587"/>
                  <a:pt x="9755" y="4622"/>
                </a:cubicBezTo>
                <a:cubicBezTo>
                  <a:pt x="9869" y="4737"/>
                  <a:pt x="10019" y="4807"/>
                  <a:pt x="10160" y="4922"/>
                </a:cubicBezTo>
                <a:lnTo>
                  <a:pt x="10160" y="8663"/>
                </a:lnTo>
                <a:cubicBezTo>
                  <a:pt x="10089" y="8584"/>
                  <a:pt x="10019" y="8549"/>
                  <a:pt x="9940" y="8478"/>
                </a:cubicBezTo>
                <a:lnTo>
                  <a:pt x="9614" y="8258"/>
                </a:lnTo>
                <a:lnTo>
                  <a:pt x="9614" y="4517"/>
                </a:lnTo>
                <a:close/>
                <a:moveTo>
                  <a:pt x="35251" y="6348"/>
                </a:moveTo>
                <a:cubicBezTo>
                  <a:pt x="35471" y="6718"/>
                  <a:pt x="35727" y="7079"/>
                  <a:pt x="35991" y="7413"/>
                </a:cubicBezTo>
                <a:cubicBezTo>
                  <a:pt x="35806" y="7853"/>
                  <a:pt x="35656" y="8258"/>
                  <a:pt x="35471" y="8663"/>
                </a:cubicBezTo>
                <a:cubicBezTo>
                  <a:pt x="35330" y="8443"/>
                  <a:pt x="35181" y="8223"/>
                  <a:pt x="35066" y="8003"/>
                </a:cubicBezTo>
                <a:cubicBezTo>
                  <a:pt x="35031" y="7924"/>
                  <a:pt x="34961" y="7853"/>
                  <a:pt x="34925" y="7783"/>
                </a:cubicBezTo>
                <a:lnTo>
                  <a:pt x="35251" y="6348"/>
                </a:lnTo>
                <a:close/>
                <a:moveTo>
                  <a:pt x="42153" y="6498"/>
                </a:moveTo>
                <a:cubicBezTo>
                  <a:pt x="42629" y="6718"/>
                  <a:pt x="43069" y="6902"/>
                  <a:pt x="43544" y="7079"/>
                </a:cubicBezTo>
                <a:cubicBezTo>
                  <a:pt x="43430" y="7633"/>
                  <a:pt x="43210" y="8179"/>
                  <a:pt x="42990" y="8663"/>
                </a:cubicBezTo>
                <a:cubicBezTo>
                  <a:pt x="42550" y="8514"/>
                  <a:pt x="42074" y="8329"/>
                  <a:pt x="41634" y="8144"/>
                </a:cubicBezTo>
                <a:cubicBezTo>
                  <a:pt x="41854" y="7633"/>
                  <a:pt x="42039" y="7079"/>
                  <a:pt x="42153" y="6498"/>
                </a:cubicBezTo>
                <a:close/>
                <a:moveTo>
                  <a:pt x="16578" y="5098"/>
                </a:moveTo>
                <a:cubicBezTo>
                  <a:pt x="16763" y="5318"/>
                  <a:pt x="16983" y="5538"/>
                  <a:pt x="17168" y="5723"/>
                </a:cubicBezTo>
                <a:cubicBezTo>
                  <a:pt x="17097" y="6682"/>
                  <a:pt x="17062" y="7668"/>
                  <a:pt x="17062" y="8698"/>
                </a:cubicBezTo>
                <a:cubicBezTo>
                  <a:pt x="16842" y="8514"/>
                  <a:pt x="16657" y="8329"/>
                  <a:pt x="16437" y="8109"/>
                </a:cubicBezTo>
                <a:cubicBezTo>
                  <a:pt x="16472" y="7079"/>
                  <a:pt x="16508" y="6093"/>
                  <a:pt x="16578" y="5098"/>
                </a:cubicBezTo>
                <a:close/>
                <a:moveTo>
                  <a:pt x="20320" y="5362"/>
                </a:moveTo>
                <a:cubicBezTo>
                  <a:pt x="20725" y="5688"/>
                  <a:pt x="21130" y="5943"/>
                  <a:pt x="21535" y="6242"/>
                </a:cubicBezTo>
                <a:cubicBezTo>
                  <a:pt x="21385" y="7079"/>
                  <a:pt x="21244" y="7924"/>
                  <a:pt x="21094" y="8769"/>
                </a:cubicBezTo>
                <a:cubicBezTo>
                  <a:pt x="20725" y="8514"/>
                  <a:pt x="20320" y="8258"/>
                  <a:pt x="19959" y="7959"/>
                </a:cubicBezTo>
                <a:cubicBezTo>
                  <a:pt x="20064" y="7079"/>
                  <a:pt x="20179" y="6198"/>
                  <a:pt x="20320" y="5362"/>
                </a:cubicBezTo>
                <a:close/>
                <a:moveTo>
                  <a:pt x="33050" y="6533"/>
                </a:moveTo>
                <a:cubicBezTo>
                  <a:pt x="33200" y="6788"/>
                  <a:pt x="33385" y="7043"/>
                  <a:pt x="33526" y="7263"/>
                </a:cubicBezTo>
                <a:cubicBezTo>
                  <a:pt x="33526" y="7448"/>
                  <a:pt x="33526" y="7633"/>
                  <a:pt x="33570" y="7783"/>
                </a:cubicBezTo>
                <a:lnTo>
                  <a:pt x="33570" y="8769"/>
                </a:lnTo>
                <a:cubicBezTo>
                  <a:pt x="33420" y="8549"/>
                  <a:pt x="33305" y="8329"/>
                  <a:pt x="33165" y="8144"/>
                </a:cubicBezTo>
                <a:cubicBezTo>
                  <a:pt x="33129" y="7668"/>
                  <a:pt x="33085" y="7228"/>
                  <a:pt x="33050" y="6753"/>
                </a:cubicBezTo>
                <a:lnTo>
                  <a:pt x="33050" y="6533"/>
                </a:lnTo>
                <a:close/>
                <a:moveTo>
                  <a:pt x="24942" y="5723"/>
                </a:moveTo>
                <a:cubicBezTo>
                  <a:pt x="25127" y="5872"/>
                  <a:pt x="25311" y="5978"/>
                  <a:pt x="25496" y="6093"/>
                </a:cubicBezTo>
                <a:cubicBezTo>
                  <a:pt x="25752" y="6277"/>
                  <a:pt x="26042" y="6462"/>
                  <a:pt x="26306" y="6603"/>
                </a:cubicBezTo>
                <a:cubicBezTo>
                  <a:pt x="26157" y="7343"/>
                  <a:pt x="25937" y="8073"/>
                  <a:pt x="25752" y="8804"/>
                </a:cubicBezTo>
                <a:cubicBezTo>
                  <a:pt x="25567" y="8663"/>
                  <a:pt x="25382" y="8549"/>
                  <a:pt x="25206" y="8478"/>
                </a:cubicBezTo>
                <a:cubicBezTo>
                  <a:pt x="24942" y="8294"/>
                  <a:pt x="24686" y="8144"/>
                  <a:pt x="24431" y="8003"/>
                </a:cubicBezTo>
                <a:cubicBezTo>
                  <a:pt x="24431" y="7959"/>
                  <a:pt x="24396" y="7959"/>
                  <a:pt x="24396" y="7959"/>
                </a:cubicBezTo>
                <a:cubicBezTo>
                  <a:pt x="24581" y="7228"/>
                  <a:pt x="24766" y="6498"/>
                  <a:pt x="24942" y="5723"/>
                </a:cubicBezTo>
                <a:close/>
                <a:moveTo>
                  <a:pt x="13541" y="4657"/>
                </a:moveTo>
                <a:cubicBezTo>
                  <a:pt x="13761" y="4922"/>
                  <a:pt x="13981" y="5212"/>
                  <a:pt x="14201" y="5503"/>
                </a:cubicBezTo>
                <a:cubicBezTo>
                  <a:pt x="14157" y="6603"/>
                  <a:pt x="14157" y="7739"/>
                  <a:pt x="14157" y="8839"/>
                </a:cubicBezTo>
                <a:cubicBezTo>
                  <a:pt x="14157" y="8839"/>
                  <a:pt x="14122" y="8839"/>
                  <a:pt x="14122" y="8804"/>
                </a:cubicBezTo>
                <a:cubicBezTo>
                  <a:pt x="13902" y="8663"/>
                  <a:pt x="13681" y="8514"/>
                  <a:pt x="13497" y="8364"/>
                </a:cubicBezTo>
                <a:cubicBezTo>
                  <a:pt x="13497" y="7228"/>
                  <a:pt x="13497" y="6093"/>
                  <a:pt x="13541" y="4992"/>
                </a:cubicBezTo>
                <a:lnTo>
                  <a:pt x="13541" y="4657"/>
                </a:lnTo>
                <a:close/>
                <a:moveTo>
                  <a:pt x="34230" y="6753"/>
                </a:moveTo>
                <a:cubicBezTo>
                  <a:pt x="34300" y="6858"/>
                  <a:pt x="34371" y="6938"/>
                  <a:pt x="34406" y="7043"/>
                </a:cubicBezTo>
                <a:cubicBezTo>
                  <a:pt x="34556" y="7263"/>
                  <a:pt x="34741" y="7519"/>
                  <a:pt x="34890" y="7783"/>
                </a:cubicBezTo>
                <a:cubicBezTo>
                  <a:pt x="34776" y="8179"/>
                  <a:pt x="34670" y="8584"/>
                  <a:pt x="34591" y="8989"/>
                </a:cubicBezTo>
                <a:cubicBezTo>
                  <a:pt x="34520" y="8883"/>
                  <a:pt x="34485" y="8769"/>
                  <a:pt x="34450" y="8698"/>
                </a:cubicBezTo>
                <a:cubicBezTo>
                  <a:pt x="34336" y="8478"/>
                  <a:pt x="34230" y="8294"/>
                  <a:pt x="34115" y="8073"/>
                </a:cubicBezTo>
                <a:cubicBezTo>
                  <a:pt x="34115" y="7924"/>
                  <a:pt x="34115" y="7783"/>
                  <a:pt x="34151" y="7633"/>
                </a:cubicBezTo>
                <a:cubicBezTo>
                  <a:pt x="34151" y="7343"/>
                  <a:pt x="34186" y="7043"/>
                  <a:pt x="34230" y="6753"/>
                </a:cubicBezTo>
                <a:close/>
                <a:moveTo>
                  <a:pt x="39143" y="6682"/>
                </a:moveTo>
                <a:cubicBezTo>
                  <a:pt x="39512" y="6973"/>
                  <a:pt x="39873" y="7263"/>
                  <a:pt x="40243" y="7484"/>
                </a:cubicBezTo>
                <a:cubicBezTo>
                  <a:pt x="40173" y="7739"/>
                  <a:pt x="40058" y="7959"/>
                  <a:pt x="39952" y="8179"/>
                </a:cubicBezTo>
                <a:cubicBezTo>
                  <a:pt x="39803" y="8478"/>
                  <a:pt x="39653" y="8734"/>
                  <a:pt x="39468" y="8989"/>
                </a:cubicBezTo>
                <a:cubicBezTo>
                  <a:pt x="39178" y="8769"/>
                  <a:pt x="38852" y="8549"/>
                  <a:pt x="38553" y="8258"/>
                </a:cubicBezTo>
                <a:lnTo>
                  <a:pt x="38482" y="8179"/>
                </a:lnTo>
                <a:cubicBezTo>
                  <a:pt x="38553" y="8038"/>
                  <a:pt x="38667" y="7853"/>
                  <a:pt x="38738" y="7668"/>
                </a:cubicBezTo>
                <a:cubicBezTo>
                  <a:pt x="38887" y="7378"/>
                  <a:pt x="39028" y="7008"/>
                  <a:pt x="39143" y="6682"/>
                </a:cubicBezTo>
                <a:close/>
                <a:moveTo>
                  <a:pt x="10239" y="4992"/>
                </a:moveTo>
                <a:cubicBezTo>
                  <a:pt x="10415" y="5142"/>
                  <a:pt x="10635" y="5283"/>
                  <a:pt x="10820" y="5432"/>
                </a:cubicBezTo>
                <a:lnTo>
                  <a:pt x="10820" y="9103"/>
                </a:lnTo>
                <a:cubicBezTo>
                  <a:pt x="10635" y="8954"/>
                  <a:pt x="10415" y="8839"/>
                  <a:pt x="10239" y="8698"/>
                </a:cubicBezTo>
                <a:lnTo>
                  <a:pt x="10239" y="4992"/>
                </a:lnTo>
                <a:close/>
                <a:moveTo>
                  <a:pt x="43615" y="7079"/>
                </a:moveTo>
                <a:cubicBezTo>
                  <a:pt x="44055" y="7263"/>
                  <a:pt x="44531" y="7413"/>
                  <a:pt x="45015" y="7563"/>
                </a:cubicBezTo>
                <a:cubicBezTo>
                  <a:pt x="44865" y="8109"/>
                  <a:pt x="44645" y="8619"/>
                  <a:pt x="44425" y="9139"/>
                </a:cubicBezTo>
                <a:cubicBezTo>
                  <a:pt x="43949" y="8989"/>
                  <a:pt x="43509" y="8839"/>
                  <a:pt x="43069" y="8698"/>
                </a:cubicBezTo>
                <a:cubicBezTo>
                  <a:pt x="43289" y="8179"/>
                  <a:pt x="43474" y="7668"/>
                  <a:pt x="43615" y="7079"/>
                </a:cubicBezTo>
                <a:close/>
                <a:moveTo>
                  <a:pt x="4772" y="4402"/>
                </a:moveTo>
                <a:cubicBezTo>
                  <a:pt x="5027" y="4622"/>
                  <a:pt x="5247" y="4842"/>
                  <a:pt x="5503" y="5062"/>
                </a:cubicBezTo>
                <a:cubicBezTo>
                  <a:pt x="5538" y="5098"/>
                  <a:pt x="5573" y="5142"/>
                  <a:pt x="5617" y="5177"/>
                </a:cubicBezTo>
                <a:cubicBezTo>
                  <a:pt x="5617" y="6163"/>
                  <a:pt x="5573" y="7123"/>
                  <a:pt x="5573" y="8109"/>
                </a:cubicBezTo>
                <a:lnTo>
                  <a:pt x="5573" y="9209"/>
                </a:lnTo>
                <a:cubicBezTo>
                  <a:pt x="5538" y="9209"/>
                  <a:pt x="5503" y="9174"/>
                  <a:pt x="5503" y="9174"/>
                </a:cubicBezTo>
                <a:cubicBezTo>
                  <a:pt x="5247" y="8954"/>
                  <a:pt x="4992" y="8769"/>
                  <a:pt x="4772" y="8584"/>
                </a:cubicBezTo>
                <a:cubicBezTo>
                  <a:pt x="4737" y="7193"/>
                  <a:pt x="4772" y="5802"/>
                  <a:pt x="4772" y="4402"/>
                </a:cubicBezTo>
                <a:close/>
                <a:moveTo>
                  <a:pt x="14236" y="5582"/>
                </a:moveTo>
                <a:cubicBezTo>
                  <a:pt x="14307" y="5652"/>
                  <a:pt x="14377" y="5723"/>
                  <a:pt x="14421" y="5837"/>
                </a:cubicBezTo>
                <a:cubicBezTo>
                  <a:pt x="14491" y="5943"/>
                  <a:pt x="14562" y="6022"/>
                  <a:pt x="14676" y="6128"/>
                </a:cubicBezTo>
                <a:cubicBezTo>
                  <a:pt x="14641" y="6198"/>
                  <a:pt x="14641" y="6242"/>
                  <a:pt x="14641" y="6313"/>
                </a:cubicBezTo>
                <a:lnTo>
                  <a:pt x="14641" y="9209"/>
                </a:lnTo>
                <a:cubicBezTo>
                  <a:pt x="14491" y="9103"/>
                  <a:pt x="14377" y="8989"/>
                  <a:pt x="14236" y="8883"/>
                </a:cubicBezTo>
                <a:cubicBezTo>
                  <a:pt x="14201" y="7783"/>
                  <a:pt x="14201" y="6682"/>
                  <a:pt x="14236" y="5582"/>
                </a:cubicBezTo>
                <a:close/>
                <a:moveTo>
                  <a:pt x="17238" y="5758"/>
                </a:moveTo>
                <a:cubicBezTo>
                  <a:pt x="17423" y="5943"/>
                  <a:pt x="17608" y="6128"/>
                  <a:pt x="17793" y="6313"/>
                </a:cubicBezTo>
                <a:cubicBezTo>
                  <a:pt x="17722" y="7228"/>
                  <a:pt x="17678" y="8223"/>
                  <a:pt x="17643" y="9209"/>
                </a:cubicBezTo>
                <a:cubicBezTo>
                  <a:pt x="17458" y="9059"/>
                  <a:pt x="17282" y="8919"/>
                  <a:pt x="17097" y="8734"/>
                </a:cubicBezTo>
                <a:cubicBezTo>
                  <a:pt x="17133" y="7704"/>
                  <a:pt x="17168" y="6718"/>
                  <a:pt x="17238" y="5758"/>
                </a:cubicBezTo>
                <a:close/>
                <a:moveTo>
                  <a:pt x="29493" y="6568"/>
                </a:moveTo>
                <a:cubicBezTo>
                  <a:pt x="29564" y="6638"/>
                  <a:pt x="29678" y="6682"/>
                  <a:pt x="29749" y="6753"/>
                </a:cubicBezTo>
                <a:cubicBezTo>
                  <a:pt x="30083" y="6973"/>
                  <a:pt x="30444" y="7228"/>
                  <a:pt x="30779" y="7484"/>
                </a:cubicBezTo>
                <a:cubicBezTo>
                  <a:pt x="30744" y="8073"/>
                  <a:pt x="30664" y="8663"/>
                  <a:pt x="30559" y="9244"/>
                </a:cubicBezTo>
                <a:cubicBezTo>
                  <a:pt x="30154" y="8989"/>
                  <a:pt x="29784" y="8769"/>
                  <a:pt x="29423" y="8549"/>
                </a:cubicBezTo>
                <a:cubicBezTo>
                  <a:pt x="29344" y="8514"/>
                  <a:pt x="29273" y="8478"/>
                  <a:pt x="29168" y="8399"/>
                </a:cubicBezTo>
                <a:cubicBezTo>
                  <a:pt x="29238" y="8223"/>
                  <a:pt x="29273" y="8038"/>
                  <a:pt x="29273" y="7853"/>
                </a:cubicBezTo>
                <a:cubicBezTo>
                  <a:pt x="29388" y="7448"/>
                  <a:pt x="29423" y="7008"/>
                  <a:pt x="29493" y="6568"/>
                </a:cubicBezTo>
                <a:close/>
                <a:moveTo>
                  <a:pt x="37452" y="7193"/>
                </a:moveTo>
                <a:cubicBezTo>
                  <a:pt x="37751" y="7519"/>
                  <a:pt x="38077" y="7853"/>
                  <a:pt x="38412" y="8179"/>
                </a:cubicBezTo>
                <a:cubicBezTo>
                  <a:pt x="38148" y="8584"/>
                  <a:pt x="37892" y="8989"/>
                  <a:pt x="37567" y="9359"/>
                </a:cubicBezTo>
                <a:cubicBezTo>
                  <a:pt x="37567" y="9324"/>
                  <a:pt x="37531" y="9280"/>
                  <a:pt x="37487" y="9244"/>
                </a:cubicBezTo>
                <a:cubicBezTo>
                  <a:pt x="37232" y="8989"/>
                  <a:pt x="37012" y="8698"/>
                  <a:pt x="36792" y="8443"/>
                </a:cubicBezTo>
                <a:cubicBezTo>
                  <a:pt x="37012" y="8038"/>
                  <a:pt x="37232" y="7598"/>
                  <a:pt x="37452" y="7193"/>
                </a:cubicBezTo>
                <a:close/>
                <a:moveTo>
                  <a:pt x="33605" y="7378"/>
                </a:moveTo>
                <a:cubicBezTo>
                  <a:pt x="33746" y="7598"/>
                  <a:pt x="33895" y="7853"/>
                  <a:pt x="34045" y="8109"/>
                </a:cubicBezTo>
                <a:cubicBezTo>
                  <a:pt x="34045" y="8258"/>
                  <a:pt x="34010" y="8443"/>
                  <a:pt x="34010" y="8584"/>
                </a:cubicBezTo>
                <a:cubicBezTo>
                  <a:pt x="33966" y="8883"/>
                  <a:pt x="33966" y="9174"/>
                  <a:pt x="33931" y="9429"/>
                </a:cubicBezTo>
                <a:lnTo>
                  <a:pt x="33605" y="8883"/>
                </a:lnTo>
                <a:lnTo>
                  <a:pt x="33605" y="7783"/>
                </a:lnTo>
                <a:lnTo>
                  <a:pt x="33605" y="7378"/>
                </a:lnTo>
                <a:close/>
                <a:moveTo>
                  <a:pt x="36026" y="7484"/>
                </a:moveTo>
                <a:cubicBezTo>
                  <a:pt x="36246" y="7818"/>
                  <a:pt x="36466" y="8144"/>
                  <a:pt x="36721" y="8443"/>
                </a:cubicBezTo>
                <a:cubicBezTo>
                  <a:pt x="36501" y="8804"/>
                  <a:pt x="36246" y="9174"/>
                  <a:pt x="36026" y="9544"/>
                </a:cubicBezTo>
                <a:cubicBezTo>
                  <a:pt x="35841" y="9280"/>
                  <a:pt x="35656" y="9024"/>
                  <a:pt x="35506" y="8734"/>
                </a:cubicBezTo>
                <a:cubicBezTo>
                  <a:pt x="35691" y="8329"/>
                  <a:pt x="35841" y="7889"/>
                  <a:pt x="36026" y="7484"/>
                </a:cubicBezTo>
                <a:close/>
                <a:moveTo>
                  <a:pt x="10899" y="5467"/>
                </a:moveTo>
                <a:cubicBezTo>
                  <a:pt x="11075" y="5652"/>
                  <a:pt x="11260" y="5802"/>
                  <a:pt x="11445" y="5943"/>
                </a:cubicBezTo>
                <a:cubicBezTo>
                  <a:pt x="11480" y="7158"/>
                  <a:pt x="11480" y="8364"/>
                  <a:pt x="11516" y="9579"/>
                </a:cubicBezTo>
                <a:cubicBezTo>
                  <a:pt x="11296" y="9429"/>
                  <a:pt x="11120" y="9280"/>
                  <a:pt x="10899" y="9139"/>
                </a:cubicBezTo>
                <a:lnTo>
                  <a:pt x="10899" y="5467"/>
                </a:lnTo>
                <a:close/>
                <a:moveTo>
                  <a:pt x="21605" y="6277"/>
                </a:moveTo>
                <a:lnTo>
                  <a:pt x="22926" y="7158"/>
                </a:lnTo>
                <a:cubicBezTo>
                  <a:pt x="22741" y="7959"/>
                  <a:pt x="22565" y="8769"/>
                  <a:pt x="22415" y="9579"/>
                </a:cubicBezTo>
                <a:cubicBezTo>
                  <a:pt x="21975" y="9324"/>
                  <a:pt x="21570" y="9059"/>
                  <a:pt x="21130" y="8769"/>
                </a:cubicBezTo>
                <a:cubicBezTo>
                  <a:pt x="21279" y="7959"/>
                  <a:pt x="21420" y="7123"/>
                  <a:pt x="21605" y="6277"/>
                </a:cubicBezTo>
                <a:close/>
                <a:moveTo>
                  <a:pt x="32135" y="7008"/>
                </a:moveTo>
                <a:cubicBezTo>
                  <a:pt x="32469" y="7378"/>
                  <a:pt x="32795" y="7739"/>
                  <a:pt x="33085" y="8179"/>
                </a:cubicBezTo>
                <a:cubicBezTo>
                  <a:pt x="33129" y="8663"/>
                  <a:pt x="33129" y="9139"/>
                  <a:pt x="33129" y="9614"/>
                </a:cubicBezTo>
                <a:cubicBezTo>
                  <a:pt x="32830" y="9209"/>
                  <a:pt x="32504" y="8839"/>
                  <a:pt x="32135" y="8478"/>
                </a:cubicBezTo>
                <a:lnTo>
                  <a:pt x="32135" y="7008"/>
                </a:lnTo>
                <a:close/>
                <a:moveTo>
                  <a:pt x="40313" y="7519"/>
                </a:moveTo>
                <a:cubicBezTo>
                  <a:pt x="40718" y="7783"/>
                  <a:pt x="41123" y="7959"/>
                  <a:pt x="41564" y="8179"/>
                </a:cubicBezTo>
                <a:cubicBezTo>
                  <a:pt x="41449" y="8399"/>
                  <a:pt x="41343" y="8663"/>
                  <a:pt x="41194" y="8883"/>
                </a:cubicBezTo>
                <a:cubicBezTo>
                  <a:pt x="41053" y="9174"/>
                  <a:pt x="40868" y="9394"/>
                  <a:pt x="40683" y="9614"/>
                </a:cubicBezTo>
                <a:cubicBezTo>
                  <a:pt x="40278" y="9429"/>
                  <a:pt x="39908" y="9244"/>
                  <a:pt x="39547" y="9024"/>
                </a:cubicBezTo>
                <a:cubicBezTo>
                  <a:pt x="39688" y="8769"/>
                  <a:pt x="39873" y="8514"/>
                  <a:pt x="40023" y="8223"/>
                </a:cubicBezTo>
                <a:cubicBezTo>
                  <a:pt x="40129" y="8003"/>
                  <a:pt x="40208" y="7739"/>
                  <a:pt x="40313" y="7519"/>
                </a:cubicBezTo>
                <a:close/>
                <a:moveTo>
                  <a:pt x="14712" y="6198"/>
                </a:moveTo>
                <a:cubicBezTo>
                  <a:pt x="14782" y="6277"/>
                  <a:pt x="14817" y="6348"/>
                  <a:pt x="14896" y="6462"/>
                </a:cubicBezTo>
                <a:cubicBezTo>
                  <a:pt x="14967" y="6533"/>
                  <a:pt x="15037" y="6638"/>
                  <a:pt x="15152" y="6753"/>
                </a:cubicBezTo>
                <a:lnTo>
                  <a:pt x="15152" y="6902"/>
                </a:lnTo>
                <a:cubicBezTo>
                  <a:pt x="15117" y="7818"/>
                  <a:pt x="15117" y="8734"/>
                  <a:pt x="15117" y="9649"/>
                </a:cubicBezTo>
                <a:cubicBezTo>
                  <a:pt x="15081" y="9614"/>
                  <a:pt x="15081" y="9579"/>
                  <a:pt x="15037" y="9544"/>
                </a:cubicBezTo>
                <a:cubicBezTo>
                  <a:pt x="14932" y="9464"/>
                  <a:pt x="14817" y="9359"/>
                  <a:pt x="14712" y="9244"/>
                </a:cubicBezTo>
                <a:cubicBezTo>
                  <a:pt x="14676" y="8258"/>
                  <a:pt x="14676" y="7299"/>
                  <a:pt x="14712" y="6313"/>
                </a:cubicBezTo>
                <a:lnTo>
                  <a:pt x="14712" y="6198"/>
                </a:lnTo>
                <a:close/>
                <a:moveTo>
                  <a:pt x="26377" y="6638"/>
                </a:moveTo>
                <a:cubicBezTo>
                  <a:pt x="26817" y="6938"/>
                  <a:pt x="27257" y="7228"/>
                  <a:pt x="27697" y="7563"/>
                </a:cubicBezTo>
                <a:cubicBezTo>
                  <a:pt x="27548" y="8258"/>
                  <a:pt x="27363" y="8954"/>
                  <a:pt x="27143" y="9685"/>
                </a:cubicBezTo>
                <a:cubicBezTo>
                  <a:pt x="26703" y="9394"/>
                  <a:pt x="26227" y="9103"/>
                  <a:pt x="25787" y="8804"/>
                </a:cubicBezTo>
                <a:cubicBezTo>
                  <a:pt x="26007" y="8109"/>
                  <a:pt x="26192" y="7378"/>
                  <a:pt x="26377" y="6638"/>
                </a:cubicBezTo>
                <a:close/>
                <a:moveTo>
                  <a:pt x="5687" y="5247"/>
                </a:moveTo>
                <a:cubicBezTo>
                  <a:pt x="5872" y="5397"/>
                  <a:pt x="6057" y="5582"/>
                  <a:pt x="6277" y="5758"/>
                </a:cubicBezTo>
                <a:cubicBezTo>
                  <a:pt x="6233" y="6568"/>
                  <a:pt x="6233" y="7413"/>
                  <a:pt x="6233" y="8223"/>
                </a:cubicBezTo>
                <a:cubicBezTo>
                  <a:pt x="6233" y="8734"/>
                  <a:pt x="6233" y="9244"/>
                  <a:pt x="6198" y="9720"/>
                </a:cubicBezTo>
                <a:cubicBezTo>
                  <a:pt x="6013" y="9579"/>
                  <a:pt x="5837" y="9429"/>
                  <a:pt x="5617" y="9280"/>
                </a:cubicBezTo>
                <a:cubicBezTo>
                  <a:pt x="5617" y="8883"/>
                  <a:pt x="5652" y="8478"/>
                  <a:pt x="5652" y="8109"/>
                </a:cubicBezTo>
                <a:cubicBezTo>
                  <a:pt x="5652" y="7158"/>
                  <a:pt x="5652" y="6198"/>
                  <a:pt x="5687" y="5247"/>
                </a:cubicBezTo>
                <a:close/>
                <a:moveTo>
                  <a:pt x="34925" y="7853"/>
                </a:moveTo>
                <a:cubicBezTo>
                  <a:pt x="34961" y="7924"/>
                  <a:pt x="34996" y="7959"/>
                  <a:pt x="34996" y="8038"/>
                </a:cubicBezTo>
                <a:cubicBezTo>
                  <a:pt x="35146" y="8258"/>
                  <a:pt x="35286" y="8514"/>
                  <a:pt x="35436" y="8734"/>
                </a:cubicBezTo>
                <a:cubicBezTo>
                  <a:pt x="35286" y="9103"/>
                  <a:pt x="35110" y="9464"/>
                  <a:pt x="34961" y="9834"/>
                </a:cubicBezTo>
                <a:cubicBezTo>
                  <a:pt x="34925" y="9799"/>
                  <a:pt x="34925" y="9720"/>
                  <a:pt x="34890" y="9649"/>
                </a:cubicBezTo>
                <a:cubicBezTo>
                  <a:pt x="34776" y="9464"/>
                  <a:pt x="34705" y="9244"/>
                  <a:pt x="34626" y="9059"/>
                </a:cubicBezTo>
                <a:cubicBezTo>
                  <a:pt x="34705" y="8663"/>
                  <a:pt x="34811" y="8258"/>
                  <a:pt x="34925" y="7853"/>
                </a:cubicBezTo>
                <a:close/>
                <a:moveTo>
                  <a:pt x="17828" y="6348"/>
                </a:moveTo>
                <a:cubicBezTo>
                  <a:pt x="18083" y="6568"/>
                  <a:pt x="18339" y="6788"/>
                  <a:pt x="18603" y="7008"/>
                </a:cubicBezTo>
                <a:cubicBezTo>
                  <a:pt x="18524" y="7924"/>
                  <a:pt x="18488" y="8883"/>
                  <a:pt x="18453" y="9869"/>
                </a:cubicBezTo>
                <a:cubicBezTo>
                  <a:pt x="18198" y="9685"/>
                  <a:pt x="17978" y="9464"/>
                  <a:pt x="17722" y="9280"/>
                </a:cubicBezTo>
                <a:cubicBezTo>
                  <a:pt x="17722" y="8258"/>
                  <a:pt x="17793" y="7299"/>
                  <a:pt x="17828" y="6348"/>
                </a:cubicBezTo>
                <a:close/>
                <a:moveTo>
                  <a:pt x="38447" y="8223"/>
                </a:moveTo>
                <a:cubicBezTo>
                  <a:pt x="38482" y="8258"/>
                  <a:pt x="38482" y="8294"/>
                  <a:pt x="38517" y="8294"/>
                </a:cubicBezTo>
                <a:cubicBezTo>
                  <a:pt x="38808" y="8584"/>
                  <a:pt x="39143" y="8804"/>
                  <a:pt x="39433" y="9024"/>
                </a:cubicBezTo>
                <a:cubicBezTo>
                  <a:pt x="39178" y="9429"/>
                  <a:pt x="38852" y="9764"/>
                  <a:pt x="38482" y="10090"/>
                </a:cubicBezTo>
                <a:cubicBezTo>
                  <a:pt x="38192" y="9905"/>
                  <a:pt x="37892" y="9649"/>
                  <a:pt x="37637" y="9394"/>
                </a:cubicBezTo>
                <a:cubicBezTo>
                  <a:pt x="37928" y="9024"/>
                  <a:pt x="38192" y="8619"/>
                  <a:pt x="38447" y="8223"/>
                </a:cubicBezTo>
                <a:close/>
                <a:moveTo>
                  <a:pt x="11516" y="6022"/>
                </a:moveTo>
                <a:lnTo>
                  <a:pt x="11516" y="6022"/>
                </a:lnTo>
                <a:cubicBezTo>
                  <a:pt x="11665" y="6128"/>
                  <a:pt x="11815" y="6277"/>
                  <a:pt x="11956" y="6418"/>
                </a:cubicBezTo>
                <a:cubicBezTo>
                  <a:pt x="12035" y="6498"/>
                  <a:pt x="12106" y="6568"/>
                  <a:pt x="12141" y="6638"/>
                </a:cubicBezTo>
                <a:cubicBezTo>
                  <a:pt x="12176" y="7818"/>
                  <a:pt x="12176" y="8989"/>
                  <a:pt x="12220" y="10125"/>
                </a:cubicBezTo>
                <a:cubicBezTo>
                  <a:pt x="12141" y="10054"/>
                  <a:pt x="12070" y="10019"/>
                  <a:pt x="12000" y="9940"/>
                </a:cubicBezTo>
                <a:cubicBezTo>
                  <a:pt x="11850" y="9834"/>
                  <a:pt x="11701" y="9720"/>
                  <a:pt x="11595" y="9614"/>
                </a:cubicBezTo>
                <a:cubicBezTo>
                  <a:pt x="11560" y="8443"/>
                  <a:pt x="11516" y="7228"/>
                  <a:pt x="11516" y="6022"/>
                </a:cubicBezTo>
                <a:close/>
                <a:moveTo>
                  <a:pt x="41634" y="8179"/>
                </a:moveTo>
                <a:lnTo>
                  <a:pt x="42955" y="8734"/>
                </a:lnTo>
                <a:cubicBezTo>
                  <a:pt x="42849" y="8954"/>
                  <a:pt x="42699" y="9209"/>
                  <a:pt x="42550" y="9429"/>
                </a:cubicBezTo>
                <a:cubicBezTo>
                  <a:pt x="42374" y="9685"/>
                  <a:pt x="42189" y="9940"/>
                  <a:pt x="42004" y="10160"/>
                </a:cubicBezTo>
                <a:cubicBezTo>
                  <a:pt x="41564" y="10019"/>
                  <a:pt x="41123" y="9834"/>
                  <a:pt x="40718" y="9649"/>
                </a:cubicBezTo>
                <a:cubicBezTo>
                  <a:pt x="40903" y="9429"/>
                  <a:pt x="41088" y="9174"/>
                  <a:pt x="41229" y="8919"/>
                </a:cubicBezTo>
                <a:cubicBezTo>
                  <a:pt x="41379" y="8698"/>
                  <a:pt x="41528" y="8443"/>
                  <a:pt x="41634" y="8179"/>
                </a:cubicBezTo>
                <a:close/>
                <a:moveTo>
                  <a:pt x="6313" y="5802"/>
                </a:moveTo>
                <a:cubicBezTo>
                  <a:pt x="6497" y="5943"/>
                  <a:pt x="6638" y="6128"/>
                  <a:pt x="6823" y="6277"/>
                </a:cubicBezTo>
                <a:cubicBezTo>
                  <a:pt x="6823" y="7563"/>
                  <a:pt x="6788" y="8883"/>
                  <a:pt x="6788" y="10204"/>
                </a:cubicBezTo>
                <a:cubicBezTo>
                  <a:pt x="6603" y="10054"/>
                  <a:pt x="6453" y="9905"/>
                  <a:pt x="6277" y="9799"/>
                </a:cubicBezTo>
                <a:lnTo>
                  <a:pt x="6277" y="8223"/>
                </a:lnTo>
                <a:cubicBezTo>
                  <a:pt x="6313" y="7413"/>
                  <a:pt x="6313" y="6603"/>
                  <a:pt x="6313" y="5802"/>
                </a:cubicBezTo>
                <a:close/>
                <a:moveTo>
                  <a:pt x="30814" y="7519"/>
                </a:moveTo>
                <a:cubicBezTo>
                  <a:pt x="31254" y="7818"/>
                  <a:pt x="31659" y="8144"/>
                  <a:pt x="32064" y="8514"/>
                </a:cubicBezTo>
                <a:cubicBezTo>
                  <a:pt x="32029" y="8989"/>
                  <a:pt x="32029" y="9429"/>
                  <a:pt x="31950" y="9905"/>
                </a:cubicBezTo>
                <a:cubicBezTo>
                  <a:pt x="31914" y="10019"/>
                  <a:pt x="31914" y="10090"/>
                  <a:pt x="31879" y="10204"/>
                </a:cubicBezTo>
                <a:cubicBezTo>
                  <a:pt x="31474" y="9869"/>
                  <a:pt x="31034" y="9544"/>
                  <a:pt x="30594" y="9280"/>
                </a:cubicBezTo>
                <a:cubicBezTo>
                  <a:pt x="30708" y="8698"/>
                  <a:pt x="30779" y="8109"/>
                  <a:pt x="30814" y="7519"/>
                </a:cubicBezTo>
                <a:close/>
                <a:moveTo>
                  <a:pt x="15187" y="6823"/>
                </a:moveTo>
                <a:cubicBezTo>
                  <a:pt x="15372" y="7043"/>
                  <a:pt x="15557" y="7228"/>
                  <a:pt x="15742" y="7448"/>
                </a:cubicBezTo>
                <a:lnTo>
                  <a:pt x="15742" y="7519"/>
                </a:lnTo>
                <a:cubicBezTo>
                  <a:pt x="15698" y="8443"/>
                  <a:pt x="15698" y="9359"/>
                  <a:pt x="15742" y="10274"/>
                </a:cubicBezTo>
                <a:cubicBezTo>
                  <a:pt x="15698" y="10274"/>
                  <a:pt x="15698" y="10239"/>
                  <a:pt x="15698" y="10239"/>
                </a:cubicBezTo>
                <a:cubicBezTo>
                  <a:pt x="15521" y="10054"/>
                  <a:pt x="15372" y="9869"/>
                  <a:pt x="15187" y="9685"/>
                </a:cubicBezTo>
                <a:cubicBezTo>
                  <a:pt x="15152" y="8769"/>
                  <a:pt x="15152" y="7818"/>
                  <a:pt x="15187" y="6902"/>
                </a:cubicBezTo>
                <a:lnTo>
                  <a:pt x="15187" y="6823"/>
                </a:lnTo>
                <a:close/>
                <a:moveTo>
                  <a:pt x="33165" y="8258"/>
                </a:moveTo>
                <a:lnTo>
                  <a:pt x="33165" y="8258"/>
                </a:lnTo>
                <a:cubicBezTo>
                  <a:pt x="33305" y="8443"/>
                  <a:pt x="33420" y="8663"/>
                  <a:pt x="33570" y="8883"/>
                </a:cubicBezTo>
                <a:cubicBezTo>
                  <a:pt x="33570" y="9359"/>
                  <a:pt x="33570" y="9799"/>
                  <a:pt x="33526" y="10274"/>
                </a:cubicBezTo>
                <a:lnTo>
                  <a:pt x="33200" y="9720"/>
                </a:lnTo>
                <a:cubicBezTo>
                  <a:pt x="33200" y="9209"/>
                  <a:pt x="33200" y="8734"/>
                  <a:pt x="33165" y="8258"/>
                </a:cubicBezTo>
                <a:close/>
                <a:moveTo>
                  <a:pt x="34080" y="8179"/>
                </a:moveTo>
                <a:cubicBezTo>
                  <a:pt x="34186" y="8364"/>
                  <a:pt x="34300" y="8549"/>
                  <a:pt x="34371" y="8698"/>
                </a:cubicBezTo>
                <a:cubicBezTo>
                  <a:pt x="34450" y="8839"/>
                  <a:pt x="34520" y="8954"/>
                  <a:pt x="34556" y="9059"/>
                </a:cubicBezTo>
                <a:cubicBezTo>
                  <a:pt x="34450" y="9464"/>
                  <a:pt x="34371" y="9869"/>
                  <a:pt x="34265" y="10274"/>
                </a:cubicBezTo>
                <a:cubicBezTo>
                  <a:pt x="34230" y="10125"/>
                  <a:pt x="34186" y="9984"/>
                  <a:pt x="34115" y="9834"/>
                </a:cubicBezTo>
                <a:cubicBezTo>
                  <a:pt x="34080" y="9720"/>
                  <a:pt x="34045" y="9649"/>
                  <a:pt x="33966" y="9544"/>
                </a:cubicBezTo>
                <a:cubicBezTo>
                  <a:pt x="34010" y="9244"/>
                  <a:pt x="34045" y="8919"/>
                  <a:pt x="34045" y="8584"/>
                </a:cubicBezTo>
                <a:cubicBezTo>
                  <a:pt x="34080" y="8478"/>
                  <a:pt x="34080" y="8329"/>
                  <a:pt x="34080" y="8179"/>
                </a:cubicBezTo>
                <a:close/>
                <a:moveTo>
                  <a:pt x="36757" y="8478"/>
                </a:moveTo>
                <a:cubicBezTo>
                  <a:pt x="36977" y="8769"/>
                  <a:pt x="37197" y="9024"/>
                  <a:pt x="37417" y="9280"/>
                </a:cubicBezTo>
                <a:cubicBezTo>
                  <a:pt x="37452" y="9324"/>
                  <a:pt x="37487" y="9359"/>
                  <a:pt x="37531" y="9394"/>
                </a:cubicBezTo>
                <a:cubicBezTo>
                  <a:pt x="37267" y="9720"/>
                  <a:pt x="36942" y="10054"/>
                  <a:pt x="36651" y="10345"/>
                </a:cubicBezTo>
                <a:lnTo>
                  <a:pt x="36607" y="10310"/>
                </a:lnTo>
                <a:cubicBezTo>
                  <a:pt x="36431" y="10090"/>
                  <a:pt x="36246" y="9834"/>
                  <a:pt x="36061" y="9579"/>
                </a:cubicBezTo>
                <a:cubicBezTo>
                  <a:pt x="36281" y="9209"/>
                  <a:pt x="36537" y="8839"/>
                  <a:pt x="36757" y="8478"/>
                </a:cubicBezTo>
                <a:close/>
                <a:moveTo>
                  <a:pt x="23005" y="7158"/>
                </a:moveTo>
                <a:cubicBezTo>
                  <a:pt x="23445" y="7448"/>
                  <a:pt x="23885" y="7704"/>
                  <a:pt x="24325" y="8003"/>
                </a:cubicBezTo>
                <a:cubicBezTo>
                  <a:pt x="24325" y="8109"/>
                  <a:pt x="24281" y="8179"/>
                  <a:pt x="24246" y="8294"/>
                </a:cubicBezTo>
                <a:cubicBezTo>
                  <a:pt x="24061" y="8989"/>
                  <a:pt x="23920" y="9685"/>
                  <a:pt x="23736" y="10380"/>
                </a:cubicBezTo>
                <a:cubicBezTo>
                  <a:pt x="23295" y="10125"/>
                  <a:pt x="22890" y="9869"/>
                  <a:pt x="22450" y="9614"/>
                </a:cubicBezTo>
                <a:cubicBezTo>
                  <a:pt x="22635" y="8804"/>
                  <a:pt x="22785" y="8003"/>
                  <a:pt x="23005" y="7158"/>
                </a:cubicBezTo>
                <a:close/>
                <a:moveTo>
                  <a:pt x="27768" y="7598"/>
                </a:moveTo>
                <a:lnTo>
                  <a:pt x="28102" y="7818"/>
                </a:lnTo>
                <a:cubicBezTo>
                  <a:pt x="28393" y="8003"/>
                  <a:pt x="28763" y="8223"/>
                  <a:pt x="29124" y="8443"/>
                </a:cubicBezTo>
                <a:cubicBezTo>
                  <a:pt x="28948" y="9174"/>
                  <a:pt x="28763" y="9869"/>
                  <a:pt x="28543" y="10565"/>
                </a:cubicBezTo>
                <a:cubicBezTo>
                  <a:pt x="28067" y="10274"/>
                  <a:pt x="27627" y="9984"/>
                  <a:pt x="27222" y="9720"/>
                </a:cubicBezTo>
                <a:cubicBezTo>
                  <a:pt x="27407" y="8989"/>
                  <a:pt x="27627" y="8294"/>
                  <a:pt x="27768" y="7598"/>
                </a:cubicBezTo>
                <a:close/>
                <a:moveTo>
                  <a:pt x="35471" y="8804"/>
                </a:moveTo>
                <a:cubicBezTo>
                  <a:pt x="35656" y="9059"/>
                  <a:pt x="35806" y="9324"/>
                  <a:pt x="35991" y="9579"/>
                </a:cubicBezTo>
                <a:cubicBezTo>
                  <a:pt x="35771" y="9905"/>
                  <a:pt x="35550" y="10239"/>
                  <a:pt x="35330" y="10530"/>
                </a:cubicBezTo>
                <a:cubicBezTo>
                  <a:pt x="35330" y="10565"/>
                  <a:pt x="35286" y="10565"/>
                  <a:pt x="35286" y="10600"/>
                </a:cubicBezTo>
                <a:cubicBezTo>
                  <a:pt x="35181" y="10380"/>
                  <a:pt x="35066" y="10160"/>
                  <a:pt x="34996" y="9905"/>
                </a:cubicBezTo>
                <a:cubicBezTo>
                  <a:pt x="35146" y="9544"/>
                  <a:pt x="35330" y="9174"/>
                  <a:pt x="35471" y="8804"/>
                </a:cubicBezTo>
                <a:close/>
                <a:moveTo>
                  <a:pt x="43034" y="8734"/>
                </a:moveTo>
                <a:cubicBezTo>
                  <a:pt x="43474" y="8883"/>
                  <a:pt x="43914" y="9024"/>
                  <a:pt x="44390" y="9174"/>
                </a:cubicBezTo>
                <a:cubicBezTo>
                  <a:pt x="44240" y="9429"/>
                  <a:pt x="44090" y="9649"/>
                  <a:pt x="43949" y="9869"/>
                </a:cubicBezTo>
                <a:cubicBezTo>
                  <a:pt x="43765" y="10160"/>
                  <a:pt x="43580" y="10380"/>
                  <a:pt x="43360" y="10600"/>
                </a:cubicBezTo>
                <a:lnTo>
                  <a:pt x="43210" y="10530"/>
                </a:lnTo>
                <a:cubicBezTo>
                  <a:pt x="42814" y="10424"/>
                  <a:pt x="42444" y="10310"/>
                  <a:pt x="42074" y="10160"/>
                </a:cubicBezTo>
                <a:cubicBezTo>
                  <a:pt x="42259" y="9940"/>
                  <a:pt x="42444" y="9720"/>
                  <a:pt x="42594" y="9464"/>
                </a:cubicBezTo>
                <a:cubicBezTo>
                  <a:pt x="42770" y="9244"/>
                  <a:pt x="42884" y="8989"/>
                  <a:pt x="43034" y="8734"/>
                </a:cubicBezTo>
                <a:close/>
                <a:moveTo>
                  <a:pt x="6894" y="6313"/>
                </a:moveTo>
                <a:cubicBezTo>
                  <a:pt x="7078" y="6498"/>
                  <a:pt x="7263" y="6638"/>
                  <a:pt x="7483" y="6823"/>
                </a:cubicBezTo>
                <a:lnTo>
                  <a:pt x="7483" y="10679"/>
                </a:lnTo>
                <a:cubicBezTo>
                  <a:pt x="7263" y="10530"/>
                  <a:pt x="7043" y="10380"/>
                  <a:pt x="6858" y="10239"/>
                </a:cubicBezTo>
                <a:cubicBezTo>
                  <a:pt x="6858" y="8919"/>
                  <a:pt x="6858" y="7633"/>
                  <a:pt x="6894" y="6313"/>
                </a:cubicBezTo>
                <a:close/>
                <a:moveTo>
                  <a:pt x="12220" y="6718"/>
                </a:moveTo>
                <a:cubicBezTo>
                  <a:pt x="12361" y="6902"/>
                  <a:pt x="12475" y="7079"/>
                  <a:pt x="12581" y="7299"/>
                </a:cubicBezTo>
                <a:cubicBezTo>
                  <a:pt x="12581" y="7343"/>
                  <a:pt x="12616" y="7413"/>
                  <a:pt x="12660" y="7448"/>
                </a:cubicBezTo>
                <a:cubicBezTo>
                  <a:pt x="12660" y="8549"/>
                  <a:pt x="12695" y="9614"/>
                  <a:pt x="12731" y="10679"/>
                </a:cubicBezTo>
                <a:cubicBezTo>
                  <a:pt x="12616" y="10530"/>
                  <a:pt x="12511" y="10380"/>
                  <a:pt x="12290" y="10204"/>
                </a:cubicBezTo>
                <a:cubicBezTo>
                  <a:pt x="12255" y="9024"/>
                  <a:pt x="12220" y="7889"/>
                  <a:pt x="12220" y="6718"/>
                </a:cubicBezTo>
                <a:close/>
                <a:moveTo>
                  <a:pt x="39512" y="9059"/>
                </a:moveTo>
                <a:cubicBezTo>
                  <a:pt x="39873" y="9280"/>
                  <a:pt x="40243" y="9500"/>
                  <a:pt x="40648" y="9685"/>
                </a:cubicBezTo>
                <a:cubicBezTo>
                  <a:pt x="40278" y="10054"/>
                  <a:pt x="39908" y="10380"/>
                  <a:pt x="39512" y="10679"/>
                </a:cubicBezTo>
                <a:cubicBezTo>
                  <a:pt x="39178" y="10530"/>
                  <a:pt x="38852" y="10345"/>
                  <a:pt x="38553" y="10125"/>
                </a:cubicBezTo>
                <a:cubicBezTo>
                  <a:pt x="38887" y="9799"/>
                  <a:pt x="39213" y="9464"/>
                  <a:pt x="39512" y="9059"/>
                </a:cubicBezTo>
                <a:close/>
                <a:moveTo>
                  <a:pt x="18673" y="7043"/>
                </a:moveTo>
                <a:cubicBezTo>
                  <a:pt x="19078" y="7378"/>
                  <a:pt x="19483" y="7704"/>
                  <a:pt x="19879" y="8003"/>
                </a:cubicBezTo>
                <a:cubicBezTo>
                  <a:pt x="19809" y="8883"/>
                  <a:pt x="19703" y="9799"/>
                  <a:pt x="19624" y="10715"/>
                </a:cubicBezTo>
                <a:cubicBezTo>
                  <a:pt x="19263" y="10459"/>
                  <a:pt x="18893" y="10204"/>
                  <a:pt x="18524" y="9905"/>
                </a:cubicBezTo>
                <a:cubicBezTo>
                  <a:pt x="18524" y="8919"/>
                  <a:pt x="18603" y="7959"/>
                  <a:pt x="18673" y="7043"/>
                </a:cubicBezTo>
                <a:close/>
                <a:moveTo>
                  <a:pt x="660" y="6128"/>
                </a:moveTo>
                <a:cubicBezTo>
                  <a:pt x="881" y="6198"/>
                  <a:pt x="1065" y="6277"/>
                  <a:pt x="1285" y="6383"/>
                </a:cubicBezTo>
                <a:lnTo>
                  <a:pt x="1285" y="10864"/>
                </a:lnTo>
                <a:cubicBezTo>
                  <a:pt x="1065" y="10750"/>
                  <a:pt x="881" y="10679"/>
                  <a:pt x="660" y="10600"/>
                </a:cubicBezTo>
                <a:lnTo>
                  <a:pt x="660" y="6128"/>
                </a:lnTo>
                <a:close/>
                <a:moveTo>
                  <a:pt x="33605" y="8989"/>
                </a:moveTo>
                <a:cubicBezTo>
                  <a:pt x="33710" y="9174"/>
                  <a:pt x="33825" y="9359"/>
                  <a:pt x="33931" y="9579"/>
                </a:cubicBezTo>
                <a:cubicBezTo>
                  <a:pt x="33895" y="10019"/>
                  <a:pt x="33825" y="10459"/>
                  <a:pt x="33790" y="10899"/>
                </a:cubicBezTo>
                <a:cubicBezTo>
                  <a:pt x="33710" y="10715"/>
                  <a:pt x="33640" y="10530"/>
                  <a:pt x="33570" y="10380"/>
                </a:cubicBezTo>
                <a:cubicBezTo>
                  <a:pt x="33605" y="9905"/>
                  <a:pt x="33605" y="9429"/>
                  <a:pt x="33605" y="8989"/>
                </a:cubicBezTo>
                <a:close/>
                <a:moveTo>
                  <a:pt x="15777" y="7519"/>
                </a:moveTo>
                <a:lnTo>
                  <a:pt x="16402" y="8144"/>
                </a:lnTo>
                <a:lnTo>
                  <a:pt x="16402" y="8258"/>
                </a:lnTo>
                <a:cubicBezTo>
                  <a:pt x="16358" y="9174"/>
                  <a:pt x="16358" y="10054"/>
                  <a:pt x="16402" y="10970"/>
                </a:cubicBezTo>
                <a:cubicBezTo>
                  <a:pt x="16182" y="10750"/>
                  <a:pt x="15997" y="10530"/>
                  <a:pt x="15777" y="10345"/>
                </a:cubicBezTo>
                <a:lnTo>
                  <a:pt x="15777" y="7519"/>
                </a:lnTo>
                <a:close/>
                <a:moveTo>
                  <a:pt x="37602" y="9429"/>
                </a:moveTo>
                <a:cubicBezTo>
                  <a:pt x="37857" y="9685"/>
                  <a:pt x="38148" y="9940"/>
                  <a:pt x="38447" y="10125"/>
                </a:cubicBezTo>
                <a:cubicBezTo>
                  <a:pt x="38112" y="10459"/>
                  <a:pt x="37751" y="10750"/>
                  <a:pt x="37382" y="11005"/>
                </a:cubicBezTo>
                <a:cubicBezTo>
                  <a:pt x="37126" y="10820"/>
                  <a:pt x="36906" y="10644"/>
                  <a:pt x="36686" y="10380"/>
                </a:cubicBezTo>
                <a:cubicBezTo>
                  <a:pt x="37012" y="10090"/>
                  <a:pt x="37311" y="9764"/>
                  <a:pt x="37602" y="9429"/>
                </a:cubicBezTo>
                <a:close/>
                <a:moveTo>
                  <a:pt x="34591" y="9174"/>
                </a:moveTo>
                <a:cubicBezTo>
                  <a:pt x="34670" y="9324"/>
                  <a:pt x="34741" y="9500"/>
                  <a:pt x="34811" y="9685"/>
                </a:cubicBezTo>
                <a:cubicBezTo>
                  <a:pt x="34846" y="9764"/>
                  <a:pt x="34890" y="9834"/>
                  <a:pt x="34925" y="9905"/>
                </a:cubicBezTo>
                <a:cubicBezTo>
                  <a:pt x="34890" y="10019"/>
                  <a:pt x="34846" y="10090"/>
                  <a:pt x="34811" y="10204"/>
                </a:cubicBezTo>
                <a:cubicBezTo>
                  <a:pt x="34705" y="10459"/>
                  <a:pt x="34556" y="10750"/>
                  <a:pt x="34450" y="11040"/>
                </a:cubicBezTo>
                <a:cubicBezTo>
                  <a:pt x="34450" y="11005"/>
                  <a:pt x="34450" y="11005"/>
                  <a:pt x="34406" y="10970"/>
                </a:cubicBezTo>
                <a:cubicBezTo>
                  <a:pt x="34371" y="10785"/>
                  <a:pt x="34336" y="10565"/>
                  <a:pt x="34300" y="10380"/>
                </a:cubicBezTo>
                <a:cubicBezTo>
                  <a:pt x="34406" y="9984"/>
                  <a:pt x="34485" y="9579"/>
                  <a:pt x="34591" y="9174"/>
                </a:cubicBezTo>
                <a:close/>
                <a:moveTo>
                  <a:pt x="7554" y="6858"/>
                </a:moveTo>
                <a:cubicBezTo>
                  <a:pt x="7704" y="7008"/>
                  <a:pt x="7888" y="7158"/>
                  <a:pt x="8073" y="7263"/>
                </a:cubicBezTo>
                <a:cubicBezTo>
                  <a:pt x="8109" y="7299"/>
                  <a:pt x="8144" y="7343"/>
                  <a:pt x="8144" y="7343"/>
                </a:cubicBezTo>
                <a:lnTo>
                  <a:pt x="8144" y="11155"/>
                </a:lnTo>
                <a:cubicBezTo>
                  <a:pt x="8109" y="11120"/>
                  <a:pt x="8073" y="11120"/>
                  <a:pt x="7994" y="11084"/>
                </a:cubicBezTo>
                <a:cubicBezTo>
                  <a:pt x="7853" y="10970"/>
                  <a:pt x="7704" y="10864"/>
                  <a:pt x="7519" y="10750"/>
                </a:cubicBezTo>
                <a:cubicBezTo>
                  <a:pt x="7519" y="9429"/>
                  <a:pt x="7519" y="8144"/>
                  <a:pt x="7554" y="6858"/>
                </a:cubicBezTo>
                <a:close/>
                <a:moveTo>
                  <a:pt x="1356" y="6418"/>
                </a:moveTo>
                <a:cubicBezTo>
                  <a:pt x="1576" y="6498"/>
                  <a:pt x="1761" y="6638"/>
                  <a:pt x="1981" y="6753"/>
                </a:cubicBezTo>
                <a:lnTo>
                  <a:pt x="1981" y="11190"/>
                </a:lnTo>
                <a:cubicBezTo>
                  <a:pt x="1796" y="11084"/>
                  <a:pt x="1576" y="10970"/>
                  <a:pt x="1356" y="10864"/>
                </a:cubicBezTo>
                <a:cubicBezTo>
                  <a:pt x="1321" y="9394"/>
                  <a:pt x="1321" y="7889"/>
                  <a:pt x="1356" y="6418"/>
                </a:cubicBezTo>
                <a:close/>
                <a:moveTo>
                  <a:pt x="24396" y="8038"/>
                </a:moveTo>
                <a:cubicBezTo>
                  <a:pt x="24651" y="8179"/>
                  <a:pt x="24907" y="8364"/>
                  <a:pt x="25162" y="8514"/>
                </a:cubicBezTo>
                <a:cubicBezTo>
                  <a:pt x="25347" y="8619"/>
                  <a:pt x="25532" y="8734"/>
                  <a:pt x="25716" y="8839"/>
                </a:cubicBezTo>
                <a:cubicBezTo>
                  <a:pt x="25532" y="9579"/>
                  <a:pt x="25311" y="10310"/>
                  <a:pt x="25091" y="11040"/>
                </a:cubicBezTo>
                <a:cubicBezTo>
                  <a:pt x="25091" y="11084"/>
                  <a:pt x="25056" y="11120"/>
                  <a:pt x="25056" y="11190"/>
                </a:cubicBezTo>
                <a:cubicBezTo>
                  <a:pt x="24801" y="11005"/>
                  <a:pt x="24546" y="10864"/>
                  <a:pt x="24281" y="10715"/>
                </a:cubicBezTo>
                <a:cubicBezTo>
                  <a:pt x="24105" y="10600"/>
                  <a:pt x="23956" y="10530"/>
                  <a:pt x="23771" y="10424"/>
                </a:cubicBezTo>
                <a:cubicBezTo>
                  <a:pt x="23956" y="9720"/>
                  <a:pt x="24141" y="8989"/>
                  <a:pt x="24325" y="8294"/>
                </a:cubicBezTo>
                <a:cubicBezTo>
                  <a:pt x="24325" y="8223"/>
                  <a:pt x="24361" y="8109"/>
                  <a:pt x="24396" y="8038"/>
                </a:cubicBezTo>
                <a:close/>
                <a:moveTo>
                  <a:pt x="40683" y="9685"/>
                </a:moveTo>
                <a:cubicBezTo>
                  <a:pt x="41088" y="9869"/>
                  <a:pt x="41528" y="10054"/>
                  <a:pt x="41969" y="10204"/>
                </a:cubicBezTo>
                <a:cubicBezTo>
                  <a:pt x="41564" y="10600"/>
                  <a:pt x="41159" y="10935"/>
                  <a:pt x="40683" y="11190"/>
                </a:cubicBezTo>
                <a:cubicBezTo>
                  <a:pt x="40313" y="11040"/>
                  <a:pt x="39952" y="10899"/>
                  <a:pt x="39547" y="10715"/>
                </a:cubicBezTo>
                <a:cubicBezTo>
                  <a:pt x="39988" y="10424"/>
                  <a:pt x="40349" y="10090"/>
                  <a:pt x="40683" y="9685"/>
                </a:cubicBezTo>
                <a:close/>
                <a:moveTo>
                  <a:pt x="12731" y="7563"/>
                </a:moveTo>
                <a:lnTo>
                  <a:pt x="12731" y="7563"/>
                </a:lnTo>
                <a:cubicBezTo>
                  <a:pt x="12801" y="7704"/>
                  <a:pt x="12916" y="7853"/>
                  <a:pt x="13021" y="8003"/>
                </a:cubicBezTo>
                <a:cubicBezTo>
                  <a:pt x="13021" y="8003"/>
                  <a:pt x="13056" y="8038"/>
                  <a:pt x="13100" y="8073"/>
                </a:cubicBezTo>
                <a:cubicBezTo>
                  <a:pt x="13100" y="9103"/>
                  <a:pt x="13136" y="10160"/>
                  <a:pt x="13136" y="11225"/>
                </a:cubicBezTo>
                <a:cubicBezTo>
                  <a:pt x="13021" y="11084"/>
                  <a:pt x="12951" y="10970"/>
                  <a:pt x="12880" y="10864"/>
                </a:cubicBezTo>
                <a:cubicBezTo>
                  <a:pt x="12836" y="10820"/>
                  <a:pt x="12836" y="10785"/>
                  <a:pt x="12801" y="10750"/>
                </a:cubicBezTo>
                <a:cubicBezTo>
                  <a:pt x="12766" y="9685"/>
                  <a:pt x="12731" y="8619"/>
                  <a:pt x="12731" y="7563"/>
                </a:cubicBezTo>
                <a:close/>
                <a:moveTo>
                  <a:pt x="36026" y="9649"/>
                </a:moveTo>
                <a:cubicBezTo>
                  <a:pt x="36211" y="9905"/>
                  <a:pt x="36387" y="10125"/>
                  <a:pt x="36572" y="10345"/>
                </a:cubicBezTo>
                <a:cubicBezTo>
                  <a:pt x="36572" y="10380"/>
                  <a:pt x="36607" y="10380"/>
                  <a:pt x="36607" y="10380"/>
                </a:cubicBezTo>
                <a:cubicBezTo>
                  <a:pt x="36316" y="10679"/>
                  <a:pt x="36061" y="10935"/>
                  <a:pt x="35771" y="11190"/>
                </a:cubicBezTo>
                <a:cubicBezTo>
                  <a:pt x="35727" y="11225"/>
                  <a:pt x="35727" y="11225"/>
                  <a:pt x="35691" y="11260"/>
                </a:cubicBezTo>
                <a:cubicBezTo>
                  <a:pt x="35550" y="11084"/>
                  <a:pt x="35436" y="10864"/>
                  <a:pt x="35330" y="10644"/>
                </a:cubicBezTo>
                <a:cubicBezTo>
                  <a:pt x="35330" y="10600"/>
                  <a:pt x="35366" y="10600"/>
                  <a:pt x="35366" y="10565"/>
                </a:cubicBezTo>
                <a:cubicBezTo>
                  <a:pt x="35586" y="10274"/>
                  <a:pt x="35806" y="9940"/>
                  <a:pt x="36026" y="9649"/>
                </a:cubicBezTo>
                <a:close/>
                <a:moveTo>
                  <a:pt x="32099" y="8584"/>
                </a:moveTo>
                <a:cubicBezTo>
                  <a:pt x="32504" y="8919"/>
                  <a:pt x="32830" y="9324"/>
                  <a:pt x="33129" y="9720"/>
                </a:cubicBezTo>
                <a:cubicBezTo>
                  <a:pt x="33129" y="10274"/>
                  <a:pt x="33050" y="10820"/>
                  <a:pt x="32980" y="11340"/>
                </a:cubicBezTo>
                <a:cubicBezTo>
                  <a:pt x="32689" y="10935"/>
                  <a:pt x="32355" y="10565"/>
                  <a:pt x="31950" y="10239"/>
                </a:cubicBezTo>
                <a:cubicBezTo>
                  <a:pt x="31950" y="10125"/>
                  <a:pt x="31985" y="10019"/>
                  <a:pt x="31985" y="9905"/>
                </a:cubicBezTo>
                <a:cubicBezTo>
                  <a:pt x="32064" y="9464"/>
                  <a:pt x="32099" y="9024"/>
                  <a:pt x="32099" y="8584"/>
                </a:cubicBezTo>
                <a:close/>
                <a:moveTo>
                  <a:pt x="19959" y="8038"/>
                </a:moveTo>
                <a:cubicBezTo>
                  <a:pt x="20320" y="8294"/>
                  <a:pt x="20689" y="8549"/>
                  <a:pt x="21094" y="8804"/>
                </a:cubicBezTo>
                <a:cubicBezTo>
                  <a:pt x="20945" y="9685"/>
                  <a:pt x="20839" y="10565"/>
                  <a:pt x="20725" y="11445"/>
                </a:cubicBezTo>
                <a:cubicBezTo>
                  <a:pt x="20399" y="11225"/>
                  <a:pt x="20029" y="11005"/>
                  <a:pt x="19703" y="10750"/>
                </a:cubicBezTo>
                <a:cubicBezTo>
                  <a:pt x="19774" y="9834"/>
                  <a:pt x="19844" y="8919"/>
                  <a:pt x="19959" y="8038"/>
                </a:cubicBezTo>
                <a:close/>
                <a:moveTo>
                  <a:pt x="29168" y="8478"/>
                </a:moveTo>
                <a:cubicBezTo>
                  <a:pt x="29238" y="8514"/>
                  <a:pt x="29308" y="8549"/>
                  <a:pt x="29388" y="8584"/>
                </a:cubicBezTo>
                <a:cubicBezTo>
                  <a:pt x="29749" y="8804"/>
                  <a:pt x="30154" y="9059"/>
                  <a:pt x="30523" y="9280"/>
                </a:cubicBezTo>
                <a:cubicBezTo>
                  <a:pt x="30374" y="10054"/>
                  <a:pt x="30189" y="10750"/>
                  <a:pt x="29934" y="11445"/>
                </a:cubicBezTo>
                <a:cubicBezTo>
                  <a:pt x="29749" y="11340"/>
                  <a:pt x="29564" y="11225"/>
                  <a:pt x="29423" y="11120"/>
                </a:cubicBezTo>
                <a:cubicBezTo>
                  <a:pt x="29124" y="10935"/>
                  <a:pt x="28833" y="10750"/>
                  <a:pt x="28578" y="10565"/>
                </a:cubicBezTo>
                <a:cubicBezTo>
                  <a:pt x="28798" y="9905"/>
                  <a:pt x="29018" y="9174"/>
                  <a:pt x="29168" y="8478"/>
                </a:cubicBezTo>
                <a:close/>
                <a:moveTo>
                  <a:pt x="38482" y="10160"/>
                </a:moveTo>
                <a:cubicBezTo>
                  <a:pt x="38808" y="10380"/>
                  <a:pt x="39107" y="10565"/>
                  <a:pt x="39433" y="10715"/>
                </a:cubicBezTo>
                <a:cubicBezTo>
                  <a:pt x="39072" y="11005"/>
                  <a:pt x="38632" y="11260"/>
                  <a:pt x="38192" y="11481"/>
                </a:cubicBezTo>
                <a:cubicBezTo>
                  <a:pt x="37928" y="11375"/>
                  <a:pt x="37672" y="11190"/>
                  <a:pt x="37417" y="11040"/>
                </a:cubicBezTo>
                <a:cubicBezTo>
                  <a:pt x="37787" y="10750"/>
                  <a:pt x="38148" y="10494"/>
                  <a:pt x="38482" y="10160"/>
                </a:cubicBezTo>
                <a:close/>
                <a:moveTo>
                  <a:pt x="2051" y="6788"/>
                </a:moveTo>
                <a:cubicBezTo>
                  <a:pt x="2236" y="6902"/>
                  <a:pt x="2456" y="7008"/>
                  <a:pt x="2641" y="7123"/>
                </a:cubicBezTo>
                <a:cubicBezTo>
                  <a:pt x="2641" y="8619"/>
                  <a:pt x="2677" y="10090"/>
                  <a:pt x="2677" y="11525"/>
                </a:cubicBezTo>
                <a:cubicBezTo>
                  <a:pt x="2456" y="11410"/>
                  <a:pt x="2272" y="11304"/>
                  <a:pt x="2051" y="11190"/>
                </a:cubicBezTo>
                <a:lnTo>
                  <a:pt x="2051" y="6788"/>
                </a:lnTo>
                <a:close/>
                <a:moveTo>
                  <a:pt x="33966" y="9649"/>
                </a:moveTo>
                <a:cubicBezTo>
                  <a:pt x="34010" y="9720"/>
                  <a:pt x="34045" y="9799"/>
                  <a:pt x="34045" y="9869"/>
                </a:cubicBezTo>
                <a:cubicBezTo>
                  <a:pt x="34115" y="10019"/>
                  <a:pt x="34186" y="10204"/>
                  <a:pt x="34230" y="10380"/>
                </a:cubicBezTo>
                <a:cubicBezTo>
                  <a:pt x="34151" y="10750"/>
                  <a:pt x="34045" y="11155"/>
                  <a:pt x="33931" y="11525"/>
                </a:cubicBezTo>
                <a:lnTo>
                  <a:pt x="33931" y="11481"/>
                </a:lnTo>
                <a:cubicBezTo>
                  <a:pt x="33895" y="11304"/>
                  <a:pt x="33860" y="11155"/>
                  <a:pt x="33825" y="11005"/>
                </a:cubicBezTo>
                <a:cubicBezTo>
                  <a:pt x="33895" y="10565"/>
                  <a:pt x="33931" y="10125"/>
                  <a:pt x="33966" y="9649"/>
                </a:cubicBezTo>
                <a:close/>
                <a:moveTo>
                  <a:pt x="8214" y="7378"/>
                </a:moveTo>
                <a:cubicBezTo>
                  <a:pt x="8434" y="7519"/>
                  <a:pt x="8654" y="7704"/>
                  <a:pt x="8875" y="7853"/>
                </a:cubicBezTo>
                <a:cubicBezTo>
                  <a:pt x="8839" y="8954"/>
                  <a:pt x="8839" y="10090"/>
                  <a:pt x="8875" y="11190"/>
                </a:cubicBezTo>
                <a:lnTo>
                  <a:pt x="8875" y="11595"/>
                </a:lnTo>
                <a:cubicBezTo>
                  <a:pt x="8654" y="11481"/>
                  <a:pt x="8434" y="11340"/>
                  <a:pt x="8214" y="11190"/>
                </a:cubicBezTo>
                <a:lnTo>
                  <a:pt x="8214" y="7378"/>
                </a:lnTo>
                <a:close/>
                <a:moveTo>
                  <a:pt x="16437" y="8179"/>
                </a:moveTo>
                <a:cubicBezTo>
                  <a:pt x="16657" y="8399"/>
                  <a:pt x="16842" y="8584"/>
                  <a:pt x="17062" y="8769"/>
                </a:cubicBezTo>
                <a:lnTo>
                  <a:pt x="17062" y="8839"/>
                </a:lnTo>
                <a:cubicBezTo>
                  <a:pt x="17018" y="9764"/>
                  <a:pt x="17018" y="10679"/>
                  <a:pt x="17062" y="11630"/>
                </a:cubicBezTo>
                <a:cubicBezTo>
                  <a:pt x="16877" y="11410"/>
                  <a:pt x="16657" y="11225"/>
                  <a:pt x="16472" y="11005"/>
                </a:cubicBezTo>
                <a:cubicBezTo>
                  <a:pt x="16437" y="10090"/>
                  <a:pt x="16437" y="9174"/>
                  <a:pt x="16437" y="8258"/>
                </a:cubicBezTo>
                <a:lnTo>
                  <a:pt x="16437" y="8179"/>
                </a:lnTo>
                <a:close/>
                <a:moveTo>
                  <a:pt x="34961" y="9984"/>
                </a:moveTo>
                <a:cubicBezTo>
                  <a:pt x="35066" y="10204"/>
                  <a:pt x="35146" y="10424"/>
                  <a:pt x="35251" y="10644"/>
                </a:cubicBezTo>
                <a:lnTo>
                  <a:pt x="34591" y="11630"/>
                </a:lnTo>
                <a:cubicBezTo>
                  <a:pt x="34520" y="11481"/>
                  <a:pt x="34485" y="11304"/>
                  <a:pt x="34450" y="11120"/>
                </a:cubicBezTo>
                <a:cubicBezTo>
                  <a:pt x="34591" y="10820"/>
                  <a:pt x="34741" y="10530"/>
                  <a:pt x="34846" y="10204"/>
                </a:cubicBezTo>
                <a:cubicBezTo>
                  <a:pt x="34890" y="10125"/>
                  <a:pt x="34925" y="10054"/>
                  <a:pt x="34961" y="9984"/>
                </a:cubicBezTo>
                <a:close/>
                <a:moveTo>
                  <a:pt x="42004" y="10239"/>
                </a:moveTo>
                <a:cubicBezTo>
                  <a:pt x="42409" y="10345"/>
                  <a:pt x="42814" y="10494"/>
                  <a:pt x="43175" y="10600"/>
                </a:cubicBezTo>
                <a:lnTo>
                  <a:pt x="43324" y="10644"/>
                </a:lnTo>
                <a:cubicBezTo>
                  <a:pt x="42919" y="11040"/>
                  <a:pt x="42444" y="11375"/>
                  <a:pt x="41969" y="11630"/>
                </a:cubicBezTo>
                <a:lnTo>
                  <a:pt x="41889" y="11630"/>
                </a:lnTo>
                <a:cubicBezTo>
                  <a:pt x="41528" y="11481"/>
                  <a:pt x="41123" y="11375"/>
                  <a:pt x="40754" y="11225"/>
                </a:cubicBezTo>
                <a:cubicBezTo>
                  <a:pt x="41229" y="10935"/>
                  <a:pt x="41634" y="10600"/>
                  <a:pt x="42004" y="10239"/>
                </a:cubicBezTo>
                <a:close/>
                <a:moveTo>
                  <a:pt x="13136" y="8144"/>
                </a:moveTo>
                <a:lnTo>
                  <a:pt x="13136" y="8144"/>
                </a:lnTo>
                <a:cubicBezTo>
                  <a:pt x="13241" y="8223"/>
                  <a:pt x="13356" y="8294"/>
                  <a:pt x="13461" y="8399"/>
                </a:cubicBezTo>
                <a:cubicBezTo>
                  <a:pt x="13461" y="9499"/>
                  <a:pt x="13497" y="10598"/>
                  <a:pt x="13540" y="11697"/>
                </a:cubicBezTo>
                <a:lnTo>
                  <a:pt x="13540" y="11697"/>
                </a:lnTo>
                <a:cubicBezTo>
                  <a:pt x="13538" y="11663"/>
                  <a:pt x="13495" y="11629"/>
                  <a:pt x="13461" y="11595"/>
                </a:cubicBezTo>
                <a:cubicBezTo>
                  <a:pt x="13356" y="11481"/>
                  <a:pt x="13276" y="11410"/>
                  <a:pt x="13206" y="11304"/>
                </a:cubicBezTo>
                <a:cubicBezTo>
                  <a:pt x="13171" y="10239"/>
                  <a:pt x="13171" y="9174"/>
                  <a:pt x="13136" y="8144"/>
                </a:cubicBezTo>
                <a:close/>
                <a:moveTo>
                  <a:pt x="36651" y="10424"/>
                </a:moveTo>
                <a:cubicBezTo>
                  <a:pt x="36871" y="10679"/>
                  <a:pt x="37091" y="10864"/>
                  <a:pt x="37346" y="11040"/>
                </a:cubicBezTo>
                <a:cubicBezTo>
                  <a:pt x="36977" y="11304"/>
                  <a:pt x="36572" y="11560"/>
                  <a:pt x="36211" y="11815"/>
                </a:cubicBezTo>
                <a:cubicBezTo>
                  <a:pt x="36061" y="11665"/>
                  <a:pt x="35876" y="11525"/>
                  <a:pt x="35771" y="11340"/>
                </a:cubicBezTo>
                <a:cubicBezTo>
                  <a:pt x="35727" y="11340"/>
                  <a:pt x="35727" y="11340"/>
                  <a:pt x="35727" y="11304"/>
                </a:cubicBezTo>
                <a:cubicBezTo>
                  <a:pt x="35771" y="11304"/>
                  <a:pt x="35771" y="11260"/>
                  <a:pt x="35806" y="11225"/>
                </a:cubicBezTo>
                <a:cubicBezTo>
                  <a:pt x="36096" y="10970"/>
                  <a:pt x="36352" y="10715"/>
                  <a:pt x="36651" y="10424"/>
                </a:cubicBezTo>
                <a:close/>
                <a:moveTo>
                  <a:pt x="39512" y="10750"/>
                </a:moveTo>
                <a:cubicBezTo>
                  <a:pt x="39873" y="10935"/>
                  <a:pt x="40243" y="11084"/>
                  <a:pt x="40648" y="11225"/>
                </a:cubicBezTo>
                <a:cubicBezTo>
                  <a:pt x="40208" y="11481"/>
                  <a:pt x="39732" y="11701"/>
                  <a:pt x="39248" y="11921"/>
                </a:cubicBezTo>
                <a:cubicBezTo>
                  <a:pt x="38922" y="11780"/>
                  <a:pt x="38588" y="11665"/>
                  <a:pt x="38262" y="11525"/>
                </a:cubicBezTo>
                <a:cubicBezTo>
                  <a:pt x="38702" y="11304"/>
                  <a:pt x="39107" y="11040"/>
                  <a:pt x="39512" y="10750"/>
                </a:cubicBezTo>
                <a:close/>
                <a:moveTo>
                  <a:pt x="2712" y="7158"/>
                </a:moveTo>
                <a:cubicBezTo>
                  <a:pt x="2932" y="7299"/>
                  <a:pt x="3117" y="7448"/>
                  <a:pt x="3337" y="7598"/>
                </a:cubicBezTo>
                <a:cubicBezTo>
                  <a:pt x="3337" y="9024"/>
                  <a:pt x="3337" y="10494"/>
                  <a:pt x="3372" y="11965"/>
                </a:cubicBezTo>
                <a:cubicBezTo>
                  <a:pt x="3152" y="11815"/>
                  <a:pt x="2932" y="11701"/>
                  <a:pt x="2712" y="11560"/>
                </a:cubicBezTo>
                <a:lnTo>
                  <a:pt x="2712" y="7158"/>
                </a:lnTo>
                <a:close/>
                <a:moveTo>
                  <a:pt x="33200" y="9799"/>
                </a:moveTo>
                <a:cubicBezTo>
                  <a:pt x="33305" y="9984"/>
                  <a:pt x="33420" y="10204"/>
                  <a:pt x="33526" y="10380"/>
                </a:cubicBezTo>
                <a:cubicBezTo>
                  <a:pt x="33490" y="10864"/>
                  <a:pt x="33420" y="11340"/>
                  <a:pt x="33349" y="11815"/>
                </a:cubicBezTo>
                <a:cubicBezTo>
                  <a:pt x="33349" y="11850"/>
                  <a:pt x="33305" y="11921"/>
                  <a:pt x="33305" y="11965"/>
                </a:cubicBezTo>
                <a:cubicBezTo>
                  <a:pt x="33235" y="11780"/>
                  <a:pt x="33129" y="11595"/>
                  <a:pt x="33015" y="11410"/>
                </a:cubicBezTo>
                <a:cubicBezTo>
                  <a:pt x="33129" y="10864"/>
                  <a:pt x="33165" y="10345"/>
                  <a:pt x="33200" y="9799"/>
                </a:cubicBezTo>
                <a:close/>
                <a:moveTo>
                  <a:pt x="8919" y="7889"/>
                </a:moveTo>
                <a:cubicBezTo>
                  <a:pt x="9139" y="8038"/>
                  <a:pt x="9315" y="8144"/>
                  <a:pt x="9535" y="8294"/>
                </a:cubicBezTo>
                <a:lnTo>
                  <a:pt x="9535" y="11155"/>
                </a:lnTo>
                <a:cubicBezTo>
                  <a:pt x="9535" y="11410"/>
                  <a:pt x="9535" y="11701"/>
                  <a:pt x="9579" y="12000"/>
                </a:cubicBezTo>
                <a:cubicBezTo>
                  <a:pt x="9359" y="11886"/>
                  <a:pt x="9139" y="11780"/>
                  <a:pt x="8919" y="11630"/>
                </a:cubicBezTo>
                <a:lnTo>
                  <a:pt x="8919" y="11190"/>
                </a:lnTo>
                <a:lnTo>
                  <a:pt x="8919" y="7889"/>
                </a:lnTo>
                <a:close/>
                <a:moveTo>
                  <a:pt x="25787" y="8883"/>
                </a:moveTo>
                <a:cubicBezTo>
                  <a:pt x="26227" y="9139"/>
                  <a:pt x="26667" y="9429"/>
                  <a:pt x="27143" y="9720"/>
                </a:cubicBezTo>
                <a:cubicBezTo>
                  <a:pt x="26923" y="10494"/>
                  <a:pt x="26667" y="11260"/>
                  <a:pt x="26412" y="12000"/>
                </a:cubicBezTo>
                <a:cubicBezTo>
                  <a:pt x="25972" y="11745"/>
                  <a:pt x="25532" y="11481"/>
                  <a:pt x="25091" y="11190"/>
                </a:cubicBezTo>
                <a:cubicBezTo>
                  <a:pt x="25127" y="11155"/>
                  <a:pt x="25127" y="11120"/>
                  <a:pt x="25162" y="11084"/>
                </a:cubicBezTo>
                <a:cubicBezTo>
                  <a:pt x="25347" y="10345"/>
                  <a:pt x="25567" y="9614"/>
                  <a:pt x="25787" y="8883"/>
                </a:cubicBezTo>
                <a:close/>
                <a:moveTo>
                  <a:pt x="34265" y="10494"/>
                </a:moveTo>
                <a:cubicBezTo>
                  <a:pt x="34300" y="10679"/>
                  <a:pt x="34336" y="10820"/>
                  <a:pt x="34371" y="10970"/>
                </a:cubicBezTo>
                <a:cubicBezTo>
                  <a:pt x="34371" y="11040"/>
                  <a:pt x="34371" y="11084"/>
                  <a:pt x="34406" y="11120"/>
                </a:cubicBezTo>
                <a:cubicBezTo>
                  <a:pt x="34265" y="11445"/>
                  <a:pt x="34115" y="11745"/>
                  <a:pt x="34010" y="12070"/>
                </a:cubicBezTo>
                <a:cubicBezTo>
                  <a:pt x="34010" y="11921"/>
                  <a:pt x="33966" y="11815"/>
                  <a:pt x="33966" y="11665"/>
                </a:cubicBezTo>
                <a:cubicBezTo>
                  <a:pt x="34080" y="11260"/>
                  <a:pt x="34151" y="10899"/>
                  <a:pt x="34265" y="10494"/>
                </a:cubicBezTo>
                <a:close/>
                <a:moveTo>
                  <a:pt x="21130" y="8839"/>
                </a:moveTo>
                <a:cubicBezTo>
                  <a:pt x="21535" y="9139"/>
                  <a:pt x="21975" y="9394"/>
                  <a:pt x="22415" y="9649"/>
                </a:cubicBezTo>
                <a:cubicBezTo>
                  <a:pt x="22230" y="10494"/>
                  <a:pt x="22080" y="11340"/>
                  <a:pt x="21940" y="12185"/>
                </a:cubicBezTo>
                <a:cubicBezTo>
                  <a:pt x="21570" y="11965"/>
                  <a:pt x="21165" y="11701"/>
                  <a:pt x="20804" y="11481"/>
                </a:cubicBezTo>
                <a:cubicBezTo>
                  <a:pt x="20874" y="10600"/>
                  <a:pt x="20980" y="9720"/>
                  <a:pt x="21130" y="8839"/>
                </a:cubicBezTo>
                <a:close/>
                <a:moveTo>
                  <a:pt x="35286" y="10715"/>
                </a:moveTo>
                <a:cubicBezTo>
                  <a:pt x="35401" y="10935"/>
                  <a:pt x="35506" y="11120"/>
                  <a:pt x="35656" y="11304"/>
                </a:cubicBezTo>
                <a:cubicBezTo>
                  <a:pt x="35366" y="11595"/>
                  <a:pt x="35066" y="11886"/>
                  <a:pt x="34776" y="12185"/>
                </a:cubicBezTo>
                <a:lnTo>
                  <a:pt x="34776" y="12141"/>
                </a:lnTo>
                <a:cubicBezTo>
                  <a:pt x="34705" y="12000"/>
                  <a:pt x="34670" y="11850"/>
                  <a:pt x="34591" y="11701"/>
                </a:cubicBezTo>
                <a:cubicBezTo>
                  <a:pt x="34811" y="11375"/>
                  <a:pt x="35066" y="11040"/>
                  <a:pt x="35286" y="10715"/>
                </a:cubicBezTo>
                <a:close/>
                <a:moveTo>
                  <a:pt x="37382" y="11084"/>
                </a:moveTo>
                <a:cubicBezTo>
                  <a:pt x="37637" y="11225"/>
                  <a:pt x="37892" y="11375"/>
                  <a:pt x="38148" y="11525"/>
                </a:cubicBezTo>
                <a:cubicBezTo>
                  <a:pt x="37751" y="11745"/>
                  <a:pt x="37346" y="11921"/>
                  <a:pt x="36942" y="12106"/>
                </a:cubicBezTo>
                <a:cubicBezTo>
                  <a:pt x="36906" y="12141"/>
                  <a:pt x="36871" y="12141"/>
                  <a:pt x="36827" y="12185"/>
                </a:cubicBezTo>
                <a:cubicBezTo>
                  <a:pt x="36607" y="12070"/>
                  <a:pt x="36431" y="11965"/>
                  <a:pt x="36281" y="11850"/>
                </a:cubicBezTo>
                <a:cubicBezTo>
                  <a:pt x="36651" y="11595"/>
                  <a:pt x="37012" y="11340"/>
                  <a:pt x="37382" y="11084"/>
                </a:cubicBezTo>
                <a:close/>
                <a:moveTo>
                  <a:pt x="17097" y="8804"/>
                </a:moveTo>
                <a:cubicBezTo>
                  <a:pt x="17282" y="8989"/>
                  <a:pt x="17458" y="9139"/>
                  <a:pt x="17643" y="9280"/>
                </a:cubicBezTo>
                <a:lnTo>
                  <a:pt x="17643" y="9429"/>
                </a:lnTo>
                <a:cubicBezTo>
                  <a:pt x="17643" y="10345"/>
                  <a:pt x="17678" y="11304"/>
                  <a:pt x="17722" y="12220"/>
                </a:cubicBezTo>
                <a:cubicBezTo>
                  <a:pt x="17538" y="12035"/>
                  <a:pt x="17317" y="11850"/>
                  <a:pt x="17133" y="11665"/>
                </a:cubicBezTo>
                <a:cubicBezTo>
                  <a:pt x="17097" y="10715"/>
                  <a:pt x="17097" y="9799"/>
                  <a:pt x="17097" y="8839"/>
                </a:cubicBezTo>
                <a:lnTo>
                  <a:pt x="17097" y="8804"/>
                </a:lnTo>
                <a:close/>
                <a:moveTo>
                  <a:pt x="13497" y="8443"/>
                </a:moveTo>
                <a:lnTo>
                  <a:pt x="13497" y="8443"/>
                </a:lnTo>
                <a:cubicBezTo>
                  <a:pt x="13681" y="8584"/>
                  <a:pt x="13866" y="8734"/>
                  <a:pt x="14086" y="8883"/>
                </a:cubicBezTo>
                <a:cubicBezTo>
                  <a:pt x="14122" y="8883"/>
                  <a:pt x="14122" y="8919"/>
                  <a:pt x="14157" y="8919"/>
                </a:cubicBezTo>
                <a:cubicBezTo>
                  <a:pt x="14200" y="10042"/>
                  <a:pt x="14235" y="11132"/>
                  <a:pt x="14270" y="12255"/>
                </a:cubicBezTo>
                <a:lnTo>
                  <a:pt x="14270" y="12255"/>
                </a:lnTo>
                <a:cubicBezTo>
                  <a:pt x="14015" y="12105"/>
                  <a:pt x="13796" y="11920"/>
                  <a:pt x="13611" y="11745"/>
                </a:cubicBezTo>
                <a:cubicBezTo>
                  <a:pt x="13541" y="10644"/>
                  <a:pt x="13541" y="9544"/>
                  <a:pt x="13497" y="8443"/>
                </a:cubicBezTo>
                <a:close/>
                <a:moveTo>
                  <a:pt x="9614" y="8329"/>
                </a:moveTo>
                <a:cubicBezTo>
                  <a:pt x="9684" y="8399"/>
                  <a:pt x="9799" y="8478"/>
                  <a:pt x="9905" y="8549"/>
                </a:cubicBezTo>
                <a:cubicBezTo>
                  <a:pt x="9975" y="8584"/>
                  <a:pt x="10089" y="8663"/>
                  <a:pt x="10160" y="8734"/>
                </a:cubicBezTo>
                <a:cubicBezTo>
                  <a:pt x="10195" y="9940"/>
                  <a:pt x="10195" y="11155"/>
                  <a:pt x="10195" y="12361"/>
                </a:cubicBezTo>
                <a:cubicBezTo>
                  <a:pt x="10125" y="12290"/>
                  <a:pt x="10019" y="12255"/>
                  <a:pt x="9905" y="12185"/>
                </a:cubicBezTo>
                <a:cubicBezTo>
                  <a:pt x="9799" y="12141"/>
                  <a:pt x="9720" y="12070"/>
                  <a:pt x="9614" y="12035"/>
                </a:cubicBezTo>
                <a:lnTo>
                  <a:pt x="9614" y="11155"/>
                </a:lnTo>
                <a:lnTo>
                  <a:pt x="9614" y="8329"/>
                </a:lnTo>
                <a:close/>
                <a:moveTo>
                  <a:pt x="30594" y="9324"/>
                </a:moveTo>
                <a:cubicBezTo>
                  <a:pt x="31034" y="9614"/>
                  <a:pt x="31474" y="9940"/>
                  <a:pt x="31879" y="10274"/>
                </a:cubicBezTo>
                <a:cubicBezTo>
                  <a:pt x="31765" y="11005"/>
                  <a:pt x="31545" y="11701"/>
                  <a:pt x="31289" y="12361"/>
                </a:cubicBezTo>
                <a:cubicBezTo>
                  <a:pt x="30884" y="12035"/>
                  <a:pt x="30444" y="11780"/>
                  <a:pt x="30048" y="11525"/>
                </a:cubicBezTo>
                <a:cubicBezTo>
                  <a:pt x="30004" y="11525"/>
                  <a:pt x="30004" y="11525"/>
                  <a:pt x="29969" y="11481"/>
                </a:cubicBezTo>
                <a:cubicBezTo>
                  <a:pt x="30224" y="10785"/>
                  <a:pt x="30444" y="10090"/>
                  <a:pt x="30594" y="9324"/>
                </a:cubicBezTo>
                <a:close/>
                <a:moveTo>
                  <a:pt x="3416" y="7633"/>
                </a:moveTo>
                <a:cubicBezTo>
                  <a:pt x="3636" y="7783"/>
                  <a:pt x="3812" y="7924"/>
                  <a:pt x="4032" y="8109"/>
                </a:cubicBezTo>
                <a:cubicBezTo>
                  <a:pt x="4032" y="9500"/>
                  <a:pt x="4032" y="10970"/>
                  <a:pt x="4076" y="12405"/>
                </a:cubicBezTo>
                <a:cubicBezTo>
                  <a:pt x="3856" y="12255"/>
                  <a:pt x="3636" y="12141"/>
                  <a:pt x="3416" y="12000"/>
                </a:cubicBezTo>
                <a:lnTo>
                  <a:pt x="3416" y="7633"/>
                </a:lnTo>
                <a:close/>
                <a:moveTo>
                  <a:pt x="33570" y="10494"/>
                </a:moveTo>
                <a:cubicBezTo>
                  <a:pt x="33640" y="10679"/>
                  <a:pt x="33710" y="10820"/>
                  <a:pt x="33746" y="11005"/>
                </a:cubicBezTo>
                <a:cubicBezTo>
                  <a:pt x="33710" y="11445"/>
                  <a:pt x="33605" y="11921"/>
                  <a:pt x="33526" y="12361"/>
                </a:cubicBezTo>
                <a:cubicBezTo>
                  <a:pt x="33490" y="12405"/>
                  <a:pt x="33490" y="12440"/>
                  <a:pt x="33490" y="12475"/>
                </a:cubicBezTo>
                <a:cubicBezTo>
                  <a:pt x="33455" y="12326"/>
                  <a:pt x="33420" y="12185"/>
                  <a:pt x="33349" y="12035"/>
                </a:cubicBezTo>
                <a:cubicBezTo>
                  <a:pt x="33385" y="11965"/>
                  <a:pt x="33385" y="11886"/>
                  <a:pt x="33420" y="11815"/>
                </a:cubicBezTo>
                <a:cubicBezTo>
                  <a:pt x="33490" y="11375"/>
                  <a:pt x="33526" y="10935"/>
                  <a:pt x="33570" y="10494"/>
                </a:cubicBezTo>
                <a:close/>
                <a:moveTo>
                  <a:pt x="34406" y="11225"/>
                </a:moveTo>
                <a:cubicBezTo>
                  <a:pt x="34450" y="11375"/>
                  <a:pt x="34485" y="11525"/>
                  <a:pt x="34556" y="11701"/>
                </a:cubicBezTo>
                <a:cubicBezTo>
                  <a:pt x="34371" y="11965"/>
                  <a:pt x="34186" y="12255"/>
                  <a:pt x="34010" y="12511"/>
                </a:cubicBezTo>
                <a:lnTo>
                  <a:pt x="34010" y="12185"/>
                </a:lnTo>
                <a:cubicBezTo>
                  <a:pt x="34151" y="11850"/>
                  <a:pt x="34300" y="11560"/>
                  <a:pt x="34406" y="11225"/>
                </a:cubicBezTo>
                <a:close/>
                <a:moveTo>
                  <a:pt x="38192" y="11560"/>
                </a:moveTo>
                <a:cubicBezTo>
                  <a:pt x="38517" y="11701"/>
                  <a:pt x="38852" y="11815"/>
                  <a:pt x="39178" y="11965"/>
                </a:cubicBezTo>
                <a:cubicBezTo>
                  <a:pt x="38738" y="12141"/>
                  <a:pt x="38297" y="12290"/>
                  <a:pt x="37822" y="12475"/>
                </a:cubicBezTo>
                <a:cubicBezTo>
                  <a:pt x="37787" y="12475"/>
                  <a:pt x="37751" y="12511"/>
                  <a:pt x="37707" y="12511"/>
                </a:cubicBezTo>
                <a:cubicBezTo>
                  <a:pt x="37417" y="12440"/>
                  <a:pt x="37126" y="12326"/>
                  <a:pt x="36871" y="12220"/>
                </a:cubicBezTo>
                <a:cubicBezTo>
                  <a:pt x="36906" y="12185"/>
                  <a:pt x="36942" y="12185"/>
                  <a:pt x="36977" y="12141"/>
                </a:cubicBezTo>
                <a:cubicBezTo>
                  <a:pt x="37382" y="11965"/>
                  <a:pt x="37787" y="11780"/>
                  <a:pt x="38192" y="11560"/>
                </a:cubicBezTo>
                <a:close/>
                <a:moveTo>
                  <a:pt x="35691" y="11340"/>
                </a:moveTo>
                <a:lnTo>
                  <a:pt x="35691" y="11375"/>
                </a:lnTo>
                <a:cubicBezTo>
                  <a:pt x="35841" y="11560"/>
                  <a:pt x="35991" y="11701"/>
                  <a:pt x="36167" y="11815"/>
                </a:cubicBezTo>
                <a:cubicBezTo>
                  <a:pt x="35806" y="12070"/>
                  <a:pt x="35436" y="12326"/>
                  <a:pt x="35066" y="12581"/>
                </a:cubicBezTo>
                <a:cubicBezTo>
                  <a:pt x="34961" y="12475"/>
                  <a:pt x="34890" y="12361"/>
                  <a:pt x="34811" y="12220"/>
                </a:cubicBezTo>
                <a:cubicBezTo>
                  <a:pt x="35110" y="11921"/>
                  <a:pt x="35401" y="11630"/>
                  <a:pt x="35691" y="11340"/>
                </a:cubicBezTo>
                <a:close/>
                <a:moveTo>
                  <a:pt x="14236" y="8954"/>
                </a:moveTo>
                <a:cubicBezTo>
                  <a:pt x="14377" y="9059"/>
                  <a:pt x="14527" y="9174"/>
                  <a:pt x="14641" y="9280"/>
                </a:cubicBezTo>
                <a:cubicBezTo>
                  <a:pt x="14676" y="10424"/>
                  <a:pt x="14712" y="11560"/>
                  <a:pt x="14782" y="12660"/>
                </a:cubicBezTo>
                <a:cubicBezTo>
                  <a:pt x="14641" y="12546"/>
                  <a:pt x="14491" y="12440"/>
                  <a:pt x="14342" y="12326"/>
                </a:cubicBezTo>
                <a:cubicBezTo>
                  <a:pt x="14271" y="11225"/>
                  <a:pt x="14236" y="10090"/>
                  <a:pt x="14236" y="8954"/>
                </a:cubicBezTo>
                <a:close/>
                <a:moveTo>
                  <a:pt x="10239" y="8769"/>
                </a:moveTo>
                <a:lnTo>
                  <a:pt x="10239" y="8769"/>
                </a:lnTo>
                <a:cubicBezTo>
                  <a:pt x="10459" y="8883"/>
                  <a:pt x="10635" y="9024"/>
                  <a:pt x="10855" y="9174"/>
                </a:cubicBezTo>
                <a:cubicBezTo>
                  <a:pt x="10855" y="10380"/>
                  <a:pt x="10855" y="11560"/>
                  <a:pt x="10899" y="12731"/>
                </a:cubicBezTo>
                <a:cubicBezTo>
                  <a:pt x="10679" y="12625"/>
                  <a:pt x="10494" y="12511"/>
                  <a:pt x="10274" y="12405"/>
                </a:cubicBezTo>
                <a:cubicBezTo>
                  <a:pt x="10274" y="11190"/>
                  <a:pt x="10239" y="9984"/>
                  <a:pt x="10239" y="8769"/>
                </a:cubicBezTo>
                <a:close/>
                <a:moveTo>
                  <a:pt x="27187" y="9764"/>
                </a:moveTo>
                <a:cubicBezTo>
                  <a:pt x="27627" y="10019"/>
                  <a:pt x="28067" y="10310"/>
                  <a:pt x="28507" y="10600"/>
                </a:cubicBezTo>
                <a:cubicBezTo>
                  <a:pt x="28243" y="11340"/>
                  <a:pt x="27988" y="12035"/>
                  <a:pt x="27697" y="12731"/>
                </a:cubicBezTo>
                <a:cubicBezTo>
                  <a:pt x="27662" y="12731"/>
                  <a:pt x="27627" y="12695"/>
                  <a:pt x="27583" y="12660"/>
                </a:cubicBezTo>
                <a:cubicBezTo>
                  <a:pt x="27187" y="12440"/>
                  <a:pt x="26817" y="12255"/>
                  <a:pt x="26562" y="12106"/>
                </a:cubicBezTo>
                <a:cubicBezTo>
                  <a:pt x="26526" y="12070"/>
                  <a:pt x="26482" y="12035"/>
                  <a:pt x="26447" y="12035"/>
                </a:cubicBezTo>
                <a:cubicBezTo>
                  <a:pt x="26703" y="11260"/>
                  <a:pt x="26967" y="10530"/>
                  <a:pt x="27187" y="9764"/>
                </a:cubicBezTo>
                <a:close/>
                <a:moveTo>
                  <a:pt x="17722" y="9359"/>
                </a:moveTo>
                <a:cubicBezTo>
                  <a:pt x="17943" y="9544"/>
                  <a:pt x="18198" y="9764"/>
                  <a:pt x="18453" y="9940"/>
                </a:cubicBezTo>
                <a:lnTo>
                  <a:pt x="18453" y="10274"/>
                </a:lnTo>
                <a:cubicBezTo>
                  <a:pt x="18418" y="11120"/>
                  <a:pt x="18418" y="11965"/>
                  <a:pt x="18453" y="12801"/>
                </a:cubicBezTo>
                <a:cubicBezTo>
                  <a:pt x="18383" y="12766"/>
                  <a:pt x="18304" y="12695"/>
                  <a:pt x="18268" y="12660"/>
                </a:cubicBezTo>
                <a:cubicBezTo>
                  <a:pt x="18083" y="12546"/>
                  <a:pt x="17943" y="12405"/>
                  <a:pt x="17793" y="12255"/>
                </a:cubicBezTo>
                <a:cubicBezTo>
                  <a:pt x="17722" y="11340"/>
                  <a:pt x="17678" y="10380"/>
                  <a:pt x="17722" y="9429"/>
                </a:cubicBezTo>
                <a:lnTo>
                  <a:pt x="17722" y="9359"/>
                </a:lnTo>
                <a:close/>
                <a:moveTo>
                  <a:pt x="4076" y="8144"/>
                </a:moveTo>
                <a:lnTo>
                  <a:pt x="4076" y="8144"/>
                </a:lnTo>
                <a:cubicBezTo>
                  <a:pt x="4296" y="8294"/>
                  <a:pt x="4473" y="8443"/>
                  <a:pt x="4693" y="8619"/>
                </a:cubicBezTo>
                <a:cubicBezTo>
                  <a:pt x="4693" y="10019"/>
                  <a:pt x="4693" y="11445"/>
                  <a:pt x="4737" y="12880"/>
                </a:cubicBezTo>
                <a:cubicBezTo>
                  <a:pt x="4517" y="12731"/>
                  <a:pt x="4332" y="12581"/>
                  <a:pt x="4112" y="12440"/>
                </a:cubicBezTo>
                <a:cubicBezTo>
                  <a:pt x="4112" y="11005"/>
                  <a:pt x="4076" y="9579"/>
                  <a:pt x="4076" y="8144"/>
                </a:cubicBezTo>
                <a:close/>
                <a:moveTo>
                  <a:pt x="22450" y="9685"/>
                </a:moveTo>
                <a:cubicBezTo>
                  <a:pt x="22855" y="9940"/>
                  <a:pt x="23295" y="10204"/>
                  <a:pt x="23700" y="10459"/>
                </a:cubicBezTo>
                <a:cubicBezTo>
                  <a:pt x="23515" y="11260"/>
                  <a:pt x="23331" y="12070"/>
                  <a:pt x="23146" y="12880"/>
                </a:cubicBezTo>
                <a:cubicBezTo>
                  <a:pt x="22785" y="12660"/>
                  <a:pt x="22380" y="12440"/>
                  <a:pt x="22010" y="12220"/>
                </a:cubicBezTo>
                <a:cubicBezTo>
                  <a:pt x="22124" y="11375"/>
                  <a:pt x="22265" y="10530"/>
                  <a:pt x="22450" y="9685"/>
                </a:cubicBezTo>
                <a:close/>
                <a:moveTo>
                  <a:pt x="36211" y="11850"/>
                </a:moveTo>
                <a:cubicBezTo>
                  <a:pt x="36387" y="12000"/>
                  <a:pt x="36572" y="12106"/>
                  <a:pt x="36757" y="12220"/>
                </a:cubicBezTo>
                <a:cubicBezTo>
                  <a:pt x="36316" y="12440"/>
                  <a:pt x="35841" y="12660"/>
                  <a:pt x="35401" y="12880"/>
                </a:cubicBezTo>
                <a:cubicBezTo>
                  <a:pt x="35286" y="12801"/>
                  <a:pt x="35181" y="12731"/>
                  <a:pt x="35110" y="12625"/>
                </a:cubicBezTo>
                <a:cubicBezTo>
                  <a:pt x="35471" y="12361"/>
                  <a:pt x="35841" y="12106"/>
                  <a:pt x="36211" y="11850"/>
                </a:cubicBezTo>
                <a:close/>
                <a:moveTo>
                  <a:pt x="33790" y="11155"/>
                </a:moveTo>
                <a:cubicBezTo>
                  <a:pt x="33825" y="11260"/>
                  <a:pt x="33860" y="11375"/>
                  <a:pt x="33860" y="11481"/>
                </a:cubicBezTo>
                <a:cubicBezTo>
                  <a:pt x="33895" y="11560"/>
                  <a:pt x="33895" y="11595"/>
                  <a:pt x="33895" y="11630"/>
                </a:cubicBezTo>
                <a:cubicBezTo>
                  <a:pt x="33790" y="12035"/>
                  <a:pt x="33675" y="12440"/>
                  <a:pt x="33570" y="12801"/>
                </a:cubicBezTo>
                <a:cubicBezTo>
                  <a:pt x="33570" y="12845"/>
                  <a:pt x="33570" y="12880"/>
                  <a:pt x="33526" y="12916"/>
                </a:cubicBezTo>
                <a:lnTo>
                  <a:pt x="33526" y="12766"/>
                </a:lnTo>
                <a:lnTo>
                  <a:pt x="33526" y="12731"/>
                </a:lnTo>
                <a:cubicBezTo>
                  <a:pt x="33526" y="12695"/>
                  <a:pt x="33526" y="12660"/>
                  <a:pt x="33490" y="12625"/>
                </a:cubicBezTo>
                <a:cubicBezTo>
                  <a:pt x="33526" y="12546"/>
                  <a:pt x="33570" y="12475"/>
                  <a:pt x="33570" y="12361"/>
                </a:cubicBezTo>
                <a:cubicBezTo>
                  <a:pt x="33675" y="11965"/>
                  <a:pt x="33746" y="11560"/>
                  <a:pt x="33790" y="11155"/>
                </a:cubicBezTo>
                <a:close/>
                <a:moveTo>
                  <a:pt x="34556" y="11780"/>
                </a:moveTo>
                <a:cubicBezTo>
                  <a:pt x="34591" y="11921"/>
                  <a:pt x="34670" y="12035"/>
                  <a:pt x="34705" y="12185"/>
                </a:cubicBezTo>
                <a:cubicBezTo>
                  <a:pt x="34705" y="12185"/>
                  <a:pt x="34741" y="12185"/>
                  <a:pt x="34741" y="12220"/>
                </a:cubicBezTo>
                <a:cubicBezTo>
                  <a:pt x="34485" y="12475"/>
                  <a:pt x="34230" y="12731"/>
                  <a:pt x="34010" y="13021"/>
                </a:cubicBezTo>
                <a:lnTo>
                  <a:pt x="34010" y="12845"/>
                </a:lnTo>
                <a:lnTo>
                  <a:pt x="34010" y="12660"/>
                </a:lnTo>
                <a:cubicBezTo>
                  <a:pt x="34186" y="12361"/>
                  <a:pt x="34371" y="12070"/>
                  <a:pt x="34556" y="11780"/>
                </a:cubicBezTo>
                <a:close/>
                <a:moveTo>
                  <a:pt x="14712" y="9324"/>
                </a:moveTo>
                <a:cubicBezTo>
                  <a:pt x="14817" y="9429"/>
                  <a:pt x="14896" y="9500"/>
                  <a:pt x="15002" y="9579"/>
                </a:cubicBezTo>
                <a:cubicBezTo>
                  <a:pt x="15037" y="9649"/>
                  <a:pt x="15081" y="9685"/>
                  <a:pt x="15117" y="9720"/>
                </a:cubicBezTo>
                <a:cubicBezTo>
                  <a:pt x="15152" y="10864"/>
                  <a:pt x="15187" y="12000"/>
                  <a:pt x="15257" y="13136"/>
                </a:cubicBezTo>
                <a:cubicBezTo>
                  <a:pt x="15187" y="13065"/>
                  <a:pt x="15117" y="12986"/>
                  <a:pt x="15081" y="12916"/>
                </a:cubicBezTo>
                <a:cubicBezTo>
                  <a:pt x="15002" y="12845"/>
                  <a:pt x="14932" y="12801"/>
                  <a:pt x="14817" y="12731"/>
                </a:cubicBezTo>
                <a:cubicBezTo>
                  <a:pt x="14782" y="11595"/>
                  <a:pt x="14712" y="10459"/>
                  <a:pt x="14712" y="9324"/>
                </a:cubicBezTo>
                <a:close/>
                <a:moveTo>
                  <a:pt x="36827" y="12220"/>
                </a:moveTo>
                <a:cubicBezTo>
                  <a:pt x="37091" y="12361"/>
                  <a:pt x="37346" y="12475"/>
                  <a:pt x="37602" y="12546"/>
                </a:cubicBezTo>
                <a:cubicBezTo>
                  <a:pt x="37091" y="12731"/>
                  <a:pt x="36537" y="12951"/>
                  <a:pt x="36026" y="13171"/>
                </a:cubicBezTo>
                <a:cubicBezTo>
                  <a:pt x="35841" y="13100"/>
                  <a:pt x="35621" y="13021"/>
                  <a:pt x="35471" y="12916"/>
                </a:cubicBezTo>
                <a:cubicBezTo>
                  <a:pt x="35911" y="12695"/>
                  <a:pt x="36352" y="12440"/>
                  <a:pt x="36827" y="12220"/>
                </a:cubicBezTo>
                <a:close/>
                <a:moveTo>
                  <a:pt x="10899" y="9209"/>
                </a:moveTo>
                <a:cubicBezTo>
                  <a:pt x="11120" y="9359"/>
                  <a:pt x="11340" y="9500"/>
                  <a:pt x="11516" y="9649"/>
                </a:cubicBezTo>
                <a:cubicBezTo>
                  <a:pt x="11560" y="10239"/>
                  <a:pt x="11560" y="10820"/>
                  <a:pt x="11595" y="11445"/>
                </a:cubicBezTo>
                <a:cubicBezTo>
                  <a:pt x="11630" y="12035"/>
                  <a:pt x="11630" y="12625"/>
                  <a:pt x="11665" y="13206"/>
                </a:cubicBezTo>
                <a:cubicBezTo>
                  <a:pt x="11410" y="13065"/>
                  <a:pt x="11190" y="12916"/>
                  <a:pt x="10935" y="12766"/>
                </a:cubicBezTo>
                <a:cubicBezTo>
                  <a:pt x="10935" y="11595"/>
                  <a:pt x="10899" y="10424"/>
                  <a:pt x="10899" y="9209"/>
                </a:cubicBezTo>
                <a:close/>
                <a:moveTo>
                  <a:pt x="33931" y="11780"/>
                </a:moveTo>
                <a:cubicBezTo>
                  <a:pt x="33931" y="11921"/>
                  <a:pt x="33931" y="12070"/>
                  <a:pt x="33966" y="12185"/>
                </a:cubicBezTo>
                <a:cubicBezTo>
                  <a:pt x="33790" y="12546"/>
                  <a:pt x="33675" y="12916"/>
                  <a:pt x="33526" y="13285"/>
                </a:cubicBezTo>
                <a:lnTo>
                  <a:pt x="33526" y="13136"/>
                </a:lnTo>
                <a:cubicBezTo>
                  <a:pt x="33570" y="13021"/>
                  <a:pt x="33605" y="12951"/>
                  <a:pt x="33640" y="12845"/>
                </a:cubicBezTo>
                <a:cubicBezTo>
                  <a:pt x="33710" y="12475"/>
                  <a:pt x="33825" y="12141"/>
                  <a:pt x="33931" y="11780"/>
                </a:cubicBezTo>
                <a:close/>
                <a:moveTo>
                  <a:pt x="33966" y="12326"/>
                </a:moveTo>
                <a:lnTo>
                  <a:pt x="33966" y="12625"/>
                </a:lnTo>
                <a:cubicBezTo>
                  <a:pt x="33825" y="12845"/>
                  <a:pt x="33675" y="13065"/>
                  <a:pt x="33570" y="13321"/>
                </a:cubicBezTo>
                <a:lnTo>
                  <a:pt x="33570" y="13285"/>
                </a:lnTo>
                <a:cubicBezTo>
                  <a:pt x="33710" y="12951"/>
                  <a:pt x="33825" y="12660"/>
                  <a:pt x="33966" y="12326"/>
                </a:cubicBezTo>
                <a:close/>
                <a:moveTo>
                  <a:pt x="4772" y="8663"/>
                </a:moveTo>
                <a:cubicBezTo>
                  <a:pt x="4992" y="8839"/>
                  <a:pt x="5212" y="9024"/>
                  <a:pt x="5467" y="9209"/>
                </a:cubicBezTo>
                <a:cubicBezTo>
                  <a:pt x="5503" y="9244"/>
                  <a:pt x="5538" y="9280"/>
                  <a:pt x="5573" y="9280"/>
                </a:cubicBezTo>
                <a:cubicBezTo>
                  <a:pt x="5538" y="10644"/>
                  <a:pt x="5538" y="12035"/>
                  <a:pt x="5503" y="13391"/>
                </a:cubicBezTo>
                <a:cubicBezTo>
                  <a:pt x="5432" y="13356"/>
                  <a:pt x="5318" y="13285"/>
                  <a:pt x="5247" y="13206"/>
                </a:cubicBezTo>
                <a:cubicBezTo>
                  <a:pt x="5098" y="13100"/>
                  <a:pt x="4913" y="13021"/>
                  <a:pt x="4772" y="12916"/>
                </a:cubicBezTo>
                <a:lnTo>
                  <a:pt x="4772" y="8663"/>
                </a:lnTo>
                <a:close/>
                <a:moveTo>
                  <a:pt x="31914" y="10310"/>
                </a:moveTo>
                <a:cubicBezTo>
                  <a:pt x="32319" y="10644"/>
                  <a:pt x="32689" y="11005"/>
                  <a:pt x="32980" y="11410"/>
                </a:cubicBezTo>
                <a:cubicBezTo>
                  <a:pt x="32830" y="12106"/>
                  <a:pt x="32645" y="12766"/>
                  <a:pt x="32390" y="13391"/>
                </a:cubicBezTo>
                <a:cubicBezTo>
                  <a:pt x="32135" y="13021"/>
                  <a:pt x="31765" y="12695"/>
                  <a:pt x="31369" y="12405"/>
                </a:cubicBezTo>
                <a:cubicBezTo>
                  <a:pt x="31589" y="11745"/>
                  <a:pt x="31809" y="11040"/>
                  <a:pt x="31914" y="10310"/>
                </a:cubicBezTo>
                <a:close/>
                <a:moveTo>
                  <a:pt x="34776" y="12255"/>
                </a:moveTo>
                <a:cubicBezTo>
                  <a:pt x="34846" y="12405"/>
                  <a:pt x="34925" y="12511"/>
                  <a:pt x="34996" y="12625"/>
                </a:cubicBezTo>
                <a:cubicBezTo>
                  <a:pt x="34670" y="12880"/>
                  <a:pt x="34336" y="13136"/>
                  <a:pt x="34010" y="13426"/>
                </a:cubicBezTo>
                <a:cubicBezTo>
                  <a:pt x="34010" y="13321"/>
                  <a:pt x="33966" y="13206"/>
                  <a:pt x="33966" y="13100"/>
                </a:cubicBezTo>
                <a:cubicBezTo>
                  <a:pt x="34230" y="12801"/>
                  <a:pt x="34485" y="12546"/>
                  <a:pt x="34776" y="12255"/>
                </a:cubicBezTo>
                <a:close/>
                <a:moveTo>
                  <a:pt x="28543" y="10644"/>
                </a:moveTo>
                <a:cubicBezTo>
                  <a:pt x="28833" y="10820"/>
                  <a:pt x="29088" y="11005"/>
                  <a:pt x="29388" y="11190"/>
                </a:cubicBezTo>
                <a:cubicBezTo>
                  <a:pt x="29529" y="11304"/>
                  <a:pt x="29713" y="11410"/>
                  <a:pt x="29898" y="11525"/>
                </a:cubicBezTo>
                <a:cubicBezTo>
                  <a:pt x="29678" y="12220"/>
                  <a:pt x="29388" y="12880"/>
                  <a:pt x="29088" y="13541"/>
                </a:cubicBezTo>
                <a:cubicBezTo>
                  <a:pt x="28613" y="13241"/>
                  <a:pt x="28173" y="12986"/>
                  <a:pt x="27733" y="12766"/>
                </a:cubicBezTo>
                <a:cubicBezTo>
                  <a:pt x="28023" y="12070"/>
                  <a:pt x="28322" y="11375"/>
                  <a:pt x="28543" y="10644"/>
                </a:cubicBezTo>
                <a:close/>
                <a:moveTo>
                  <a:pt x="18524" y="9984"/>
                </a:moveTo>
                <a:cubicBezTo>
                  <a:pt x="18893" y="10274"/>
                  <a:pt x="19263" y="10530"/>
                  <a:pt x="19624" y="10785"/>
                </a:cubicBezTo>
                <a:lnTo>
                  <a:pt x="19624" y="11040"/>
                </a:lnTo>
                <a:cubicBezTo>
                  <a:pt x="19554" y="11886"/>
                  <a:pt x="19554" y="12731"/>
                  <a:pt x="19554" y="13576"/>
                </a:cubicBezTo>
                <a:cubicBezTo>
                  <a:pt x="19184" y="13356"/>
                  <a:pt x="18858" y="13100"/>
                  <a:pt x="18524" y="12845"/>
                </a:cubicBezTo>
                <a:cubicBezTo>
                  <a:pt x="18488" y="12000"/>
                  <a:pt x="18488" y="11120"/>
                  <a:pt x="18488" y="10274"/>
                </a:cubicBezTo>
                <a:cubicBezTo>
                  <a:pt x="18488" y="10160"/>
                  <a:pt x="18488" y="10090"/>
                  <a:pt x="18524" y="9984"/>
                </a:cubicBezTo>
                <a:close/>
                <a:moveTo>
                  <a:pt x="23771" y="10494"/>
                </a:moveTo>
                <a:cubicBezTo>
                  <a:pt x="23920" y="10565"/>
                  <a:pt x="24105" y="10679"/>
                  <a:pt x="24246" y="10750"/>
                </a:cubicBezTo>
                <a:cubicBezTo>
                  <a:pt x="24502" y="10935"/>
                  <a:pt x="24766" y="11084"/>
                  <a:pt x="25056" y="11225"/>
                </a:cubicBezTo>
                <a:cubicBezTo>
                  <a:pt x="24801" y="12000"/>
                  <a:pt x="24581" y="12801"/>
                  <a:pt x="24361" y="13576"/>
                </a:cubicBezTo>
                <a:cubicBezTo>
                  <a:pt x="24176" y="13461"/>
                  <a:pt x="23991" y="13356"/>
                  <a:pt x="23771" y="13241"/>
                </a:cubicBezTo>
                <a:cubicBezTo>
                  <a:pt x="23586" y="13136"/>
                  <a:pt x="23401" y="13021"/>
                  <a:pt x="23181" y="12916"/>
                </a:cubicBezTo>
                <a:cubicBezTo>
                  <a:pt x="23366" y="12106"/>
                  <a:pt x="23551" y="11304"/>
                  <a:pt x="23771" y="10494"/>
                </a:cubicBezTo>
                <a:close/>
                <a:moveTo>
                  <a:pt x="15187" y="9799"/>
                </a:moveTo>
                <a:cubicBezTo>
                  <a:pt x="15337" y="9940"/>
                  <a:pt x="15477" y="10125"/>
                  <a:pt x="15662" y="10274"/>
                </a:cubicBezTo>
                <a:cubicBezTo>
                  <a:pt x="15662" y="10310"/>
                  <a:pt x="15698" y="10310"/>
                  <a:pt x="15742" y="10345"/>
                </a:cubicBezTo>
                <a:cubicBezTo>
                  <a:pt x="15742" y="11481"/>
                  <a:pt x="15812" y="12581"/>
                  <a:pt x="15882" y="13682"/>
                </a:cubicBezTo>
                <a:cubicBezTo>
                  <a:pt x="15698" y="13541"/>
                  <a:pt x="15521" y="13356"/>
                  <a:pt x="15337" y="13171"/>
                </a:cubicBezTo>
                <a:cubicBezTo>
                  <a:pt x="15257" y="12070"/>
                  <a:pt x="15187" y="10935"/>
                  <a:pt x="15187" y="9799"/>
                </a:cubicBezTo>
                <a:close/>
                <a:moveTo>
                  <a:pt x="35031" y="12660"/>
                </a:moveTo>
                <a:cubicBezTo>
                  <a:pt x="35146" y="12766"/>
                  <a:pt x="35251" y="12845"/>
                  <a:pt x="35366" y="12916"/>
                </a:cubicBezTo>
                <a:cubicBezTo>
                  <a:pt x="34925" y="13171"/>
                  <a:pt x="34520" y="13391"/>
                  <a:pt x="34151" y="13682"/>
                </a:cubicBezTo>
                <a:cubicBezTo>
                  <a:pt x="34115" y="13611"/>
                  <a:pt x="34045" y="13576"/>
                  <a:pt x="34045" y="13505"/>
                </a:cubicBezTo>
                <a:cubicBezTo>
                  <a:pt x="34371" y="13206"/>
                  <a:pt x="34705" y="12916"/>
                  <a:pt x="35031" y="12660"/>
                </a:cubicBezTo>
                <a:close/>
                <a:moveTo>
                  <a:pt x="11595" y="9685"/>
                </a:moveTo>
                <a:cubicBezTo>
                  <a:pt x="11701" y="9799"/>
                  <a:pt x="11815" y="9869"/>
                  <a:pt x="11956" y="9984"/>
                </a:cubicBezTo>
                <a:cubicBezTo>
                  <a:pt x="12070" y="10054"/>
                  <a:pt x="12141" y="10125"/>
                  <a:pt x="12255" y="10204"/>
                </a:cubicBezTo>
                <a:cubicBezTo>
                  <a:pt x="12255" y="10785"/>
                  <a:pt x="12290" y="11375"/>
                  <a:pt x="12326" y="11965"/>
                </a:cubicBezTo>
                <a:cubicBezTo>
                  <a:pt x="12326" y="12546"/>
                  <a:pt x="12361" y="13171"/>
                  <a:pt x="12361" y="13761"/>
                </a:cubicBezTo>
                <a:cubicBezTo>
                  <a:pt x="12290" y="13682"/>
                  <a:pt x="12176" y="13576"/>
                  <a:pt x="12070" y="13505"/>
                </a:cubicBezTo>
                <a:cubicBezTo>
                  <a:pt x="11956" y="13426"/>
                  <a:pt x="11815" y="13356"/>
                  <a:pt x="11701" y="13241"/>
                </a:cubicBezTo>
                <a:cubicBezTo>
                  <a:pt x="11701" y="12660"/>
                  <a:pt x="11665" y="12035"/>
                  <a:pt x="11665" y="11410"/>
                </a:cubicBezTo>
                <a:cubicBezTo>
                  <a:pt x="11630" y="10864"/>
                  <a:pt x="11595" y="10274"/>
                  <a:pt x="11595" y="9685"/>
                </a:cubicBezTo>
                <a:close/>
                <a:moveTo>
                  <a:pt x="33931" y="12766"/>
                </a:moveTo>
                <a:lnTo>
                  <a:pt x="33931" y="12845"/>
                </a:lnTo>
                <a:lnTo>
                  <a:pt x="33931" y="13100"/>
                </a:lnTo>
                <a:cubicBezTo>
                  <a:pt x="33746" y="13321"/>
                  <a:pt x="33570" y="13541"/>
                  <a:pt x="33385" y="13796"/>
                </a:cubicBezTo>
                <a:cubicBezTo>
                  <a:pt x="33570" y="13426"/>
                  <a:pt x="33746" y="13100"/>
                  <a:pt x="33931" y="12766"/>
                </a:cubicBezTo>
                <a:close/>
                <a:moveTo>
                  <a:pt x="5617" y="9359"/>
                </a:moveTo>
                <a:cubicBezTo>
                  <a:pt x="5837" y="9500"/>
                  <a:pt x="6013" y="9649"/>
                  <a:pt x="6198" y="9799"/>
                </a:cubicBezTo>
                <a:cubicBezTo>
                  <a:pt x="6198" y="11155"/>
                  <a:pt x="6198" y="12511"/>
                  <a:pt x="6163" y="13866"/>
                </a:cubicBezTo>
                <a:cubicBezTo>
                  <a:pt x="5978" y="13726"/>
                  <a:pt x="5758" y="13576"/>
                  <a:pt x="5573" y="13461"/>
                </a:cubicBezTo>
                <a:cubicBezTo>
                  <a:pt x="5573" y="12070"/>
                  <a:pt x="5617" y="10715"/>
                  <a:pt x="5617" y="9359"/>
                </a:cubicBezTo>
                <a:close/>
                <a:moveTo>
                  <a:pt x="33420" y="13506"/>
                </a:moveTo>
                <a:lnTo>
                  <a:pt x="33420" y="13506"/>
                </a:lnTo>
                <a:cubicBezTo>
                  <a:pt x="33385" y="13646"/>
                  <a:pt x="33349" y="13761"/>
                  <a:pt x="33270" y="13902"/>
                </a:cubicBezTo>
                <a:cubicBezTo>
                  <a:pt x="33305" y="13761"/>
                  <a:pt x="33385" y="13646"/>
                  <a:pt x="33420" y="13506"/>
                </a:cubicBezTo>
                <a:close/>
                <a:moveTo>
                  <a:pt x="33015" y="11481"/>
                </a:moveTo>
                <a:cubicBezTo>
                  <a:pt x="33129" y="11665"/>
                  <a:pt x="33235" y="11850"/>
                  <a:pt x="33305" y="12070"/>
                </a:cubicBezTo>
                <a:cubicBezTo>
                  <a:pt x="33165" y="12731"/>
                  <a:pt x="32945" y="13391"/>
                  <a:pt x="32689" y="13981"/>
                </a:cubicBezTo>
                <a:lnTo>
                  <a:pt x="32689" y="13946"/>
                </a:lnTo>
                <a:cubicBezTo>
                  <a:pt x="32610" y="13761"/>
                  <a:pt x="32540" y="13611"/>
                  <a:pt x="32425" y="13461"/>
                </a:cubicBezTo>
                <a:cubicBezTo>
                  <a:pt x="32689" y="12845"/>
                  <a:pt x="32865" y="12185"/>
                  <a:pt x="33015" y="11481"/>
                </a:cubicBezTo>
                <a:close/>
                <a:moveTo>
                  <a:pt x="35401" y="12951"/>
                </a:moveTo>
                <a:cubicBezTo>
                  <a:pt x="35586" y="13065"/>
                  <a:pt x="35771" y="13136"/>
                  <a:pt x="35947" y="13206"/>
                </a:cubicBezTo>
                <a:cubicBezTo>
                  <a:pt x="35471" y="13426"/>
                  <a:pt x="34996" y="13682"/>
                  <a:pt x="34591" y="13981"/>
                </a:cubicBezTo>
                <a:cubicBezTo>
                  <a:pt x="34406" y="13866"/>
                  <a:pt x="34300" y="13796"/>
                  <a:pt x="34186" y="13726"/>
                </a:cubicBezTo>
                <a:cubicBezTo>
                  <a:pt x="34591" y="13426"/>
                  <a:pt x="34996" y="13171"/>
                  <a:pt x="35401" y="12951"/>
                </a:cubicBezTo>
                <a:close/>
                <a:moveTo>
                  <a:pt x="19703" y="10820"/>
                </a:moveTo>
                <a:cubicBezTo>
                  <a:pt x="20029" y="11040"/>
                  <a:pt x="20399" y="11304"/>
                  <a:pt x="20725" y="11525"/>
                </a:cubicBezTo>
                <a:cubicBezTo>
                  <a:pt x="20619" y="12440"/>
                  <a:pt x="20584" y="13321"/>
                  <a:pt x="20505" y="14201"/>
                </a:cubicBezTo>
                <a:cubicBezTo>
                  <a:pt x="20214" y="14016"/>
                  <a:pt x="19923" y="13831"/>
                  <a:pt x="19589" y="13611"/>
                </a:cubicBezTo>
                <a:cubicBezTo>
                  <a:pt x="19589" y="12766"/>
                  <a:pt x="19624" y="11921"/>
                  <a:pt x="19659" y="11040"/>
                </a:cubicBezTo>
                <a:cubicBezTo>
                  <a:pt x="19703" y="10970"/>
                  <a:pt x="19703" y="10899"/>
                  <a:pt x="19703" y="10820"/>
                </a:cubicBezTo>
                <a:close/>
                <a:moveTo>
                  <a:pt x="6277" y="9869"/>
                </a:moveTo>
                <a:cubicBezTo>
                  <a:pt x="6453" y="9984"/>
                  <a:pt x="6603" y="10125"/>
                  <a:pt x="6788" y="10274"/>
                </a:cubicBezTo>
                <a:lnTo>
                  <a:pt x="6788" y="11481"/>
                </a:lnTo>
                <a:lnTo>
                  <a:pt x="6788" y="14271"/>
                </a:lnTo>
                <a:cubicBezTo>
                  <a:pt x="6603" y="14166"/>
                  <a:pt x="6418" y="14016"/>
                  <a:pt x="6233" y="13902"/>
                </a:cubicBezTo>
                <a:cubicBezTo>
                  <a:pt x="6233" y="12546"/>
                  <a:pt x="6277" y="11190"/>
                  <a:pt x="6277" y="9869"/>
                </a:cubicBezTo>
                <a:close/>
                <a:moveTo>
                  <a:pt x="15777" y="10424"/>
                </a:moveTo>
                <a:cubicBezTo>
                  <a:pt x="15997" y="10644"/>
                  <a:pt x="16182" y="10820"/>
                  <a:pt x="16402" y="11040"/>
                </a:cubicBezTo>
                <a:cubicBezTo>
                  <a:pt x="16437" y="12106"/>
                  <a:pt x="16472" y="13206"/>
                  <a:pt x="16578" y="14271"/>
                </a:cubicBezTo>
                <a:cubicBezTo>
                  <a:pt x="16358" y="14087"/>
                  <a:pt x="16138" y="13946"/>
                  <a:pt x="15962" y="13761"/>
                </a:cubicBezTo>
                <a:cubicBezTo>
                  <a:pt x="15882" y="12660"/>
                  <a:pt x="15812" y="11525"/>
                  <a:pt x="15777" y="10424"/>
                </a:cubicBezTo>
                <a:close/>
                <a:moveTo>
                  <a:pt x="33931" y="13171"/>
                </a:moveTo>
                <a:cubicBezTo>
                  <a:pt x="33931" y="13285"/>
                  <a:pt x="33931" y="13391"/>
                  <a:pt x="33966" y="13461"/>
                </a:cubicBezTo>
                <a:cubicBezTo>
                  <a:pt x="33675" y="13726"/>
                  <a:pt x="33420" y="13981"/>
                  <a:pt x="33200" y="14271"/>
                </a:cubicBezTo>
                <a:cubicBezTo>
                  <a:pt x="33235" y="14201"/>
                  <a:pt x="33235" y="14122"/>
                  <a:pt x="33270" y="14051"/>
                </a:cubicBezTo>
                <a:cubicBezTo>
                  <a:pt x="33490" y="13761"/>
                  <a:pt x="33710" y="13461"/>
                  <a:pt x="33931" y="13171"/>
                </a:cubicBezTo>
                <a:close/>
                <a:moveTo>
                  <a:pt x="40683" y="11260"/>
                </a:moveTo>
                <a:cubicBezTo>
                  <a:pt x="41088" y="11410"/>
                  <a:pt x="41493" y="11560"/>
                  <a:pt x="41889" y="11665"/>
                </a:cubicBezTo>
                <a:cubicBezTo>
                  <a:pt x="41009" y="12185"/>
                  <a:pt x="39988" y="12475"/>
                  <a:pt x="38958" y="12801"/>
                </a:cubicBezTo>
                <a:cubicBezTo>
                  <a:pt x="37707" y="13171"/>
                  <a:pt x="36466" y="13541"/>
                  <a:pt x="35366" y="14271"/>
                </a:cubicBezTo>
                <a:cubicBezTo>
                  <a:pt x="35066" y="14166"/>
                  <a:pt x="34811" y="14087"/>
                  <a:pt x="34626" y="13981"/>
                </a:cubicBezTo>
                <a:cubicBezTo>
                  <a:pt x="35066" y="13682"/>
                  <a:pt x="35550" y="13426"/>
                  <a:pt x="36026" y="13241"/>
                </a:cubicBezTo>
                <a:cubicBezTo>
                  <a:pt x="36167" y="13285"/>
                  <a:pt x="36316" y="13321"/>
                  <a:pt x="36466" y="13356"/>
                </a:cubicBezTo>
                <a:cubicBezTo>
                  <a:pt x="36607" y="13391"/>
                  <a:pt x="36757" y="13426"/>
                  <a:pt x="36906" y="13461"/>
                </a:cubicBezTo>
                <a:lnTo>
                  <a:pt x="36942" y="13426"/>
                </a:lnTo>
                <a:cubicBezTo>
                  <a:pt x="36757" y="13356"/>
                  <a:pt x="36607" y="13321"/>
                  <a:pt x="36466" y="13285"/>
                </a:cubicBezTo>
                <a:cubicBezTo>
                  <a:pt x="36352" y="13241"/>
                  <a:pt x="36246" y="13206"/>
                  <a:pt x="36132" y="13206"/>
                </a:cubicBezTo>
                <a:cubicBezTo>
                  <a:pt x="36651" y="12951"/>
                  <a:pt x="37162" y="12766"/>
                  <a:pt x="37707" y="12581"/>
                </a:cubicBezTo>
                <a:cubicBezTo>
                  <a:pt x="37822" y="12625"/>
                  <a:pt x="37972" y="12660"/>
                  <a:pt x="38112" y="12695"/>
                </a:cubicBezTo>
                <a:cubicBezTo>
                  <a:pt x="38262" y="12731"/>
                  <a:pt x="38412" y="12801"/>
                  <a:pt x="38553" y="12845"/>
                </a:cubicBezTo>
                <a:lnTo>
                  <a:pt x="38588" y="12766"/>
                </a:lnTo>
                <a:cubicBezTo>
                  <a:pt x="38447" y="12731"/>
                  <a:pt x="38297" y="12695"/>
                  <a:pt x="38112" y="12660"/>
                </a:cubicBezTo>
                <a:cubicBezTo>
                  <a:pt x="38007" y="12625"/>
                  <a:pt x="37892" y="12581"/>
                  <a:pt x="37787" y="12546"/>
                </a:cubicBezTo>
                <a:cubicBezTo>
                  <a:pt x="37822" y="12546"/>
                  <a:pt x="37822" y="12511"/>
                  <a:pt x="37857" y="12511"/>
                </a:cubicBezTo>
                <a:cubicBezTo>
                  <a:pt x="38333" y="12326"/>
                  <a:pt x="38808" y="12185"/>
                  <a:pt x="39248" y="11965"/>
                </a:cubicBezTo>
                <a:cubicBezTo>
                  <a:pt x="39468" y="12035"/>
                  <a:pt x="39688" y="12106"/>
                  <a:pt x="39908" y="12185"/>
                </a:cubicBezTo>
                <a:cubicBezTo>
                  <a:pt x="40058" y="12220"/>
                  <a:pt x="40173" y="12255"/>
                  <a:pt x="40278" y="12290"/>
                </a:cubicBezTo>
                <a:lnTo>
                  <a:pt x="40278" y="12255"/>
                </a:lnTo>
                <a:cubicBezTo>
                  <a:pt x="40173" y="12220"/>
                  <a:pt x="40058" y="12185"/>
                  <a:pt x="39952" y="12141"/>
                </a:cubicBezTo>
                <a:cubicBezTo>
                  <a:pt x="39732" y="12070"/>
                  <a:pt x="39547" y="12000"/>
                  <a:pt x="39363" y="11921"/>
                </a:cubicBezTo>
                <a:cubicBezTo>
                  <a:pt x="39803" y="11745"/>
                  <a:pt x="40278" y="11525"/>
                  <a:pt x="40683" y="11260"/>
                </a:cubicBezTo>
                <a:close/>
                <a:moveTo>
                  <a:pt x="25091" y="11260"/>
                </a:moveTo>
                <a:cubicBezTo>
                  <a:pt x="25532" y="11525"/>
                  <a:pt x="25972" y="11780"/>
                  <a:pt x="26377" y="12035"/>
                </a:cubicBezTo>
                <a:cubicBezTo>
                  <a:pt x="26262" y="12405"/>
                  <a:pt x="26121" y="12766"/>
                  <a:pt x="26007" y="13136"/>
                </a:cubicBezTo>
                <a:cubicBezTo>
                  <a:pt x="25866" y="13541"/>
                  <a:pt x="25716" y="13902"/>
                  <a:pt x="25602" y="14307"/>
                </a:cubicBezTo>
                <a:cubicBezTo>
                  <a:pt x="25206" y="14087"/>
                  <a:pt x="24801" y="13831"/>
                  <a:pt x="24431" y="13611"/>
                </a:cubicBezTo>
                <a:cubicBezTo>
                  <a:pt x="24616" y="12845"/>
                  <a:pt x="24871" y="12035"/>
                  <a:pt x="25091" y="11260"/>
                </a:cubicBezTo>
                <a:close/>
                <a:moveTo>
                  <a:pt x="12290" y="10274"/>
                </a:moveTo>
                <a:cubicBezTo>
                  <a:pt x="12511" y="10459"/>
                  <a:pt x="12616" y="10600"/>
                  <a:pt x="12731" y="10785"/>
                </a:cubicBezTo>
                <a:cubicBezTo>
                  <a:pt x="12766" y="11304"/>
                  <a:pt x="12801" y="11815"/>
                  <a:pt x="12801" y="12290"/>
                </a:cubicBezTo>
                <a:cubicBezTo>
                  <a:pt x="12836" y="13021"/>
                  <a:pt x="12880" y="13726"/>
                  <a:pt x="12916" y="14421"/>
                </a:cubicBezTo>
                <a:cubicBezTo>
                  <a:pt x="12836" y="14342"/>
                  <a:pt x="12801" y="14307"/>
                  <a:pt x="12766" y="14236"/>
                </a:cubicBezTo>
                <a:cubicBezTo>
                  <a:pt x="12660" y="14087"/>
                  <a:pt x="12546" y="13981"/>
                  <a:pt x="12440" y="13831"/>
                </a:cubicBezTo>
                <a:cubicBezTo>
                  <a:pt x="12440" y="13206"/>
                  <a:pt x="12396" y="12581"/>
                  <a:pt x="12361" y="11965"/>
                </a:cubicBezTo>
                <a:cubicBezTo>
                  <a:pt x="12326" y="11410"/>
                  <a:pt x="12326" y="10820"/>
                  <a:pt x="12290" y="10274"/>
                </a:cubicBezTo>
                <a:close/>
                <a:moveTo>
                  <a:pt x="30004" y="11560"/>
                </a:moveTo>
                <a:cubicBezTo>
                  <a:pt x="30409" y="11815"/>
                  <a:pt x="30884" y="12106"/>
                  <a:pt x="31289" y="12405"/>
                </a:cubicBezTo>
                <a:cubicBezTo>
                  <a:pt x="31034" y="13100"/>
                  <a:pt x="30708" y="13796"/>
                  <a:pt x="30374" y="14421"/>
                </a:cubicBezTo>
                <a:cubicBezTo>
                  <a:pt x="29969" y="14122"/>
                  <a:pt x="29564" y="13831"/>
                  <a:pt x="29124" y="13576"/>
                </a:cubicBezTo>
                <a:cubicBezTo>
                  <a:pt x="29423" y="12916"/>
                  <a:pt x="29713" y="12255"/>
                  <a:pt x="29969" y="11560"/>
                </a:cubicBezTo>
                <a:close/>
                <a:moveTo>
                  <a:pt x="33349" y="12141"/>
                </a:moveTo>
                <a:cubicBezTo>
                  <a:pt x="33385" y="12290"/>
                  <a:pt x="33420" y="12475"/>
                  <a:pt x="33455" y="12625"/>
                </a:cubicBezTo>
                <a:cubicBezTo>
                  <a:pt x="33270" y="13285"/>
                  <a:pt x="33050" y="13866"/>
                  <a:pt x="32830" y="14491"/>
                </a:cubicBezTo>
                <a:cubicBezTo>
                  <a:pt x="32795" y="14342"/>
                  <a:pt x="32760" y="14236"/>
                  <a:pt x="32724" y="14087"/>
                </a:cubicBezTo>
                <a:cubicBezTo>
                  <a:pt x="32980" y="13461"/>
                  <a:pt x="33200" y="12845"/>
                  <a:pt x="33349" y="12141"/>
                </a:cubicBezTo>
                <a:close/>
                <a:moveTo>
                  <a:pt x="6858" y="10310"/>
                </a:moveTo>
                <a:cubicBezTo>
                  <a:pt x="7043" y="10459"/>
                  <a:pt x="7263" y="10600"/>
                  <a:pt x="7483" y="10750"/>
                </a:cubicBezTo>
                <a:lnTo>
                  <a:pt x="7483" y="13356"/>
                </a:lnTo>
                <a:lnTo>
                  <a:pt x="7483" y="14712"/>
                </a:lnTo>
                <a:cubicBezTo>
                  <a:pt x="7263" y="14562"/>
                  <a:pt x="7043" y="14456"/>
                  <a:pt x="6823" y="14307"/>
                </a:cubicBezTo>
                <a:cubicBezTo>
                  <a:pt x="6823" y="13356"/>
                  <a:pt x="6858" y="12405"/>
                  <a:pt x="6858" y="11481"/>
                </a:cubicBezTo>
                <a:lnTo>
                  <a:pt x="6858" y="10310"/>
                </a:lnTo>
                <a:close/>
                <a:moveTo>
                  <a:pt x="33490" y="12766"/>
                </a:moveTo>
                <a:lnTo>
                  <a:pt x="33490" y="13136"/>
                </a:lnTo>
                <a:cubicBezTo>
                  <a:pt x="33349" y="13541"/>
                  <a:pt x="33200" y="13946"/>
                  <a:pt x="33050" y="14342"/>
                </a:cubicBezTo>
                <a:lnTo>
                  <a:pt x="33015" y="14386"/>
                </a:lnTo>
                <a:cubicBezTo>
                  <a:pt x="32945" y="14491"/>
                  <a:pt x="32909" y="14606"/>
                  <a:pt x="32830" y="14712"/>
                </a:cubicBezTo>
                <a:lnTo>
                  <a:pt x="32830" y="14606"/>
                </a:lnTo>
                <a:cubicBezTo>
                  <a:pt x="33085" y="14016"/>
                  <a:pt x="33305" y="13391"/>
                  <a:pt x="33455" y="12766"/>
                </a:cubicBezTo>
                <a:close/>
                <a:moveTo>
                  <a:pt x="12803" y="10891"/>
                </a:moveTo>
                <a:cubicBezTo>
                  <a:pt x="12806" y="10899"/>
                  <a:pt x="12814" y="10899"/>
                  <a:pt x="12836" y="10899"/>
                </a:cubicBezTo>
                <a:cubicBezTo>
                  <a:pt x="12916" y="11040"/>
                  <a:pt x="13021" y="11155"/>
                  <a:pt x="13136" y="11340"/>
                </a:cubicBezTo>
                <a:cubicBezTo>
                  <a:pt x="13136" y="11701"/>
                  <a:pt x="13171" y="12070"/>
                  <a:pt x="13171" y="12405"/>
                </a:cubicBezTo>
                <a:cubicBezTo>
                  <a:pt x="13171" y="13171"/>
                  <a:pt x="13206" y="13981"/>
                  <a:pt x="13206" y="14747"/>
                </a:cubicBezTo>
                <a:cubicBezTo>
                  <a:pt x="13136" y="14676"/>
                  <a:pt x="13021" y="14562"/>
                  <a:pt x="12951" y="14491"/>
                </a:cubicBezTo>
                <a:cubicBezTo>
                  <a:pt x="12951" y="13761"/>
                  <a:pt x="12916" y="13021"/>
                  <a:pt x="12880" y="12290"/>
                </a:cubicBezTo>
                <a:cubicBezTo>
                  <a:pt x="12837" y="11824"/>
                  <a:pt x="12836" y="11358"/>
                  <a:pt x="12803" y="10891"/>
                </a:cubicBezTo>
                <a:close/>
                <a:moveTo>
                  <a:pt x="16472" y="11120"/>
                </a:moveTo>
                <a:lnTo>
                  <a:pt x="16472" y="11120"/>
                </a:lnTo>
                <a:cubicBezTo>
                  <a:pt x="16657" y="11304"/>
                  <a:pt x="16877" y="11525"/>
                  <a:pt x="17062" y="11701"/>
                </a:cubicBezTo>
                <a:cubicBezTo>
                  <a:pt x="17097" y="12731"/>
                  <a:pt x="17168" y="13761"/>
                  <a:pt x="17282" y="14782"/>
                </a:cubicBezTo>
                <a:cubicBezTo>
                  <a:pt x="17062" y="14641"/>
                  <a:pt x="16842" y="14491"/>
                  <a:pt x="16622" y="14307"/>
                </a:cubicBezTo>
                <a:cubicBezTo>
                  <a:pt x="16543" y="13241"/>
                  <a:pt x="16472" y="12185"/>
                  <a:pt x="16472" y="11120"/>
                </a:cubicBezTo>
                <a:close/>
                <a:moveTo>
                  <a:pt x="20804" y="11560"/>
                </a:moveTo>
                <a:cubicBezTo>
                  <a:pt x="21165" y="11780"/>
                  <a:pt x="21535" y="12000"/>
                  <a:pt x="21940" y="12255"/>
                </a:cubicBezTo>
                <a:cubicBezTo>
                  <a:pt x="21790" y="13100"/>
                  <a:pt x="21684" y="13981"/>
                  <a:pt x="21570" y="14861"/>
                </a:cubicBezTo>
                <a:cubicBezTo>
                  <a:pt x="21244" y="14641"/>
                  <a:pt x="20910" y="14456"/>
                  <a:pt x="20584" y="14236"/>
                </a:cubicBezTo>
                <a:cubicBezTo>
                  <a:pt x="20619" y="13356"/>
                  <a:pt x="20689" y="12440"/>
                  <a:pt x="20804" y="11560"/>
                </a:cubicBezTo>
                <a:close/>
                <a:moveTo>
                  <a:pt x="33966" y="13541"/>
                </a:moveTo>
                <a:cubicBezTo>
                  <a:pt x="34010" y="13611"/>
                  <a:pt x="34045" y="13646"/>
                  <a:pt x="34115" y="13726"/>
                </a:cubicBezTo>
                <a:cubicBezTo>
                  <a:pt x="33790" y="13981"/>
                  <a:pt x="33455" y="14271"/>
                  <a:pt x="33165" y="14606"/>
                </a:cubicBezTo>
                <a:cubicBezTo>
                  <a:pt x="33085" y="14676"/>
                  <a:pt x="33015" y="14782"/>
                  <a:pt x="32980" y="14861"/>
                </a:cubicBezTo>
                <a:lnTo>
                  <a:pt x="32980" y="14782"/>
                </a:lnTo>
                <a:cubicBezTo>
                  <a:pt x="33015" y="14676"/>
                  <a:pt x="33050" y="14562"/>
                  <a:pt x="33129" y="14456"/>
                </a:cubicBezTo>
                <a:cubicBezTo>
                  <a:pt x="33385" y="14122"/>
                  <a:pt x="33675" y="13796"/>
                  <a:pt x="33966" y="13541"/>
                </a:cubicBezTo>
                <a:close/>
                <a:moveTo>
                  <a:pt x="32945" y="14896"/>
                </a:moveTo>
                <a:cubicBezTo>
                  <a:pt x="32909" y="14896"/>
                  <a:pt x="32909" y="14932"/>
                  <a:pt x="32909" y="14932"/>
                </a:cubicBezTo>
                <a:cubicBezTo>
                  <a:pt x="32909" y="14896"/>
                  <a:pt x="32909" y="14896"/>
                  <a:pt x="32945" y="14896"/>
                </a:cubicBezTo>
                <a:close/>
                <a:moveTo>
                  <a:pt x="26447" y="12070"/>
                </a:moveTo>
                <a:cubicBezTo>
                  <a:pt x="26447" y="12106"/>
                  <a:pt x="26482" y="12106"/>
                  <a:pt x="26526" y="12141"/>
                </a:cubicBezTo>
                <a:cubicBezTo>
                  <a:pt x="26817" y="12326"/>
                  <a:pt x="27143" y="12511"/>
                  <a:pt x="27548" y="12731"/>
                </a:cubicBezTo>
                <a:cubicBezTo>
                  <a:pt x="27583" y="12731"/>
                  <a:pt x="27627" y="12766"/>
                  <a:pt x="27662" y="12801"/>
                </a:cubicBezTo>
                <a:cubicBezTo>
                  <a:pt x="27442" y="13321"/>
                  <a:pt x="27222" y="13866"/>
                  <a:pt x="27002" y="14386"/>
                </a:cubicBezTo>
                <a:cubicBezTo>
                  <a:pt x="26923" y="14562"/>
                  <a:pt x="26852" y="14782"/>
                  <a:pt x="26747" y="14967"/>
                </a:cubicBezTo>
                <a:cubicBezTo>
                  <a:pt x="26377" y="14747"/>
                  <a:pt x="26042" y="14562"/>
                  <a:pt x="25752" y="14421"/>
                </a:cubicBezTo>
                <a:cubicBezTo>
                  <a:pt x="25716" y="14386"/>
                  <a:pt x="25681" y="14342"/>
                  <a:pt x="25646" y="14342"/>
                </a:cubicBezTo>
                <a:cubicBezTo>
                  <a:pt x="25787" y="13946"/>
                  <a:pt x="25901" y="13541"/>
                  <a:pt x="26042" y="13171"/>
                </a:cubicBezTo>
                <a:cubicBezTo>
                  <a:pt x="26192" y="12801"/>
                  <a:pt x="26306" y="12440"/>
                  <a:pt x="26447" y="12070"/>
                </a:cubicBezTo>
                <a:close/>
                <a:moveTo>
                  <a:pt x="32795" y="14712"/>
                </a:moveTo>
                <a:lnTo>
                  <a:pt x="32795" y="14826"/>
                </a:lnTo>
                <a:cubicBezTo>
                  <a:pt x="32724" y="14861"/>
                  <a:pt x="32689" y="14932"/>
                  <a:pt x="32645" y="15002"/>
                </a:cubicBezTo>
                <a:cubicBezTo>
                  <a:pt x="32689" y="14896"/>
                  <a:pt x="32724" y="14826"/>
                  <a:pt x="32795" y="14712"/>
                </a:cubicBezTo>
                <a:close/>
                <a:moveTo>
                  <a:pt x="7519" y="10785"/>
                </a:moveTo>
                <a:cubicBezTo>
                  <a:pt x="7668" y="10899"/>
                  <a:pt x="7818" y="11005"/>
                  <a:pt x="7994" y="11120"/>
                </a:cubicBezTo>
                <a:cubicBezTo>
                  <a:pt x="8038" y="11155"/>
                  <a:pt x="8109" y="11190"/>
                  <a:pt x="8144" y="11225"/>
                </a:cubicBezTo>
                <a:lnTo>
                  <a:pt x="8144" y="11745"/>
                </a:lnTo>
                <a:lnTo>
                  <a:pt x="8144" y="15117"/>
                </a:lnTo>
                <a:cubicBezTo>
                  <a:pt x="8038" y="15046"/>
                  <a:pt x="7959" y="15002"/>
                  <a:pt x="7853" y="14932"/>
                </a:cubicBezTo>
                <a:cubicBezTo>
                  <a:pt x="7739" y="14861"/>
                  <a:pt x="7633" y="14826"/>
                  <a:pt x="7519" y="14747"/>
                </a:cubicBezTo>
                <a:lnTo>
                  <a:pt x="7519" y="13356"/>
                </a:lnTo>
                <a:lnTo>
                  <a:pt x="7519" y="10785"/>
                </a:lnTo>
                <a:close/>
                <a:moveTo>
                  <a:pt x="13206" y="11410"/>
                </a:moveTo>
                <a:cubicBezTo>
                  <a:pt x="13276" y="11481"/>
                  <a:pt x="13356" y="11560"/>
                  <a:pt x="13426" y="11665"/>
                </a:cubicBezTo>
                <a:cubicBezTo>
                  <a:pt x="13461" y="11701"/>
                  <a:pt x="13497" y="11745"/>
                  <a:pt x="13541" y="11780"/>
                </a:cubicBezTo>
                <a:cubicBezTo>
                  <a:pt x="13576" y="12326"/>
                  <a:pt x="13611" y="12845"/>
                  <a:pt x="13646" y="13391"/>
                </a:cubicBezTo>
                <a:cubicBezTo>
                  <a:pt x="13681" y="13981"/>
                  <a:pt x="13717" y="14562"/>
                  <a:pt x="13761" y="15152"/>
                </a:cubicBezTo>
                <a:cubicBezTo>
                  <a:pt x="13576" y="15046"/>
                  <a:pt x="13426" y="14932"/>
                  <a:pt x="13276" y="14826"/>
                </a:cubicBezTo>
                <a:cubicBezTo>
                  <a:pt x="13241" y="14016"/>
                  <a:pt x="13241" y="13206"/>
                  <a:pt x="13206" y="12405"/>
                </a:cubicBezTo>
                <a:lnTo>
                  <a:pt x="13206" y="11410"/>
                </a:lnTo>
                <a:close/>
                <a:moveTo>
                  <a:pt x="34151" y="13761"/>
                </a:moveTo>
                <a:cubicBezTo>
                  <a:pt x="34230" y="13831"/>
                  <a:pt x="34371" y="13902"/>
                  <a:pt x="34520" y="14016"/>
                </a:cubicBezTo>
                <a:cubicBezTo>
                  <a:pt x="34186" y="14236"/>
                  <a:pt x="33860" y="14491"/>
                  <a:pt x="33570" y="14782"/>
                </a:cubicBezTo>
                <a:cubicBezTo>
                  <a:pt x="33455" y="14932"/>
                  <a:pt x="33349" y="15046"/>
                  <a:pt x="33270" y="15152"/>
                </a:cubicBezTo>
                <a:cubicBezTo>
                  <a:pt x="33129" y="15081"/>
                  <a:pt x="33015" y="15002"/>
                  <a:pt x="32980" y="14932"/>
                </a:cubicBezTo>
                <a:lnTo>
                  <a:pt x="32980" y="14896"/>
                </a:lnTo>
                <a:cubicBezTo>
                  <a:pt x="33050" y="14826"/>
                  <a:pt x="33129" y="14747"/>
                  <a:pt x="33200" y="14641"/>
                </a:cubicBezTo>
                <a:cubicBezTo>
                  <a:pt x="33490" y="14307"/>
                  <a:pt x="33825" y="14016"/>
                  <a:pt x="34151" y="13761"/>
                </a:cubicBezTo>
                <a:close/>
                <a:moveTo>
                  <a:pt x="17133" y="11780"/>
                </a:moveTo>
                <a:lnTo>
                  <a:pt x="17133" y="11780"/>
                </a:lnTo>
                <a:cubicBezTo>
                  <a:pt x="17317" y="11921"/>
                  <a:pt x="17538" y="12106"/>
                  <a:pt x="17722" y="12290"/>
                </a:cubicBezTo>
                <a:cubicBezTo>
                  <a:pt x="17793" y="13285"/>
                  <a:pt x="17863" y="14271"/>
                  <a:pt x="17978" y="15266"/>
                </a:cubicBezTo>
                <a:cubicBezTo>
                  <a:pt x="17758" y="15117"/>
                  <a:pt x="17538" y="14967"/>
                  <a:pt x="17317" y="14826"/>
                </a:cubicBezTo>
                <a:cubicBezTo>
                  <a:pt x="17238" y="13796"/>
                  <a:pt x="17168" y="12766"/>
                  <a:pt x="17133" y="11780"/>
                </a:cubicBezTo>
                <a:close/>
                <a:moveTo>
                  <a:pt x="660" y="10679"/>
                </a:moveTo>
                <a:cubicBezTo>
                  <a:pt x="881" y="10750"/>
                  <a:pt x="1065" y="10820"/>
                  <a:pt x="1285" y="10899"/>
                </a:cubicBezTo>
                <a:cubicBezTo>
                  <a:pt x="1285" y="12361"/>
                  <a:pt x="1285" y="13866"/>
                  <a:pt x="1321" y="15372"/>
                </a:cubicBezTo>
                <a:cubicBezTo>
                  <a:pt x="1101" y="15266"/>
                  <a:pt x="881" y="15187"/>
                  <a:pt x="660" y="15117"/>
                </a:cubicBezTo>
                <a:lnTo>
                  <a:pt x="660" y="10679"/>
                </a:lnTo>
                <a:close/>
                <a:moveTo>
                  <a:pt x="31325" y="12440"/>
                </a:moveTo>
                <a:cubicBezTo>
                  <a:pt x="31730" y="12766"/>
                  <a:pt x="32099" y="13100"/>
                  <a:pt x="32355" y="13461"/>
                </a:cubicBezTo>
                <a:cubicBezTo>
                  <a:pt x="32099" y="14166"/>
                  <a:pt x="31765" y="14826"/>
                  <a:pt x="31404" y="15442"/>
                </a:cubicBezTo>
                <a:cubicBezTo>
                  <a:pt x="31149" y="15081"/>
                  <a:pt x="30814" y="14782"/>
                  <a:pt x="30409" y="14456"/>
                </a:cubicBezTo>
                <a:cubicBezTo>
                  <a:pt x="30779" y="13831"/>
                  <a:pt x="31069" y="13136"/>
                  <a:pt x="31325" y="12440"/>
                </a:cubicBezTo>
                <a:close/>
                <a:moveTo>
                  <a:pt x="34591" y="14016"/>
                </a:moveTo>
                <a:cubicBezTo>
                  <a:pt x="34776" y="14122"/>
                  <a:pt x="34996" y="14201"/>
                  <a:pt x="35330" y="14307"/>
                </a:cubicBezTo>
                <a:cubicBezTo>
                  <a:pt x="34996" y="14527"/>
                  <a:pt x="34670" y="14782"/>
                  <a:pt x="34371" y="15081"/>
                </a:cubicBezTo>
                <a:cubicBezTo>
                  <a:pt x="34265" y="15187"/>
                  <a:pt x="34151" y="15337"/>
                  <a:pt x="34045" y="15442"/>
                </a:cubicBezTo>
                <a:cubicBezTo>
                  <a:pt x="33710" y="15372"/>
                  <a:pt x="33490" y="15301"/>
                  <a:pt x="33305" y="15187"/>
                </a:cubicBezTo>
                <a:cubicBezTo>
                  <a:pt x="33420" y="15081"/>
                  <a:pt x="33526" y="14967"/>
                  <a:pt x="33640" y="14826"/>
                </a:cubicBezTo>
                <a:cubicBezTo>
                  <a:pt x="33931" y="14527"/>
                  <a:pt x="34230" y="14271"/>
                  <a:pt x="34591" y="14016"/>
                </a:cubicBezTo>
                <a:close/>
                <a:moveTo>
                  <a:pt x="8214" y="11260"/>
                </a:moveTo>
                <a:cubicBezTo>
                  <a:pt x="8434" y="11410"/>
                  <a:pt x="8654" y="11525"/>
                  <a:pt x="8875" y="11665"/>
                </a:cubicBezTo>
                <a:cubicBezTo>
                  <a:pt x="8875" y="12916"/>
                  <a:pt x="8875" y="14201"/>
                  <a:pt x="8839" y="15486"/>
                </a:cubicBezTo>
                <a:cubicBezTo>
                  <a:pt x="8619" y="15372"/>
                  <a:pt x="8434" y="15266"/>
                  <a:pt x="8214" y="15152"/>
                </a:cubicBezTo>
                <a:lnTo>
                  <a:pt x="8214" y="11745"/>
                </a:lnTo>
                <a:lnTo>
                  <a:pt x="8214" y="11260"/>
                </a:lnTo>
                <a:close/>
                <a:moveTo>
                  <a:pt x="21975" y="12290"/>
                </a:moveTo>
                <a:cubicBezTo>
                  <a:pt x="22380" y="12511"/>
                  <a:pt x="22741" y="12731"/>
                  <a:pt x="23146" y="12951"/>
                </a:cubicBezTo>
                <a:cubicBezTo>
                  <a:pt x="22961" y="13796"/>
                  <a:pt x="22785" y="14641"/>
                  <a:pt x="22670" y="15486"/>
                </a:cubicBezTo>
                <a:cubicBezTo>
                  <a:pt x="22345" y="15266"/>
                  <a:pt x="21975" y="15081"/>
                  <a:pt x="21640" y="14896"/>
                </a:cubicBezTo>
                <a:cubicBezTo>
                  <a:pt x="21719" y="14016"/>
                  <a:pt x="21825" y="13136"/>
                  <a:pt x="21975" y="12290"/>
                </a:cubicBezTo>
                <a:close/>
                <a:moveTo>
                  <a:pt x="13611" y="11815"/>
                </a:moveTo>
                <a:lnTo>
                  <a:pt x="13611" y="11815"/>
                </a:lnTo>
                <a:cubicBezTo>
                  <a:pt x="13796" y="12000"/>
                  <a:pt x="14016" y="12141"/>
                  <a:pt x="14236" y="12326"/>
                </a:cubicBezTo>
                <a:cubicBezTo>
                  <a:pt x="14236" y="12326"/>
                  <a:pt x="14271" y="12361"/>
                  <a:pt x="14307" y="12361"/>
                </a:cubicBezTo>
                <a:cubicBezTo>
                  <a:pt x="14307" y="12880"/>
                  <a:pt x="14342" y="13356"/>
                  <a:pt x="14377" y="13866"/>
                </a:cubicBezTo>
                <a:cubicBezTo>
                  <a:pt x="14421" y="14386"/>
                  <a:pt x="14491" y="14932"/>
                  <a:pt x="14527" y="15442"/>
                </a:cubicBezTo>
                <a:lnTo>
                  <a:pt x="14527" y="15557"/>
                </a:lnTo>
                <a:cubicBezTo>
                  <a:pt x="14491" y="15522"/>
                  <a:pt x="14456" y="15522"/>
                  <a:pt x="14421" y="15486"/>
                </a:cubicBezTo>
                <a:cubicBezTo>
                  <a:pt x="14236" y="15372"/>
                  <a:pt x="14016" y="15301"/>
                  <a:pt x="13796" y="15187"/>
                </a:cubicBezTo>
                <a:cubicBezTo>
                  <a:pt x="13796" y="14562"/>
                  <a:pt x="13761" y="13981"/>
                  <a:pt x="13717" y="13391"/>
                </a:cubicBezTo>
                <a:cubicBezTo>
                  <a:pt x="13681" y="12880"/>
                  <a:pt x="13646" y="12361"/>
                  <a:pt x="13611" y="11815"/>
                </a:cubicBezTo>
                <a:close/>
                <a:moveTo>
                  <a:pt x="1356" y="10935"/>
                </a:moveTo>
                <a:cubicBezTo>
                  <a:pt x="1576" y="11040"/>
                  <a:pt x="1796" y="11120"/>
                  <a:pt x="1981" y="11225"/>
                </a:cubicBezTo>
                <a:cubicBezTo>
                  <a:pt x="2016" y="12731"/>
                  <a:pt x="2016" y="14201"/>
                  <a:pt x="2016" y="15662"/>
                </a:cubicBezTo>
                <a:cubicBezTo>
                  <a:pt x="1796" y="15557"/>
                  <a:pt x="1576" y="15486"/>
                  <a:pt x="1356" y="15372"/>
                </a:cubicBezTo>
                <a:lnTo>
                  <a:pt x="1356" y="10935"/>
                </a:lnTo>
                <a:close/>
                <a:moveTo>
                  <a:pt x="27733" y="12801"/>
                </a:moveTo>
                <a:cubicBezTo>
                  <a:pt x="28138" y="13065"/>
                  <a:pt x="28613" y="13321"/>
                  <a:pt x="29053" y="13576"/>
                </a:cubicBezTo>
                <a:cubicBezTo>
                  <a:pt x="28727" y="14307"/>
                  <a:pt x="28358" y="14967"/>
                  <a:pt x="28023" y="15662"/>
                </a:cubicBezTo>
                <a:cubicBezTo>
                  <a:pt x="27627" y="15407"/>
                  <a:pt x="27187" y="15187"/>
                  <a:pt x="26817" y="15002"/>
                </a:cubicBezTo>
                <a:cubicBezTo>
                  <a:pt x="26887" y="14782"/>
                  <a:pt x="26967" y="14606"/>
                  <a:pt x="27037" y="14421"/>
                </a:cubicBezTo>
                <a:cubicBezTo>
                  <a:pt x="27292" y="13866"/>
                  <a:pt x="27512" y="13356"/>
                  <a:pt x="27733" y="12801"/>
                </a:cubicBezTo>
                <a:close/>
                <a:moveTo>
                  <a:pt x="17793" y="12326"/>
                </a:moveTo>
                <a:cubicBezTo>
                  <a:pt x="17943" y="12475"/>
                  <a:pt x="18083" y="12581"/>
                  <a:pt x="18233" y="12695"/>
                </a:cubicBezTo>
                <a:cubicBezTo>
                  <a:pt x="18304" y="12766"/>
                  <a:pt x="18383" y="12801"/>
                  <a:pt x="18453" y="12880"/>
                </a:cubicBezTo>
                <a:cubicBezTo>
                  <a:pt x="18488" y="13831"/>
                  <a:pt x="18524" y="14782"/>
                  <a:pt x="18638" y="15706"/>
                </a:cubicBezTo>
                <a:cubicBezTo>
                  <a:pt x="18418" y="15557"/>
                  <a:pt x="18233" y="15442"/>
                  <a:pt x="18013" y="15301"/>
                </a:cubicBezTo>
                <a:cubicBezTo>
                  <a:pt x="17943" y="14342"/>
                  <a:pt x="17828" y="13356"/>
                  <a:pt x="17793" y="12326"/>
                </a:cubicBezTo>
                <a:close/>
                <a:moveTo>
                  <a:pt x="32760" y="14967"/>
                </a:moveTo>
                <a:lnTo>
                  <a:pt x="32760" y="15002"/>
                </a:lnTo>
                <a:cubicBezTo>
                  <a:pt x="32689" y="15152"/>
                  <a:pt x="32610" y="15301"/>
                  <a:pt x="32575" y="15442"/>
                </a:cubicBezTo>
                <a:cubicBezTo>
                  <a:pt x="32504" y="15522"/>
                  <a:pt x="32469" y="15592"/>
                  <a:pt x="32390" y="15706"/>
                </a:cubicBezTo>
                <a:cubicBezTo>
                  <a:pt x="32540" y="15442"/>
                  <a:pt x="32645" y="15187"/>
                  <a:pt x="32760" y="14967"/>
                </a:cubicBezTo>
                <a:close/>
                <a:moveTo>
                  <a:pt x="14342" y="12405"/>
                </a:moveTo>
                <a:cubicBezTo>
                  <a:pt x="14491" y="12511"/>
                  <a:pt x="14641" y="12625"/>
                  <a:pt x="14782" y="12766"/>
                </a:cubicBezTo>
                <a:cubicBezTo>
                  <a:pt x="14817" y="13206"/>
                  <a:pt x="14861" y="13682"/>
                  <a:pt x="14896" y="14166"/>
                </a:cubicBezTo>
                <a:cubicBezTo>
                  <a:pt x="14932" y="14712"/>
                  <a:pt x="15002" y="15266"/>
                  <a:pt x="15037" y="15812"/>
                </a:cubicBezTo>
                <a:cubicBezTo>
                  <a:pt x="14896" y="15706"/>
                  <a:pt x="14747" y="15627"/>
                  <a:pt x="14597" y="15557"/>
                </a:cubicBezTo>
                <a:lnTo>
                  <a:pt x="14597" y="15442"/>
                </a:lnTo>
                <a:cubicBezTo>
                  <a:pt x="14527" y="14932"/>
                  <a:pt x="14491" y="14386"/>
                  <a:pt x="14456" y="13831"/>
                </a:cubicBezTo>
                <a:cubicBezTo>
                  <a:pt x="14421" y="13356"/>
                  <a:pt x="14377" y="12880"/>
                  <a:pt x="14342" y="12405"/>
                </a:cubicBezTo>
                <a:close/>
                <a:moveTo>
                  <a:pt x="8919" y="11701"/>
                </a:moveTo>
                <a:cubicBezTo>
                  <a:pt x="9139" y="11815"/>
                  <a:pt x="9359" y="11965"/>
                  <a:pt x="9579" y="12070"/>
                </a:cubicBezTo>
                <a:lnTo>
                  <a:pt x="9579" y="15847"/>
                </a:lnTo>
                <a:lnTo>
                  <a:pt x="8919" y="15522"/>
                </a:lnTo>
                <a:lnTo>
                  <a:pt x="8919" y="11701"/>
                </a:lnTo>
                <a:close/>
                <a:moveTo>
                  <a:pt x="32390" y="13541"/>
                </a:moveTo>
                <a:cubicBezTo>
                  <a:pt x="32504" y="13646"/>
                  <a:pt x="32575" y="13796"/>
                  <a:pt x="32610" y="13946"/>
                </a:cubicBezTo>
                <a:cubicBezTo>
                  <a:pt x="32645" y="13981"/>
                  <a:pt x="32645" y="14051"/>
                  <a:pt x="32645" y="14087"/>
                </a:cubicBezTo>
                <a:cubicBezTo>
                  <a:pt x="32390" y="14712"/>
                  <a:pt x="32064" y="15337"/>
                  <a:pt x="31730" y="15962"/>
                </a:cubicBezTo>
                <a:cubicBezTo>
                  <a:pt x="31659" y="15777"/>
                  <a:pt x="31545" y="15627"/>
                  <a:pt x="31439" y="15486"/>
                </a:cubicBezTo>
                <a:cubicBezTo>
                  <a:pt x="31809" y="14861"/>
                  <a:pt x="32135" y="14201"/>
                  <a:pt x="32390" y="13541"/>
                </a:cubicBezTo>
                <a:close/>
                <a:moveTo>
                  <a:pt x="2051" y="11260"/>
                </a:moveTo>
                <a:lnTo>
                  <a:pt x="2051" y="11260"/>
                </a:lnTo>
                <a:cubicBezTo>
                  <a:pt x="2272" y="11375"/>
                  <a:pt x="2456" y="11481"/>
                  <a:pt x="2677" y="11595"/>
                </a:cubicBezTo>
                <a:cubicBezTo>
                  <a:pt x="2677" y="13065"/>
                  <a:pt x="2677" y="14527"/>
                  <a:pt x="2712" y="15997"/>
                </a:cubicBezTo>
                <a:cubicBezTo>
                  <a:pt x="2492" y="15883"/>
                  <a:pt x="2316" y="15777"/>
                  <a:pt x="2095" y="15706"/>
                </a:cubicBezTo>
                <a:cubicBezTo>
                  <a:pt x="2051" y="14236"/>
                  <a:pt x="2051" y="12731"/>
                  <a:pt x="2051" y="11260"/>
                </a:cubicBezTo>
                <a:close/>
                <a:moveTo>
                  <a:pt x="23181" y="12986"/>
                </a:moveTo>
                <a:cubicBezTo>
                  <a:pt x="23366" y="13100"/>
                  <a:pt x="23551" y="13206"/>
                  <a:pt x="23771" y="13321"/>
                </a:cubicBezTo>
                <a:cubicBezTo>
                  <a:pt x="23956" y="13426"/>
                  <a:pt x="24141" y="13541"/>
                  <a:pt x="24361" y="13646"/>
                </a:cubicBezTo>
                <a:cubicBezTo>
                  <a:pt x="24141" y="14456"/>
                  <a:pt x="23920" y="15266"/>
                  <a:pt x="23736" y="16067"/>
                </a:cubicBezTo>
                <a:cubicBezTo>
                  <a:pt x="23445" y="15927"/>
                  <a:pt x="23181" y="15742"/>
                  <a:pt x="22890" y="15592"/>
                </a:cubicBezTo>
                <a:cubicBezTo>
                  <a:pt x="22820" y="15557"/>
                  <a:pt x="22785" y="15522"/>
                  <a:pt x="22706" y="15486"/>
                </a:cubicBezTo>
                <a:cubicBezTo>
                  <a:pt x="22855" y="14676"/>
                  <a:pt x="23005" y="13831"/>
                  <a:pt x="23181" y="12986"/>
                </a:cubicBezTo>
                <a:close/>
                <a:moveTo>
                  <a:pt x="14861" y="12801"/>
                </a:moveTo>
                <a:lnTo>
                  <a:pt x="15002" y="12951"/>
                </a:lnTo>
                <a:cubicBezTo>
                  <a:pt x="15117" y="13065"/>
                  <a:pt x="15187" y="13136"/>
                  <a:pt x="15257" y="13206"/>
                </a:cubicBezTo>
                <a:cubicBezTo>
                  <a:pt x="15301" y="13726"/>
                  <a:pt x="15337" y="14236"/>
                  <a:pt x="15372" y="14747"/>
                </a:cubicBezTo>
                <a:cubicBezTo>
                  <a:pt x="15407" y="15187"/>
                  <a:pt x="15477" y="15662"/>
                  <a:pt x="15521" y="16103"/>
                </a:cubicBezTo>
                <a:cubicBezTo>
                  <a:pt x="15521" y="16103"/>
                  <a:pt x="15477" y="16067"/>
                  <a:pt x="15442" y="16032"/>
                </a:cubicBezTo>
                <a:cubicBezTo>
                  <a:pt x="15337" y="15962"/>
                  <a:pt x="15222" y="15883"/>
                  <a:pt x="15117" y="15847"/>
                </a:cubicBezTo>
                <a:lnTo>
                  <a:pt x="15117" y="15812"/>
                </a:lnTo>
                <a:cubicBezTo>
                  <a:pt x="15037" y="15266"/>
                  <a:pt x="14967" y="14712"/>
                  <a:pt x="14932" y="14166"/>
                </a:cubicBezTo>
                <a:cubicBezTo>
                  <a:pt x="14896" y="13682"/>
                  <a:pt x="14861" y="13241"/>
                  <a:pt x="14861" y="12801"/>
                </a:cubicBezTo>
                <a:close/>
                <a:moveTo>
                  <a:pt x="9614" y="12106"/>
                </a:moveTo>
                <a:cubicBezTo>
                  <a:pt x="9684" y="12141"/>
                  <a:pt x="9799" y="12185"/>
                  <a:pt x="9869" y="12255"/>
                </a:cubicBezTo>
                <a:cubicBezTo>
                  <a:pt x="9975" y="12290"/>
                  <a:pt x="10089" y="12361"/>
                  <a:pt x="10195" y="12440"/>
                </a:cubicBezTo>
                <a:cubicBezTo>
                  <a:pt x="10239" y="12660"/>
                  <a:pt x="10239" y="12880"/>
                  <a:pt x="10239" y="13100"/>
                </a:cubicBezTo>
                <a:cubicBezTo>
                  <a:pt x="10239" y="14122"/>
                  <a:pt x="10239" y="15152"/>
                  <a:pt x="10274" y="16217"/>
                </a:cubicBezTo>
                <a:lnTo>
                  <a:pt x="9614" y="15883"/>
                </a:lnTo>
                <a:lnTo>
                  <a:pt x="9614" y="12106"/>
                </a:lnTo>
                <a:close/>
                <a:moveTo>
                  <a:pt x="18524" y="12916"/>
                </a:moveTo>
                <a:lnTo>
                  <a:pt x="18524" y="12916"/>
                </a:lnTo>
                <a:cubicBezTo>
                  <a:pt x="18858" y="13171"/>
                  <a:pt x="19184" y="13426"/>
                  <a:pt x="19554" y="13646"/>
                </a:cubicBezTo>
                <a:cubicBezTo>
                  <a:pt x="19554" y="14527"/>
                  <a:pt x="19589" y="15407"/>
                  <a:pt x="19624" y="16287"/>
                </a:cubicBezTo>
                <a:cubicBezTo>
                  <a:pt x="19298" y="16103"/>
                  <a:pt x="18999" y="15927"/>
                  <a:pt x="18673" y="15742"/>
                </a:cubicBezTo>
                <a:cubicBezTo>
                  <a:pt x="18603" y="14826"/>
                  <a:pt x="18524" y="13866"/>
                  <a:pt x="18524" y="12916"/>
                </a:cubicBezTo>
                <a:close/>
                <a:moveTo>
                  <a:pt x="32689" y="14166"/>
                </a:moveTo>
                <a:cubicBezTo>
                  <a:pt x="32724" y="14307"/>
                  <a:pt x="32760" y="14456"/>
                  <a:pt x="32760" y="14606"/>
                </a:cubicBezTo>
                <a:cubicBezTo>
                  <a:pt x="32610" y="14932"/>
                  <a:pt x="32469" y="15266"/>
                  <a:pt x="32319" y="15557"/>
                </a:cubicBezTo>
                <a:cubicBezTo>
                  <a:pt x="32249" y="15742"/>
                  <a:pt x="32170" y="15883"/>
                  <a:pt x="32064" y="16032"/>
                </a:cubicBezTo>
                <a:cubicBezTo>
                  <a:pt x="32029" y="16147"/>
                  <a:pt x="31950" y="16252"/>
                  <a:pt x="31914" y="16367"/>
                </a:cubicBezTo>
                <a:cubicBezTo>
                  <a:pt x="31879" y="16252"/>
                  <a:pt x="31809" y="16147"/>
                  <a:pt x="31765" y="16032"/>
                </a:cubicBezTo>
                <a:cubicBezTo>
                  <a:pt x="32099" y="15407"/>
                  <a:pt x="32425" y="14782"/>
                  <a:pt x="32689" y="14166"/>
                </a:cubicBezTo>
                <a:close/>
                <a:moveTo>
                  <a:pt x="2712" y="11630"/>
                </a:moveTo>
                <a:lnTo>
                  <a:pt x="2712" y="11630"/>
                </a:lnTo>
                <a:cubicBezTo>
                  <a:pt x="2932" y="11780"/>
                  <a:pt x="3152" y="11886"/>
                  <a:pt x="3372" y="12035"/>
                </a:cubicBezTo>
                <a:cubicBezTo>
                  <a:pt x="3372" y="13461"/>
                  <a:pt x="3416" y="14932"/>
                  <a:pt x="3416" y="16402"/>
                </a:cubicBezTo>
                <a:cubicBezTo>
                  <a:pt x="3196" y="16252"/>
                  <a:pt x="2976" y="16147"/>
                  <a:pt x="2756" y="16032"/>
                </a:cubicBezTo>
                <a:cubicBezTo>
                  <a:pt x="2756" y="14562"/>
                  <a:pt x="2756" y="13100"/>
                  <a:pt x="2712" y="11630"/>
                </a:cubicBezTo>
                <a:close/>
                <a:moveTo>
                  <a:pt x="29088" y="13611"/>
                </a:moveTo>
                <a:cubicBezTo>
                  <a:pt x="29529" y="13866"/>
                  <a:pt x="29969" y="14166"/>
                  <a:pt x="30339" y="14491"/>
                </a:cubicBezTo>
                <a:cubicBezTo>
                  <a:pt x="30004" y="15152"/>
                  <a:pt x="29608" y="15812"/>
                  <a:pt x="29238" y="16472"/>
                </a:cubicBezTo>
                <a:cubicBezTo>
                  <a:pt x="28868" y="16182"/>
                  <a:pt x="28463" y="15927"/>
                  <a:pt x="28067" y="15706"/>
                </a:cubicBezTo>
                <a:cubicBezTo>
                  <a:pt x="28428" y="15002"/>
                  <a:pt x="28763" y="14307"/>
                  <a:pt x="29088" y="13611"/>
                </a:cubicBezTo>
                <a:close/>
                <a:moveTo>
                  <a:pt x="32488" y="15405"/>
                </a:moveTo>
                <a:lnTo>
                  <a:pt x="32488" y="15405"/>
                </a:lnTo>
                <a:cubicBezTo>
                  <a:pt x="32343" y="15687"/>
                  <a:pt x="32200" y="16011"/>
                  <a:pt x="32064" y="16367"/>
                </a:cubicBezTo>
                <a:cubicBezTo>
                  <a:pt x="32029" y="16402"/>
                  <a:pt x="31950" y="16472"/>
                  <a:pt x="31914" y="16508"/>
                </a:cubicBezTo>
                <a:cubicBezTo>
                  <a:pt x="31985" y="16367"/>
                  <a:pt x="32064" y="16217"/>
                  <a:pt x="32135" y="16067"/>
                </a:cubicBezTo>
                <a:cubicBezTo>
                  <a:pt x="32205" y="15927"/>
                  <a:pt x="32284" y="15742"/>
                  <a:pt x="32355" y="15592"/>
                </a:cubicBezTo>
                <a:cubicBezTo>
                  <a:pt x="32414" y="15532"/>
                  <a:pt x="32455" y="15466"/>
                  <a:pt x="32488" y="15405"/>
                </a:cubicBezTo>
                <a:close/>
                <a:moveTo>
                  <a:pt x="10274" y="12475"/>
                </a:moveTo>
                <a:cubicBezTo>
                  <a:pt x="10494" y="12581"/>
                  <a:pt x="10679" y="12695"/>
                  <a:pt x="10899" y="12801"/>
                </a:cubicBezTo>
                <a:cubicBezTo>
                  <a:pt x="10899" y="13866"/>
                  <a:pt x="10935" y="14896"/>
                  <a:pt x="10935" y="15962"/>
                </a:cubicBezTo>
                <a:cubicBezTo>
                  <a:pt x="10935" y="16147"/>
                  <a:pt x="10970" y="16323"/>
                  <a:pt x="10970" y="16543"/>
                </a:cubicBezTo>
                <a:lnTo>
                  <a:pt x="10310" y="16217"/>
                </a:lnTo>
                <a:cubicBezTo>
                  <a:pt x="10310" y="15187"/>
                  <a:pt x="10310" y="14122"/>
                  <a:pt x="10274" y="13100"/>
                </a:cubicBezTo>
                <a:lnTo>
                  <a:pt x="10274" y="12475"/>
                </a:lnTo>
                <a:close/>
                <a:moveTo>
                  <a:pt x="15337" y="13285"/>
                </a:moveTo>
                <a:lnTo>
                  <a:pt x="15337" y="13285"/>
                </a:lnTo>
                <a:cubicBezTo>
                  <a:pt x="15521" y="13426"/>
                  <a:pt x="15698" y="13611"/>
                  <a:pt x="15882" y="13796"/>
                </a:cubicBezTo>
                <a:cubicBezTo>
                  <a:pt x="15918" y="14307"/>
                  <a:pt x="15997" y="14861"/>
                  <a:pt x="16032" y="15372"/>
                </a:cubicBezTo>
                <a:cubicBezTo>
                  <a:pt x="16067" y="15777"/>
                  <a:pt x="16103" y="16182"/>
                  <a:pt x="16182" y="16587"/>
                </a:cubicBezTo>
                <a:lnTo>
                  <a:pt x="16138" y="16587"/>
                </a:lnTo>
                <a:cubicBezTo>
                  <a:pt x="15962" y="16437"/>
                  <a:pt x="15777" y="16287"/>
                  <a:pt x="15592" y="16147"/>
                </a:cubicBezTo>
                <a:cubicBezTo>
                  <a:pt x="15557" y="15706"/>
                  <a:pt x="15477" y="15222"/>
                  <a:pt x="15442" y="14747"/>
                </a:cubicBezTo>
                <a:cubicBezTo>
                  <a:pt x="15407" y="14271"/>
                  <a:pt x="15372" y="13761"/>
                  <a:pt x="15337" y="13285"/>
                </a:cubicBezTo>
                <a:close/>
                <a:moveTo>
                  <a:pt x="24396" y="13682"/>
                </a:moveTo>
                <a:cubicBezTo>
                  <a:pt x="24801" y="13902"/>
                  <a:pt x="25162" y="14122"/>
                  <a:pt x="25567" y="14386"/>
                </a:cubicBezTo>
                <a:cubicBezTo>
                  <a:pt x="25311" y="15152"/>
                  <a:pt x="25056" y="15927"/>
                  <a:pt x="24801" y="16728"/>
                </a:cubicBezTo>
                <a:cubicBezTo>
                  <a:pt x="24466" y="16508"/>
                  <a:pt x="24141" y="16323"/>
                  <a:pt x="23771" y="16103"/>
                </a:cubicBezTo>
                <a:cubicBezTo>
                  <a:pt x="23956" y="15301"/>
                  <a:pt x="24176" y="14491"/>
                  <a:pt x="24396" y="13682"/>
                </a:cubicBezTo>
                <a:close/>
                <a:moveTo>
                  <a:pt x="32945" y="14967"/>
                </a:moveTo>
                <a:cubicBezTo>
                  <a:pt x="33015" y="15046"/>
                  <a:pt x="33085" y="15152"/>
                  <a:pt x="33235" y="15222"/>
                </a:cubicBezTo>
                <a:cubicBezTo>
                  <a:pt x="32865" y="15662"/>
                  <a:pt x="32540" y="16217"/>
                  <a:pt x="32319" y="16763"/>
                </a:cubicBezTo>
                <a:cubicBezTo>
                  <a:pt x="32249" y="16728"/>
                  <a:pt x="32170" y="16692"/>
                  <a:pt x="32135" y="16692"/>
                </a:cubicBezTo>
                <a:cubicBezTo>
                  <a:pt x="32284" y="16323"/>
                  <a:pt x="32425" y="15997"/>
                  <a:pt x="32610" y="15627"/>
                </a:cubicBezTo>
                <a:cubicBezTo>
                  <a:pt x="32645" y="15522"/>
                  <a:pt x="32724" y="15407"/>
                  <a:pt x="32760" y="15301"/>
                </a:cubicBezTo>
                <a:cubicBezTo>
                  <a:pt x="32760" y="15266"/>
                  <a:pt x="32795" y="15222"/>
                  <a:pt x="32795" y="15152"/>
                </a:cubicBezTo>
                <a:cubicBezTo>
                  <a:pt x="32865" y="15081"/>
                  <a:pt x="32909" y="15046"/>
                  <a:pt x="32945" y="14967"/>
                </a:cubicBezTo>
                <a:close/>
                <a:moveTo>
                  <a:pt x="3416" y="12070"/>
                </a:moveTo>
                <a:lnTo>
                  <a:pt x="3416" y="12070"/>
                </a:lnTo>
                <a:cubicBezTo>
                  <a:pt x="3636" y="12185"/>
                  <a:pt x="3856" y="12326"/>
                  <a:pt x="4076" y="12475"/>
                </a:cubicBezTo>
                <a:lnTo>
                  <a:pt x="4076" y="13866"/>
                </a:lnTo>
                <a:cubicBezTo>
                  <a:pt x="4076" y="14861"/>
                  <a:pt x="4112" y="15812"/>
                  <a:pt x="4112" y="16807"/>
                </a:cubicBezTo>
                <a:cubicBezTo>
                  <a:pt x="3927" y="16657"/>
                  <a:pt x="3707" y="16543"/>
                  <a:pt x="3486" y="16437"/>
                </a:cubicBezTo>
                <a:cubicBezTo>
                  <a:pt x="3451" y="14967"/>
                  <a:pt x="3451" y="13505"/>
                  <a:pt x="3416" y="12070"/>
                </a:cubicBezTo>
                <a:close/>
                <a:moveTo>
                  <a:pt x="19589" y="13682"/>
                </a:moveTo>
                <a:lnTo>
                  <a:pt x="19589" y="13682"/>
                </a:lnTo>
                <a:cubicBezTo>
                  <a:pt x="19923" y="13866"/>
                  <a:pt x="20214" y="14087"/>
                  <a:pt x="20505" y="14271"/>
                </a:cubicBezTo>
                <a:cubicBezTo>
                  <a:pt x="20469" y="15117"/>
                  <a:pt x="20469" y="15962"/>
                  <a:pt x="20469" y="16807"/>
                </a:cubicBezTo>
                <a:cubicBezTo>
                  <a:pt x="20214" y="16657"/>
                  <a:pt x="19923" y="16472"/>
                  <a:pt x="19659" y="16323"/>
                </a:cubicBezTo>
                <a:cubicBezTo>
                  <a:pt x="19624" y="15442"/>
                  <a:pt x="19589" y="14562"/>
                  <a:pt x="19589" y="13682"/>
                </a:cubicBezTo>
                <a:close/>
                <a:moveTo>
                  <a:pt x="10935" y="12845"/>
                </a:moveTo>
                <a:lnTo>
                  <a:pt x="10935" y="12845"/>
                </a:lnTo>
                <a:cubicBezTo>
                  <a:pt x="11190" y="12986"/>
                  <a:pt x="11410" y="13136"/>
                  <a:pt x="11665" y="13285"/>
                </a:cubicBezTo>
                <a:cubicBezTo>
                  <a:pt x="11665" y="14122"/>
                  <a:pt x="11665" y="14967"/>
                  <a:pt x="11701" y="15777"/>
                </a:cubicBezTo>
                <a:lnTo>
                  <a:pt x="11701" y="16877"/>
                </a:lnTo>
                <a:cubicBezTo>
                  <a:pt x="11595" y="16842"/>
                  <a:pt x="11480" y="16763"/>
                  <a:pt x="11375" y="16728"/>
                </a:cubicBezTo>
                <a:cubicBezTo>
                  <a:pt x="11260" y="16657"/>
                  <a:pt x="11120" y="16622"/>
                  <a:pt x="11005" y="16543"/>
                </a:cubicBezTo>
                <a:lnTo>
                  <a:pt x="11005" y="15962"/>
                </a:lnTo>
                <a:cubicBezTo>
                  <a:pt x="10970" y="14932"/>
                  <a:pt x="10970" y="13866"/>
                  <a:pt x="10935" y="12845"/>
                </a:cubicBezTo>
                <a:close/>
                <a:moveTo>
                  <a:pt x="33270" y="15222"/>
                </a:moveTo>
                <a:cubicBezTo>
                  <a:pt x="33455" y="15337"/>
                  <a:pt x="33675" y="15407"/>
                  <a:pt x="34010" y="15486"/>
                </a:cubicBezTo>
                <a:cubicBezTo>
                  <a:pt x="33605" y="15962"/>
                  <a:pt x="33305" y="16472"/>
                  <a:pt x="33015" y="17062"/>
                </a:cubicBezTo>
                <a:cubicBezTo>
                  <a:pt x="32795" y="16983"/>
                  <a:pt x="32575" y="16913"/>
                  <a:pt x="32355" y="16807"/>
                </a:cubicBezTo>
                <a:cubicBezTo>
                  <a:pt x="32610" y="16217"/>
                  <a:pt x="32909" y="15706"/>
                  <a:pt x="33270" y="15222"/>
                </a:cubicBezTo>
                <a:close/>
                <a:moveTo>
                  <a:pt x="15962" y="13831"/>
                </a:moveTo>
                <a:lnTo>
                  <a:pt x="15962" y="13831"/>
                </a:lnTo>
                <a:cubicBezTo>
                  <a:pt x="16182" y="14016"/>
                  <a:pt x="16358" y="14166"/>
                  <a:pt x="16578" y="14342"/>
                </a:cubicBezTo>
                <a:cubicBezTo>
                  <a:pt x="16622" y="14747"/>
                  <a:pt x="16657" y="15152"/>
                  <a:pt x="16692" y="15557"/>
                </a:cubicBezTo>
                <a:cubicBezTo>
                  <a:pt x="16728" y="16067"/>
                  <a:pt x="16842" y="16622"/>
                  <a:pt x="16913" y="17133"/>
                </a:cubicBezTo>
                <a:cubicBezTo>
                  <a:pt x="16692" y="16983"/>
                  <a:pt x="16472" y="16807"/>
                  <a:pt x="16252" y="16657"/>
                </a:cubicBezTo>
                <a:cubicBezTo>
                  <a:pt x="16182" y="16217"/>
                  <a:pt x="16138" y="15812"/>
                  <a:pt x="16067" y="15372"/>
                </a:cubicBezTo>
                <a:cubicBezTo>
                  <a:pt x="16032" y="14861"/>
                  <a:pt x="15997" y="14342"/>
                  <a:pt x="15962" y="13831"/>
                </a:cubicBezTo>
                <a:close/>
                <a:moveTo>
                  <a:pt x="4112" y="12511"/>
                </a:moveTo>
                <a:lnTo>
                  <a:pt x="4112" y="12511"/>
                </a:lnTo>
                <a:cubicBezTo>
                  <a:pt x="4332" y="12660"/>
                  <a:pt x="4517" y="12801"/>
                  <a:pt x="4737" y="12951"/>
                </a:cubicBezTo>
                <a:cubicBezTo>
                  <a:pt x="4737" y="14386"/>
                  <a:pt x="4772" y="15777"/>
                  <a:pt x="4807" y="17203"/>
                </a:cubicBezTo>
                <a:cubicBezTo>
                  <a:pt x="4587" y="17097"/>
                  <a:pt x="4402" y="16948"/>
                  <a:pt x="4182" y="16842"/>
                </a:cubicBezTo>
                <a:cubicBezTo>
                  <a:pt x="4147" y="15372"/>
                  <a:pt x="4112" y="13946"/>
                  <a:pt x="4112" y="12511"/>
                </a:cubicBezTo>
                <a:close/>
                <a:moveTo>
                  <a:pt x="11701" y="13321"/>
                </a:moveTo>
                <a:lnTo>
                  <a:pt x="11701" y="13321"/>
                </a:lnTo>
                <a:cubicBezTo>
                  <a:pt x="11815" y="13391"/>
                  <a:pt x="11921" y="13461"/>
                  <a:pt x="12035" y="13541"/>
                </a:cubicBezTo>
                <a:lnTo>
                  <a:pt x="12361" y="13866"/>
                </a:lnTo>
                <a:cubicBezTo>
                  <a:pt x="12396" y="14606"/>
                  <a:pt x="12396" y="15372"/>
                  <a:pt x="12396" y="16103"/>
                </a:cubicBezTo>
                <a:lnTo>
                  <a:pt x="12396" y="17247"/>
                </a:lnTo>
                <a:cubicBezTo>
                  <a:pt x="12326" y="17168"/>
                  <a:pt x="12220" y="17133"/>
                  <a:pt x="12106" y="17062"/>
                </a:cubicBezTo>
                <a:cubicBezTo>
                  <a:pt x="12000" y="17027"/>
                  <a:pt x="11885" y="16948"/>
                  <a:pt x="11736" y="16913"/>
                </a:cubicBezTo>
                <a:lnTo>
                  <a:pt x="11736" y="15777"/>
                </a:lnTo>
                <a:cubicBezTo>
                  <a:pt x="11736" y="14967"/>
                  <a:pt x="11736" y="14166"/>
                  <a:pt x="11701" y="13321"/>
                </a:cubicBezTo>
                <a:close/>
                <a:moveTo>
                  <a:pt x="20584" y="14307"/>
                </a:moveTo>
                <a:cubicBezTo>
                  <a:pt x="20910" y="14527"/>
                  <a:pt x="21244" y="14712"/>
                  <a:pt x="21570" y="14896"/>
                </a:cubicBezTo>
                <a:cubicBezTo>
                  <a:pt x="21499" y="15706"/>
                  <a:pt x="21420" y="16508"/>
                  <a:pt x="21420" y="17318"/>
                </a:cubicBezTo>
                <a:cubicBezTo>
                  <a:pt x="21130" y="17168"/>
                  <a:pt x="20839" y="16983"/>
                  <a:pt x="20540" y="16842"/>
                </a:cubicBezTo>
                <a:cubicBezTo>
                  <a:pt x="20505" y="15997"/>
                  <a:pt x="20540" y="15152"/>
                  <a:pt x="20584" y="14307"/>
                </a:cubicBezTo>
                <a:close/>
                <a:moveTo>
                  <a:pt x="25602" y="14386"/>
                </a:moveTo>
                <a:cubicBezTo>
                  <a:pt x="25646" y="14421"/>
                  <a:pt x="25681" y="14421"/>
                  <a:pt x="25716" y="14456"/>
                </a:cubicBezTo>
                <a:cubicBezTo>
                  <a:pt x="26007" y="14641"/>
                  <a:pt x="26377" y="14826"/>
                  <a:pt x="26747" y="15002"/>
                </a:cubicBezTo>
                <a:cubicBezTo>
                  <a:pt x="26412" y="15777"/>
                  <a:pt x="26086" y="16543"/>
                  <a:pt x="25787" y="17318"/>
                </a:cubicBezTo>
                <a:cubicBezTo>
                  <a:pt x="25602" y="17203"/>
                  <a:pt x="25382" y="17062"/>
                  <a:pt x="25206" y="16948"/>
                </a:cubicBezTo>
                <a:cubicBezTo>
                  <a:pt x="25091" y="16877"/>
                  <a:pt x="24986" y="16807"/>
                  <a:pt x="24871" y="16728"/>
                </a:cubicBezTo>
                <a:cubicBezTo>
                  <a:pt x="25091" y="15962"/>
                  <a:pt x="25347" y="15152"/>
                  <a:pt x="25602" y="14386"/>
                </a:cubicBezTo>
                <a:close/>
                <a:moveTo>
                  <a:pt x="30409" y="14527"/>
                </a:moveTo>
                <a:cubicBezTo>
                  <a:pt x="30779" y="14826"/>
                  <a:pt x="31104" y="15152"/>
                  <a:pt x="31369" y="15486"/>
                </a:cubicBezTo>
                <a:cubicBezTo>
                  <a:pt x="30999" y="16103"/>
                  <a:pt x="30594" y="16728"/>
                  <a:pt x="30189" y="17318"/>
                </a:cubicBezTo>
                <a:cubicBezTo>
                  <a:pt x="29934" y="17027"/>
                  <a:pt x="29608" y="16763"/>
                  <a:pt x="29273" y="16508"/>
                </a:cubicBezTo>
                <a:cubicBezTo>
                  <a:pt x="29678" y="15847"/>
                  <a:pt x="30048" y="15187"/>
                  <a:pt x="30409" y="14527"/>
                </a:cubicBezTo>
                <a:close/>
                <a:moveTo>
                  <a:pt x="31897" y="16923"/>
                </a:moveTo>
                <a:lnTo>
                  <a:pt x="31897" y="16923"/>
                </a:lnTo>
                <a:cubicBezTo>
                  <a:pt x="31838" y="17086"/>
                  <a:pt x="31802" y="17216"/>
                  <a:pt x="31730" y="17353"/>
                </a:cubicBezTo>
                <a:cubicBezTo>
                  <a:pt x="31765" y="17247"/>
                  <a:pt x="31809" y="17097"/>
                  <a:pt x="31844" y="16983"/>
                </a:cubicBezTo>
                <a:cubicBezTo>
                  <a:pt x="31864" y="16963"/>
                  <a:pt x="31884" y="16943"/>
                  <a:pt x="31897" y="16923"/>
                </a:cubicBezTo>
                <a:close/>
                <a:moveTo>
                  <a:pt x="31879" y="16622"/>
                </a:moveTo>
                <a:cubicBezTo>
                  <a:pt x="31914" y="16622"/>
                  <a:pt x="31914" y="16657"/>
                  <a:pt x="31914" y="16692"/>
                </a:cubicBezTo>
                <a:cubicBezTo>
                  <a:pt x="31844" y="16807"/>
                  <a:pt x="31809" y="16948"/>
                  <a:pt x="31765" y="17062"/>
                </a:cubicBezTo>
                <a:cubicBezTo>
                  <a:pt x="31694" y="17168"/>
                  <a:pt x="31659" y="17282"/>
                  <a:pt x="31589" y="17388"/>
                </a:cubicBezTo>
                <a:cubicBezTo>
                  <a:pt x="31694" y="17133"/>
                  <a:pt x="31765" y="16877"/>
                  <a:pt x="31879" y="16622"/>
                </a:cubicBezTo>
                <a:close/>
                <a:moveTo>
                  <a:pt x="12440" y="13946"/>
                </a:moveTo>
                <a:cubicBezTo>
                  <a:pt x="12546" y="14051"/>
                  <a:pt x="12616" y="14166"/>
                  <a:pt x="12731" y="14271"/>
                </a:cubicBezTo>
                <a:cubicBezTo>
                  <a:pt x="12766" y="14342"/>
                  <a:pt x="12836" y="14421"/>
                  <a:pt x="12916" y="14491"/>
                </a:cubicBezTo>
                <a:cubicBezTo>
                  <a:pt x="12916" y="15266"/>
                  <a:pt x="12916" y="15997"/>
                  <a:pt x="12951" y="16728"/>
                </a:cubicBezTo>
                <a:lnTo>
                  <a:pt x="12951" y="17573"/>
                </a:lnTo>
                <a:cubicBezTo>
                  <a:pt x="12836" y="17467"/>
                  <a:pt x="12731" y="17388"/>
                  <a:pt x="12475" y="17247"/>
                </a:cubicBezTo>
                <a:lnTo>
                  <a:pt x="12475" y="16103"/>
                </a:lnTo>
                <a:cubicBezTo>
                  <a:pt x="12440" y="15372"/>
                  <a:pt x="12440" y="14641"/>
                  <a:pt x="12440" y="13946"/>
                </a:cubicBezTo>
                <a:close/>
                <a:moveTo>
                  <a:pt x="4772" y="12986"/>
                </a:moveTo>
                <a:lnTo>
                  <a:pt x="4772" y="12986"/>
                </a:lnTo>
                <a:cubicBezTo>
                  <a:pt x="4913" y="13065"/>
                  <a:pt x="5062" y="13171"/>
                  <a:pt x="5212" y="13241"/>
                </a:cubicBezTo>
                <a:cubicBezTo>
                  <a:pt x="5282" y="13321"/>
                  <a:pt x="5397" y="13391"/>
                  <a:pt x="5503" y="13461"/>
                </a:cubicBezTo>
                <a:cubicBezTo>
                  <a:pt x="5503" y="14201"/>
                  <a:pt x="5467" y="14896"/>
                  <a:pt x="5467" y="15592"/>
                </a:cubicBezTo>
                <a:cubicBezTo>
                  <a:pt x="5467" y="16252"/>
                  <a:pt x="5467" y="16913"/>
                  <a:pt x="5432" y="17608"/>
                </a:cubicBezTo>
                <a:cubicBezTo>
                  <a:pt x="5282" y="17502"/>
                  <a:pt x="5098" y="17388"/>
                  <a:pt x="4913" y="17282"/>
                </a:cubicBezTo>
                <a:lnTo>
                  <a:pt x="4878" y="17247"/>
                </a:lnTo>
                <a:cubicBezTo>
                  <a:pt x="4842" y="15812"/>
                  <a:pt x="4807" y="14421"/>
                  <a:pt x="4772" y="12986"/>
                </a:cubicBezTo>
                <a:close/>
                <a:moveTo>
                  <a:pt x="16657" y="14386"/>
                </a:moveTo>
                <a:lnTo>
                  <a:pt x="16657" y="14386"/>
                </a:lnTo>
                <a:cubicBezTo>
                  <a:pt x="16842" y="14562"/>
                  <a:pt x="17062" y="14712"/>
                  <a:pt x="17282" y="14861"/>
                </a:cubicBezTo>
                <a:cubicBezTo>
                  <a:pt x="17317" y="15266"/>
                  <a:pt x="17353" y="15706"/>
                  <a:pt x="17388" y="16103"/>
                </a:cubicBezTo>
                <a:cubicBezTo>
                  <a:pt x="17458" y="16622"/>
                  <a:pt x="17538" y="17097"/>
                  <a:pt x="17608" y="17573"/>
                </a:cubicBezTo>
                <a:lnTo>
                  <a:pt x="17608" y="17643"/>
                </a:lnTo>
                <a:cubicBezTo>
                  <a:pt x="17388" y="17502"/>
                  <a:pt x="17168" y="17353"/>
                  <a:pt x="16983" y="17203"/>
                </a:cubicBezTo>
                <a:lnTo>
                  <a:pt x="16983" y="17133"/>
                </a:lnTo>
                <a:cubicBezTo>
                  <a:pt x="16877" y="16622"/>
                  <a:pt x="16798" y="16067"/>
                  <a:pt x="16763" y="15557"/>
                </a:cubicBezTo>
                <a:cubicBezTo>
                  <a:pt x="16692" y="15152"/>
                  <a:pt x="16692" y="14782"/>
                  <a:pt x="16657" y="14386"/>
                </a:cubicBezTo>
                <a:close/>
                <a:moveTo>
                  <a:pt x="21640" y="14932"/>
                </a:moveTo>
                <a:cubicBezTo>
                  <a:pt x="21975" y="15152"/>
                  <a:pt x="22301" y="15337"/>
                  <a:pt x="22670" y="15522"/>
                </a:cubicBezTo>
                <a:cubicBezTo>
                  <a:pt x="22521" y="16287"/>
                  <a:pt x="22415" y="17062"/>
                  <a:pt x="22380" y="17828"/>
                </a:cubicBezTo>
                <a:cubicBezTo>
                  <a:pt x="22124" y="17723"/>
                  <a:pt x="21904" y="17573"/>
                  <a:pt x="21684" y="17467"/>
                </a:cubicBezTo>
                <a:cubicBezTo>
                  <a:pt x="21605" y="17423"/>
                  <a:pt x="21535" y="17388"/>
                  <a:pt x="21464" y="17353"/>
                </a:cubicBezTo>
                <a:cubicBezTo>
                  <a:pt x="21499" y="16543"/>
                  <a:pt x="21570" y="15742"/>
                  <a:pt x="21640" y="14932"/>
                </a:cubicBezTo>
                <a:close/>
                <a:moveTo>
                  <a:pt x="31404" y="15557"/>
                </a:moveTo>
                <a:cubicBezTo>
                  <a:pt x="31509" y="15706"/>
                  <a:pt x="31624" y="15847"/>
                  <a:pt x="31694" y="15997"/>
                </a:cubicBezTo>
                <a:cubicBezTo>
                  <a:pt x="31325" y="16622"/>
                  <a:pt x="30964" y="17247"/>
                  <a:pt x="30594" y="17828"/>
                </a:cubicBezTo>
                <a:cubicBezTo>
                  <a:pt x="30488" y="17687"/>
                  <a:pt x="30374" y="17502"/>
                  <a:pt x="30224" y="17388"/>
                </a:cubicBezTo>
                <a:cubicBezTo>
                  <a:pt x="30629" y="16763"/>
                  <a:pt x="31034" y="16182"/>
                  <a:pt x="31404" y="15557"/>
                </a:cubicBezTo>
                <a:close/>
                <a:moveTo>
                  <a:pt x="12951" y="14562"/>
                </a:moveTo>
                <a:cubicBezTo>
                  <a:pt x="13021" y="14676"/>
                  <a:pt x="13136" y="14747"/>
                  <a:pt x="13206" y="14826"/>
                </a:cubicBezTo>
                <a:cubicBezTo>
                  <a:pt x="13241" y="15847"/>
                  <a:pt x="13241" y="16877"/>
                  <a:pt x="13241" y="17907"/>
                </a:cubicBezTo>
                <a:cubicBezTo>
                  <a:pt x="13206" y="17863"/>
                  <a:pt x="13171" y="17828"/>
                  <a:pt x="13136" y="17793"/>
                </a:cubicBezTo>
                <a:cubicBezTo>
                  <a:pt x="13100" y="17723"/>
                  <a:pt x="13056" y="17687"/>
                  <a:pt x="13021" y="17608"/>
                </a:cubicBezTo>
                <a:cubicBezTo>
                  <a:pt x="13021" y="17318"/>
                  <a:pt x="12986" y="17027"/>
                  <a:pt x="12986" y="16728"/>
                </a:cubicBezTo>
                <a:cubicBezTo>
                  <a:pt x="12986" y="15997"/>
                  <a:pt x="12986" y="15301"/>
                  <a:pt x="12951" y="14562"/>
                </a:cubicBezTo>
                <a:close/>
                <a:moveTo>
                  <a:pt x="26782" y="15046"/>
                </a:moveTo>
                <a:cubicBezTo>
                  <a:pt x="27187" y="15266"/>
                  <a:pt x="27583" y="15486"/>
                  <a:pt x="27988" y="15706"/>
                </a:cubicBezTo>
                <a:cubicBezTo>
                  <a:pt x="27627" y="16437"/>
                  <a:pt x="27257" y="17168"/>
                  <a:pt x="26887" y="17943"/>
                </a:cubicBezTo>
                <a:cubicBezTo>
                  <a:pt x="26703" y="17828"/>
                  <a:pt x="26482" y="17687"/>
                  <a:pt x="26262" y="17573"/>
                </a:cubicBezTo>
                <a:cubicBezTo>
                  <a:pt x="26121" y="17502"/>
                  <a:pt x="26007" y="17423"/>
                  <a:pt x="25866" y="17353"/>
                </a:cubicBezTo>
                <a:cubicBezTo>
                  <a:pt x="26157" y="16543"/>
                  <a:pt x="26447" y="15812"/>
                  <a:pt x="26782" y="15046"/>
                </a:cubicBezTo>
                <a:close/>
                <a:moveTo>
                  <a:pt x="5573" y="13505"/>
                </a:moveTo>
                <a:cubicBezTo>
                  <a:pt x="5758" y="13646"/>
                  <a:pt x="5943" y="13796"/>
                  <a:pt x="6163" y="13946"/>
                </a:cubicBezTo>
                <a:cubicBezTo>
                  <a:pt x="6163" y="14747"/>
                  <a:pt x="6128" y="15522"/>
                  <a:pt x="6128" y="16323"/>
                </a:cubicBezTo>
                <a:cubicBezTo>
                  <a:pt x="6128" y="16877"/>
                  <a:pt x="6092" y="17423"/>
                  <a:pt x="6092" y="17978"/>
                </a:cubicBezTo>
                <a:cubicBezTo>
                  <a:pt x="5908" y="17863"/>
                  <a:pt x="5687" y="17758"/>
                  <a:pt x="5503" y="17643"/>
                </a:cubicBezTo>
                <a:cubicBezTo>
                  <a:pt x="5503" y="16948"/>
                  <a:pt x="5503" y="16252"/>
                  <a:pt x="5538" y="15592"/>
                </a:cubicBezTo>
                <a:cubicBezTo>
                  <a:pt x="5538" y="14896"/>
                  <a:pt x="5538" y="14201"/>
                  <a:pt x="5573" y="13505"/>
                </a:cubicBezTo>
                <a:close/>
                <a:moveTo>
                  <a:pt x="17317" y="14896"/>
                </a:moveTo>
                <a:lnTo>
                  <a:pt x="17317" y="14896"/>
                </a:lnTo>
                <a:cubicBezTo>
                  <a:pt x="17538" y="15046"/>
                  <a:pt x="17758" y="15187"/>
                  <a:pt x="17978" y="15337"/>
                </a:cubicBezTo>
                <a:cubicBezTo>
                  <a:pt x="18013" y="15662"/>
                  <a:pt x="18013" y="15997"/>
                  <a:pt x="18048" y="16323"/>
                </a:cubicBezTo>
                <a:cubicBezTo>
                  <a:pt x="18119" y="16913"/>
                  <a:pt x="18163" y="17502"/>
                  <a:pt x="18233" y="18083"/>
                </a:cubicBezTo>
                <a:cubicBezTo>
                  <a:pt x="18048" y="17943"/>
                  <a:pt x="17863" y="17828"/>
                  <a:pt x="17678" y="17723"/>
                </a:cubicBezTo>
                <a:cubicBezTo>
                  <a:pt x="17678" y="17643"/>
                  <a:pt x="17678" y="17608"/>
                  <a:pt x="17643" y="17573"/>
                </a:cubicBezTo>
                <a:cubicBezTo>
                  <a:pt x="17573" y="17097"/>
                  <a:pt x="17502" y="16587"/>
                  <a:pt x="17458" y="16103"/>
                </a:cubicBezTo>
                <a:cubicBezTo>
                  <a:pt x="17423" y="15706"/>
                  <a:pt x="17353" y="15301"/>
                  <a:pt x="17317" y="14896"/>
                </a:cubicBezTo>
                <a:close/>
                <a:moveTo>
                  <a:pt x="31730" y="16067"/>
                </a:moveTo>
                <a:cubicBezTo>
                  <a:pt x="31765" y="16182"/>
                  <a:pt x="31844" y="16323"/>
                  <a:pt x="31844" y="16437"/>
                </a:cubicBezTo>
                <a:cubicBezTo>
                  <a:pt x="31545" y="16983"/>
                  <a:pt x="31254" y="17538"/>
                  <a:pt x="30964" y="18048"/>
                </a:cubicBezTo>
                <a:cubicBezTo>
                  <a:pt x="30928" y="18128"/>
                  <a:pt x="30849" y="18198"/>
                  <a:pt x="30814" y="18268"/>
                </a:cubicBezTo>
                <a:cubicBezTo>
                  <a:pt x="30779" y="18128"/>
                  <a:pt x="30708" y="18013"/>
                  <a:pt x="30594" y="17863"/>
                </a:cubicBezTo>
                <a:cubicBezTo>
                  <a:pt x="30999" y="17282"/>
                  <a:pt x="31369" y="16692"/>
                  <a:pt x="31730" y="16067"/>
                </a:cubicBezTo>
                <a:close/>
                <a:moveTo>
                  <a:pt x="6233" y="13981"/>
                </a:moveTo>
                <a:cubicBezTo>
                  <a:pt x="6418" y="14087"/>
                  <a:pt x="6603" y="14236"/>
                  <a:pt x="6788" y="14342"/>
                </a:cubicBezTo>
                <a:cubicBezTo>
                  <a:pt x="6788" y="15222"/>
                  <a:pt x="6753" y="16103"/>
                  <a:pt x="6753" y="16983"/>
                </a:cubicBezTo>
                <a:lnTo>
                  <a:pt x="6753" y="18348"/>
                </a:lnTo>
                <a:cubicBezTo>
                  <a:pt x="6568" y="18233"/>
                  <a:pt x="6348" y="18128"/>
                  <a:pt x="6163" y="18013"/>
                </a:cubicBezTo>
                <a:lnTo>
                  <a:pt x="6163" y="16323"/>
                </a:lnTo>
                <a:cubicBezTo>
                  <a:pt x="6198" y="15557"/>
                  <a:pt x="6198" y="14747"/>
                  <a:pt x="6233" y="13981"/>
                </a:cubicBezTo>
                <a:close/>
                <a:moveTo>
                  <a:pt x="31589" y="17502"/>
                </a:moveTo>
                <a:cubicBezTo>
                  <a:pt x="31509" y="17758"/>
                  <a:pt x="31404" y="18013"/>
                  <a:pt x="31325" y="18268"/>
                </a:cubicBezTo>
                <a:cubicBezTo>
                  <a:pt x="31325" y="18297"/>
                  <a:pt x="31302" y="18330"/>
                  <a:pt x="31293" y="18361"/>
                </a:cubicBezTo>
                <a:lnTo>
                  <a:pt x="31293" y="18361"/>
                </a:lnTo>
                <a:cubicBezTo>
                  <a:pt x="31330" y="18148"/>
                  <a:pt x="31406" y="17936"/>
                  <a:pt x="31474" y="17758"/>
                </a:cubicBezTo>
                <a:lnTo>
                  <a:pt x="31474" y="17723"/>
                </a:lnTo>
                <a:cubicBezTo>
                  <a:pt x="31509" y="17643"/>
                  <a:pt x="31545" y="17573"/>
                  <a:pt x="31589" y="17502"/>
                </a:cubicBezTo>
                <a:close/>
                <a:moveTo>
                  <a:pt x="22706" y="15557"/>
                </a:moveTo>
                <a:cubicBezTo>
                  <a:pt x="22741" y="15592"/>
                  <a:pt x="22820" y="15627"/>
                  <a:pt x="22855" y="15627"/>
                </a:cubicBezTo>
                <a:cubicBezTo>
                  <a:pt x="23146" y="15812"/>
                  <a:pt x="23445" y="15962"/>
                  <a:pt x="23736" y="16147"/>
                </a:cubicBezTo>
                <a:cubicBezTo>
                  <a:pt x="23551" y="16877"/>
                  <a:pt x="23401" y="17643"/>
                  <a:pt x="23295" y="18383"/>
                </a:cubicBezTo>
                <a:cubicBezTo>
                  <a:pt x="23005" y="18198"/>
                  <a:pt x="22706" y="18048"/>
                  <a:pt x="22415" y="17863"/>
                </a:cubicBezTo>
                <a:cubicBezTo>
                  <a:pt x="22485" y="17097"/>
                  <a:pt x="22600" y="16323"/>
                  <a:pt x="22706" y="15557"/>
                </a:cubicBezTo>
                <a:close/>
                <a:moveTo>
                  <a:pt x="13276" y="14896"/>
                </a:moveTo>
                <a:cubicBezTo>
                  <a:pt x="13426" y="15002"/>
                  <a:pt x="13576" y="15117"/>
                  <a:pt x="13761" y="15187"/>
                </a:cubicBezTo>
                <a:cubicBezTo>
                  <a:pt x="13796" y="16287"/>
                  <a:pt x="13831" y="17353"/>
                  <a:pt x="13831" y="18453"/>
                </a:cubicBezTo>
                <a:lnTo>
                  <a:pt x="13796" y="18418"/>
                </a:lnTo>
                <a:cubicBezTo>
                  <a:pt x="13576" y="18233"/>
                  <a:pt x="13426" y="18083"/>
                  <a:pt x="13320" y="17978"/>
                </a:cubicBezTo>
                <a:cubicBezTo>
                  <a:pt x="13320" y="16948"/>
                  <a:pt x="13276" y="15927"/>
                  <a:pt x="13276" y="14896"/>
                </a:cubicBezTo>
                <a:close/>
                <a:moveTo>
                  <a:pt x="18013" y="15372"/>
                </a:moveTo>
                <a:cubicBezTo>
                  <a:pt x="18233" y="15522"/>
                  <a:pt x="18418" y="15627"/>
                  <a:pt x="18638" y="15777"/>
                </a:cubicBezTo>
                <a:cubicBezTo>
                  <a:pt x="18673" y="16147"/>
                  <a:pt x="18709" y="16543"/>
                  <a:pt x="18744" y="16948"/>
                </a:cubicBezTo>
                <a:cubicBezTo>
                  <a:pt x="18823" y="17423"/>
                  <a:pt x="18893" y="17943"/>
                  <a:pt x="18964" y="18453"/>
                </a:cubicBezTo>
                <a:cubicBezTo>
                  <a:pt x="18964" y="18488"/>
                  <a:pt x="18964" y="18524"/>
                  <a:pt x="18999" y="18568"/>
                </a:cubicBezTo>
                <a:cubicBezTo>
                  <a:pt x="18744" y="18418"/>
                  <a:pt x="18524" y="18268"/>
                  <a:pt x="18268" y="18128"/>
                </a:cubicBezTo>
                <a:cubicBezTo>
                  <a:pt x="18233" y="17502"/>
                  <a:pt x="18163" y="16913"/>
                  <a:pt x="18119" y="16323"/>
                </a:cubicBezTo>
                <a:cubicBezTo>
                  <a:pt x="18083" y="16032"/>
                  <a:pt x="18048" y="15706"/>
                  <a:pt x="18013" y="15372"/>
                </a:cubicBezTo>
                <a:close/>
                <a:moveTo>
                  <a:pt x="28023" y="15742"/>
                </a:moveTo>
                <a:cubicBezTo>
                  <a:pt x="28428" y="15997"/>
                  <a:pt x="28833" y="16217"/>
                  <a:pt x="29203" y="16508"/>
                </a:cubicBezTo>
                <a:cubicBezTo>
                  <a:pt x="29124" y="16622"/>
                  <a:pt x="29053" y="16728"/>
                  <a:pt x="29018" y="16842"/>
                </a:cubicBezTo>
                <a:cubicBezTo>
                  <a:pt x="28648" y="17423"/>
                  <a:pt x="28322" y="18013"/>
                  <a:pt x="27988" y="18603"/>
                </a:cubicBezTo>
                <a:cubicBezTo>
                  <a:pt x="27627" y="18383"/>
                  <a:pt x="27292" y="18163"/>
                  <a:pt x="26967" y="17978"/>
                </a:cubicBezTo>
                <a:cubicBezTo>
                  <a:pt x="27292" y="17203"/>
                  <a:pt x="27662" y="16472"/>
                  <a:pt x="28023" y="15742"/>
                </a:cubicBezTo>
                <a:close/>
                <a:moveTo>
                  <a:pt x="31809" y="16692"/>
                </a:moveTo>
                <a:cubicBezTo>
                  <a:pt x="31659" y="17027"/>
                  <a:pt x="31545" y="17353"/>
                  <a:pt x="31404" y="17723"/>
                </a:cubicBezTo>
                <a:cubicBezTo>
                  <a:pt x="31254" y="18013"/>
                  <a:pt x="31104" y="18304"/>
                  <a:pt x="30964" y="18603"/>
                </a:cubicBezTo>
                <a:lnTo>
                  <a:pt x="30964" y="18568"/>
                </a:lnTo>
                <a:cubicBezTo>
                  <a:pt x="30928" y="18488"/>
                  <a:pt x="30884" y="18418"/>
                  <a:pt x="30849" y="18304"/>
                </a:cubicBezTo>
                <a:cubicBezTo>
                  <a:pt x="30884" y="18233"/>
                  <a:pt x="30964" y="18163"/>
                  <a:pt x="30999" y="18083"/>
                </a:cubicBezTo>
                <a:cubicBezTo>
                  <a:pt x="31254" y="17608"/>
                  <a:pt x="31509" y="17168"/>
                  <a:pt x="31809" y="16692"/>
                </a:cubicBezTo>
                <a:close/>
                <a:moveTo>
                  <a:pt x="32099" y="16728"/>
                </a:moveTo>
                <a:cubicBezTo>
                  <a:pt x="32170" y="16763"/>
                  <a:pt x="32205" y="16807"/>
                  <a:pt x="32284" y="16842"/>
                </a:cubicBezTo>
                <a:cubicBezTo>
                  <a:pt x="32029" y="17388"/>
                  <a:pt x="31844" y="18013"/>
                  <a:pt x="31694" y="18673"/>
                </a:cubicBezTo>
                <a:cubicBezTo>
                  <a:pt x="31624" y="18638"/>
                  <a:pt x="31545" y="18568"/>
                  <a:pt x="31545" y="18488"/>
                </a:cubicBezTo>
                <a:cubicBezTo>
                  <a:pt x="31474" y="18348"/>
                  <a:pt x="31589" y="18198"/>
                  <a:pt x="31659" y="17978"/>
                </a:cubicBezTo>
                <a:cubicBezTo>
                  <a:pt x="31809" y="17758"/>
                  <a:pt x="31985" y="17423"/>
                  <a:pt x="31985" y="16983"/>
                </a:cubicBezTo>
                <a:cubicBezTo>
                  <a:pt x="32029" y="16913"/>
                  <a:pt x="32029" y="16842"/>
                  <a:pt x="32064" y="16763"/>
                </a:cubicBezTo>
                <a:cubicBezTo>
                  <a:pt x="32099" y="16763"/>
                  <a:pt x="32099" y="16728"/>
                  <a:pt x="32099" y="16728"/>
                </a:cubicBezTo>
                <a:close/>
                <a:moveTo>
                  <a:pt x="6823" y="14386"/>
                </a:moveTo>
                <a:cubicBezTo>
                  <a:pt x="7043" y="14527"/>
                  <a:pt x="7263" y="14641"/>
                  <a:pt x="7483" y="14782"/>
                </a:cubicBezTo>
                <a:lnTo>
                  <a:pt x="7483" y="17133"/>
                </a:lnTo>
                <a:lnTo>
                  <a:pt x="7483" y="18744"/>
                </a:lnTo>
                <a:cubicBezTo>
                  <a:pt x="7263" y="18638"/>
                  <a:pt x="7043" y="18488"/>
                  <a:pt x="6823" y="18383"/>
                </a:cubicBezTo>
                <a:lnTo>
                  <a:pt x="6823" y="17027"/>
                </a:lnTo>
                <a:lnTo>
                  <a:pt x="6823" y="14386"/>
                </a:lnTo>
                <a:close/>
                <a:moveTo>
                  <a:pt x="13796" y="15222"/>
                </a:moveTo>
                <a:lnTo>
                  <a:pt x="13796" y="15222"/>
                </a:lnTo>
                <a:cubicBezTo>
                  <a:pt x="14016" y="15337"/>
                  <a:pt x="14201" y="15442"/>
                  <a:pt x="14421" y="15557"/>
                </a:cubicBezTo>
                <a:cubicBezTo>
                  <a:pt x="14456" y="15557"/>
                  <a:pt x="14491" y="15592"/>
                  <a:pt x="14562" y="15592"/>
                </a:cubicBezTo>
                <a:cubicBezTo>
                  <a:pt x="14597" y="16067"/>
                  <a:pt x="14641" y="16508"/>
                  <a:pt x="14676" y="16948"/>
                </a:cubicBezTo>
                <a:cubicBezTo>
                  <a:pt x="14712" y="17643"/>
                  <a:pt x="14712" y="18304"/>
                  <a:pt x="14676" y="18929"/>
                </a:cubicBezTo>
                <a:cubicBezTo>
                  <a:pt x="14377" y="18823"/>
                  <a:pt x="14122" y="18673"/>
                  <a:pt x="13902" y="18488"/>
                </a:cubicBezTo>
                <a:cubicBezTo>
                  <a:pt x="13866" y="17388"/>
                  <a:pt x="13866" y="16323"/>
                  <a:pt x="13796" y="15222"/>
                </a:cubicBezTo>
                <a:close/>
                <a:moveTo>
                  <a:pt x="23771" y="16182"/>
                </a:moveTo>
                <a:cubicBezTo>
                  <a:pt x="24105" y="16367"/>
                  <a:pt x="24466" y="16587"/>
                  <a:pt x="24801" y="16763"/>
                </a:cubicBezTo>
                <a:cubicBezTo>
                  <a:pt x="24581" y="17502"/>
                  <a:pt x="24396" y="18198"/>
                  <a:pt x="24246" y="18929"/>
                </a:cubicBezTo>
                <a:cubicBezTo>
                  <a:pt x="23956" y="18744"/>
                  <a:pt x="23665" y="18603"/>
                  <a:pt x="23366" y="18418"/>
                </a:cubicBezTo>
                <a:cubicBezTo>
                  <a:pt x="23480" y="17643"/>
                  <a:pt x="23621" y="16913"/>
                  <a:pt x="23771" y="16182"/>
                </a:cubicBezTo>
                <a:close/>
                <a:moveTo>
                  <a:pt x="31325" y="18013"/>
                </a:moveTo>
                <a:lnTo>
                  <a:pt x="31325" y="18013"/>
                </a:lnTo>
                <a:cubicBezTo>
                  <a:pt x="31254" y="18233"/>
                  <a:pt x="31184" y="18453"/>
                  <a:pt x="31149" y="18709"/>
                </a:cubicBezTo>
                <a:cubicBezTo>
                  <a:pt x="31104" y="18788"/>
                  <a:pt x="31069" y="18858"/>
                  <a:pt x="31034" y="18929"/>
                </a:cubicBezTo>
                <a:cubicBezTo>
                  <a:pt x="31034" y="18858"/>
                  <a:pt x="30999" y="18744"/>
                  <a:pt x="30999" y="18673"/>
                </a:cubicBezTo>
                <a:lnTo>
                  <a:pt x="31325" y="18013"/>
                </a:lnTo>
                <a:close/>
                <a:moveTo>
                  <a:pt x="32319" y="16842"/>
                </a:moveTo>
                <a:cubicBezTo>
                  <a:pt x="32540" y="16948"/>
                  <a:pt x="32760" y="17027"/>
                  <a:pt x="33015" y="17097"/>
                </a:cubicBezTo>
                <a:cubicBezTo>
                  <a:pt x="32760" y="17687"/>
                  <a:pt x="32540" y="18304"/>
                  <a:pt x="32390" y="18964"/>
                </a:cubicBezTo>
                <a:cubicBezTo>
                  <a:pt x="32099" y="18893"/>
                  <a:pt x="31879" y="18788"/>
                  <a:pt x="31765" y="18709"/>
                </a:cubicBezTo>
                <a:cubicBezTo>
                  <a:pt x="31879" y="18048"/>
                  <a:pt x="32099" y="17423"/>
                  <a:pt x="32319" y="16842"/>
                </a:cubicBezTo>
                <a:close/>
                <a:moveTo>
                  <a:pt x="18673" y="15812"/>
                </a:moveTo>
                <a:lnTo>
                  <a:pt x="18673" y="15812"/>
                </a:lnTo>
                <a:cubicBezTo>
                  <a:pt x="18999" y="15997"/>
                  <a:pt x="19298" y="16182"/>
                  <a:pt x="19624" y="16367"/>
                </a:cubicBezTo>
                <a:cubicBezTo>
                  <a:pt x="19624" y="17133"/>
                  <a:pt x="19703" y="17907"/>
                  <a:pt x="19739" y="18673"/>
                </a:cubicBezTo>
                <a:lnTo>
                  <a:pt x="19739" y="19008"/>
                </a:lnTo>
                <a:cubicBezTo>
                  <a:pt x="19518" y="18893"/>
                  <a:pt x="19298" y="18744"/>
                  <a:pt x="19043" y="18603"/>
                </a:cubicBezTo>
                <a:lnTo>
                  <a:pt x="19043" y="18453"/>
                </a:lnTo>
                <a:cubicBezTo>
                  <a:pt x="18929" y="17943"/>
                  <a:pt x="18858" y="17423"/>
                  <a:pt x="18779" y="16913"/>
                </a:cubicBezTo>
                <a:cubicBezTo>
                  <a:pt x="18744" y="16543"/>
                  <a:pt x="18709" y="16182"/>
                  <a:pt x="18673" y="15812"/>
                </a:cubicBezTo>
                <a:close/>
                <a:moveTo>
                  <a:pt x="7519" y="14826"/>
                </a:moveTo>
                <a:cubicBezTo>
                  <a:pt x="7633" y="14861"/>
                  <a:pt x="7739" y="14932"/>
                  <a:pt x="7818" y="15002"/>
                </a:cubicBezTo>
                <a:cubicBezTo>
                  <a:pt x="7924" y="15046"/>
                  <a:pt x="8038" y="15117"/>
                  <a:pt x="8144" y="15187"/>
                </a:cubicBezTo>
                <a:lnTo>
                  <a:pt x="8144" y="17247"/>
                </a:lnTo>
                <a:lnTo>
                  <a:pt x="8144" y="19078"/>
                </a:lnTo>
                <a:cubicBezTo>
                  <a:pt x="8109" y="19043"/>
                  <a:pt x="8073" y="19043"/>
                  <a:pt x="8038" y="19008"/>
                </a:cubicBezTo>
                <a:cubicBezTo>
                  <a:pt x="7853" y="18929"/>
                  <a:pt x="7704" y="18858"/>
                  <a:pt x="7519" y="18788"/>
                </a:cubicBezTo>
                <a:lnTo>
                  <a:pt x="7519" y="17133"/>
                </a:lnTo>
                <a:lnTo>
                  <a:pt x="7519" y="14826"/>
                </a:lnTo>
                <a:close/>
                <a:moveTo>
                  <a:pt x="14597" y="15627"/>
                </a:moveTo>
                <a:cubicBezTo>
                  <a:pt x="14747" y="15706"/>
                  <a:pt x="14932" y="15777"/>
                  <a:pt x="15081" y="15847"/>
                </a:cubicBezTo>
                <a:cubicBezTo>
                  <a:pt x="15152" y="16472"/>
                  <a:pt x="15222" y="17133"/>
                  <a:pt x="15257" y="17758"/>
                </a:cubicBezTo>
                <a:cubicBezTo>
                  <a:pt x="15301" y="18233"/>
                  <a:pt x="15257" y="18744"/>
                  <a:pt x="15257" y="19228"/>
                </a:cubicBezTo>
                <a:cubicBezTo>
                  <a:pt x="15081" y="19149"/>
                  <a:pt x="14896" y="19043"/>
                  <a:pt x="14747" y="18964"/>
                </a:cubicBezTo>
                <a:lnTo>
                  <a:pt x="14712" y="18964"/>
                </a:lnTo>
                <a:cubicBezTo>
                  <a:pt x="14747" y="18304"/>
                  <a:pt x="14782" y="17643"/>
                  <a:pt x="14747" y="16948"/>
                </a:cubicBezTo>
                <a:cubicBezTo>
                  <a:pt x="14712" y="16508"/>
                  <a:pt x="14641" y="16067"/>
                  <a:pt x="14597" y="15627"/>
                </a:cubicBezTo>
                <a:close/>
                <a:moveTo>
                  <a:pt x="29238" y="16543"/>
                </a:moveTo>
                <a:cubicBezTo>
                  <a:pt x="29564" y="16807"/>
                  <a:pt x="29898" y="17062"/>
                  <a:pt x="30154" y="17388"/>
                </a:cubicBezTo>
                <a:cubicBezTo>
                  <a:pt x="30083" y="17502"/>
                  <a:pt x="29969" y="17643"/>
                  <a:pt x="29898" y="17758"/>
                </a:cubicBezTo>
                <a:cubicBezTo>
                  <a:pt x="29564" y="18268"/>
                  <a:pt x="29203" y="18788"/>
                  <a:pt x="28868" y="19334"/>
                </a:cubicBezTo>
                <a:cubicBezTo>
                  <a:pt x="28613" y="19078"/>
                  <a:pt x="28322" y="18858"/>
                  <a:pt x="28023" y="18638"/>
                </a:cubicBezTo>
                <a:cubicBezTo>
                  <a:pt x="28358" y="18048"/>
                  <a:pt x="28727" y="17423"/>
                  <a:pt x="29053" y="16877"/>
                </a:cubicBezTo>
                <a:cubicBezTo>
                  <a:pt x="29124" y="16763"/>
                  <a:pt x="29203" y="16657"/>
                  <a:pt x="29238" y="16543"/>
                </a:cubicBezTo>
                <a:close/>
                <a:moveTo>
                  <a:pt x="8214" y="15222"/>
                </a:moveTo>
                <a:cubicBezTo>
                  <a:pt x="8434" y="15337"/>
                  <a:pt x="8619" y="15442"/>
                  <a:pt x="8839" y="15557"/>
                </a:cubicBezTo>
                <a:lnTo>
                  <a:pt x="8839" y="17828"/>
                </a:lnTo>
                <a:lnTo>
                  <a:pt x="8839" y="19369"/>
                </a:lnTo>
                <a:cubicBezTo>
                  <a:pt x="8619" y="19298"/>
                  <a:pt x="8399" y="19184"/>
                  <a:pt x="8214" y="19078"/>
                </a:cubicBezTo>
                <a:cubicBezTo>
                  <a:pt x="8179" y="18453"/>
                  <a:pt x="8179" y="17863"/>
                  <a:pt x="8179" y="17247"/>
                </a:cubicBezTo>
                <a:cubicBezTo>
                  <a:pt x="8214" y="16543"/>
                  <a:pt x="8214" y="15883"/>
                  <a:pt x="8214" y="15222"/>
                </a:cubicBezTo>
                <a:close/>
                <a:moveTo>
                  <a:pt x="19659" y="16402"/>
                </a:moveTo>
                <a:cubicBezTo>
                  <a:pt x="19923" y="16543"/>
                  <a:pt x="20214" y="16692"/>
                  <a:pt x="20469" y="16877"/>
                </a:cubicBezTo>
                <a:cubicBezTo>
                  <a:pt x="20469" y="17538"/>
                  <a:pt x="20505" y="18163"/>
                  <a:pt x="20540" y="18823"/>
                </a:cubicBezTo>
                <a:cubicBezTo>
                  <a:pt x="20584" y="19043"/>
                  <a:pt x="20584" y="19263"/>
                  <a:pt x="20584" y="19448"/>
                </a:cubicBezTo>
                <a:cubicBezTo>
                  <a:pt x="20320" y="19334"/>
                  <a:pt x="20064" y="19184"/>
                  <a:pt x="19809" y="19043"/>
                </a:cubicBezTo>
                <a:cubicBezTo>
                  <a:pt x="19809" y="18929"/>
                  <a:pt x="19774" y="18788"/>
                  <a:pt x="19774" y="18673"/>
                </a:cubicBezTo>
                <a:cubicBezTo>
                  <a:pt x="19739" y="17943"/>
                  <a:pt x="19703" y="17168"/>
                  <a:pt x="19659" y="16402"/>
                </a:cubicBezTo>
                <a:close/>
                <a:moveTo>
                  <a:pt x="24836" y="16807"/>
                </a:moveTo>
                <a:cubicBezTo>
                  <a:pt x="24942" y="16877"/>
                  <a:pt x="25056" y="16913"/>
                  <a:pt x="25162" y="16983"/>
                </a:cubicBezTo>
                <a:cubicBezTo>
                  <a:pt x="25347" y="17133"/>
                  <a:pt x="25567" y="17247"/>
                  <a:pt x="25787" y="17353"/>
                </a:cubicBezTo>
                <a:cubicBezTo>
                  <a:pt x="25532" y="18048"/>
                  <a:pt x="25276" y="18744"/>
                  <a:pt x="25091" y="19483"/>
                </a:cubicBezTo>
                <a:cubicBezTo>
                  <a:pt x="24836" y="19298"/>
                  <a:pt x="24581" y="19149"/>
                  <a:pt x="24325" y="18964"/>
                </a:cubicBezTo>
                <a:lnTo>
                  <a:pt x="24281" y="18964"/>
                </a:lnTo>
                <a:cubicBezTo>
                  <a:pt x="24431" y="18233"/>
                  <a:pt x="24616" y="17502"/>
                  <a:pt x="24836" y="16807"/>
                </a:cubicBezTo>
                <a:close/>
                <a:moveTo>
                  <a:pt x="15117" y="15883"/>
                </a:moveTo>
                <a:lnTo>
                  <a:pt x="15117" y="15883"/>
                </a:lnTo>
                <a:cubicBezTo>
                  <a:pt x="15222" y="15962"/>
                  <a:pt x="15337" y="16032"/>
                  <a:pt x="15407" y="16103"/>
                </a:cubicBezTo>
                <a:cubicBezTo>
                  <a:pt x="15442" y="16147"/>
                  <a:pt x="15521" y="16147"/>
                  <a:pt x="15557" y="16182"/>
                </a:cubicBezTo>
                <a:lnTo>
                  <a:pt x="15557" y="16367"/>
                </a:lnTo>
                <a:cubicBezTo>
                  <a:pt x="15662" y="17027"/>
                  <a:pt x="15742" y="17687"/>
                  <a:pt x="15777" y="18348"/>
                </a:cubicBezTo>
                <a:cubicBezTo>
                  <a:pt x="15812" y="18744"/>
                  <a:pt x="15812" y="19184"/>
                  <a:pt x="15777" y="19589"/>
                </a:cubicBezTo>
                <a:cubicBezTo>
                  <a:pt x="15698" y="19519"/>
                  <a:pt x="15627" y="19483"/>
                  <a:pt x="15557" y="19448"/>
                </a:cubicBezTo>
                <a:cubicBezTo>
                  <a:pt x="15477" y="19369"/>
                  <a:pt x="15407" y="19334"/>
                  <a:pt x="15301" y="19263"/>
                </a:cubicBezTo>
                <a:cubicBezTo>
                  <a:pt x="15337" y="18788"/>
                  <a:pt x="15337" y="18268"/>
                  <a:pt x="15301" y="17758"/>
                </a:cubicBezTo>
                <a:cubicBezTo>
                  <a:pt x="15257" y="17133"/>
                  <a:pt x="15187" y="16508"/>
                  <a:pt x="15117" y="15883"/>
                </a:cubicBezTo>
                <a:close/>
                <a:moveTo>
                  <a:pt x="8919" y="15592"/>
                </a:moveTo>
                <a:lnTo>
                  <a:pt x="9579" y="15927"/>
                </a:lnTo>
                <a:lnTo>
                  <a:pt x="9579" y="18013"/>
                </a:lnTo>
                <a:lnTo>
                  <a:pt x="9579" y="19703"/>
                </a:lnTo>
                <a:cubicBezTo>
                  <a:pt x="9359" y="19589"/>
                  <a:pt x="9139" y="19519"/>
                  <a:pt x="8919" y="19404"/>
                </a:cubicBezTo>
                <a:lnTo>
                  <a:pt x="8919" y="17828"/>
                </a:lnTo>
                <a:lnTo>
                  <a:pt x="8919" y="15592"/>
                </a:lnTo>
                <a:close/>
                <a:moveTo>
                  <a:pt x="30189" y="17423"/>
                </a:moveTo>
                <a:cubicBezTo>
                  <a:pt x="30339" y="17573"/>
                  <a:pt x="30444" y="17723"/>
                  <a:pt x="30559" y="17863"/>
                </a:cubicBezTo>
                <a:cubicBezTo>
                  <a:pt x="30523" y="17907"/>
                  <a:pt x="30488" y="17943"/>
                  <a:pt x="30444" y="18013"/>
                </a:cubicBezTo>
                <a:cubicBezTo>
                  <a:pt x="30083" y="18603"/>
                  <a:pt x="29713" y="19184"/>
                  <a:pt x="29344" y="19774"/>
                </a:cubicBezTo>
                <a:cubicBezTo>
                  <a:pt x="29203" y="19624"/>
                  <a:pt x="29053" y="19483"/>
                  <a:pt x="28904" y="19369"/>
                </a:cubicBezTo>
                <a:cubicBezTo>
                  <a:pt x="29238" y="18823"/>
                  <a:pt x="29608" y="18304"/>
                  <a:pt x="29934" y="17793"/>
                </a:cubicBezTo>
                <a:cubicBezTo>
                  <a:pt x="30048" y="17687"/>
                  <a:pt x="30118" y="17538"/>
                  <a:pt x="30189" y="17423"/>
                </a:cubicBezTo>
                <a:close/>
                <a:moveTo>
                  <a:pt x="31369" y="18488"/>
                </a:moveTo>
                <a:lnTo>
                  <a:pt x="31369" y="18488"/>
                </a:lnTo>
                <a:cubicBezTo>
                  <a:pt x="31254" y="18893"/>
                  <a:pt x="31184" y="19334"/>
                  <a:pt x="31104" y="19774"/>
                </a:cubicBezTo>
                <a:lnTo>
                  <a:pt x="31104" y="19228"/>
                </a:lnTo>
                <a:cubicBezTo>
                  <a:pt x="31104" y="19149"/>
                  <a:pt x="31149" y="19043"/>
                  <a:pt x="31184" y="18964"/>
                </a:cubicBezTo>
                <a:cubicBezTo>
                  <a:pt x="31219" y="18823"/>
                  <a:pt x="31289" y="18638"/>
                  <a:pt x="31369" y="18488"/>
                </a:cubicBezTo>
                <a:close/>
                <a:moveTo>
                  <a:pt x="660" y="15187"/>
                </a:moveTo>
                <a:cubicBezTo>
                  <a:pt x="881" y="15266"/>
                  <a:pt x="1101" y="15337"/>
                  <a:pt x="1321" y="15407"/>
                </a:cubicBezTo>
                <a:cubicBezTo>
                  <a:pt x="1321" y="16877"/>
                  <a:pt x="1321" y="18348"/>
                  <a:pt x="1356" y="19809"/>
                </a:cubicBezTo>
                <a:cubicBezTo>
                  <a:pt x="1136" y="19739"/>
                  <a:pt x="916" y="19668"/>
                  <a:pt x="696" y="19589"/>
                </a:cubicBezTo>
                <a:cubicBezTo>
                  <a:pt x="660" y="18128"/>
                  <a:pt x="660" y="16657"/>
                  <a:pt x="660" y="15187"/>
                </a:cubicBezTo>
                <a:close/>
                <a:moveTo>
                  <a:pt x="20540" y="16877"/>
                </a:moveTo>
                <a:lnTo>
                  <a:pt x="20540" y="16877"/>
                </a:lnTo>
                <a:cubicBezTo>
                  <a:pt x="20839" y="17062"/>
                  <a:pt x="21130" y="17203"/>
                  <a:pt x="21420" y="17388"/>
                </a:cubicBezTo>
                <a:cubicBezTo>
                  <a:pt x="21385" y="17943"/>
                  <a:pt x="21385" y="18488"/>
                  <a:pt x="21385" y="19043"/>
                </a:cubicBezTo>
                <a:cubicBezTo>
                  <a:pt x="21385" y="19298"/>
                  <a:pt x="21385" y="19589"/>
                  <a:pt x="21420" y="19888"/>
                </a:cubicBezTo>
                <a:cubicBezTo>
                  <a:pt x="21385" y="19888"/>
                  <a:pt x="21350" y="19844"/>
                  <a:pt x="21350" y="19844"/>
                </a:cubicBezTo>
                <a:cubicBezTo>
                  <a:pt x="21130" y="19739"/>
                  <a:pt x="20874" y="19624"/>
                  <a:pt x="20654" y="19483"/>
                </a:cubicBezTo>
                <a:cubicBezTo>
                  <a:pt x="20619" y="19263"/>
                  <a:pt x="20619" y="19043"/>
                  <a:pt x="20619" y="18823"/>
                </a:cubicBezTo>
                <a:cubicBezTo>
                  <a:pt x="20584" y="18198"/>
                  <a:pt x="20540" y="17538"/>
                  <a:pt x="20540" y="16877"/>
                </a:cubicBezTo>
                <a:close/>
                <a:moveTo>
                  <a:pt x="9614" y="15962"/>
                </a:moveTo>
                <a:cubicBezTo>
                  <a:pt x="9834" y="16067"/>
                  <a:pt x="10054" y="16147"/>
                  <a:pt x="10274" y="16252"/>
                </a:cubicBezTo>
                <a:lnTo>
                  <a:pt x="10274" y="18603"/>
                </a:lnTo>
                <a:cubicBezTo>
                  <a:pt x="10274" y="19043"/>
                  <a:pt x="10274" y="19519"/>
                  <a:pt x="10310" y="19994"/>
                </a:cubicBezTo>
                <a:cubicBezTo>
                  <a:pt x="10089" y="19888"/>
                  <a:pt x="9834" y="19809"/>
                  <a:pt x="9614" y="19703"/>
                </a:cubicBezTo>
                <a:lnTo>
                  <a:pt x="9614" y="18013"/>
                </a:lnTo>
                <a:lnTo>
                  <a:pt x="9614" y="15962"/>
                </a:lnTo>
                <a:close/>
                <a:moveTo>
                  <a:pt x="15627" y="16252"/>
                </a:moveTo>
                <a:cubicBezTo>
                  <a:pt x="15777" y="16367"/>
                  <a:pt x="15962" y="16508"/>
                  <a:pt x="16138" y="16622"/>
                </a:cubicBezTo>
                <a:cubicBezTo>
                  <a:pt x="16138" y="16657"/>
                  <a:pt x="16182" y="16657"/>
                  <a:pt x="16182" y="16657"/>
                </a:cubicBezTo>
                <a:cubicBezTo>
                  <a:pt x="16182" y="16728"/>
                  <a:pt x="16217" y="16763"/>
                  <a:pt x="16217" y="16807"/>
                </a:cubicBezTo>
                <a:cubicBezTo>
                  <a:pt x="16287" y="17353"/>
                  <a:pt x="16358" y="17907"/>
                  <a:pt x="16402" y="18488"/>
                </a:cubicBezTo>
                <a:cubicBezTo>
                  <a:pt x="16437" y="18964"/>
                  <a:pt x="16437" y="19483"/>
                  <a:pt x="16437" y="19994"/>
                </a:cubicBezTo>
                <a:cubicBezTo>
                  <a:pt x="16217" y="19888"/>
                  <a:pt x="16032" y="19739"/>
                  <a:pt x="15847" y="19624"/>
                </a:cubicBezTo>
                <a:cubicBezTo>
                  <a:pt x="15847" y="19184"/>
                  <a:pt x="15882" y="18788"/>
                  <a:pt x="15847" y="18348"/>
                </a:cubicBezTo>
                <a:cubicBezTo>
                  <a:pt x="15812" y="17687"/>
                  <a:pt x="15698" y="16983"/>
                  <a:pt x="15627" y="16323"/>
                </a:cubicBezTo>
                <a:lnTo>
                  <a:pt x="15627" y="16252"/>
                </a:lnTo>
                <a:close/>
                <a:moveTo>
                  <a:pt x="25822" y="17388"/>
                </a:moveTo>
                <a:cubicBezTo>
                  <a:pt x="25972" y="17467"/>
                  <a:pt x="26121" y="17538"/>
                  <a:pt x="26227" y="17608"/>
                </a:cubicBezTo>
                <a:cubicBezTo>
                  <a:pt x="26447" y="17758"/>
                  <a:pt x="26667" y="17863"/>
                  <a:pt x="26887" y="17978"/>
                </a:cubicBezTo>
                <a:cubicBezTo>
                  <a:pt x="26562" y="18673"/>
                  <a:pt x="26262" y="19369"/>
                  <a:pt x="26042" y="20064"/>
                </a:cubicBezTo>
                <a:cubicBezTo>
                  <a:pt x="25752" y="19888"/>
                  <a:pt x="25461" y="19703"/>
                  <a:pt x="25162" y="19483"/>
                </a:cubicBezTo>
                <a:cubicBezTo>
                  <a:pt x="25347" y="18788"/>
                  <a:pt x="25567" y="18083"/>
                  <a:pt x="25822" y="17388"/>
                </a:cubicBezTo>
                <a:close/>
                <a:moveTo>
                  <a:pt x="1356" y="15442"/>
                </a:moveTo>
                <a:cubicBezTo>
                  <a:pt x="1576" y="15522"/>
                  <a:pt x="1796" y="15627"/>
                  <a:pt x="2016" y="15742"/>
                </a:cubicBezTo>
                <a:cubicBezTo>
                  <a:pt x="2051" y="17168"/>
                  <a:pt x="2051" y="18638"/>
                  <a:pt x="2095" y="20108"/>
                </a:cubicBezTo>
                <a:cubicBezTo>
                  <a:pt x="1831" y="19994"/>
                  <a:pt x="1611" y="19924"/>
                  <a:pt x="1391" y="19844"/>
                </a:cubicBezTo>
                <a:cubicBezTo>
                  <a:pt x="1391" y="18383"/>
                  <a:pt x="1356" y="16913"/>
                  <a:pt x="1356" y="15442"/>
                </a:cubicBezTo>
                <a:close/>
                <a:moveTo>
                  <a:pt x="30594" y="17943"/>
                </a:moveTo>
                <a:cubicBezTo>
                  <a:pt x="30664" y="18048"/>
                  <a:pt x="30744" y="18198"/>
                  <a:pt x="30779" y="18304"/>
                </a:cubicBezTo>
                <a:cubicBezTo>
                  <a:pt x="30409" y="18964"/>
                  <a:pt x="30048" y="19589"/>
                  <a:pt x="29713" y="20249"/>
                </a:cubicBezTo>
                <a:cubicBezTo>
                  <a:pt x="29608" y="20108"/>
                  <a:pt x="29493" y="19959"/>
                  <a:pt x="29388" y="19844"/>
                </a:cubicBezTo>
                <a:cubicBezTo>
                  <a:pt x="29749" y="19228"/>
                  <a:pt x="30118" y="18638"/>
                  <a:pt x="30523" y="18013"/>
                </a:cubicBezTo>
                <a:cubicBezTo>
                  <a:pt x="30523" y="18013"/>
                  <a:pt x="30559" y="17978"/>
                  <a:pt x="30594" y="17943"/>
                </a:cubicBezTo>
                <a:close/>
                <a:moveTo>
                  <a:pt x="10310" y="16287"/>
                </a:moveTo>
                <a:lnTo>
                  <a:pt x="10310" y="16287"/>
                </a:lnTo>
                <a:cubicBezTo>
                  <a:pt x="10530" y="16402"/>
                  <a:pt x="10750" y="16508"/>
                  <a:pt x="10970" y="16587"/>
                </a:cubicBezTo>
                <a:cubicBezTo>
                  <a:pt x="10970" y="17467"/>
                  <a:pt x="11005" y="18304"/>
                  <a:pt x="11005" y="19149"/>
                </a:cubicBezTo>
                <a:cubicBezTo>
                  <a:pt x="11005" y="19519"/>
                  <a:pt x="11005" y="19924"/>
                  <a:pt x="11040" y="20284"/>
                </a:cubicBezTo>
                <a:cubicBezTo>
                  <a:pt x="10820" y="20214"/>
                  <a:pt x="10565" y="20108"/>
                  <a:pt x="10345" y="20029"/>
                </a:cubicBezTo>
                <a:lnTo>
                  <a:pt x="10345" y="18603"/>
                </a:lnTo>
                <a:cubicBezTo>
                  <a:pt x="10345" y="17828"/>
                  <a:pt x="10310" y="17062"/>
                  <a:pt x="10310" y="16287"/>
                </a:cubicBezTo>
                <a:close/>
                <a:moveTo>
                  <a:pt x="21464" y="17423"/>
                </a:moveTo>
                <a:cubicBezTo>
                  <a:pt x="21535" y="17467"/>
                  <a:pt x="21570" y="17467"/>
                  <a:pt x="21640" y="17502"/>
                </a:cubicBezTo>
                <a:cubicBezTo>
                  <a:pt x="21860" y="17643"/>
                  <a:pt x="22124" y="17758"/>
                  <a:pt x="22345" y="17907"/>
                </a:cubicBezTo>
                <a:cubicBezTo>
                  <a:pt x="22301" y="18488"/>
                  <a:pt x="22265" y="19043"/>
                  <a:pt x="22265" y="19589"/>
                </a:cubicBezTo>
                <a:cubicBezTo>
                  <a:pt x="22265" y="19844"/>
                  <a:pt x="22230" y="20064"/>
                  <a:pt x="22230" y="20328"/>
                </a:cubicBezTo>
                <a:cubicBezTo>
                  <a:pt x="21975" y="20179"/>
                  <a:pt x="21719" y="20029"/>
                  <a:pt x="21464" y="19924"/>
                </a:cubicBezTo>
                <a:lnTo>
                  <a:pt x="21464" y="19008"/>
                </a:lnTo>
                <a:cubicBezTo>
                  <a:pt x="21420" y="18488"/>
                  <a:pt x="21464" y="17943"/>
                  <a:pt x="21464" y="17423"/>
                </a:cubicBezTo>
                <a:close/>
                <a:moveTo>
                  <a:pt x="2095" y="15742"/>
                </a:moveTo>
                <a:cubicBezTo>
                  <a:pt x="2316" y="15847"/>
                  <a:pt x="2492" y="15962"/>
                  <a:pt x="2712" y="16067"/>
                </a:cubicBezTo>
                <a:cubicBezTo>
                  <a:pt x="2712" y="17538"/>
                  <a:pt x="2756" y="18964"/>
                  <a:pt x="2791" y="20399"/>
                </a:cubicBezTo>
                <a:cubicBezTo>
                  <a:pt x="2571" y="20284"/>
                  <a:pt x="2351" y="20214"/>
                  <a:pt x="2131" y="20108"/>
                </a:cubicBezTo>
                <a:cubicBezTo>
                  <a:pt x="2131" y="18673"/>
                  <a:pt x="2095" y="17203"/>
                  <a:pt x="2095" y="15742"/>
                </a:cubicBezTo>
                <a:close/>
                <a:moveTo>
                  <a:pt x="16252" y="16728"/>
                </a:moveTo>
                <a:cubicBezTo>
                  <a:pt x="16472" y="16877"/>
                  <a:pt x="16692" y="17062"/>
                  <a:pt x="16913" y="17203"/>
                </a:cubicBezTo>
                <a:cubicBezTo>
                  <a:pt x="17018" y="17828"/>
                  <a:pt x="17133" y="18488"/>
                  <a:pt x="17168" y="19114"/>
                </a:cubicBezTo>
                <a:cubicBezTo>
                  <a:pt x="17203" y="19554"/>
                  <a:pt x="17168" y="19994"/>
                  <a:pt x="17168" y="20434"/>
                </a:cubicBezTo>
                <a:cubicBezTo>
                  <a:pt x="16913" y="20284"/>
                  <a:pt x="16692" y="20179"/>
                  <a:pt x="16472" y="20029"/>
                </a:cubicBezTo>
                <a:cubicBezTo>
                  <a:pt x="16508" y="19519"/>
                  <a:pt x="16508" y="19008"/>
                  <a:pt x="16472" y="18453"/>
                </a:cubicBezTo>
                <a:cubicBezTo>
                  <a:pt x="16402" y="17907"/>
                  <a:pt x="16323" y="17353"/>
                  <a:pt x="16252" y="16807"/>
                </a:cubicBezTo>
                <a:lnTo>
                  <a:pt x="16252" y="16728"/>
                </a:lnTo>
                <a:close/>
                <a:moveTo>
                  <a:pt x="11005" y="16622"/>
                </a:moveTo>
                <a:lnTo>
                  <a:pt x="11005" y="16622"/>
                </a:lnTo>
                <a:cubicBezTo>
                  <a:pt x="11120" y="16692"/>
                  <a:pt x="11225" y="16728"/>
                  <a:pt x="11340" y="16763"/>
                </a:cubicBezTo>
                <a:cubicBezTo>
                  <a:pt x="11480" y="16842"/>
                  <a:pt x="11595" y="16877"/>
                  <a:pt x="11701" y="16948"/>
                </a:cubicBezTo>
                <a:cubicBezTo>
                  <a:pt x="11701" y="17687"/>
                  <a:pt x="11736" y="18418"/>
                  <a:pt x="11736" y="19184"/>
                </a:cubicBezTo>
                <a:cubicBezTo>
                  <a:pt x="11780" y="19668"/>
                  <a:pt x="11780" y="20144"/>
                  <a:pt x="11815" y="20619"/>
                </a:cubicBezTo>
                <a:cubicBezTo>
                  <a:pt x="11560" y="20505"/>
                  <a:pt x="11340" y="20434"/>
                  <a:pt x="11075" y="20328"/>
                </a:cubicBezTo>
                <a:lnTo>
                  <a:pt x="11075" y="19149"/>
                </a:lnTo>
                <a:cubicBezTo>
                  <a:pt x="11040" y="18304"/>
                  <a:pt x="11040" y="17467"/>
                  <a:pt x="11005" y="16622"/>
                </a:cubicBezTo>
                <a:close/>
                <a:moveTo>
                  <a:pt x="30814" y="18383"/>
                </a:moveTo>
                <a:cubicBezTo>
                  <a:pt x="30849" y="18453"/>
                  <a:pt x="30884" y="18524"/>
                  <a:pt x="30884" y="18603"/>
                </a:cubicBezTo>
                <a:cubicBezTo>
                  <a:pt x="30928" y="18638"/>
                  <a:pt x="30928" y="18638"/>
                  <a:pt x="30928" y="18673"/>
                </a:cubicBezTo>
                <a:cubicBezTo>
                  <a:pt x="30594" y="19334"/>
                  <a:pt x="30268" y="19994"/>
                  <a:pt x="29969" y="20654"/>
                </a:cubicBezTo>
                <a:cubicBezTo>
                  <a:pt x="29934" y="20584"/>
                  <a:pt x="29898" y="20505"/>
                  <a:pt x="29863" y="20434"/>
                </a:cubicBezTo>
                <a:cubicBezTo>
                  <a:pt x="29828" y="20399"/>
                  <a:pt x="29784" y="20364"/>
                  <a:pt x="29749" y="20284"/>
                </a:cubicBezTo>
                <a:cubicBezTo>
                  <a:pt x="30083" y="19624"/>
                  <a:pt x="30444" y="19008"/>
                  <a:pt x="30814" y="18383"/>
                </a:cubicBezTo>
                <a:close/>
                <a:moveTo>
                  <a:pt x="31914" y="17133"/>
                </a:moveTo>
                <a:lnTo>
                  <a:pt x="31914" y="17133"/>
                </a:lnTo>
                <a:cubicBezTo>
                  <a:pt x="31879" y="17467"/>
                  <a:pt x="31730" y="17723"/>
                  <a:pt x="31624" y="17978"/>
                </a:cubicBezTo>
                <a:cubicBezTo>
                  <a:pt x="31509" y="18198"/>
                  <a:pt x="31404" y="18348"/>
                  <a:pt x="31474" y="18524"/>
                </a:cubicBezTo>
                <a:cubicBezTo>
                  <a:pt x="31509" y="18603"/>
                  <a:pt x="31589" y="18673"/>
                  <a:pt x="31694" y="18744"/>
                </a:cubicBezTo>
                <a:cubicBezTo>
                  <a:pt x="31545" y="19369"/>
                  <a:pt x="31474" y="19994"/>
                  <a:pt x="31439" y="20654"/>
                </a:cubicBezTo>
                <a:cubicBezTo>
                  <a:pt x="31219" y="20505"/>
                  <a:pt x="31149" y="20364"/>
                  <a:pt x="31104" y="20179"/>
                </a:cubicBezTo>
                <a:cubicBezTo>
                  <a:pt x="31219" y="19448"/>
                  <a:pt x="31325" y="18709"/>
                  <a:pt x="31509" y="18013"/>
                </a:cubicBezTo>
                <a:cubicBezTo>
                  <a:pt x="31589" y="17907"/>
                  <a:pt x="31624" y="17758"/>
                  <a:pt x="31694" y="17608"/>
                </a:cubicBezTo>
                <a:cubicBezTo>
                  <a:pt x="31765" y="17467"/>
                  <a:pt x="31844" y="17282"/>
                  <a:pt x="31914" y="17133"/>
                </a:cubicBezTo>
                <a:close/>
                <a:moveTo>
                  <a:pt x="26923" y="18013"/>
                </a:moveTo>
                <a:cubicBezTo>
                  <a:pt x="27257" y="18233"/>
                  <a:pt x="27627" y="18418"/>
                  <a:pt x="27953" y="18673"/>
                </a:cubicBezTo>
                <a:cubicBezTo>
                  <a:pt x="27583" y="19298"/>
                  <a:pt x="27257" y="19994"/>
                  <a:pt x="26923" y="20689"/>
                </a:cubicBezTo>
                <a:cubicBezTo>
                  <a:pt x="26667" y="20469"/>
                  <a:pt x="26377" y="20284"/>
                  <a:pt x="26086" y="20108"/>
                </a:cubicBezTo>
                <a:cubicBezTo>
                  <a:pt x="26342" y="19369"/>
                  <a:pt x="26597" y="18709"/>
                  <a:pt x="26923" y="18013"/>
                </a:cubicBezTo>
                <a:close/>
                <a:moveTo>
                  <a:pt x="2791" y="16103"/>
                </a:moveTo>
                <a:lnTo>
                  <a:pt x="2791" y="16103"/>
                </a:lnTo>
                <a:cubicBezTo>
                  <a:pt x="2976" y="16217"/>
                  <a:pt x="3196" y="16323"/>
                  <a:pt x="3416" y="16472"/>
                </a:cubicBezTo>
                <a:cubicBezTo>
                  <a:pt x="3451" y="17863"/>
                  <a:pt x="3486" y="19298"/>
                  <a:pt x="3486" y="20725"/>
                </a:cubicBezTo>
                <a:cubicBezTo>
                  <a:pt x="3266" y="20619"/>
                  <a:pt x="3046" y="20549"/>
                  <a:pt x="2826" y="20434"/>
                </a:cubicBezTo>
                <a:cubicBezTo>
                  <a:pt x="2826" y="19008"/>
                  <a:pt x="2791" y="17538"/>
                  <a:pt x="2791" y="16103"/>
                </a:cubicBezTo>
                <a:close/>
                <a:moveTo>
                  <a:pt x="22415" y="17943"/>
                </a:moveTo>
                <a:cubicBezTo>
                  <a:pt x="22706" y="18128"/>
                  <a:pt x="23005" y="18268"/>
                  <a:pt x="23295" y="18453"/>
                </a:cubicBezTo>
                <a:cubicBezTo>
                  <a:pt x="23225" y="19078"/>
                  <a:pt x="23146" y="19703"/>
                  <a:pt x="23110" y="20328"/>
                </a:cubicBezTo>
                <a:cubicBezTo>
                  <a:pt x="23110" y="20469"/>
                  <a:pt x="23075" y="20619"/>
                  <a:pt x="23075" y="20769"/>
                </a:cubicBezTo>
                <a:cubicBezTo>
                  <a:pt x="22820" y="20619"/>
                  <a:pt x="22565" y="20505"/>
                  <a:pt x="22301" y="20364"/>
                </a:cubicBezTo>
                <a:lnTo>
                  <a:pt x="22301" y="19624"/>
                </a:lnTo>
                <a:cubicBezTo>
                  <a:pt x="22345" y="19043"/>
                  <a:pt x="22380" y="18488"/>
                  <a:pt x="22415" y="17943"/>
                </a:cubicBezTo>
                <a:close/>
                <a:moveTo>
                  <a:pt x="16983" y="17282"/>
                </a:moveTo>
                <a:lnTo>
                  <a:pt x="16983" y="17282"/>
                </a:lnTo>
                <a:cubicBezTo>
                  <a:pt x="17203" y="17423"/>
                  <a:pt x="17423" y="17573"/>
                  <a:pt x="17643" y="17723"/>
                </a:cubicBezTo>
                <a:cubicBezTo>
                  <a:pt x="17722" y="18198"/>
                  <a:pt x="17793" y="18709"/>
                  <a:pt x="17828" y="19184"/>
                </a:cubicBezTo>
                <a:cubicBezTo>
                  <a:pt x="17899" y="19739"/>
                  <a:pt x="17863" y="20284"/>
                  <a:pt x="17863" y="20804"/>
                </a:cubicBezTo>
                <a:lnTo>
                  <a:pt x="17203" y="20469"/>
                </a:lnTo>
                <a:cubicBezTo>
                  <a:pt x="17238" y="20029"/>
                  <a:pt x="17238" y="19554"/>
                  <a:pt x="17203" y="19114"/>
                </a:cubicBezTo>
                <a:cubicBezTo>
                  <a:pt x="17168" y="18488"/>
                  <a:pt x="17097" y="17863"/>
                  <a:pt x="16983" y="17282"/>
                </a:cubicBezTo>
                <a:close/>
                <a:moveTo>
                  <a:pt x="11780" y="16983"/>
                </a:moveTo>
                <a:lnTo>
                  <a:pt x="11780" y="16983"/>
                </a:lnTo>
                <a:cubicBezTo>
                  <a:pt x="11850" y="17027"/>
                  <a:pt x="11956" y="17062"/>
                  <a:pt x="12070" y="17133"/>
                </a:cubicBezTo>
                <a:cubicBezTo>
                  <a:pt x="12220" y="17168"/>
                  <a:pt x="12326" y="17247"/>
                  <a:pt x="12396" y="17282"/>
                </a:cubicBezTo>
                <a:cubicBezTo>
                  <a:pt x="12440" y="18083"/>
                  <a:pt x="12440" y="18893"/>
                  <a:pt x="12475" y="19703"/>
                </a:cubicBezTo>
                <a:cubicBezTo>
                  <a:pt x="12475" y="20108"/>
                  <a:pt x="12511" y="20505"/>
                  <a:pt x="12511" y="20910"/>
                </a:cubicBezTo>
                <a:cubicBezTo>
                  <a:pt x="12290" y="20839"/>
                  <a:pt x="12070" y="20725"/>
                  <a:pt x="11850" y="20654"/>
                </a:cubicBezTo>
                <a:cubicBezTo>
                  <a:pt x="11850" y="20144"/>
                  <a:pt x="11815" y="19668"/>
                  <a:pt x="11815" y="19149"/>
                </a:cubicBezTo>
                <a:cubicBezTo>
                  <a:pt x="11780" y="18453"/>
                  <a:pt x="11780" y="17723"/>
                  <a:pt x="11780" y="16983"/>
                </a:cubicBezTo>
                <a:close/>
                <a:moveTo>
                  <a:pt x="31730" y="18788"/>
                </a:moveTo>
                <a:cubicBezTo>
                  <a:pt x="31879" y="18858"/>
                  <a:pt x="32099" y="18929"/>
                  <a:pt x="32390" y="19043"/>
                </a:cubicBezTo>
                <a:cubicBezTo>
                  <a:pt x="32284" y="19483"/>
                  <a:pt x="32205" y="19924"/>
                  <a:pt x="32170" y="20434"/>
                </a:cubicBezTo>
                <a:cubicBezTo>
                  <a:pt x="32135" y="20619"/>
                  <a:pt x="32135" y="20804"/>
                  <a:pt x="32135" y="20989"/>
                </a:cubicBezTo>
                <a:cubicBezTo>
                  <a:pt x="31844" y="20874"/>
                  <a:pt x="31659" y="20769"/>
                  <a:pt x="31509" y="20689"/>
                </a:cubicBezTo>
                <a:cubicBezTo>
                  <a:pt x="31545" y="20029"/>
                  <a:pt x="31624" y="19404"/>
                  <a:pt x="31730" y="18788"/>
                </a:cubicBezTo>
                <a:close/>
                <a:moveTo>
                  <a:pt x="3486" y="16472"/>
                </a:moveTo>
                <a:lnTo>
                  <a:pt x="3486" y="16472"/>
                </a:lnTo>
                <a:cubicBezTo>
                  <a:pt x="3707" y="16622"/>
                  <a:pt x="3927" y="16728"/>
                  <a:pt x="4112" y="16877"/>
                </a:cubicBezTo>
                <a:cubicBezTo>
                  <a:pt x="4147" y="18268"/>
                  <a:pt x="4182" y="19703"/>
                  <a:pt x="4217" y="21094"/>
                </a:cubicBezTo>
                <a:lnTo>
                  <a:pt x="3557" y="20769"/>
                </a:lnTo>
                <a:cubicBezTo>
                  <a:pt x="3522" y="19334"/>
                  <a:pt x="3486" y="17907"/>
                  <a:pt x="3486" y="16472"/>
                </a:cubicBezTo>
                <a:close/>
                <a:moveTo>
                  <a:pt x="17678" y="17793"/>
                </a:moveTo>
                <a:cubicBezTo>
                  <a:pt x="17863" y="17907"/>
                  <a:pt x="18048" y="18013"/>
                  <a:pt x="18233" y="18163"/>
                </a:cubicBezTo>
                <a:cubicBezTo>
                  <a:pt x="18304" y="19114"/>
                  <a:pt x="18383" y="20108"/>
                  <a:pt x="18418" y="21094"/>
                </a:cubicBezTo>
                <a:cubicBezTo>
                  <a:pt x="18268" y="21024"/>
                  <a:pt x="18083" y="20945"/>
                  <a:pt x="17899" y="20839"/>
                </a:cubicBezTo>
                <a:cubicBezTo>
                  <a:pt x="17943" y="20284"/>
                  <a:pt x="17943" y="19739"/>
                  <a:pt x="17863" y="19149"/>
                </a:cubicBezTo>
                <a:cubicBezTo>
                  <a:pt x="17828" y="18709"/>
                  <a:pt x="17758" y="18233"/>
                  <a:pt x="17678" y="17793"/>
                </a:cubicBezTo>
                <a:close/>
                <a:moveTo>
                  <a:pt x="30964" y="18744"/>
                </a:moveTo>
                <a:cubicBezTo>
                  <a:pt x="30964" y="18858"/>
                  <a:pt x="30999" y="18929"/>
                  <a:pt x="30999" y="19008"/>
                </a:cubicBezTo>
                <a:cubicBezTo>
                  <a:pt x="30708" y="19703"/>
                  <a:pt x="30444" y="20399"/>
                  <a:pt x="30189" y="21094"/>
                </a:cubicBezTo>
                <a:cubicBezTo>
                  <a:pt x="30154" y="20989"/>
                  <a:pt x="30083" y="20839"/>
                  <a:pt x="30004" y="20725"/>
                </a:cubicBezTo>
                <a:cubicBezTo>
                  <a:pt x="30303" y="20029"/>
                  <a:pt x="30629" y="19404"/>
                  <a:pt x="30964" y="18744"/>
                </a:cubicBezTo>
                <a:close/>
                <a:moveTo>
                  <a:pt x="12475" y="17318"/>
                </a:moveTo>
                <a:lnTo>
                  <a:pt x="12475" y="17318"/>
                </a:lnTo>
                <a:cubicBezTo>
                  <a:pt x="12731" y="17467"/>
                  <a:pt x="12880" y="17538"/>
                  <a:pt x="12951" y="17643"/>
                </a:cubicBezTo>
                <a:cubicBezTo>
                  <a:pt x="12986" y="18418"/>
                  <a:pt x="12986" y="19228"/>
                  <a:pt x="13021" y="20029"/>
                </a:cubicBezTo>
                <a:cubicBezTo>
                  <a:pt x="13021" y="20399"/>
                  <a:pt x="13056" y="20769"/>
                  <a:pt x="13056" y="21165"/>
                </a:cubicBezTo>
                <a:cubicBezTo>
                  <a:pt x="12916" y="21094"/>
                  <a:pt x="12731" y="21024"/>
                  <a:pt x="12581" y="20945"/>
                </a:cubicBezTo>
                <a:cubicBezTo>
                  <a:pt x="12546" y="20549"/>
                  <a:pt x="12546" y="20108"/>
                  <a:pt x="12511" y="19703"/>
                </a:cubicBezTo>
                <a:cubicBezTo>
                  <a:pt x="12511" y="18893"/>
                  <a:pt x="12475" y="18128"/>
                  <a:pt x="12475" y="17318"/>
                </a:cubicBezTo>
                <a:close/>
                <a:moveTo>
                  <a:pt x="13021" y="17723"/>
                </a:moveTo>
                <a:cubicBezTo>
                  <a:pt x="13056" y="17758"/>
                  <a:pt x="13056" y="17793"/>
                  <a:pt x="13100" y="17828"/>
                </a:cubicBezTo>
                <a:cubicBezTo>
                  <a:pt x="13136" y="17863"/>
                  <a:pt x="13206" y="17907"/>
                  <a:pt x="13241" y="17978"/>
                </a:cubicBezTo>
                <a:lnTo>
                  <a:pt x="13241" y="19994"/>
                </a:lnTo>
                <a:lnTo>
                  <a:pt x="13241" y="21244"/>
                </a:lnTo>
                <a:cubicBezTo>
                  <a:pt x="13206" y="21209"/>
                  <a:pt x="13171" y="21209"/>
                  <a:pt x="13136" y="21165"/>
                </a:cubicBezTo>
                <a:cubicBezTo>
                  <a:pt x="13100" y="20804"/>
                  <a:pt x="13100" y="20399"/>
                  <a:pt x="13056" y="20029"/>
                </a:cubicBezTo>
                <a:cubicBezTo>
                  <a:pt x="13056" y="19263"/>
                  <a:pt x="13021" y="18488"/>
                  <a:pt x="13021" y="17723"/>
                </a:cubicBezTo>
                <a:close/>
                <a:moveTo>
                  <a:pt x="23366" y="18488"/>
                </a:moveTo>
                <a:cubicBezTo>
                  <a:pt x="23665" y="18638"/>
                  <a:pt x="23956" y="18823"/>
                  <a:pt x="24246" y="19008"/>
                </a:cubicBezTo>
                <a:cubicBezTo>
                  <a:pt x="24141" y="19483"/>
                  <a:pt x="24061" y="19959"/>
                  <a:pt x="23991" y="20434"/>
                </a:cubicBezTo>
                <a:cubicBezTo>
                  <a:pt x="23956" y="20689"/>
                  <a:pt x="23920" y="20989"/>
                  <a:pt x="23885" y="21244"/>
                </a:cubicBezTo>
                <a:cubicBezTo>
                  <a:pt x="23841" y="21209"/>
                  <a:pt x="23771" y="21165"/>
                  <a:pt x="23700" y="21130"/>
                </a:cubicBezTo>
                <a:cubicBezTo>
                  <a:pt x="23515" y="21024"/>
                  <a:pt x="23331" y="20910"/>
                  <a:pt x="23146" y="20804"/>
                </a:cubicBezTo>
                <a:lnTo>
                  <a:pt x="23146" y="20328"/>
                </a:lnTo>
                <a:cubicBezTo>
                  <a:pt x="23181" y="19703"/>
                  <a:pt x="23260" y="19078"/>
                  <a:pt x="23366" y="18488"/>
                </a:cubicBezTo>
                <a:close/>
                <a:moveTo>
                  <a:pt x="27988" y="18673"/>
                </a:moveTo>
                <a:cubicBezTo>
                  <a:pt x="28287" y="18893"/>
                  <a:pt x="28578" y="19114"/>
                  <a:pt x="28833" y="19369"/>
                </a:cubicBezTo>
                <a:cubicBezTo>
                  <a:pt x="28463" y="19994"/>
                  <a:pt x="28102" y="20619"/>
                  <a:pt x="27768" y="21315"/>
                </a:cubicBezTo>
                <a:cubicBezTo>
                  <a:pt x="27512" y="21094"/>
                  <a:pt x="27257" y="20910"/>
                  <a:pt x="27002" y="20725"/>
                </a:cubicBezTo>
                <a:cubicBezTo>
                  <a:pt x="27292" y="20029"/>
                  <a:pt x="27627" y="19334"/>
                  <a:pt x="27988" y="18673"/>
                </a:cubicBezTo>
                <a:close/>
                <a:moveTo>
                  <a:pt x="4182" y="16913"/>
                </a:moveTo>
                <a:cubicBezTo>
                  <a:pt x="4402" y="17027"/>
                  <a:pt x="4587" y="17133"/>
                  <a:pt x="4807" y="17282"/>
                </a:cubicBezTo>
                <a:cubicBezTo>
                  <a:pt x="4842" y="18672"/>
                  <a:pt x="4877" y="20063"/>
                  <a:pt x="4913" y="21462"/>
                </a:cubicBezTo>
                <a:lnTo>
                  <a:pt x="4913" y="21462"/>
                </a:lnTo>
                <a:cubicBezTo>
                  <a:pt x="4911" y="21429"/>
                  <a:pt x="4878" y="21429"/>
                  <a:pt x="4878" y="21429"/>
                </a:cubicBezTo>
                <a:cubicBezTo>
                  <a:pt x="4657" y="21315"/>
                  <a:pt x="4473" y="21209"/>
                  <a:pt x="4296" y="21130"/>
                </a:cubicBezTo>
                <a:cubicBezTo>
                  <a:pt x="4252" y="19703"/>
                  <a:pt x="4217" y="18304"/>
                  <a:pt x="4182" y="16913"/>
                </a:cubicBezTo>
                <a:close/>
                <a:moveTo>
                  <a:pt x="18304" y="18198"/>
                </a:moveTo>
                <a:lnTo>
                  <a:pt x="18304" y="18198"/>
                </a:lnTo>
                <a:cubicBezTo>
                  <a:pt x="18524" y="18348"/>
                  <a:pt x="18744" y="18488"/>
                  <a:pt x="18964" y="18638"/>
                </a:cubicBezTo>
                <a:lnTo>
                  <a:pt x="18999" y="18638"/>
                </a:lnTo>
                <a:cubicBezTo>
                  <a:pt x="19078" y="19078"/>
                  <a:pt x="19149" y="19519"/>
                  <a:pt x="19184" y="19959"/>
                </a:cubicBezTo>
                <a:cubicBezTo>
                  <a:pt x="19263" y="20469"/>
                  <a:pt x="19263" y="20989"/>
                  <a:pt x="19263" y="21499"/>
                </a:cubicBezTo>
                <a:cubicBezTo>
                  <a:pt x="18999" y="21385"/>
                  <a:pt x="18744" y="21279"/>
                  <a:pt x="18488" y="21130"/>
                </a:cubicBezTo>
                <a:cubicBezTo>
                  <a:pt x="18453" y="20144"/>
                  <a:pt x="18383" y="19149"/>
                  <a:pt x="18304" y="18198"/>
                </a:cubicBezTo>
                <a:close/>
                <a:moveTo>
                  <a:pt x="31034" y="19114"/>
                </a:moveTo>
                <a:lnTo>
                  <a:pt x="31034" y="19149"/>
                </a:lnTo>
                <a:cubicBezTo>
                  <a:pt x="31034" y="19184"/>
                  <a:pt x="30999" y="19228"/>
                  <a:pt x="30999" y="19263"/>
                </a:cubicBezTo>
                <a:cubicBezTo>
                  <a:pt x="30744" y="19994"/>
                  <a:pt x="30523" y="20769"/>
                  <a:pt x="30339" y="21499"/>
                </a:cubicBezTo>
                <a:cubicBezTo>
                  <a:pt x="30303" y="21429"/>
                  <a:pt x="30268" y="21315"/>
                  <a:pt x="30224" y="21244"/>
                </a:cubicBezTo>
                <a:lnTo>
                  <a:pt x="30224" y="21209"/>
                </a:lnTo>
                <a:cubicBezTo>
                  <a:pt x="30444" y="20505"/>
                  <a:pt x="30744" y="19809"/>
                  <a:pt x="31034" y="19114"/>
                </a:cubicBezTo>
                <a:close/>
                <a:moveTo>
                  <a:pt x="13320" y="18048"/>
                </a:moveTo>
                <a:cubicBezTo>
                  <a:pt x="13426" y="18163"/>
                  <a:pt x="13576" y="18304"/>
                  <a:pt x="13761" y="18488"/>
                </a:cubicBezTo>
                <a:cubicBezTo>
                  <a:pt x="13796" y="18488"/>
                  <a:pt x="13831" y="18524"/>
                  <a:pt x="13831" y="18524"/>
                </a:cubicBezTo>
                <a:cubicBezTo>
                  <a:pt x="13866" y="18964"/>
                  <a:pt x="13866" y="19369"/>
                  <a:pt x="13866" y="19809"/>
                </a:cubicBezTo>
                <a:lnTo>
                  <a:pt x="13866" y="20619"/>
                </a:lnTo>
                <a:cubicBezTo>
                  <a:pt x="13866" y="20910"/>
                  <a:pt x="13902" y="21244"/>
                  <a:pt x="13902" y="21535"/>
                </a:cubicBezTo>
                <a:cubicBezTo>
                  <a:pt x="13717" y="21429"/>
                  <a:pt x="13497" y="21350"/>
                  <a:pt x="13320" y="21279"/>
                </a:cubicBezTo>
                <a:lnTo>
                  <a:pt x="13320" y="19994"/>
                </a:lnTo>
                <a:lnTo>
                  <a:pt x="13320" y="18048"/>
                </a:lnTo>
                <a:close/>
                <a:moveTo>
                  <a:pt x="4878" y="17318"/>
                </a:moveTo>
                <a:lnTo>
                  <a:pt x="4878" y="17318"/>
                </a:lnTo>
                <a:cubicBezTo>
                  <a:pt x="5062" y="17423"/>
                  <a:pt x="5247" y="17538"/>
                  <a:pt x="5432" y="17643"/>
                </a:cubicBezTo>
                <a:cubicBezTo>
                  <a:pt x="5432" y="19008"/>
                  <a:pt x="5467" y="20364"/>
                  <a:pt x="5467" y="21720"/>
                </a:cubicBezTo>
                <a:cubicBezTo>
                  <a:pt x="5318" y="21649"/>
                  <a:pt x="5133" y="21570"/>
                  <a:pt x="4992" y="21464"/>
                </a:cubicBezTo>
                <a:cubicBezTo>
                  <a:pt x="4913" y="20108"/>
                  <a:pt x="4878" y="18709"/>
                  <a:pt x="4878" y="17318"/>
                </a:cubicBezTo>
                <a:close/>
                <a:moveTo>
                  <a:pt x="24281" y="19043"/>
                </a:moveTo>
                <a:cubicBezTo>
                  <a:pt x="24546" y="19184"/>
                  <a:pt x="24836" y="19369"/>
                  <a:pt x="25091" y="19519"/>
                </a:cubicBezTo>
                <a:cubicBezTo>
                  <a:pt x="24907" y="20214"/>
                  <a:pt x="24766" y="20910"/>
                  <a:pt x="24651" y="21649"/>
                </a:cubicBezTo>
                <a:lnTo>
                  <a:pt x="24651" y="21755"/>
                </a:lnTo>
                <a:cubicBezTo>
                  <a:pt x="24431" y="21570"/>
                  <a:pt x="24176" y="21429"/>
                  <a:pt x="23956" y="21279"/>
                </a:cubicBezTo>
                <a:cubicBezTo>
                  <a:pt x="23991" y="21024"/>
                  <a:pt x="24026" y="20725"/>
                  <a:pt x="24061" y="20434"/>
                </a:cubicBezTo>
                <a:cubicBezTo>
                  <a:pt x="24105" y="19959"/>
                  <a:pt x="24176" y="19483"/>
                  <a:pt x="24281" y="19043"/>
                </a:cubicBezTo>
                <a:close/>
                <a:moveTo>
                  <a:pt x="28868" y="19404"/>
                </a:moveTo>
                <a:cubicBezTo>
                  <a:pt x="29053" y="19554"/>
                  <a:pt x="29203" y="19703"/>
                  <a:pt x="29308" y="19844"/>
                </a:cubicBezTo>
                <a:cubicBezTo>
                  <a:pt x="28948" y="20469"/>
                  <a:pt x="28613" y="21094"/>
                  <a:pt x="28322" y="21790"/>
                </a:cubicBezTo>
                <a:cubicBezTo>
                  <a:pt x="28173" y="21649"/>
                  <a:pt x="27988" y="21499"/>
                  <a:pt x="27803" y="21350"/>
                </a:cubicBezTo>
                <a:cubicBezTo>
                  <a:pt x="28138" y="20654"/>
                  <a:pt x="28507" y="20029"/>
                  <a:pt x="28868" y="19404"/>
                </a:cubicBezTo>
                <a:close/>
                <a:moveTo>
                  <a:pt x="30884" y="19809"/>
                </a:moveTo>
                <a:cubicBezTo>
                  <a:pt x="30744" y="20469"/>
                  <a:pt x="30594" y="21130"/>
                  <a:pt x="30488" y="21790"/>
                </a:cubicBezTo>
                <a:cubicBezTo>
                  <a:pt x="30444" y="21755"/>
                  <a:pt x="30409" y="21684"/>
                  <a:pt x="30374" y="21605"/>
                </a:cubicBezTo>
                <a:cubicBezTo>
                  <a:pt x="30523" y="20989"/>
                  <a:pt x="30708" y="20399"/>
                  <a:pt x="30884" y="19809"/>
                </a:cubicBezTo>
                <a:close/>
                <a:moveTo>
                  <a:pt x="19078" y="18673"/>
                </a:moveTo>
                <a:cubicBezTo>
                  <a:pt x="19298" y="18823"/>
                  <a:pt x="19518" y="18929"/>
                  <a:pt x="19739" y="19078"/>
                </a:cubicBezTo>
                <a:cubicBezTo>
                  <a:pt x="19809" y="19994"/>
                  <a:pt x="19844" y="20910"/>
                  <a:pt x="19879" y="21825"/>
                </a:cubicBezTo>
                <a:cubicBezTo>
                  <a:pt x="19703" y="21720"/>
                  <a:pt x="19483" y="21649"/>
                  <a:pt x="19298" y="21535"/>
                </a:cubicBezTo>
                <a:cubicBezTo>
                  <a:pt x="19334" y="21024"/>
                  <a:pt x="19298" y="20505"/>
                  <a:pt x="19263" y="19959"/>
                </a:cubicBezTo>
                <a:cubicBezTo>
                  <a:pt x="19184" y="19519"/>
                  <a:pt x="19149" y="19114"/>
                  <a:pt x="19078" y="18673"/>
                </a:cubicBezTo>
                <a:close/>
                <a:moveTo>
                  <a:pt x="13902" y="18568"/>
                </a:moveTo>
                <a:cubicBezTo>
                  <a:pt x="14122" y="18744"/>
                  <a:pt x="14377" y="18858"/>
                  <a:pt x="14676" y="19008"/>
                </a:cubicBezTo>
                <a:lnTo>
                  <a:pt x="14676" y="19228"/>
                </a:lnTo>
                <a:cubicBezTo>
                  <a:pt x="14641" y="19809"/>
                  <a:pt x="14597" y="20434"/>
                  <a:pt x="14597" y="21059"/>
                </a:cubicBezTo>
                <a:cubicBezTo>
                  <a:pt x="14641" y="21350"/>
                  <a:pt x="14641" y="21605"/>
                  <a:pt x="14641" y="21904"/>
                </a:cubicBezTo>
                <a:cubicBezTo>
                  <a:pt x="14421" y="21790"/>
                  <a:pt x="14201" y="21684"/>
                  <a:pt x="13937" y="21570"/>
                </a:cubicBezTo>
                <a:lnTo>
                  <a:pt x="13937" y="20619"/>
                </a:lnTo>
                <a:lnTo>
                  <a:pt x="13902" y="19809"/>
                </a:lnTo>
                <a:lnTo>
                  <a:pt x="13902" y="18568"/>
                </a:lnTo>
                <a:close/>
                <a:moveTo>
                  <a:pt x="5503" y="17687"/>
                </a:moveTo>
                <a:lnTo>
                  <a:pt x="5503" y="17687"/>
                </a:lnTo>
                <a:cubicBezTo>
                  <a:pt x="5687" y="17828"/>
                  <a:pt x="5908" y="17943"/>
                  <a:pt x="6092" y="18048"/>
                </a:cubicBezTo>
                <a:cubicBezTo>
                  <a:pt x="6092" y="19369"/>
                  <a:pt x="6092" y="20725"/>
                  <a:pt x="6128" y="22045"/>
                </a:cubicBezTo>
                <a:cubicBezTo>
                  <a:pt x="5943" y="21975"/>
                  <a:pt x="5723" y="21869"/>
                  <a:pt x="5538" y="21755"/>
                </a:cubicBezTo>
                <a:cubicBezTo>
                  <a:pt x="5503" y="20399"/>
                  <a:pt x="5503" y="19043"/>
                  <a:pt x="5503" y="17687"/>
                </a:cubicBezTo>
                <a:close/>
                <a:moveTo>
                  <a:pt x="30779" y="20469"/>
                </a:moveTo>
                <a:cubicBezTo>
                  <a:pt x="30708" y="20989"/>
                  <a:pt x="30664" y="21535"/>
                  <a:pt x="30629" y="22045"/>
                </a:cubicBezTo>
                <a:cubicBezTo>
                  <a:pt x="30629" y="22010"/>
                  <a:pt x="30594" y="21975"/>
                  <a:pt x="30594" y="21975"/>
                </a:cubicBezTo>
                <a:cubicBezTo>
                  <a:pt x="30559" y="21940"/>
                  <a:pt x="30559" y="21904"/>
                  <a:pt x="30523" y="21904"/>
                </a:cubicBezTo>
                <a:cubicBezTo>
                  <a:pt x="30594" y="21429"/>
                  <a:pt x="30708" y="20945"/>
                  <a:pt x="30779" y="20469"/>
                </a:cubicBezTo>
                <a:close/>
                <a:moveTo>
                  <a:pt x="14712" y="19043"/>
                </a:moveTo>
                <a:cubicBezTo>
                  <a:pt x="14896" y="19114"/>
                  <a:pt x="15081" y="19228"/>
                  <a:pt x="15257" y="19298"/>
                </a:cubicBezTo>
                <a:cubicBezTo>
                  <a:pt x="15222" y="19448"/>
                  <a:pt x="15222" y="19554"/>
                  <a:pt x="15222" y="19703"/>
                </a:cubicBezTo>
                <a:cubicBezTo>
                  <a:pt x="15187" y="20249"/>
                  <a:pt x="15152" y="20804"/>
                  <a:pt x="15187" y="21315"/>
                </a:cubicBezTo>
                <a:lnTo>
                  <a:pt x="15187" y="22160"/>
                </a:lnTo>
                <a:cubicBezTo>
                  <a:pt x="15037" y="22089"/>
                  <a:pt x="14861" y="22010"/>
                  <a:pt x="14712" y="21904"/>
                </a:cubicBezTo>
                <a:cubicBezTo>
                  <a:pt x="14676" y="21649"/>
                  <a:pt x="14676" y="21350"/>
                  <a:pt x="14676" y="21059"/>
                </a:cubicBezTo>
                <a:cubicBezTo>
                  <a:pt x="14641" y="20434"/>
                  <a:pt x="14676" y="19809"/>
                  <a:pt x="14712" y="19228"/>
                </a:cubicBezTo>
                <a:lnTo>
                  <a:pt x="14712" y="19043"/>
                </a:lnTo>
                <a:close/>
                <a:moveTo>
                  <a:pt x="19809" y="19114"/>
                </a:moveTo>
                <a:lnTo>
                  <a:pt x="19809" y="19114"/>
                </a:lnTo>
                <a:cubicBezTo>
                  <a:pt x="20064" y="19263"/>
                  <a:pt x="20320" y="19404"/>
                  <a:pt x="20584" y="19519"/>
                </a:cubicBezTo>
                <a:cubicBezTo>
                  <a:pt x="20654" y="20434"/>
                  <a:pt x="20689" y="21315"/>
                  <a:pt x="20725" y="22230"/>
                </a:cubicBezTo>
                <a:cubicBezTo>
                  <a:pt x="20540" y="22124"/>
                  <a:pt x="20399" y="22045"/>
                  <a:pt x="20249" y="21975"/>
                </a:cubicBezTo>
                <a:cubicBezTo>
                  <a:pt x="20144" y="21940"/>
                  <a:pt x="20029" y="21904"/>
                  <a:pt x="19923" y="21825"/>
                </a:cubicBezTo>
                <a:cubicBezTo>
                  <a:pt x="19923" y="20910"/>
                  <a:pt x="19844" y="19994"/>
                  <a:pt x="19809" y="19114"/>
                </a:cubicBezTo>
                <a:close/>
                <a:moveTo>
                  <a:pt x="29344" y="19888"/>
                </a:moveTo>
                <a:cubicBezTo>
                  <a:pt x="29493" y="20029"/>
                  <a:pt x="29608" y="20144"/>
                  <a:pt x="29678" y="20284"/>
                </a:cubicBezTo>
                <a:cubicBezTo>
                  <a:pt x="29388" y="20910"/>
                  <a:pt x="29088" y="21570"/>
                  <a:pt x="28833" y="22230"/>
                </a:cubicBezTo>
                <a:cubicBezTo>
                  <a:pt x="28683" y="22089"/>
                  <a:pt x="28543" y="21940"/>
                  <a:pt x="28393" y="21825"/>
                </a:cubicBezTo>
                <a:cubicBezTo>
                  <a:pt x="28648" y="21165"/>
                  <a:pt x="29018" y="20505"/>
                  <a:pt x="29344" y="19888"/>
                </a:cubicBezTo>
                <a:close/>
                <a:moveTo>
                  <a:pt x="25127" y="19554"/>
                </a:moveTo>
                <a:cubicBezTo>
                  <a:pt x="25426" y="19739"/>
                  <a:pt x="25716" y="19924"/>
                  <a:pt x="26007" y="20108"/>
                </a:cubicBezTo>
                <a:cubicBezTo>
                  <a:pt x="25822" y="20689"/>
                  <a:pt x="25646" y="21279"/>
                  <a:pt x="25532" y="21904"/>
                </a:cubicBezTo>
                <a:cubicBezTo>
                  <a:pt x="25496" y="22010"/>
                  <a:pt x="25496" y="22160"/>
                  <a:pt x="25461" y="22265"/>
                </a:cubicBezTo>
                <a:cubicBezTo>
                  <a:pt x="25206" y="22124"/>
                  <a:pt x="24942" y="21940"/>
                  <a:pt x="24686" y="21755"/>
                </a:cubicBezTo>
                <a:cubicBezTo>
                  <a:pt x="24722" y="21720"/>
                  <a:pt x="24722" y="21684"/>
                  <a:pt x="24722" y="21649"/>
                </a:cubicBezTo>
                <a:cubicBezTo>
                  <a:pt x="24801" y="20945"/>
                  <a:pt x="24942" y="20249"/>
                  <a:pt x="25127" y="19554"/>
                </a:cubicBezTo>
                <a:close/>
                <a:moveTo>
                  <a:pt x="6163" y="18083"/>
                </a:moveTo>
                <a:cubicBezTo>
                  <a:pt x="6348" y="18198"/>
                  <a:pt x="6568" y="18304"/>
                  <a:pt x="6753" y="18418"/>
                </a:cubicBezTo>
                <a:cubicBezTo>
                  <a:pt x="6753" y="19739"/>
                  <a:pt x="6788" y="21059"/>
                  <a:pt x="6823" y="22380"/>
                </a:cubicBezTo>
                <a:cubicBezTo>
                  <a:pt x="6603" y="22265"/>
                  <a:pt x="6383" y="22195"/>
                  <a:pt x="6198" y="22089"/>
                </a:cubicBezTo>
                <a:cubicBezTo>
                  <a:pt x="6163" y="20769"/>
                  <a:pt x="6163" y="19404"/>
                  <a:pt x="6163" y="18083"/>
                </a:cubicBezTo>
                <a:close/>
                <a:moveTo>
                  <a:pt x="31069" y="19404"/>
                </a:moveTo>
                <a:cubicBezTo>
                  <a:pt x="31069" y="19554"/>
                  <a:pt x="31069" y="19703"/>
                  <a:pt x="31034" y="19809"/>
                </a:cubicBezTo>
                <a:cubicBezTo>
                  <a:pt x="31034" y="19959"/>
                  <a:pt x="31034" y="20064"/>
                  <a:pt x="31069" y="20179"/>
                </a:cubicBezTo>
                <a:cubicBezTo>
                  <a:pt x="30964" y="20910"/>
                  <a:pt x="30964" y="21649"/>
                  <a:pt x="30964" y="22380"/>
                </a:cubicBezTo>
                <a:cubicBezTo>
                  <a:pt x="30849" y="22309"/>
                  <a:pt x="30779" y="22230"/>
                  <a:pt x="30708" y="22124"/>
                </a:cubicBezTo>
                <a:cubicBezTo>
                  <a:pt x="30744" y="21279"/>
                  <a:pt x="30849" y="20434"/>
                  <a:pt x="30999" y="19624"/>
                </a:cubicBezTo>
                <a:cubicBezTo>
                  <a:pt x="30999" y="19554"/>
                  <a:pt x="31034" y="19483"/>
                  <a:pt x="31069" y="19404"/>
                </a:cubicBezTo>
                <a:close/>
                <a:moveTo>
                  <a:pt x="15301" y="19334"/>
                </a:moveTo>
                <a:cubicBezTo>
                  <a:pt x="15372" y="19369"/>
                  <a:pt x="15442" y="19448"/>
                  <a:pt x="15521" y="19483"/>
                </a:cubicBezTo>
                <a:cubicBezTo>
                  <a:pt x="15627" y="19554"/>
                  <a:pt x="15698" y="19589"/>
                  <a:pt x="15777" y="19624"/>
                </a:cubicBezTo>
                <a:cubicBezTo>
                  <a:pt x="15777" y="19844"/>
                  <a:pt x="15742" y="20029"/>
                  <a:pt x="15742" y="20249"/>
                </a:cubicBezTo>
                <a:cubicBezTo>
                  <a:pt x="15698" y="20804"/>
                  <a:pt x="15662" y="21350"/>
                  <a:pt x="15662" y="21940"/>
                </a:cubicBezTo>
                <a:lnTo>
                  <a:pt x="15662" y="22415"/>
                </a:lnTo>
                <a:cubicBezTo>
                  <a:pt x="15557" y="22345"/>
                  <a:pt x="15407" y="22265"/>
                  <a:pt x="15257" y="22195"/>
                </a:cubicBezTo>
                <a:cubicBezTo>
                  <a:pt x="15257" y="21904"/>
                  <a:pt x="15222" y="21605"/>
                  <a:pt x="15222" y="21315"/>
                </a:cubicBezTo>
                <a:cubicBezTo>
                  <a:pt x="15222" y="20804"/>
                  <a:pt x="15257" y="20249"/>
                  <a:pt x="15257" y="19703"/>
                </a:cubicBezTo>
                <a:cubicBezTo>
                  <a:pt x="15301" y="19589"/>
                  <a:pt x="15301" y="19448"/>
                  <a:pt x="15301" y="19334"/>
                </a:cubicBezTo>
                <a:close/>
                <a:moveTo>
                  <a:pt x="20654" y="19554"/>
                </a:moveTo>
                <a:cubicBezTo>
                  <a:pt x="20874" y="19668"/>
                  <a:pt x="21094" y="19774"/>
                  <a:pt x="21314" y="19924"/>
                </a:cubicBezTo>
                <a:cubicBezTo>
                  <a:pt x="21350" y="19924"/>
                  <a:pt x="21385" y="19924"/>
                  <a:pt x="21420" y="19959"/>
                </a:cubicBezTo>
                <a:lnTo>
                  <a:pt x="21420" y="21165"/>
                </a:lnTo>
                <a:lnTo>
                  <a:pt x="21420" y="22565"/>
                </a:lnTo>
                <a:lnTo>
                  <a:pt x="20760" y="22230"/>
                </a:lnTo>
                <a:cubicBezTo>
                  <a:pt x="20725" y="21350"/>
                  <a:pt x="20689" y="20469"/>
                  <a:pt x="20654" y="19554"/>
                </a:cubicBezTo>
                <a:close/>
                <a:moveTo>
                  <a:pt x="29713" y="20364"/>
                </a:moveTo>
                <a:cubicBezTo>
                  <a:pt x="29749" y="20399"/>
                  <a:pt x="29784" y="20434"/>
                  <a:pt x="29828" y="20469"/>
                </a:cubicBezTo>
                <a:cubicBezTo>
                  <a:pt x="29863" y="20549"/>
                  <a:pt x="29898" y="20619"/>
                  <a:pt x="29969" y="20725"/>
                </a:cubicBezTo>
                <a:cubicBezTo>
                  <a:pt x="29678" y="21350"/>
                  <a:pt x="29458" y="21975"/>
                  <a:pt x="29273" y="22635"/>
                </a:cubicBezTo>
                <a:cubicBezTo>
                  <a:pt x="29124" y="22529"/>
                  <a:pt x="29018" y="22415"/>
                  <a:pt x="28868" y="22309"/>
                </a:cubicBezTo>
                <a:lnTo>
                  <a:pt x="28868" y="22265"/>
                </a:lnTo>
                <a:cubicBezTo>
                  <a:pt x="29124" y="21605"/>
                  <a:pt x="29423" y="20989"/>
                  <a:pt x="29713" y="20364"/>
                </a:cubicBezTo>
                <a:close/>
                <a:moveTo>
                  <a:pt x="6823" y="18453"/>
                </a:moveTo>
                <a:lnTo>
                  <a:pt x="6823" y="18453"/>
                </a:lnTo>
                <a:cubicBezTo>
                  <a:pt x="7043" y="18568"/>
                  <a:pt x="7263" y="18673"/>
                  <a:pt x="7483" y="18823"/>
                </a:cubicBezTo>
                <a:cubicBezTo>
                  <a:pt x="7483" y="20108"/>
                  <a:pt x="7519" y="21429"/>
                  <a:pt x="7554" y="22706"/>
                </a:cubicBezTo>
                <a:cubicBezTo>
                  <a:pt x="7334" y="22600"/>
                  <a:pt x="7114" y="22529"/>
                  <a:pt x="6858" y="22415"/>
                </a:cubicBezTo>
                <a:cubicBezTo>
                  <a:pt x="6823" y="21094"/>
                  <a:pt x="6823" y="19774"/>
                  <a:pt x="6823" y="18453"/>
                </a:cubicBezTo>
                <a:close/>
                <a:moveTo>
                  <a:pt x="31104" y="20328"/>
                </a:moveTo>
                <a:cubicBezTo>
                  <a:pt x="31149" y="20469"/>
                  <a:pt x="31254" y="20584"/>
                  <a:pt x="31439" y="20689"/>
                </a:cubicBezTo>
                <a:cubicBezTo>
                  <a:pt x="31404" y="21350"/>
                  <a:pt x="31404" y="22045"/>
                  <a:pt x="31474" y="22706"/>
                </a:cubicBezTo>
                <a:cubicBezTo>
                  <a:pt x="31289" y="22635"/>
                  <a:pt x="31149" y="22529"/>
                  <a:pt x="31034" y="22450"/>
                </a:cubicBezTo>
                <a:cubicBezTo>
                  <a:pt x="30999" y="21755"/>
                  <a:pt x="31034" y="21024"/>
                  <a:pt x="31104" y="20328"/>
                </a:cubicBezTo>
                <a:close/>
                <a:moveTo>
                  <a:pt x="15812" y="19668"/>
                </a:moveTo>
                <a:cubicBezTo>
                  <a:pt x="16032" y="19809"/>
                  <a:pt x="16217" y="19924"/>
                  <a:pt x="16402" y="20064"/>
                </a:cubicBezTo>
                <a:lnTo>
                  <a:pt x="16402" y="20505"/>
                </a:lnTo>
                <a:cubicBezTo>
                  <a:pt x="16358" y="21024"/>
                  <a:pt x="16323" y="21535"/>
                  <a:pt x="16358" y="22045"/>
                </a:cubicBezTo>
                <a:lnTo>
                  <a:pt x="16358" y="22820"/>
                </a:lnTo>
                <a:cubicBezTo>
                  <a:pt x="16182" y="22706"/>
                  <a:pt x="15962" y="22600"/>
                  <a:pt x="15742" y="22450"/>
                </a:cubicBezTo>
                <a:lnTo>
                  <a:pt x="15742" y="21940"/>
                </a:lnTo>
                <a:cubicBezTo>
                  <a:pt x="15698" y="21350"/>
                  <a:pt x="15742" y="20804"/>
                  <a:pt x="15777" y="20249"/>
                </a:cubicBezTo>
                <a:cubicBezTo>
                  <a:pt x="15812" y="20064"/>
                  <a:pt x="15812" y="19888"/>
                  <a:pt x="15812" y="19668"/>
                </a:cubicBezTo>
                <a:close/>
                <a:moveTo>
                  <a:pt x="26086" y="20144"/>
                </a:moveTo>
                <a:cubicBezTo>
                  <a:pt x="26342" y="20364"/>
                  <a:pt x="26632" y="20549"/>
                  <a:pt x="26923" y="20725"/>
                </a:cubicBezTo>
                <a:cubicBezTo>
                  <a:pt x="26747" y="21209"/>
                  <a:pt x="26562" y="21720"/>
                  <a:pt x="26412" y="22195"/>
                </a:cubicBezTo>
                <a:cubicBezTo>
                  <a:pt x="26342" y="22415"/>
                  <a:pt x="26306" y="22600"/>
                  <a:pt x="26227" y="22820"/>
                </a:cubicBezTo>
                <a:cubicBezTo>
                  <a:pt x="26007" y="22635"/>
                  <a:pt x="25752" y="22485"/>
                  <a:pt x="25496" y="22309"/>
                </a:cubicBezTo>
                <a:cubicBezTo>
                  <a:pt x="25532" y="22160"/>
                  <a:pt x="25567" y="22045"/>
                  <a:pt x="25567" y="21904"/>
                </a:cubicBezTo>
                <a:cubicBezTo>
                  <a:pt x="25716" y="21315"/>
                  <a:pt x="25866" y="20725"/>
                  <a:pt x="26086" y="20144"/>
                </a:cubicBezTo>
                <a:close/>
                <a:moveTo>
                  <a:pt x="21464" y="19994"/>
                </a:moveTo>
                <a:cubicBezTo>
                  <a:pt x="21719" y="20108"/>
                  <a:pt x="21975" y="20249"/>
                  <a:pt x="22230" y="20399"/>
                </a:cubicBezTo>
                <a:cubicBezTo>
                  <a:pt x="22230" y="21209"/>
                  <a:pt x="22195" y="22089"/>
                  <a:pt x="22195" y="22926"/>
                </a:cubicBezTo>
                <a:cubicBezTo>
                  <a:pt x="21975" y="22820"/>
                  <a:pt x="21719" y="22706"/>
                  <a:pt x="21499" y="22600"/>
                </a:cubicBezTo>
                <a:lnTo>
                  <a:pt x="21499" y="21165"/>
                </a:lnTo>
                <a:cubicBezTo>
                  <a:pt x="21464" y="20769"/>
                  <a:pt x="21464" y="20364"/>
                  <a:pt x="21464" y="19994"/>
                </a:cubicBezTo>
                <a:close/>
                <a:moveTo>
                  <a:pt x="7519" y="18823"/>
                </a:moveTo>
                <a:lnTo>
                  <a:pt x="7519" y="18823"/>
                </a:lnTo>
                <a:cubicBezTo>
                  <a:pt x="7704" y="18893"/>
                  <a:pt x="7853" y="19008"/>
                  <a:pt x="7994" y="19078"/>
                </a:cubicBezTo>
                <a:cubicBezTo>
                  <a:pt x="8038" y="19078"/>
                  <a:pt x="8109" y="19114"/>
                  <a:pt x="8144" y="19114"/>
                </a:cubicBezTo>
                <a:cubicBezTo>
                  <a:pt x="8144" y="20399"/>
                  <a:pt x="8179" y="21684"/>
                  <a:pt x="8258" y="22970"/>
                </a:cubicBezTo>
                <a:cubicBezTo>
                  <a:pt x="8038" y="22890"/>
                  <a:pt x="7818" y="22820"/>
                  <a:pt x="7633" y="22750"/>
                </a:cubicBezTo>
                <a:cubicBezTo>
                  <a:pt x="7598" y="21429"/>
                  <a:pt x="7554" y="20144"/>
                  <a:pt x="7519" y="18823"/>
                </a:cubicBezTo>
                <a:close/>
                <a:moveTo>
                  <a:pt x="31509" y="20725"/>
                </a:moveTo>
                <a:cubicBezTo>
                  <a:pt x="31659" y="20839"/>
                  <a:pt x="31844" y="20945"/>
                  <a:pt x="32135" y="21024"/>
                </a:cubicBezTo>
                <a:cubicBezTo>
                  <a:pt x="32099" y="21684"/>
                  <a:pt x="32099" y="22345"/>
                  <a:pt x="32170" y="23005"/>
                </a:cubicBezTo>
                <a:cubicBezTo>
                  <a:pt x="32064" y="22970"/>
                  <a:pt x="31914" y="22890"/>
                  <a:pt x="31809" y="22855"/>
                </a:cubicBezTo>
                <a:cubicBezTo>
                  <a:pt x="31730" y="22820"/>
                  <a:pt x="31624" y="22785"/>
                  <a:pt x="31509" y="22706"/>
                </a:cubicBezTo>
                <a:cubicBezTo>
                  <a:pt x="31474" y="22089"/>
                  <a:pt x="31474" y="21385"/>
                  <a:pt x="31509" y="20725"/>
                </a:cubicBezTo>
                <a:close/>
                <a:moveTo>
                  <a:pt x="29969" y="20804"/>
                </a:moveTo>
                <a:cubicBezTo>
                  <a:pt x="30048" y="20910"/>
                  <a:pt x="30118" y="21059"/>
                  <a:pt x="30154" y="21209"/>
                </a:cubicBezTo>
                <a:cubicBezTo>
                  <a:pt x="29969" y="21790"/>
                  <a:pt x="29784" y="22415"/>
                  <a:pt x="29678" y="23040"/>
                </a:cubicBezTo>
                <a:cubicBezTo>
                  <a:pt x="29564" y="22926"/>
                  <a:pt x="29423" y="22820"/>
                  <a:pt x="29308" y="22706"/>
                </a:cubicBezTo>
                <a:lnTo>
                  <a:pt x="29308" y="22670"/>
                </a:lnTo>
                <a:cubicBezTo>
                  <a:pt x="29493" y="22045"/>
                  <a:pt x="29713" y="21385"/>
                  <a:pt x="29969" y="20804"/>
                </a:cubicBezTo>
                <a:close/>
                <a:moveTo>
                  <a:pt x="16472" y="20108"/>
                </a:moveTo>
                <a:cubicBezTo>
                  <a:pt x="16692" y="20214"/>
                  <a:pt x="16913" y="20364"/>
                  <a:pt x="17168" y="20505"/>
                </a:cubicBezTo>
                <a:cubicBezTo>
                  <a:pt x="17133" y="20619"/>
                  <a:pt x="17133" y="20725"/>
                  <a:pt x="17133" y="20839"/>
                </a:cubicBezTo>
                <a:cubicBezTo>
                  <a:pt x="17097" y="21279"/>
                  <a:pt x="17062" y="21720"/>
                  <a:pt x="17097" y="22160"/>
                </a:cubicBezTo>
                <a:lnTo>
                  <a:pt x="17097" y="23190"/>
                </a:lnTo>
                <a:cubicBezTo>
                  <a:pt x="16877" y="23075"/>
                  <a:pt x="16657" y="22970"/>
                  <a:pt x="16437" y="22820"/>
                </a:cubicBezTo>
                <a:cubicBezTo>
                  <a:pt x="16437" y="22565"/>
                  <a:pt x="16402" y="22309"/>
                  <a:pt x="16402" y="22045"/>
                </a:cubicBezTo>
                <a:cubicBezTo>
                  <a:pt x="16402" y="21535"/>
                  <a:pt x="16437" y="21024"/>
                  <a:pt x="16437" y="20505"/>
                </a:cubicBezTo>
                <a:cubicBezTo>
                  <a:pt x="16472" y="20399"/>
                  <a:pt x="16472" y="20249"/>
                  <a:pt x="16472" y="20108"/>
                </a:cubicBezTo>
                <a:close/>
                <a:moveTo>
                  <a:pt x="8214" y="19149"/>
                </a:moveTo>
                <a:cubicBezTo>
                  <a:pt x="8399" y="19263"/>
                  <a:pt x="8619" y="19334"/>
                  <a:pt x="8839" y="19448"/>
                </a:cubicBezTo>
                <a:cubicBezTo>
                  <a:pt x="8839" y="20689"/>
                  <a:pt x="8875" y="21975"/>
                  <a:pt x="8954" y="23225"/>
                </a:cubicBezTo>
                <a:cubicBezTo>
                  <a:pt x="8734" y="23146"/>
                  <a:pt x="8549" y="23075"/>
                  <a:pt x="8329" y="23005"/>
                </a:cubicBezTo>
                <a:lnTo>
                  <a:pt x="8293" y="23005"/>
                </a:lnTo>
                <a:cubicBezTo>
                  <a:pt x="8258" y="21720"/>
                  <a:pt x="8214" y="20434"/>
                  <a:pt x="8214" y="19149"/>
                </a:cubicBezTo>
                <a:close/>
                <a:moveTo>
                  <a:pt x="22301" y="20399"/>
                </a:moveTo>
                <a:cubicBezTo>
                  <a:pt x="22565" y="20549"/>
                  <a:pt x="22820" y="20689"/>
                  <a:pt x="23075" y="20839"/>
                </a:cubicBezTo>
                <a:cubicBezTo>
                  <a:pt x="23040" y="21684"/>
                  <a:pt x="23005" y="22485"/>
                  <a:pt x="22961" y="23331"/>
                </a:cubicBezTo>
                <a:cubicBezTo>
                  <a:pt x="22741" y="23225"/>
                  <a:pt x="22485" y="23111"/>
                  <a:pt x="22265" y="22970"/>
                </a:cubicBezTo>
                <a:cubicBezTo>
                  <a:pt x="22265" y="22124"/>
                  <a:pt x="22265" y="21244"/>
                  <a:pt x="22301" y="20399"/>
                </a:cubicBezTo>
                <a:close/>
                <a:moveTo>
                  <a:pt x="26967" y="20769"/>
                </a:moveTo>
                <a:cubicBezTo>
                  <a:pt x="27222" y="20989"/>
                  <a:pt x="27477" y="21165"/>
                  <a:pt x="27733" y="21350"/>
                </a:cubicBezTo>
                <a:cubicBezTo>
                  <a:pt x="27512" y="21869"/>
                  <a:pt x="27292" y="22415"/>
                  <a:pt x="27107" y="23005"/>
                </a:cubicBezTo>
                <a:cubicBezTo>
                  <a:pt x="27072" y="23111"/>
                  <a:pt x="27037" y="23225"/>
                  <a:pt x="27002" y="23331"/>
                </a:cubicBezTo>
                <a:cubicBezTo>
                  <a:pt x="26782" y="23146"/>
                  <a:pt x="26526" y="23005"/>
                  <a:pt x="26306" y="22855"/>
                </a:cubicBezTo>
                <a:cubicBezTo>
                  <a:pt x="26342" y="22635"/>
                  <a:pt x="26412" y="22415"/>
                  <a:pt x="26447" y="22230"/>
                </a:cubicBezTo>
                <a:cubicBezTo>
                  <a:pt x="26597" y="21720"/>
                  <a:pt x="26782" y="21244"/>
                  <a:pt x="26967" y="20769"/>
                </a:cubicBezTo>
                <a:close/>
                <a:moveTo>
                  <a:pt x="30189" y="21279"/>
                </a:moveTo>
                <a:cubicBezTo>
                  <a:pt x="30224" y="21385"/>
                  <a:pt x="30268" y="21499"/>
                  <a:pt x="30339" y="21605"/>
                </a:cubicBezTo>
                <a:cubicBezTo>
                  <a:pt x="30189" y="22195"/>
                  <a:pt x="30083" y="22785"/>
                  <a:pt x="30004" y="23366"/>
                </a:cubicBezTo>
                <a:lnTo>
                  <a:pt x="29713" y="23075"/>
                </a:lnTo>
                <a:cubicBezTo>
                  <a:pt x="29828" y="22485"/>
                  <a:pt x="30004" y="21869"/>
                  <a:pt x="30189" y="21279"/>
                </a:cubicBezTo>
                <a:close/>
                <a:moveTo>
                  <a:pt x="8919" y="19483"/>
                </a:moveTo>
                <a:lnTo>
                  <a:pt x="8919" y="19483"/>
                </a:lnTo>
                <a:cubicBezTo>
                  <a:pt x="9139" y="19554"/>
                  <a:pt x="9359" y="19668"/>
                  <a:pt x="9579" y="19739"/>
                </a:cubicBezTo>
                <a:cubicBezTo>
                  <a:pt x="9579" y="20989"/>
                  <a:pt x="9614" y="22195"/>
                  <a:pt x="9684" y="23445"/>
                </a:cubicBezTo>
                <a:cubicBezTo>
                  <a:pt x="9464" y="23366"/>
                  <a:pt x="9209" y="23295"/>
                  <a:pt x="8989" y="23225"/>
                </a:cubicBezTo>
                <a:cubicBezTo>
                  <a:pt x="8954" y="21975"/>
                  <a:pt x="8919" y="20725"/>
                  <a:pt x="8919" y="19483"/>
                </a:cubicBezTo>
                <a:close/>
                <a:moveTo>
                  <a:pt x="17203" y="20505"/>
                </a:moveTo>
                <a:cubicBezTo>
                  <a:pt x="17423" y="20654"/>
                  <a:pt x="17643" y="20769"/>
                  <a:pt x="17863" y="20874"/>
                </a:cubicBezTo>
                <a:cubicBezTo>
                  <a:pt x="17828" y="21024"/>
                  <a:pt x="17828" y="21130"/>
                  <a:pt x="17828" y="21279"/>
                </a:cubicBezTo>
                <a:cubicBezTo>
                  <a:pt x="17793" y="21755"/>
                  <a:pt x="17793" y="22230"/>
                  <a:pt x="17793" y="22706"/>
                </a:cubicBezTo>
                <a:cubicBezTo>
                  <a:pt x="17793" y="23005"/>
                  <a:pt x="17828" y="23260"/>
                  <a:pt x="17828" y="23551"/>
                </a:cubicBezTo>
                <a:lnTo>
                  <a:pt x="17168" y="23225"/>
                </a:lnTo>
                <a:cubicBezTo>
                  <a:pt x="17168" y="22855"/>
                  <a:pt x="17133" y="22529"/>
                  <a:pt x="17133" y="22160"/>
                </a:cubicBezTo>
                <a:cubicBezTo>
                  <a:pt x="17133" y="21720"/>
                  <a:pt x="17168" y="21279"/>
                  <a:pt x="17203" y="20839"/>
                </a:cubicBezTo>
                <a:lnTo>
                  <a:pt x="17203" y="20505"/>
                </a:lnTo>
                <a:close/>
                <a:moveTo>
                  <a:pt x="9614" y="19774"/>
                </a:moveTo>
                <a:lnTo>
                  <a:pt x="9614" y="19774"/>
                </a:lnTo>
                <a:cubicBezTo>
                  <a:pt x="9834" y="19888"/>
                  <a:pt x="10089" y="19959"/>
                  <a:pt x="10310" y="20064"/>
                </a:cubicBezTo>
                <a:cubicBezTo>
                  <a:pt x="10310" y="21244"/>
                  <a:pt x="10345" y="22450"/>
                  <a:pt x="10415" y="23630"/>
                </a:cubicBezTo>
                <a:cubicBezTo>
                  <a:pt x="10195" y="23551"/>
                  <a:pt x="9975" y="23516"/>
                  <a:pt x="9720" y="23445"/>
                </a:cubicBezTo>
                <a:cubicBezTo>
                  <a:pt x="9684" y="22230"/>
                  <a:pt x="9649" y="20989"/>
                  <a:pt x="9614" y="19774"/>
                </a:cubicBezTo>
                <a:close/>
                <a:moveTo>
                  <a:pt x="30374" y="21684"/>
                </a:moveTo>
                <a:cubicBezTo>
                  <a:pt x="30409" y="21755"/>
                  <a:pt x="30444" y="21825"/>
                  <a:pt x="30488" y="21904"/>
                </a:cubicBezTo>
                <a:cubicBezTo>
                  <a:pt x="30409" y="22485"/>
                  <a:pt x="30339" y="23075"/>
                  <a:pt x="30339" y="23665"/>
                </a:cubicBezTo>
                <a:cubicBezTo>
                  <a:pt x="30224" y="23551"/>
                  <a:pt x="30154" y="23480"/>
                  <a:pt x="30048" y="23410"/>
                </a:cubicBezTo>
                <a:cubicBezTo>
                  <a:pt x="30118" y="22820"/>
                  <a:pt x="30224" y="22265"/>
                  <a:pt x="30374" y="21684"/>
                </a:cubicBezTo>
                <a:close/>
                <a:moveTo>
                  <a:pt x="23146" y="20874"/>
                </a:moveTo>
                <a:cubicBezTo>
                  <a:pt x="23331" y="20989"/>
                  <a:pt x="23480" y="21094"/>
                  <a:pt x="23665" y="21209"/>
                </a:cubicBezTo>
                <a:cubicBezTo>
                  <a:pt x="23736" y="21244"/>
                  <a:pt x="23806" y="21279"/>
                  <a:pt x="23885" y="21315"/>
                </a:cubicBezTo>
                <a:cubicBezTo>
                  <a:pt x="23806" y="22124"/>
                  <a:pt x="23736" y="22926"/>
                  <a:pt x="23665" y="23736"/>
                </a:cubicBezTo>
                <a:cubicBezTo>
                  <a:pt x="23445" y="23630"/>
                  <a:pt x="23260" y="23516"/>
                  <a:pt x="23040" y="23366"/>
                </a:cubicBezTo>
                <a:cubicBezTo>
                  <a:pt x="23040" y="22529"/>
                  <a:pt x="23075" y="21684"/>
                  <a:pt x="23146" y="20874"/>
                </a:cubicBezTo>
                <a:close/>
                <a:moveTo>
                  <a:pt x="27768" y="21385"/>
                </a:moveTo>
                <a:cubicBezTo>
                  <a:pt x="27953" y="21535"/>
                  <a:pt x="28138" y="21684"/>
                  <a:pt x="28322" y="21825"/>
                </a:cubicBezTo>
                <a:cubicBezTo>
                  <a:pt x="28138" y="22265"/>
                  <a:pt x="27953" y="22706"/>
                  <a:pt x="27847" y="23146"/>
                </a:cubicBezTo>
                <a:cubicBezTo>
                  <a:pt x="27768" y="23366"/>
                  <a:pt x="27733" y="23551"/>
                  <a:pt x="27662" y="23771"/>
                </a:cubicBezTo>
                <a:cubicBezTo>
                  <a:pt x="27477" y="23665"/>
                  <a:pt x="27257" y="23516"/>
                  <a:pt x="27072" y="23366"/>
                </a:cubicBezTo>
                <a:cubicBezTo>
                  <a:pt x="27107" y="23260"/>
                  <a:pt x="27143" y="23111"/>
                  <a:pt x="27187" y="23005"/>
                </a:cubicBezTo>
                <a:cubicBezTo>
                  <a:pt x="27328" y="22450"/>
                  <a:pt x="27548" y="21904"/>
                  <a:pt x="27768" y="21385"/>
                </a:cubicBezTo>
                <a:close/>
                <a:moveTo>
                  <a:pt x="10345" y="20064"/>
                </a:moveTo>
                <a:lnTo>
                  <a:pt x="10345" y="20064"/>
                </a:lnTo>
                <a:cubicBezTo>
                  <a:pt x="10565" y="20179"/>
                  <a:pt x="10785" y="20249"/>
                  <a:pt x="11005" y="20364"/>
                </a:cubicBezTo>
                <a:lnTo>
                  <a:pt x="11040" y="20364"/>
                </a:lnTo>
                <a:cubicBezTo>
                  <a:pt x="11075" y="21499"/>
                  <a:pt x="11120" y="22670"/>
                  <a:pt x="11190" y="23806"/>
                </a:cubicBezTo>
                <a:cubicBezTo>
                  <a:pt x="10935" y="23771"/>
                  <a:pt x="10715" y="23700"/>
                  <a:pt x="10494" y="23630"/>
                </a:cubicBezTo>
                <a:cubicBezTo>
                  <a:pt x="10415" y="22450"/>
                  <a:pt x="10380" y="21279"/>
                  <a:pt x="10345" y="20064"/>
                </a:cubicBezTo>
                <a:close/>
                <a:moveTo>
                  <a:pt x="17899" y="20910"/>
                </a:moveTo>
                <a:cubicBezTo>
                  <a:pt x="18083" y="20989"/>
                  <a:pt x="18268" y="21094"/>
                  <a:pt x="18418" y="21165"/>
                </a:cubicBezTo>
                <a:cubicBezTo>
                  <a:pt x="18453" y="21720"/>
                  <a:pt x="18453" y="22265"/>
                  <a:pt x="18453" y="22820"/>
                </a:cubicBezTo>
                <a:cubicBezTo>
                  <a:pt x="18453" y="23190"/>
                  <a:pt x="18453" y="23516"/>
                  <a:pt x="18488" y="23885"/>
                </a:cubicBezTo>
                <a:cubicBezTo>
                  <a:pt x="18268" y="23771"/>
                  <a:pt x="18083" y="23665"/>
                  <a:pt x="17863" y="23586"/>
                </a:cubicBezTo>
                <a:lnTo>
                  <a:pt x="17863" y="22706"/>
                </a:lnTo>
                <a:cubicBezTo>
                  <a:pt x="17828" y="22230"/>
                  <a:pt x="17863" y="21755"/>
                  <a:pt x="17899" y="21279"/>
                </a:cubicBezTo>
                <a:lnTo>
                  <a:pt x="17899" y="20910"/>
                </a:lnTo>
                <a:close/>
                <a:moveTo>
                  <a:pt x="30523" y="21975"/>
                </a:moveTo>
                <a:lnTo>
                  <a:pt x="30559" y="22010"/>
                </a:lnTo>
                <a:cubicBezTo>
                  <a:pt x="30559" y="22045"/>
                  <a:pt x="30594" y="22089"/>
                  <a:pt x="30629" y="22124"/>
                </a:cubicBezTo>
                <a:cubicBezTo>
                  <a:pt x="30594" y="22750"/>
                  <a:pt x="30594" y="23331"/>
                  <a:pt x="30629" y="23920"/>
                </a:cubicBezTo>
                <a:cubicBezTo>
                  <a:pt x="30559" y="23850"/>
                  <a:pt x="30444" y="23771"/>
                  <a:pt x="30374" y="23700"/>
                </a:cubicBezTo>
                <a:cubicBezTo>
                  <a:pt x="30409" y="23111"/>
                  <a:pt x="30444" y="22565"/>
                  <a:pt x="30523" y="21975"/>
                </a:cubicBezTo>
                <a:close/>
                <a:moveTo>
                  <a:pt x="11075" y="20399"/>
                </a:moveTo>
                <a:lnTo>
                  <a:pt x="11075" y="20399"/>
                </a:lnTo>
                <a:cubicBezTo>
                  <a:pt x="11340" y="20469"/>
                  <a:pt x="11560" y="20584"/>
                  <a:pt x="11815" y="20689"/>
                </a:cubicBezTo>
                <a:cubicBezTo>
                  <a:pt x="11850" y="21790"/>
                  <a:pt x="11921" y="22926"/>
                  <a:pt x="12000" y="24070"/>
                </a:cubicBezTo>
                <a:cubicBezTo>
                  <a:pt x="11736" y="23956"/>
                  <a:pt x="11480" y="23920"/>
                  <a:pt x="11225" y="23850"/>
                </a:cubicBezTo>
                <a:cubicBezTo>
                  <a:pt x="11190" y="22670"/>
                  <a:pt x="11120" y="21535"/>
                  <a:pt x="11075" y="20399"/>
                </a:cubicBezTo>
                <a:close/>
                <a:moveTo>
                  <a:pt x="23956" y="21350"/>
                </a:moveTo>
                <a:cubicBezTo>
                  <a:pt x="24176" y="21499"/>
                  <a:pt x="24396" y="21649"/>
                  <a:pt x="24651" y="21790"/>
                </a:cubicBezTo>
                <a:cubicBezTo>
                  <a:pt x="24546" y="22600"/>
                  <a:pt x="24466" y="23410"/>
                  <a:pt x="24396" y="24176"/>
                </a:cubicBezTo>
                <a:cubicBezTo>
                  <a:pt x="24176" y="24070"/>
                  <a:pt x="23956" y="23920"/>
                  <a:pt x="23736" y="23771"/>
                </a:cubicBezTo>
                <a:cubicBezTo>
                  <a:pt x="23771" y="22970"/>
                  <a:pt x="23841" y="22160"/>
                  <a:pt x="23956" y="21350"/>
                </a:cubicBezTo>
                <a:close/>
                <a:moveTo>
                  <a:pt x="18488" y="21209"/>
                </a:moveTo>
                <a:cubicBezTo>
                  <a:pt x="18744" y="21315"/>
                  <a:pt x="18999" y="21464"/>
                  <a:pt x="19263" y="21570"/>
                </a:cubicBezTo>
                <a:cubicBezTo>
                  <a:pt x="19219" y="21755"/>
                  <a:pt x="19219" y="21904"/>
                  <a:pt x="19219" y="22089"/>
                </a:cubicBezTo>
                <a:cubicBezTo>
                  <a:pt x="19184" y="22529"/>
                  <a:pt x="19184" y="23005"/>
                  <a:pt x="19184" y="23480"/>
                </a:cubicBezTo>
                <a:cubicBezTo>
                  <a:pt x="19184" y="23700"/>
                  <a:pt x="19219" y="23956"/>
                  <a:pt x="19219" y="24211"/>
                </a:cubicBezTo>
                <a:cubicBezTo>
                  <a:pt x="18999" y="24105"/>
                  <a:pt x="18779" y="23991"/>
                  <a:pt x="18524" y="23885"/>
                </a:cubicBezTo>
                <a:lnTo>
                  <a:pt x="18524" y="22820"/>
                </a:lnTo>
                <a:cubicBezTo>
                  <a:pt x="18524" y="22265"/>
                  <a:pt x="18524" y="21755"/>
                  <a:pt x="18488" y="21209"/>
                </a:cubicBezTo>
                <a:close/>
                <a:moveTo>
                  <a:pt x="28358" y="21869"/>
                </a:moveTo>
                <a:cubicBezTo>
                  <a:pt x="28507" y="22010"/>
                  <a:pt x="28648" y="22160"/>
                  <a:pt x="28798" y="22309"/>
                </a:cubicBezTo>
                <a:cubicBezTo>
                  <a:pt x="28648" y="22785"/>
                  <a:pt x="28507" y="23295"/>
                  <a:pt x="28393" y="23806"/>
                </a:cubicBezTo>
                <a:cubicBezTo>
                  <a:pt x="28358" y="23920"/>
                  <a:pt x="28322" y="24070"/>
                  <a:pt x="28287" y="24211"/>
                </a:cubicBezTo>
                <a:cubicBezTo>
                  <a:pt x="28102" y="24070"/>
                  <a:pt x="27917" y="23956"/>
                  <a:pt x="27697" y="23806"/>
                </a:cubicBezTo>
                <a:cubicBezTo>
                  <a:pt x="27768" y="23586"/>
                  <a:pt x="27847" y="23366"/>
                  <a:pt x="27882" y="23146"/>
                </a:cubicBezTo>
                <a:cubicBezTo>
                  <a:pt x="28023" y="22706"/>
                  <a:pt x="28173" y="22309"/>
                  <a:pt x="28358" y="21869"/>
                </a:cubicBezTo>
                <a:close/>
                <a:moveTo>
                  <a:pt x="30664" y="22195"/>
                </a:moveTo>
                <a:lnTo>
                  <a:pt x="30664" y="22195"/>
                </a:lnTo>
                <a:cubicBezTo>
                  <a:pt x="30779" y="22309"/>
                  <a:pt x="30849" y="22380"/>
                  <a:pt x="30964" y="22450"/>
                </a:cubicBezTo>
                <a:cubicBezTo>
                  <a:pt x="30964" y="22970"/>
                  <a:pt x="30999" y="23480"/>
                  <a:pt x="31069" y="23956"/>
                </a:cubicBezTo>
                <a:cubicBezTo>
                  <a:pt x="31069" y="24070"/>
                  <a:pt x="31104" y="24141"/>
                  <a:pt x="31104" y="24246"/>
                </a:cubicBezTo>
                <a:cubicBezTo>
                  <a:pt x="30964" y="24141"/>
                  <a:pt x="30814" y="24070"/>
                  <a:pt x="30708" y="23956"/>
                </a:cubicBezTo>
                <a:cubicBezTo>
                  <a:pt x="30664" y="23366"/>
                  <a:pt x="30664" y="22785"/>
                  <a:pt x="30664" y="22195"/>
                </a:cubicBezTo>
                <a:close/>
                <a:moveTo>
                  <a:pt x="696" y="19668"/>
                </a:moveTo>
                <a:cubicBezTo>
                  <a:pt x="916" y="19739"/>
                  <a:pt x="1136" y="19809"/>
                  <a:pt x="1356" y="19888"/>
                </a:cubicBezTo>
                <a:cubicBezTo>
                  <a:pt x="1356" y="21350"/>
                  <a:pt x="1356" y="22820"/>
                  <a:pt x="1391" y="24290"/>
                </a:cubicBezTo>
                <a:cubicBezTo>
                  <a:pt x="1171" y="24211"/>
                  <a:pt x="951" y="24141"/>
                  <a:pt x="696" y="24070"/>
                </a:cubicBezTo>
                <a:lnTo>
                  <a:pt x="696" y="19668"/>
                </a:lnTo>
                <a:close/>
                <a:moveTo>
                  <a:pt x="11850" y="20689"/>
                </a:moveTo>
                <a:lnTo>
                  <a:pt x="11850" y="20689"/>
                </a:lnTo>
                <a:cubicBezTo>
                  <a:pt x="12070" y="20804"/>
                  <a:pt x="12290" y="20874"/>
                  <a:pt x="12546" y="20989"/>
                </a:cubicBezTo>
                <a:cubicBezTo>
                  <a:pt x="12581" y="22089"/>
                  <a:pt x="12660" y="23225"/>
                  <a:pt x="12731" y="24325"/>
                </a:cubicBezTo>
                <a:cubicBezTo>
                  <a:pt x="12616" y="24290"/>
                  <a:pt x="12546" y="24246"/>
                  <a:pt x="12440" y="24211"/>
                </a:cubicBezTo>
                <a:cubicBezTo>
                  <a:pt x="12290" y="24141"/>
                  <a:pt x="12176" y="24105"/>
                  <a:pt x="12035" y="24070"/>
                </a:cubicBezTo>
                <a:cubicBezTo>
                  <a:pt x="11956" y="22970"/>
                  <a:pt x="11921" y="21825"/>
                  <a:pt x="11850" y="20689"/>
                </a:cubicBezTo>
                <a:close/>
                <a:moveTo>
                  <a:pt x="19298" y="21605"/>
                </a:moveTo>
                <a:cubicBezTo>
                  <a:pt x="19483" y="21684"/>
                  <a:pt x="19703" y="21790"/>
                  <a:pt x="19879" y="21869"/>
                </a:cubicBezTo>
                <a:cubicBezTo>
                  <a:pt x="19879" y="22415"/>
                  <a:pt x="19923" y="23005"/>
                  <a:pt x="19923" y="23551"/>
                </a:cubicBezTo>
                <a:lnTo>
                  <a:pt x="19923" y="24510"/>
                </a:lnTo>
                <a:cubicBezTo>
                  <a:pt x="19809" y="24466"/>
                  <a:pt x="19659" y="24396"/>
                  <a:pt x="19554" y="24361"/>
                </a:cubicBezTo>
                <a:cubicBezTo>
                  <a:pt x="19439" y="24290"/>
                  <a:pt x="19369" y="24246"/>
                  <a:pt x="19263" y="24211"/>
                </a:cubicBezTo>
                <a:lnTo>
                  <a:pt x="19263" y="23480"/>
                </a:lnTo>
                <a:cubicBezTo>
                  <a:pt x="19263" y="23005"/>
                  <a:pt x="19263" y="22529"/>
                  <a:pt x="19298" y="22089"/>
                </a:cubicBezTo>
                <a:lnTo>
                  <a:pt x="19298" y="21605"/>
                </a:lnTo>
                <a:close/>
                <a:moveTo>
                  <a:pt x="1391" y="19888"/>
                </a:moveTo>
                <a:cubicBezTo>
                  <a:pt x="1611" y="19994"/>
                  <a:pt x="1831" y="20064"/>
                  <a:pt x="2095" y="20144"/>
                </a:cubicBezTo>
                <a:cubicBezTo>
                  <a:pt x="2095" y="21605"/>
                  <a:pt x="2131" y="23075"/>
                  <a:pt x="2131" y="24546"/>
                </a:cubicBezTo>
                <a:cubicBezTo>
                  <a:pt x="1911" y="24431"/>
                  <a:pt x="1690" y="24361"/>
                  <a:pt x="1470" y="24290"/>
                </a:cubicBezTo>
                <a:cubicBezTo>
                  <a:pt x="1435" y="22820"/>
                  <a:pt x="1435" y="21350"/>
                  <a:pt x="1391" y="19888"/>
                </a:cubicBezTo>
                <a:close/>
                <a:moveTo>
                  <a:pt x="12581" y="21024"/>
                </a:moveTo>
                <a:lnTo>
                  <a:pt x="12581" y="21024"/>
                </a:lnTo>
                <a:cubicBezTo>
                  <a:pt x="12766" y="21094"/>
                  <a:pt x="12916" y="21165"/>
                  <a:pt x="13056" y="21209"/>
                </a:cubicBezTo>
                <a:cubicBezTo>
                  <a:pt x="13136" y="22345"/>
                  <a:pt x="13206" y="23445"/>
                  <a:pt x="13276" y="24546"/>
                </a:cubicBezTo>
                <a:cubicBezTo>
                  <a:pt x="13100" y="24466"/>
                  <a:pt x="12951" y="24396"/>
                  <a:pt x="12801" y="24325"/>
                </a:cubicBezTo>
                <a:cubicBezTo>
                  <a:pt x="12731" y="23225"/>
                  <a:pt x="12660" y="22124"/>
                  <a:pt x="12581" y="21024"/>
                </a:cubicBezTo>
                <a:close/>
                <a:moveTo>
                  <a:pt x="13136" y="21244"/>
                </a:moveTo>
                <a:cubicBezTo>
                  <a:pt x="13171" y="21279"/>
                  <a:pt x="13206" y="21279"/>
                  <a:pt x="13241" y="21315"/>
                </a:cubicBezTo>
                <a:cubicBezTo>
                  <a:pt x="13276" y="22415"/>
                  <a:pt x="13320" y="23480"/>
                  <a:pt x="13391" y="24581"/>
                </a:cubicBezTo>
                <a:lnTo>
                  <a:pt x="13320" y="24581"/>
                </a:lnTo>
                <a:cubicBezTo>
                  <a:pt x="13241" y="23480"/>
                  <a:pt x="13171" y="22345"/>
                  <a:pt x="13136" y="21244"/>
                </a:cubicBezTo>
                <a:close/>
                <a:moveTo>
                  <a:pt x="24686" y="21825"/>
                </a:moveTo>
                <a:cubicBezTo>
                  <a:pt x="24942" y="22010"/>
                  <a:pt x="25206" y="22160"/>
                  <a:pt x="25461" y="22345"/>
                </a:cubicBezTo>
                <a:cubicBezTo>
                  <a:pt x="25311" y="23075"/>
                  <a:pt x="25206" y="23850"/>
                  <a:pt x="25091" y="24616"/>
                </a:cubicBezTo>
                <a:lnTo>
                  <a:pt x="25091" y="24581"/>
                </a:lnTo>
                <a:cubicBezTo>
                  <a:pt x="24871" y="24466"/>
                  <a:pt x="24651" y="24325"/>
                  <a:pt x="24466" y="24211"/>
                </a:cubicBezTo>
                <a:cubicBezTo>
                  <a:pt x="24502" y="23445"/>
                  <a:pt x="24616" y="22635"/>
                  <a:pt x="24686" y="21825"/>
                </a:cubicBezTo>
                <a:close/>
                <a:moveTo>
                  <a:pt x="28868" y="22345"/>
                </a:moveTo>
                <a:lnTo>
                  <a:pt x="29238" y="22706"/>
                </a:lnTo>
                <a:cubicBezTo>
                  <a:pt x="29088" y="23260"/>
                  <a:pt x="28948" y="23850"/>
                  <a:pt x="28868" y="24431"/>
                </a:cubicBezTo>
                <a:lnTo>
                  <a:pt x="28868" y="24616"/>
                </a:lnTo>
                <a:cubicBezTo>
                  <a:pt x="28683" y="24466"/>
                  <a:pt x="28507" y="24361"/>
                  <a:pt x="28358" y="24246"/>
                </a:cubicBezTo>
                <a:cubicBezTo>
                  <a:pt x="28358" y="24105"/>
                  <a:pt x="28393" y="23956"/>
                  <a:pt x="28428" y="23806"/>
                </a:cubicBezTo>
                <a:cubicBezTo>
                  <a:pt x="28543" y="23295"/>
                  <a:pt x="28683" y="22820"/>
                  <a:pt x="28868" y="22345"/>
                </a:cubicBezTo>
                <a:close/>
                <a:moveTo>
                  <a:pt x="31034" y="22529"/>
                </a:moveTo>
                <a:cubicBezTo>
                  <a:pt x="31149" y="22600"/>
                  <a:pt x="31289" y="22670"/>
                  <a:pt x="31474" y="22750"/>
                </a:cubicBezTo>
                <a:cubicBezTo>
                  <a:pt x="31474" y="23005"/>
                  <a:pt x="31509" y="23225"/>
                  <a:pt x="31509" y="23445"/>
                </a:cubicBezTo>
                <a:cubicBezTo>
                  <a:pt x="31589" y="23850"/>
                  <a:pt x="31624" y="24246"/>
                  <a:pt x="31730" y="24616"/>
                </a:cubicBezTo>
                <a:cubicBezTo>
                  <a:pt x="31509" y="24510"/>
                  <a:pt x="31325" y="24396"/>
                  <a:pt x="31184" y="24290"/>
                </a:cubicBezTo>
                <a:cubicBezTo>
                  <a:pt x="31069" y="23736"/>
                  <a:pt x="31034" y="23111"/>
                  <a:pt x="31034" y="22529"/>
                </a:cubicBezTo>
                <a:close/>
                <a:moveTo>
                  <a:pt x="2131" y="20179"/>
                </a:moveTo>
                <a:cubicBezTo>
                  <a:pt x="2351" y="20284"/>
                  <a:pt x="2571" y="20364"/>
                  <a:pt x="2791" y="20469"/>
                </a:cubicBezTo>
                <a:cubicBezTo>
                  <a:pt x="2791" y="21904"/>
                  <a:pt x="2826" y="23366"/>
                  <a:pt x="2861" y="24801"/>
                </a:cubicBezTo>
                <a:cubicBezTo>
                  <a:pt x="2641" y="24730"/>
                  <a:pt x="2421" y="24616"/>
                  <a:pt x="2201" y="24546"/>
                </a:cubicBezTo>
                <a:cubicBezTo>
                  <a:pt x="2166" y="23111"/>
                  <a:pt x="2166" y="21649"/>
                  <a:pt x="2131" y="20179"/>
                </a:cubicBezTo>
                <a:close/>
                <a:moveTo>
                  <a:pt x="19923" y="21904"/>
                </a:moveTo>
                <a:lnTo>
                  <a:pt x="19923" y="21904"/>
                </a:lnTo>
                <a:cubicBezTo>
                  <a:pt x="20029" y="21940"/>
                  <a:pt x="20100" y="22010"/>
                  <a:pt x="20214" y="22045"/>
                </a:cubicBezTo>
                <a:cubicBezTo>
                  <a:pt x="20399" y="22124"/>
                  <a:pt x="20540" y="22195"/>
                  <a:pt x="20725" y="22265"/>
                </a:cubicBezTo>
                <a:cubicBezTo>
                  <a:pt x="20725" y="22600"/>
                  <a:pt x="20725" y="22890"/>
                  <a:pt x="20760" y="23190"/>
                </a:cubicBezTo>
                <a:cubicBezTo>
                  <a:pt x="20760" y="23771"/>
                  <a:pt x="20804" y="24325"/>
                  <a:pt x="20839" y="24907"/>
                </a:cubicBezTo>
                <a:cubicBezTo>
                  <a:pt x="20540" y="24766"/>
                  <a:pt x="20249" y="24651"/>
                  <a:pt x="19994" y="24546"/>
                </a:cubicBezTo>
                <a:cubicBezTo>
                  <a:pt x="19994" y="24211"/>
                  <a:pt x="19959" y="23885"/>
                  <a:pt x="19959" y="23551"/>
                </a:cubicBezTo>
                <a:cubicBezTo>
                  <a:pt x="19959" y="23005"/>
                  <a:pt x="19959" y="22450"/>
                  <a:pt x="19923" y="21904"/>
                </a:cubicBezTo>
                <a:close/>
                <a:moveTo>
                  <a:pt x="13320" y="21315"/>
                </a:moveTo>
                <a:lnTo>
                  <a:pt x="13320" y="21315"/>
                </a:lnTo>
                <a:cubicBezTo>
                  <a:pt x="13497" y="21429"/>
                  <a:pt x="13717" y="21499"/>
                  <a:pt x="13902" y="21605"/>
                </a:cubicBezTo>
                <a:cubicBezTo>
                  <a:pt x="13937" y="22706"/>
                  <a:pt x="13981" y="23806"/>
                  <a:pt x="14086" y="24951"/>
                </a:cubicBezTo>
                <a:lnTo>
                  <a:pt x="13426" y="24616"/>
                </a:lnTo>
                <a:cubicBezTo>
                  <a:pt x="13356" y="23516"/>
                  <a:pt x="13320" y="22415"/>
                  <a:pt x="13320" y="21315"/>
                </a:cubicBezTo>
                <a:close/>
                <a:moveTo>
                  <a:pt x="29273" y="22750"/>
                </a:moveTo>
                <a:cubicBezTo>
                  <a:pt x="29423" y="22855"/>
                  <a:pt x="29529" y="23005"/>
                  <a:pt x="29643" y="23111"/>
                </a:cubicBezTo>
                <a:cubicBezTo>
                  <a:pt x="29529" y="23630"/>
                  <a:pt x="29458" y="24141"/>
                  <a:pt x="29423" y="24651"/>
                </a:cubicBezTo>
                <a:lnTo>
                  <a:pt x="29423" y="24951"/>
                </a:lnTo>
                <a:cubicBezTo>
                  <a:pt x="29238" y="24836"/>
                  <a:pt x="29088" y="24730"/>
                  <a:pt x="28904" y="24616"/>
                </a:cubicBezTo>
                <a:cubicBezTo>
                  <a:pt x="28904" y="24581"/>
                  <a:pt x="28948" y="24510"/>
                  <a:pt x="28948" y="24431"/>
                </a:cubicBezTo>
                <a:cubicBezTo>
                  <a:pt x="29018" y="23885"/>
                  <a:pt x="29124" y="23295"/>
                  <a:pt x="29273" y="22750"/>
                </a:cubicBezTo>
                <a:close/>
                <a:moveTo>
                  <a:pt x="25496" y="22380"/>
                </a:moveTo>
                <a:cubicBezTo>
                  <a:pt x="25752" y="22529"/>
                  <a:pt x="25972" y="22706"/>
                  <a:pt x="26227" y="22855"/>
                </a:cubicBezTo>
                <a:cubicBezTo>
                  <a:pt x="26042" y="23586"/>
                  <a:pt x="25901" y="24290"/>
                  <a:pt x="25787" y="25021"/>
                </a:cubicBezTo>
                <a:cubicBezTo>
                  <a:pt x="25567" y="24871"/>
                  <a:pt x="25382" y="24766"/>
                  <a:pt x="25162" y="24616"/>
                </a:cubicBezTo>
                <a:cubicBezTo>
                  <a:pt x="25241" y="23850"/>
                  <a:pt x="25347" y="23111"/>
                  <a:pt x="25496" y="22380"/>
                </a:cubicBezTo>
                <a:close/>
                <a:moveTo>
                  <a:pt x="31509" y="22785"/>
                </a:moveTo>
                <a:cubicBezTo>
                  <a:pt x="31624" y="22820"/>
                  <a:pt x="31694" y="22855"/>
                  <a:pt x="31809" y="22890"/>
                </a:cubicBezTo>
                <a:cubicBezTo>
                  <a:pt x="31914" y="22970"/>
                  <a:pt x="32029" y="23005"/>
                  <a:pt x="32170" y="23075"/>
                </a:cubicBezTo>
                <a:cubicBezTo>
                  <a:pt x="32170" y="23225"/>
                  <a:pt x="32205" y="23366"/>
                  <a:pt x="32205" y="23516"/>
                </a:cubicBezTo>
                <a:cubicBezTo>
                  <a:pt x="32284" y="24026"/>
                  <a:pt x="32355" y="24510"/>
                  <a:pt x="32469" y="25021"/>
                </a:cubicBezTo>
                <a:cubicBezTo>
                  <a:pt x="32205" y="24907"/>
                  <a:pt x="31985" y="24766"/>
                  <a:pt x="31765" y="24651"/>
                </a:cubicBezTo>
                <a:cubicBezTo>
                  <a:pt x="31659" y="24070"/>
                  <a:pt x="31589" y="23445"/>
                  <a:pt x="31509" y="22785"/>
                </a:cubicBezTo>
                <a:close/>
                <a:moveTo>
                  <a:pt x="2826" y="20505"/>
                </a:moveTo>
                <a:lnTo>
                  <a:pt x="2826" y="20505"/>
                </a:lnTo>
                <a:cubicBezTo>
                  <a:pt x="3046" y="20584"/>
                  <a:pt x="3266" y="20689"/>
                  <a:pt x="3522" y="20804"/>
                </a:cubicBezTo>
                <a:cubicBezTo>
                  <a:pt x="3522" y="22230"/>
                  <a:pt x="3557" y="23665"/>
                  <a:pt x="3592" y="25091"/>
                </a:cubicBezTo>
                <a:cubicBezTo>
                  <a:pt x="3372" y="24986"/>
                  <a:pt x="3152" y="24907"/>
                  <a:pt x="2932" y="24801"/>
                </a:cubicBezTo>
                <a:cubicBezTo>
                  <a:pt x="2897" y="23366"/>
                  <a:pt x="2861" y="21940"/>
                  <a:pt x="2826" y="20505"/>
                </a:cubicBezTo>
                <a:close/>
                <a:moveTo>
                  <a:pt x="20760" y="22309"/>
                </a:moveTo>
                <a:lnTo>
                  <a:pt x="21420" y="22635"/>
                </a:lnTo>
                <a:cubicBezTo>
                  <a:pt x="21464" y="23516"/>
                  <a:pt x="21464" y="24361"/>
                  <a:pt x="21499" y="25206"/>
                </a:cubicBezTo>
                <a:cubicBezTo>
                  <a:pt x="21279" y="25127"/>
                  <a:pt x="21094" y="25021"/>
                  <a:pt x="20874" y="24951"/>
                </a:cubicBezTo>
                <a:cubicBezTo>
                  <a:pt x="20874" y="24361"/>
                  <a:pt x="20839" y="23771"/>
                  <a:pt x="20804" y="23190"/>
                </a:cubicBezTo>
                <a:cubicBezTo>
                  <a:pt x="20804" y="22890"/>
                  <a:pt x="20804" y="22600"/>
                  <a:pt x="20760" y="22309"/>
                </a:cubicBezTo>
                <a:close/>
                <a:moveTo>
                  <a:pt x="29713" y="23146"/>
                </a:moveTo>
                <a:cubicBezTo>
                  <a:pt x="29784" y="23260"/>
                  <a:pt x="29898" y="23331"/>
                  <a:pt x="30004" y="23445"/>
                </a:cubicBezTo>
                <a:cubicBezTo>
                  <a:pt x="29934" y="23920"/>
                  <a:pt x="29898" y="24396"/>
                  <a:pt x="29898" y="24871"/>
                </a:cubicBezTo>
                <a:lnTo>
                  <a:pt x="29898" y="25276"/>
                </a:lnTo>
                <a:cubicBezTo>
                  <a:pt x="29749" y="25171"/>
                  <a:pt x="29608" y="25091"/>
                  <a:pt x="29458" y="24986"/>
                </a:cubicBezTo>
                <a:cubicBezTo>
                  <a:pt x="29458" y="24871"/>
                  <a:pt x="29493" y="24766"/>
                  <a:pt x="29493" y="24651"/>
                </a:cubicBezTo>
                <a:cubicBezTo>
                  <a:pt x="29529" y="24141"/>
                  <a:pt x="29608" y="23665"/>
                  <a:pt x="29713" y="23146"/>
                </a:cubicBezTo>
                <a:close/>
                <a:moveTo>
                  <a:pt x="13937" y="21605"/>
                </a:moveTo>
                <a:lnTo>
                  <a:pt x="13937" y="21605"/>
                </a:lnTo>
                <a:cubicBezTo>
                  <a:pt x="14201" y="21720"/>
                  <a:pt x="14421" y="21825"/>
                  <a:pt x="14641" y="21940"/>
                </a:cubicBezTo>
                <a:cubicBezTo>
                  <a:pt x="14712" y="23075"/>
                  <a:pt x="14782" y="24211"/>
                  <a:pt x="14861" y="25347"/>
                </a:cubicBezTo>
                <a:cubicBezTo>
                  <a:pt x="14747" y="25312"/>
                  <a:pt x="14641" y="25241"/>
                  <a:pt x="14527" y="25171"/>
                </a:cubicBezTo>
                <a:cubicBezTo>
                  <a:pt x="14421" y="25091"/>
                  <a:pt x="14271" y="25056"/>
                  <a:pt x="14122" y="24986"/>
                </a:cubicBezTo>
                <a:cubicBezTo>
                  <a:pt x="14051" y="23850"/>
                  <a:pt x="13981" y="22750"/>
                  <a:pt x="13937" y="21605"/>
                </a:cubicBezTo>
                <a:close/>
                <a:moveTo>
                  <a:pt x="3557" y="20839"/>
                </a:moveTo>
                <a:lnTo>
                  <a:pt x="4217" y="21165"/>
                </a:lnTo>
                <a:cubicBezTo>
                  <a:pt x="4252" y="22565"/>
                  <a:pt x="4296" y="23991"/>
                  <a:pt x="4367" y="25391"/>
                </a:cubicBezTo>
                <a:cubicBezTo>
                  <a:pt x="4112" y="25312"/>
                  <a:pt x="3891" y="25206"/>
                  <a:pt x="3671" y="25127"/>
                </a:cubicBezTo>
                <a:cubicBezTo>
                  <a:pt x="3636" y="23665"/>
                  <a:pt x="3592" y="22230"/>
                  <a:pt x="3557" y="20839"/>
                </a:cubicBezTo>
                <a:close/>
                <a:moveTo>
                  <a:pt x="26262" y="22890"/>
                </a:moveTo>
                <a:cubicBezTo>
                  <a:pt x="26526" y="23040"/>
                  <a:pt x="26747" y="23225"/>
                  <a:pt x="26967" y="23366"/>
                </a:cubicBezTo>
                <a:cubicBezTo>
                  <a:pt x="26967" y="23366"/>
                  <a:pt x="27002" y="23366"/>
                  <a:pt x="27002" y="23410"/>
                </a:cubicBezTo>
                <a:cubicBezTo>
                  <a:pt x="26817" y="24070"/>
                  <a:pt x="26667" y="24766"/>
                  <a:pt x="26526" y="25461"/>
                </a:cubicBezTo>
                <a:cubicBezTo>
                  <a:pt x="26306" y="25312"/>
                  <a:pt x="26086" y="25171"/>
                  <a:pt x="25866" y="25056"/>
                </a:cubicBezTo>
                <a:cubicBezTo>
                  <a:pt x="25972" y="24325"/>
                  <a:pt x="26086" y="23586"/>
                  <a:pt x="26262" y="22890"/>
                </a:cubicBezTo>
                <a:close/>
                <a:moveTo>
                  <a:pt x="21499" y="22670"/>
                </a:moveTo>
                <a:lnTo>
                  <a:pt x="21499" y="22670"/>
                </a:lnTo>
                <a:cubicBezTo>
                  <a:pt x="21719" y="22785"/>
                  <a:pt x="21975" y="22890"/>
                  <a:pt x="22195" y="23005"/>
                </a:cubicBezTo>
                <a:lnTo>
                  <a:pt x="22195" y="25567"/>
                </a:lnTo>
                <a:cubicBezTo>
                  <a:pt x="21975" y="25461"/>
                  <a:pt x="21790" y="25347"/>
                  <a:pt x="21570" y="25241"/>
                </a:cubicBezTo>
                <a:cubicBezTo>
                  <a:pt x="21535" y="24396"/>
                  <a:pt x="21499" y="23516"/>
                  <a:pt x="21499" y="22670"/>
                </a:cubicBezTo>
                <a:close/>
                <a:moveTo>
                  <a:pt x="30048" y="23480"/>
                </a:moveTo>
                <a:cubicBezTo>
                  <a:pt x="30154" y="23551"/>
                  <a:pt x="30224" y="23630"/>
                  <a:pt x="30339" y="23736"/>
                </a:cubicBezTo>
                <a:cubicBezTo>
                  <a:pt x="30303" y="24361"/>
                  <a:pt x="30339" y="24986"/>
                  <a:pt x="30374" y="25567"/>
                </a:cubicBezTo>
                <a:cubicBezTo>
                  <a:pt x="30224" y="25461"/>
                  <a:pt x="30083" y="25391"/>
                  <a:pt x="29934" y="25276"/>
                </a:cubicBezTo>
                <a:lnTo>
                  <a:pt x="29934" y="24871"/>
                </a:lnTo>
                <a:cubicBezTo>
                  <a:pt x="29969" y="24396"/>
                  <a:pt x="29969" y="23956"/>
                  <a:pt x="30048" y="23480"/>
                </a:cubicBezTo>
                <a:close/>
                <a:moveTo>
                  <a:pt x="14712" y="21975"/>
                </a:moveTo>
                <a:cubicBezTo>
                  <a:pt x="14861" y="22045"/>
                  <a:pt x="15037" y="22160"/>
                  <a:pt x="15187" y="22230"/>
                </a:cubicBezTo>
                <a:cubicBezTo>
                  <a:pt x="15257" y="23366"/>
                  <a:pt x="15337" y="24510"/>
                  <a:pt x="15442" y="25646"/>
                </a:cubicBezTo>
                <a:cubicBezTo>
                  <a:pt x="15257" y="25567"/>
                  <a:pt x="15081" y="25461"/>
                  <a:pt x="14932" y="25391"/>
                </a:cubicBezTo>
                <a:cubicBezTo>
                  <a:pt x="14817" y="24246"/>
                  <a:pt x="14747" y="23111"/>
                  <a:pt x="14712" y="21975"/>
                </a:cubicBezTo>
                <a:close/>
                <a:moveTo>
                  <a:pt x="4296" y="21165"/>
                </a:moveTo>
                <a:cubicBezTo>
                  <a:pt x="4473" y="21279"/>
                  <a:pt x="4657" y="21385"/>
                  <a:pt x="4842" y="21464"/>
                </a:cubicBezTo>
                <a:cubicBezTo>
                  <a:pt x="4878" y="21499"/>
                  <a:pt x="4878" y="21499"/>
                  <a:pt x="4913" y="21499"/>
                </a:cubicBezTo>
                <a:cubicBezTo>
                  <a:pt x="4957" y="22890"/>
                  <a:pt x="5027" y="24290"/>
                  <a:pt x="5062" y="25681"/>
                </a:cubicBezTo>
                <a:cubicBezTo>
                  <a:pt x="4913" y="25646"/>
                  <a:pt x="4772" y="25567"/>
                  <a:pt x="4622" y="25496"/>
                </a:cubicBezTo>
                <a:cubicBezTo>
                  <a:pt x="4552" y="25461"/>
                  <a:pt x="4473" y="25461"/>
                  <a:pt x="4402" y="25426"/>
                </a:cubicBezTo>
                <a:cubicBezTo>
                  <a:pt x="4367" y="23991"/>
                  <a:pt x="4332" y="22600"/>
                  <a:pt x="4296" y="21165"/>
                </a:cubicBezTo>
                <a:close/>
                <a:moveTo>
                  <a:pt x="15257" y="22265"/>
                </a:moveTo>
                <a:cubicBezTo>
                  <a:pt x="15407" y="22345"/>
                  <a:pt x="15557" y="22415"/>
                  <a:pt x="15698" y="22485"/>
                </a:cubicBezTo>
                <a:cubicBezTo>
                  <a:pt x="15742" y="23630"/>
                  <a:pt x="15812" y="24730"/>
                  <a:pt x="15918" y="25866"/>
                </a:cubicBezTo>
                <a:cubicBezTo>
                  <a:pt x="15847" y="25831"/>
                  <a:pt x="15777" y="25787"/>
                  <a:pt x="15698" y="25752"/>
                </a:cubicBezTo>
                <a:cubicBezTo>
                  <a:pt x="15627" y="25752"/>
                  <a:pt x="15557" y="25716"/>
                  <a:pt x="15477" y="25681"/>
                </a:cubicBezTo>
                <a:cubicBezTo>
                  <a:pt x="15372" y="24546"/>
                  <a:pt x="15301" y="23410"/>
                  <a:pt x="15257" y="22265"/>
                </a:cubicBezTo>
                <a:close/>
                <a:moveTo>
                  <a:pt x="27037" y="23445"/>
                </a:moveTo>
                <a:cubicBezTo>
                  <a:pt x="27257" y="23551"/>
                  <a:pt x="27442" y="23700"/>
                  <a:pt x="27662" y="23850"/>
                </a:cubicBezTo>
                <a:cubicBezTo>
                  <a:pt x="27477" y="24510"/>
                  <a:pt x="27328" y="25171"/>
                  <a:pt x="27222" y="25866"/>
                </a:cubicBezTo>
                <a:cubicBezTo>
                  <a:pt x="27037" y="25752"/>
                  <a:pt x="26817" y="25611"/>
                  <a:pt x="26597" y="25496"/>
                </a:cubicBezTo>
                <a:cubicBezTo>
                  <a:pt x="26703" y="24801"/>
                  <a:pt x="26852" y="24105"/>
                  <a:pt x="27037" y="23445"/>
                </a:cubicBezTo>
                <a:close/>
                <a:moveTo>
                  <a:pt x="30374" y="23771"/>
                </a:moveTo>
                <a:lnTo>
                  <a:pt x="30374" y="23771"/>
                </a:lnTo>
                <a:cubicBezTo>
                  <a:pt x="30444" y="23850"/>
                  <a:pt x="30559" y="23920"/>
                  <a:pt x="30629" y="23991"/>
                </a:cubicBezTo>
                <a:cubicBezTo>
                  <a:pt x="30664" y="24581"/>
                  <a:pt x="30779" y="25206"/>
                  <a:pt x="30884" y="25752"/>
                </a:cubicBezTo>
                <a:lnTo>
                  <a:pt x="30884" y="25866"/>
                </a:lnTo>
                <a:cubicBezTo>
                  <a:pt x="30744" y="25787"/>
                  <a:pt x="30594" y="25681"/>
                  <a:pt x="30444" y="25611"/>
                </a:cubicBezTo>
                <a:lnTo>
                  <a:pt x="30444" y="25567"/>
                </a:lnTo>
                <a:cubicBezTo>
                  <a:pt x="30374" y="24986"/>
                  <a:pt x="30374" y="24361"/>
                  <a:pt x="30374" y="23771"/>
                </a:cubicBezTo>
                <a:close/>
                <a:moveTo>
                  <a:pt x="4992" y="21535"/>
                </a:moveTo>
                <a:cubicBezTo>
                  <a:pt x="5133" y="21605"/>
                  <a:pt x="5318" y="21720"/>
                  <a:pt x="5467" y="21790"/>
                </a:cubicBezTo>
                <a:cubicBezTo>
                  <a:pt x="5503" y="23146"/>
                  <a:pt x="5538" y="24546"/>
                  <a:pt x="5617" y="25901"/>
                </a:cubicBezTo>
                <a:cubicBezTo>
                  <a:pt x="5432" y="25831"/>
                  <a:pt x="5282" y="25787"/>
                  <a:pt x="5133" y="25716"/>
                </a:cubicBezTo>
                <a:cubicBezTo>
                  <a:pt x="5062" y="24325"/>
                  <a:pt x="5027" y="22926"/>
                  <a:pt x="4992" y="21535"/>
                </a:cubicBezTo>
                <a:close/>
                <a:moveTo>
                  <a:pt x="22265" y="23040"/>
                </a:moveTo>
                <a:cubicBezTo>
                  <a:pt x="22485" y="23146"/>
                  <a:pt x="22741" y="23295"/>
                  <a:pt x="22961" y="23410"/>
                </a:cubicBezTo>
                <a:cubicBezTo>
                  <a:pt x="22926" y="24246"/>
                  <a:pt x="22926" y="25056"/>
                  <a:pt x="22926" y="25901"/>
                </a:cubicBezTo>
                <a:lnTo>
                  <a:pt x="22265" y="25567"/>
                </a:lnTo>
                <a:cubicBezTo>
                  <a:pt x="22230" y="24730"/>
                  <a:pt x="22230" y="23885"/>
                  <a:pt x="22265" y="23040"/>
                </a:cubicBezTo>
                <a:close/>
                <a:moveTo>
                  <a:pt x="15742" y="22529"/>
                </a:moveTo>
                <a:lnTo>
                  <a:pt x="15742" y="22529"/>
                </a:lnTo>
                <a:cubicBezTo>
                  <a:pt x="15962" y="22635"/>
                  <a:pt x="16182" y="22750"/>
                  <a:pt x="16358" y="22855"/>
                </a:cubicBezTo>
                <a:cubicBezTo>
                  <a:pt x="16437" y="23956"/>
                  <a:pt x="16508" y="25056"/>
                  <a:pt x="16578" y="26157"/>
                </a:cubicBezTo>
                <a:cubicBezTo>
                  <a:pt x="16402" y="26086"/>
                  <a:pt x="16182" y="25972"/>
                  <a:pt x="15962" y="25901"/>
                </a:cubicBezTo>
                <a:cubicBezTo>
                  <a:pt x="15847" y="24766"/>
                  <a:pt x="15777" y="23665"/>
                  <a:pt x="15742" y="22529"/>
                </a:cubicBezTo>
                <a:close/>
                <a:moveTo>
                  <a:pt x="5538" y="21825"/>
                </a:moveTo>
                <a:cubicBezTo>
                  <a:pt x="5723" y="21940"/>
                  <a:pt x="5943" y="22010"/>
                  <a:pt x="6128" y="22124"/>
                </a:cubicBezTo>
                <a:cubicBezTo>
                  <a:pt x="6163" y="23480"/>
                  <a:pt x="6198" y="24836"/>
                  <a:pt x="6277" y="26192"/>
                </a:cubicBezTo>
                <a:cubicBezTo>
                  <a:pt x="6057" y="26086"/>
                  <a:pt x="5872" y="26007"/>
                  <a:pt x="5652" y="25937"/>
                </a:cubicBezTo>
                <a:cubicBezTo>
                  <a:pt x="5617" y="24581"/>
                  <a:pt x="5573" y="23190"/>
                  <a:pt x="5538" y="21825"/>
                </a:cubicBezTo>
                <a:close/>
                <a:moveTo>
                  <a:pt x="30708" y="24026"/>
                </a:moveTo>
                <a:lnTo>
                  <a:pt x="30708" y="24026"/>
                </a:lnTo>
                <a:cubicBezTo>
                  <a:pt x="30849" y="24141"/>
                  <a:pt x="30964" y="24246"/>
                  <a:pt x="31104" y="24325"/>
                </a:cubicBezTo>
                <a:cubicBezTo>
                  <a:pt x="31184" y="24871"/>
                  <a:pt x="31289" y="25391"/>
                  <a:pt x="31439" y="25866"/>
                </a:cubicBezTo>
                <a:cubicBezTo>
                  <a:pt x="31474" y="25972"/>
                  <a:pt x="31474" y="26086"/>
                  <a:pt x="31509" y="26192"/>
                </a:cubicBezTo>
                <a:cubicBezTo>
                  <a:pt x="31325" y="26121"/>
                  <a:pt x="31149" y="26007"/>
                  <a:pt x="30964" y="25901"/>
                </a:cubicBezTo>
                <a:cubicBezTo>
                  <a:pt x="30964" y="25866"/>
                  <a:pt x="30964" y="25787"/>
                  <a:pt x="30928" y="25752"/>
                </a:cubicBezTo>
                <a:cubicBezTo>
                  <a:pt x="30814" y="25206"/>
                  <a:pt x="30744" y="24616"/>
                  <a:pt x="30708" y="24026"/>
                </a:cubicBezTo>
                <a:close/>
                <a:moveTo>
                  <a:pt x="23005" y="23445"/>
                </a:moveTo>
                <a:cubicBezTo>
                  <a:pt x="23225" y="23551"/>
                  <a:pt x="23445" y="23700"/>
                  <a:pt x="23665" y="23806"/>
                </a:cubicBezTo>
                <a:cubicBezTo>
                  <a:pt x="23621" y="24616"/>
                  <a:pt x="23586" y="25426"/>
                  <a:pt x="23586" y="26271"/>
                </a:cubicBezTo>
                <a:cubicBezTo>
                  <a:pt x="23515" y="26227"/>
                  <a:pt x="23445" y="26192"/>
                  <a:pt x="23366" y="26157"/>
                </a:cubicBezTo>
                <a:cubicBezTo>
                  <a:pt x="23225" y="26086"/>
                  <a:pt x="23110" y="26007"/>
                  <a:pt x="22961" y="25937"/>
                </a:cubicBezTo>
                <a:cubicBezTo>
                  <a:pt x="22961" y="25091"/>
                  <a:pt x="23005" y="24246"/>
                  <a:pt x="23005" y="23445"/>
                </a:cubicBezTo>
                <a:close/>
                <a:moveTo>
                  <a:pt x="27697" y="23885"/>
                </a:moveTo>
                <a:cubicBezTo>
                  <a:pt x="27882" y="23991"/>
                  <a:pt x="28102" y="24141"/>
                  <a:pt x="28287" y="24290"/>
                </a:cubicBezTo>
                <a:cubicBezTo>
                  <a:pt x="28138" y="24951"/>
                  <a:pt x="28023" y="25611"/>
                  <a:pt x="27953" y="26271"/>
                </a:cubicBezTo>
                <a:cubicBezTo>
                  <a:pt x="27733" y="26157"/>
                  <a:pt x="27512" y="26007"/>
                  <a:pt x="27292" y="25901"/>
                </a:cubicBezTo>
                <a:cubicBezTo>
                  <a:pt x="27407" y="25206"/>
                  <a:pt x="27512" y="24546"/>
                  <a:pt x="27697" y="23885"/>
                </a:cubicBezTo>
                <a:close/>
                <a:moveTo>
                  <a:pt x="6198" y="22160"/>
                </a:moveTo>
                <a:cubicBezTo>
                  <a:pt x="6383" y="22230"/>
                  <a:pt x="6603" y="22345"/>
                  <a:pt x="6823" y="22450"/>
                </a:cubicBezTo>
                <a:cubicBezTo>
                  <a:pt x="6858" y="23771"/>
                  <a:pt x="6894" y="25091"/>
                  <a:pt x="6973" y="26447"/>
                </a:cubicBezTo>
                <a:cubicBezTo>
                  <a:pt x="6753" y="26377"/>
                  <a:pt x="6533" y="26271"/>
                  <a:pt x="6348" y="26192"/>
                </a:cubicBezTo>
                <a:cubicBezTo>
                  <a:pt x="6277" y="24836"/>
                  <a:pt x="6233" y="23480"/>
                  <a:pt x="6198" y="22160"/>
                </a:cubicBezTo>
                <a:close/>
                <a:moveTo>
                  <a:pt x="16437" y="22890"/>
                </a:moveTo>
                <a:lnTo>
                  <a:pt x="16437" y="22890"/>
                </a:lnTo>
                <a:cubicBezTo>
                  <a:pt x="16657" y="23040"/>
                  <a:pt x="16877" y="23146"/>
                  <a:pt x="17097" y="23260"/>
                </a:cubicBezTo>
                <a:cubicBezTo>
                  <a:pt x="17168" y="24325"/>
                  <a:pt x="17238" y="25391"/>
                  <a:pt x="17317" y="26447"/>
                </a:cubicBezTo>
                <a:cubicBezTo>
                  <a:pt x="17097" y="26377"/>
                  <a:pt x="16877" y="26271"/>
                  <a:pt x="16657" y="26192"/>
                </a:cubicBezTo>
                <a:cubicBezTo>
                  <a:pt x="16543" y="25091"/>
                  <a:pt x="16472" y="23991"/>
                  <a:pt x="16437" y="22890"/>
                </a:cubicBezTo>
                <a:close/>
                <a:moveTo>
                  <a:pt x="31184" y="24361"/>
                </a:moveTo>
                <a:cubicBezTo>
                  <a:pt x="31369" y="24466"/>
                  <a:pt x="31545" y="24581"/>
                  <a:pt x="31730" y="24686"/>
                </a:cubicBezTo>
                <a:cubicBezTo>
                  <a:pt x="31844" y="25206"/>
                  <a:pt x="31950" y="25681"/>
                  <a:pt x="32099" y="26121"/>
                </a:cubicBezTo>
                <a:cubicBezTo>
                  <a:pt x="32135" y="26271"/>
                  <a:pt x="32170" y="26377"/>
                  <a:pt x="32205" y="26491"/>
                </a:cubicBezTo>
                <a:cubicBezTo>
                  <a:pt x="32205" y="26526"/>
                  <a:pt x="32249" y="26562"/>
                  <a:pt x="32249" y="26562"/>
                </a:cubicBezTo>
                <a:cubicBezTo>
                  <a:pt x="32029" y="26491"/>
                  <a:pt x="31809" y="26342"/>
                  <a:pt x="31589" y="26227"/>
                </a:cubicBezTo>
                <a:lnTo>
                  <a:pt x="31589" y="26157"/>
                </a:lnTo>
                <a:cubicBezTo>
                  <a:pt x="31545" y="26086"/>
                  <a:pt x="31509" y="25972"/>
                  <a:pt x="31474" y="25866"/>
                </a:cubicBezTo>
                <a:cubicBezTo>
                  <a:pt x="31369" y="25391"/>
                  <a:pt x="31254" y="24871"/>
                  <a:pt x="31184" y="24361"/>
                </a:cubicBezTo>
                <a:close/>
                <a:moveTo>
                  <a:pt x="23736" y="23850"/>
                </a:moveTo>
                <a:cubicBezTo>
                  <a:pt x="23956" y="23991"/>
                  <a:pt x="24176" y="24105"/>
                  <a:pt x="24396" y="24246"/>
                </a:cubicBezTo>
                <a:cubicBezTo>
                  <a:pt x="24325" y="25056"/>
                  <a:pt x="24281" y="25831"/>
                  <a:pt x="24246" y="26597"/>
                </a:cubicBezTo>
                <a:cubicBezTo>
                  <a:pt x="24026" y="26491"/>
                  <a:pt x="23841" y="26377"/>
                  <a:pt x="23621" y="26306"/>
                </a:cubicBezTo>
                <a:cubicBezTo>
                  <a:pt x="23621" y="25461"/>
                  <a:pt x="23665" y="24651"/>
                  <a:pt x="23736" y="23850"/>
                </a:cubicBezTo>
                <a:close/>
                <a:moveTo>
                  <a:pt x="28322" y="24325"/>
                </a:moveTo>
                <a:cubicBezTo>
                  <a:pt x="28507" y="24431"/>
                  <a:pt x="28683" y="24546"/>
                  <a:pt x="28868" y="24651"/>
                </a:cubicBezTo>
                <a:cubicBezTo>
                  <a:pt x="28798" y="25056"/>
                  <a:pt x="28763" y="25426"/>
                  <a:pt x="28683" y="25831"/>
                </a:cubicBezTo>
                <a:cubicBezTo>
                  <a:pt x="28648" y="26086"/>
                  <a:pt x="28613" y="26377"/>
                  <a:pt x="28578" y="26632"/>
                </a:cubicBezTo>
                <a:cubicBezTo>
                  <a:pt x="28463" y="26597"/>
                  <a:pt x="28322" y="26526"/>
                  <a:pt x="28208" y="26447"/>
                </a:cubicBezTo>
                <a:cubicBezTo>
                  <a:pt x="28138" y="26412"/>
                  <a:pt x="28067" y="26342"/>
                  <a:pt x="27988" y="26306"/>
                </a:cubicBezTo>
                <a:lnTo>
                  <a:pt x="28322" y="24325"/>
                </a:lnTo>
                <a:close/>
                <a:moveTo>
                  <a:pt x="6858" y="22450"/>
                </a:moveTo>
                <a:lnTo>
                  <a:pt x="6858" y="22450"/>
                </a:lnTo>
                <a:cubicBezTo>
                  <a:pt x="7114" y="22565"/>
                  <a:pt x="7334" y="22670"/>
                  <a:pt x="7554" y="22785"/>
                </a:cubicBezTo>
                <a:cubicBezTo>
                  <a:pt x="7633" y="24105"/>
                  <a:pt x="7668" y="25391"/>
                  <a:pt x="7739" y="26711"/>
                </a:cubicBezTo>
                <a:cubicBezTo>
                  <a:pt x="7519" y="26632"/>
                  <a:pt x="7263" y="26562"/>
                  <a:pt x="7043" y="26447"/>
                </a:cubicBezTo>
                <a:cubicBezTo>
                  <a:pt x="6973" y="25127"/>
                  <a:pt x="6938" y="23806"/>
                  <a:pt x="6858" y="22450"/>
                </a:cubicBezTo>
                <a:close/>
                <a:moveTo>
                  <a:pt x="17168" y="23295"/>
                </a:moveTo>
                <a:lnTo>
                  <a:pt x="17828" y="23630"/>
                </a:lnTo>
                <a:cubicBezTo>
                  <a:pt x="17863" y="24651"/>
                  <a:pt x="17943" y="25681"/>
                  <a:pt x="18048" y="26711"/>
                </a:cubicBezTo>
                <a:cubicBezTo>
                  <a:pt x="17828" y="26632"/>
                  <a:pt x="17608" y="26562"/>
                  <a:pt x="17388" y="26491"/>
                </a:cubicBezTo>
                <a:cubicBezTo>
                  <a:pt x="17282" y="25426"/>
                  <a:pt x="17203" y="24361"/>
                  <a:pt x="17168" y="23295"/>
                </a:cubicBezTo>
                <a:close/>
                <a:moveTo>
                  <a:pt x="7633" y="22785"/>
                </a:moveTo>
                <a:lnTo>
                  <a:pt x="7633" y="22785"/>
                </a:lnTo>
                <a:cubicBezTo>
                  <a:pt x="7853" y="22890"/>
                  <a:pt x="8038" y="22970"/>
                  <a:pt x="8258" y="23040"/>
                </a:cubicBezTo>
                <a:cubicBezTo>
                  <a:pt x="8293" y="24325"/>
                  <a:pt x="8364" y="25611"/>
                  <a:pt x="8434" y="26931"/>
                </a:cubicBezTo>
                <a:cubicBezTo>
                  <a:pt x="8214" y="26852"/>
                  <a:pt x="8038" y="26782"/>
                  <a:pt x="7818" y="26747"/>
                </a:cubicBezTo>
                <a:cubicBezTo>
                  <a:pt x="7739" y="25426"/>
                  <a:pt x="7668" y="24105"/>
                  <a:pt x="7633" y="22785"/>
                </a:cubicBezTo>
                <a:close/>
                <a:moveTo>
                  <a:pt x="17899" y="23665"/>
                </a:moveTo>
                <a:lnTo>
                  <a:pt x="17899" y="23665"/>
                </a:lnTo>
                <a:cubicBezTo>
                  <a:pt x="18083" y="23736"/>
                  <a:pt x="18268" y="23850"/>
                  <a:pt x="18488" y="23920"/>
                </a:cubicBezTo>
                <a:cubicBezTo>
                  <a:pt x="18488" y="24907"/>
                  <a:pt x="18559" y="25901"/>
                  <a:pt x="18673" y="26931"/>
                </a:cubicBezTo>
                <a:cubicBezTo>
                  <a:pt x="18488" y="26852"/>
                  <a:pt x="18304" y="26782"/>
                  <a:pt x="18119" y="26747"/>
                </a:cubicBezTo>
                <a:cubicBezTo>
                  <a:pt x="18013" y="25716"/>
                  <a:pt x="17943" y="24686"/>
                  <a:pt x="17899" y="23665"/>
                </a:cubicBezTo>
                <a:close/>
                <a:moveTo>
                  <a:pt x="31809" y="24730"/>
                </a:moveTo>
                <a:lnTo>
                  <a:pt x="31809" y="24730"/>
                </a:lnTo>
                <a:cubicBezTo>
                  <a:pt x="31985" y="24836"/>
                  <a:pt x="32249" y="24951"/>
                  <a:pt x="32504" y="25056"/>
                </a:cubicBezTo>
                <a:cubicBezTo>
                  <a:pt x="32575" y="25567"/>
                  <a:pt x="32724" y="26007"/>
                  <a:pt x="32865" y="26491"/>
                </a:cubicBezTo>
                <a:cubicBezTo>
                  <a:pt x="32909" y="26597"/>
                  <a:pt x="32945" y="26747"/>
                  <a:pt x="33015" y="26852"/>
                </a:cubicBezTo>
                <a:lnTo>
                  <a:pt x="33015" y="26931"/>
                </a:lnTo>
                <a:cubicBezTo>
                  <a:pt x="32795" y="26852"/>
                  <a:pt x="32540" y="26747"/>
                  <a:pt x="32319" y="26597"/>
                </a:cubicBezTo>
                <a:cubicBezTo>
                  <a:pt x="32284" y="26562"/>
                  <a:pt x="32284" y="26526"/>
                  <a:pt x="32284" y="26491"/>
                </a:cubicBezTo>
                <a:cubicBezTo>
                  <a:pt x="32249" y="26377"/>
                  <a:pt x="32205" y="26227"/>
                  <a:pt x="32135" y="26121"/>
                </a:cubicBezTo>
                <a:cubicBezTo>
                  <a:pt x="32029" y="25681"/>
                  <a:pt x="31879" y="25206"/>
                  <a:pt x="31809" y="24730"/>
                </a:cubicBezTo>
                <a:close/>
                <a:moveTo>
                  <a:pt x="24466" y="24290"/>
                </a:moveTo>
                <a:cubicBezTo>
                  <a:pt x="24651" y="24396"/>
                  <a:pt x="24871" y="24510"/>
                  <a:pt x="25056" y="24651"/>
                </a:cubicBezTo>
                <a:lnTo>
                  <a:pt x="25091" y="24651"/>
                </a:lnTo>
                <a:cubicBezTo>
                  <a:pt x="25021" y="25426"/>
                  <a:pt x="24942" y="26157"/>
                  <a:pt x="24907" y="26967"/>
                </a:cubicBezTo>
                <a:cubicBezTo>
                  <a:pt x="24722" y="26852"/>
                  <a:pt x="24502" y="26747"/>
                  <a:pt x="24325" y="26632"/>
                </a:cubicBezTo>
                <a:cubicBezTo>
                  <a:pt x="24325" y="25866"/>
                  <a:pt x="24396" y="25056"/>
                  <a:pt x="24466" y="24290"/>
                </a:cubicBezTo>
                <a:close/>
                <a:moveTo>
                  <a:pt x="28904" y="24686"/>
                </a:moveTo>
                <a:cubicBezTo>
                  <a:pt x="29053" y="24801"/>
                  <a:pt x="29238" y="24907"/>
                  <a:pt x="29388" y="25021"/>
                </a:cubicBezTo>
                <a:cubicBezTo>
                  <a:pt x="29344" y="25716"/>
                  <a:pt x="29308" y="26377"/>
                  <a:pt x="29273" y="27037"/>
                </a:cubicBezTo>
                <a:cubicBezTo>
                  <a:pt x="29053" y="26931"/>
                  <a:pt x="28833" y="26817"/>
                  <a:pt x="28648" y="26667"/>
                </a:cubicBezTo>
                <a:cubicBezTo>
                  <a:pt x="28683" y="26412"/>
                  <a:pt x="28727" y="26121"/>
                  <a:pt x="28763" y="25831"/>
                </a:cubicBezTo>
                <a:cubicBezTo>
                  <a:pt x="28798" y="25461"/>
                  <a:pt x="28868" y="25091"/>
                  <a:pt x="28904" y="24686"/>
                </a:cubicBezTo>
                <a:close/>
                <a:moveTo>
                  <a:pt x="8329" y="23075"/>
                </a:moveTo>
                <a:cubicBezTo>
                  <a:pt x="8514" y="23146"/>
                  <a:pt x="8734" y="23225"/>
                  <a:pt x="8954" y="23295"/>
                </a:cubicBezTo>
                <a:cubicBezTo>
                  <a:pt x="8989" y="24546"/>
                  <a:pt x="9059" y="25831"/>
                  <a:pt x="9139" y="27072"/>
                </a:cubicBezTo>
                <a:cubicBezTo>
                  <a:pt x="8954" y="27037"/>
                  <a:pt x="8734" y="27002"/>
                  <a:pt x="8549" y="26931"/>
                </a:cubicBezTo>
                <a:lnTo>
                  <a:pt x="8514" y="26931"/>
                </a:lnTo>
                <a:cubicBezTo>
                  <a:pt x="8434" y="25646"/>
                  <a:pt x="8364" y="24361"/>
                  <a:pt x="8293" y="23075"/>
                </a:cubicBezTo>
                <a:close/>
                <a:moveTo>
                  <a:pt x="18524" y="23956"/>
                </a:moveTo>
                <a:lnTo>
                  <a:pt x="18524" y="23956"/>
                </a:lnTo>
                <a:cubicBezTo>
                  <a:pt x="18779" y="24070"/>
                  <a:pt x="18999" y="24176"/>
                  <a:pt x="19219" y="24246"/>
                </a:cubicBezTo>
                <a:cubicBezTo>
                  <a:pt x="19263" y="25241"/>
                  <a:pt x="19334" y="26192"/>
                  <a:pt x="19439" y="27187"/>
                </a:cubicBezTo>
                <a:cubicBezTo>
                  <a:pt x="19184" y="27072"/>
                  <a:pt x="18964" y="27002"/>
                  <a:pt x="18744" y="26931"/>
                </a:cubicBezTo>
                <a:cubicBezTo>
                  <a:pt x="18638" y="25937"/>
                  <a:pt x="18559" y="24951"/>
                  <a:pt x="18524" y="23956"/>
                </a:cubicBezTo>
                <a:close/>
                <a:moveTo>
                  <a:pt x="8989" y="23295"/>
                </a:moveTo>
                <a:lnTo>
                  <a:pt x="8989" y="23295"/>
                </a:lnTo>
                <a:cubicBezTo>
                  <a:pt x="9209" y="23366"/>
                  <a:pt x="9464" y="23445"/>
                  <a:pt x="9684" y="23480"/>
                </a:cubicBezTo>
                <a:cubicBezTo>
                  <a:pt x="9720" y="24730"/>
                  <a:pt x="9799" y="25972"/>
                  <a:pt x="9905" y="27222"/>
                </a:cubicBezTo>
                <a:cubicBezTo>
                  <a:pt x="9684" y="27187"/>
                  <a:pt x="9429" y="27152"/>
                  <a:pt x="9209" y="27108"/>
                </a:cubicBezTo>
                <a:cubicBezTo>
                  <a:pt x="9139" y="25831"/>
                  <a:pt x="9059" y="24581"/>
                  <a:pt x="8989" y="23295"/>
                </a:cubicBezTo>
                <a:close/>
                <a:moveTo>
                  <a:pt x="25162" y="24686"/>
                </a:moveTo>
                <a:cubicBezTo>
                  <a:pt x="25347" y="24836"/>
                  <a:pt x="25567" y="24951"/>
                  <a:pt x="25787" y="25056"/>
                </a:cubicBezTo>
                <a:cubicBezTo>
                  <a:pt x="25681" y="25831"/>
                  <a:pt x="25602" y="26562"/>
                  <a:pt x="25567" y="27292"/>
                </a:cubicBezTo>
                <a:cubicBezTo>
                  <a:pt x="25347" y="27187"/>
                  <a:pt x="25162" y="27072"/>
                  <a:pt x="24986" y="27002"/>
                </a:cubicBezTo>
                <a:cubicBezTo>
                  <a:pt x="25021" y="26192"/>
                  <a:pt x="25056" y="25461"/>
                  <a:pt x="25162" y="24686"/>
                </a:cubicBezTo>
                <a:close/>
                <a:moveTo>
                  <a:pt x="29458" y="25056"/>
                </a:moveTo>
                <a:cubicBezTo>
                  <a:pt x="29608" y="25127"/>
                  <a:pt x="29749" y="25241"/>
                  <a:pt x="29898" y="25312"/>
                </a:cubicBezTo>
                <a:cubicBezTo>
                  <a:pt x="29898" y="25681"/>
                  <a:pt x="29863" y="26051"/>
                  <a:pt x="29863" y="26412"/>
                </a:cubicBezTo>
                <a:lnTo>
                  <a:pt x="29863" y="27328"/>
                </a:lnTo>
                <a:cubicBezTo>
                  <a:pt x="29678" y="27222"/>
                  <a:pt x="29493" y="27152"/>
                  <a:pt x="29308" y="27037"/>
                </a:cubicBezTo>
                <a:cubicBezTo>
                  <a:pt x="29344" y="26412"/>
                  <a:pt x="29423" y="25752"/>
                  <a:pt x="29458" y="25056"/>
                </a:cubicBezTo>
                <a:close/>
                <a:moveTo>
                  <a:pt x="9720" y="23516"/>
                </a:moveTo>
                <a:lnTo>
                  <a:pt x="9720" y="23516"/>
                </a:lnTo>
                <a:cubicBezTo>
                  <a:pt x="9975" y="23551"/>
                  <a:pt x="10195" y="23630"/>
                  <a:pt x="10415" y="23700"/>
                </a:cubicBezTo>
                <a:cubicBezTo>
                  <a:pt x="10494" y="24907"/>
                  <a:pt x="10565" y="26121"/>
                  <a:pt x="10679" y="27372"/>
                </a:cubicBezTo>
                <a:cubicBezTo>
                  <a:pt x="10415" y="27328"/>
                  <a:pt x="10195" y="27292"/>
                  <a:pt x="9940" y="27257"/>
                </a:cubicBezTo>
                <a:cubicBezTo>
                  <a:pt x="9869" y="26007"/>
                  <a:pt x="9799" y="24766"/>
                  <a:pt x="9720" y="23516"/>
                </a:cubicBezTo>
                <a:close/>
                <a:moveTo>
                  <a:pt x="19298" y="24290"/>
                </a:moveTo>
                <a:lnTo>
                  <a:pt x="19298" y="24290"/>
                </a:lnTo>
                <a:cubicBezTo>
                  <a:pt x="19369" y="24325"/>
                  <a:pt x="19439" y="24361"/>
                  <a:pt x="19518" y="24396"/>
                </a:cubicBezTo>
                <a:cubicBezTo>
                  <a:pt x="19659" y="24466"/>
                  <a:pt x="19809" y="24510"/>
                  <a:pt x="19923" y="24581"/>
                </a:cubicBezTo>
                <a:cubicBezTo>
                  <a:pt x="19959" y="25496"/>
                  <a:pt x="20029" y="26447"/>
                  <a:pt x="20100" y="27407"/>
                </a:cubicBezTo>
                <a:cubicBezTo>
                  <a:pt x="19923" y="27328"/>
                  <a:pt x="19703" y="27257"/>
                  <a:pt x="19483" y="27187"/>
                </a:cubicBezTo>
                <a:cubicBezTo>
                  <a:pt x="19404" y="26227"/>
                  <a:pt x="19334" y="25241"/>
                  <a:pt x="19298" y="24290"/>
                </a:cubicBezTo>
                <a:close/>
                <a:moveTo>
                  <a:pt x="10494" y="23700"/>
                </a:moveTo>
                <a:cubicBezTo>
                  <a:pt x="10715" y="23771"/>
                  <a:pt x="10935" y="23806"/>
                  <a:pt x="11190" y="23885"/>
                </a:cubicBezTo>
                <a:cubicBezTo>
                  <a:pt x="11260" y="25091"/>
                  <a:pt x="11340" y="26271"/>
                  <a:pt x="11445" y="27477"/>
                </a:cubicBezTo>
                <a:cubicBezTo>
                  <a:pt x="11190" y="27442"/>
                  <a:pt x="10970" y="27407"/>
                  <a:pt x="10715" y="27372"/>
                </a:cubicBezTo>
                <a:cubicBezTo>
                  <a:pt x="10635" y="26157"/>
                  <a:pt x="10530" y="24907"/>
                  <a:pt x="10494" y="23700"/>
                </a:cubicBezTo>
                <a:close/>
                <a:moveTo>
                  <a:pt x="11225" y="23885"/>
                </a:moveTo>
                <a:lnTo>
                  <a:pt x="11225" y="23885"/>
                </a:lnTo>
                <a:cubicBezTo>
                  <a:pt x="11480" y="23956"/>
                  <a:pt x="11736" y="24026"/>
                  <a:pt x="12000" y="24105"/>
                </a:cubicBezTo>
                <a:cubicBezTo>
                  <a:pt x="12070" y="25276"/>
                  <a:pt x="12176" y="26447"/>
                  <a:pt x="12290" y="27627"/>
                </a:cubicBezTo>
                <a:cubicBezTo>
                  <a:pt x="12035" y="27592"/>
                  <a:pt x="11780" y="27512"/>
                  <a:pt x="11480" y="27477"/>
                </a:cubicBezTo>
                <a:cubicBezTo>
                  <a:pt x="11410" y="26306"/>
                  <a:pt x="11296" y="25091"/>
                  <a:pt x="11225" y="23885"/>
                </a:cubicBezTo>
                <a:close/>
                <a:moveTo>
                  <a:pt x="29934" y="25347"/>
                </a:moveTo>
                <a:cubicBezTo>
                  <a:pt x="30083" y="25461"/>
                  <a:pt x="30224" y="25532"/>
                  <a:pt x="30409" y="25646"/>
                </a:cubicBezTo>
                <a:cubicBezTo>
                  <a:pt x="30409" y="25752"/>
                  <a:pt x="30409" y="25866"/>
                  <a:pt x="30444" y="25972"/>
                </a:cubicBezTo>
                <a:cubicBezTo>
                  <a:pt x="30523" y="26667"/>
                  <a:pt x="30559" y="27037"/>
                  <a:pt x="30559" y="27627"/>
                </a:cubicBezTo>
                <a:cubicBezTo>
                  <a:pt x="30339" y="27548"/>
                  <a:pt x="30118" y="27442"/>
                  <a:pt x="29934" y="27328"/>
                </a:cubicBezTo>
                <a:lnTo>
                  <a:pt x="29934" y="26412"/>
                </a:lnTo>
                <a:lnTo>
                  <a:pt x="29934" y="25347"/>
                </a:lnTo>
                <a:close/>
                <a:moveTo>
                  <a:pt x="25822" y="25091"/>
                </a:moveTo>
                <a:cubicBezTo>
                  <a:pt x="26086" y="25241"/>
                  <a:pt x="26306" y="25391"/>
                  <a:pt x="26526" y="25496"/>
                </a:cubicBezTo>
                <a:cubicBezTo>
                  <a:pt x="26412" y="26227"/>
                  <a:pt x="26342" y="26967"/>
                  <a:pt x="26262" y="27662"/>
                </a:cubicBezTo>
                <a:lnTo>
                  <a:pt x="25602" y="27328"/>
                </a:lnTo>
                <a:cubicBezTo>
                  <a:pt x="25646" y="26597"/>
                  <a:pt x="25716" y="25831"/>
                  <a:pt x="25822" y="25091"/>
                </a:cubicBezTo>
                <a:close/>
                <a:moveTo>
                  <a:pt x="19994" y="24581"/>
                </a:moveTo>
                <a:lnTo>
                  <a:pt x="19994" y="24581"/>
                </a:lnTo>
                <a:cubicBezTo>
                  <a:pt x="20284" y="24730"/>
                  <a:pt x="20540" y="24836"/>
                  <a:pt x="20839" y="24986"/>
                </a:cubicBezTo>
                <a:cubicBezTo>
                  <a:pt x="20874" y="25866"/>
                  <a:pt x="20910" y="26782"/>
                  <a:pt x="20980" y="27697"/>
                </a:cubicBezTo>
                <a:cubicBezTo>
                  <a:pt x="20689" y="27592"/>
                  <a:pt x="20434" y="27512"/>
                  <a:pt x="20179" y="27407"/>
                </a:cubicBezTo>
                <a:cubicBezTo>
                  <a:pt x="20064" y="26491"/>
                  <a:pt x="20029" y="25532"/>
                  <a:pt x="19994" y="24581"/>
                </a:cubicBezTo>
                <a:close/>
                <a:moveTo>
                  <a:pt x="12070" y="24141"/>
                </a:moveTo>
                <a:lnTo>
                  <a:pt x="12070" y="24141"/>
                </a:lnTo>
                <a:cubicBezTo>
                  <a:pt x="12176" y="24176"/>
                  <a:pt x="12290" y="24211"/>
                  <a:pt x="12396" y="24246"/>
                </a:cubicBezTo>
                <a:cubicBezTo>
                  <a:pt x="12511" y="24290"/>
                  <a:pt x="12616" y="24325"/>
                  <a:pt x="12731" y="24396"/>
                </a:cubicBezTo>
                <a:cubicBezTo>
                  <a:pt x="12836" y="25532"/>
                  <a:pt x="12916" y="26667"/>
                  <a:pt x="13056" y="27847"/>
                </a:cubicBezTo>
                <a:cubicBezTo>
                  <a:pt x="12916" y="27812"/>
                  <a:pt x="12801" y="27768"/>
                  <a:pt x="12660" y="27733"/>
                </a:cubicBezTo>
                <a:cubicBezTo>
                  <a:pt x="12546" y="27697"/>
                  <a:pt x="12440" y="27662"/>
                  <a:pt x="12326" y="27662"/>
                </a:cubicBezTo>
                <a:cubicBezTo>
                  <a:pt x="12220" y="26491"/>
                  <a:pt x="12141" y="25312"/>
                  <a:pt x="12070" y="24141"/>
                </a:cubicBezTo>
                <a:close/>
                <a:moveTo>
                  <a:pt x="30444" y="25681"/>
                </a:moveTo>
                <a:lnTo>
                  <a:pt x="30444" y="25681"/>
                </a:lnTo>
                <a:cubicBezTo>
                  <a:pt x="30594" y="25752"/>
                  <a:pt x="30779" y="25866"/>
                  <a:pt x="30928" y="25937"/>
                </a:cubicBezTo>
                <a:cubicBezTo>
                  <a:pt x="31034" y="26597"/>
                  <a:pt x="31104" y="27257"/>
                  <a:pt x="31104" y="27882"/>
                </a:cubicBezTo>
                <a:cubicBezTo>
                  <a:pt x="30928" y="27812"/>
                  <a:pt x="30779" y="27733"/>
                  <a:pt x="30594" y="27662"/>
                </a:cubicBezTo>
                <a:cubicBezTo>
                  <a:pt x="30629" y="27072"/>
                  <a:pt x="30559" y="26667"/>
                  <a:pt x="30488" y="25937"/>
                </a:cubicBezTo>
                <a:cubicBezTo>
                  <a:pt x="30488" y="25866"/>
                  <a:pt x="30488" y="25752"/>
                  <a:pt x="30444" y="25681"/>
                </a:cubicBezTo>
                <a:close/>
                <a:moveTo>
                  <a:pt x="20874" y="24986"/>
                </a:moveTo>
                <a:lnTo>
                  <a:pt x="20874" y="24986"/>
                </a:lnTo>
                <a:cubicBezTo>
                  <a:pt x="21094" y="25091"/>
                  <a:pt x="21279" y="25171"/>
                  <a:pt x="21499" y="25276"/>
                </a:cubicBezTo>
                <a:cubicBezTo>
                  <a:pt x="21535" y="26157"/>
                  <a:pt x="21570" y="27037"/>
                  <a:pt x="21640" y="27917"/>
                </a:cubicBezTo>
                <a:cubicBezTo>
                  <a:pt x="21420" y="27847"/>
                  <a:pt x="21244" y="27768"/>
                  <a:pt x="21024" y="27697"/>
                </a:cubicBezTo>
                <a:cubicBezTo>
                  <a:pt x="20980" y="26817"/>
                  <a:pt x="20910" y="25901"/>
                  <a:pt x="20874" y="24986"/>
                </a:cubicBezTo>
                <a:close/>
                <a:moveTo>
                  <a:pt x="12801" y="24396"/>
                </a:moveTo>
                <a:cubicBezTo>
                  <a:pt x="12951" y="24466"/>
                  <a:pt x="13136" y="24546"/>
                  <a:pt x="13276" y="24616"/>
                </a:cubicBezTo>
                <a:cubicBezTo>
                  <a:pt x="13356" y="25752"/>
                  <a:pt x="13461" y="26887"/>
                  <a:pt x="13576" y="27988"/>
                </a:cubicBezTo>
                <a:cubicBezTo>
                  <a:pt x="13391" y="27953"/>
                  <a:pt x="13241" y="27917"/>
                  <a:pt x="13100" y="27847"/>
                </a:cubicBezTo>
                <a:cubicBezTo>
                  <a:pt x="12986" y="26711"/>
                  <a:pt x="12880" y="25567"/>
                  <a:pt x="12801" y="24396"/>
                </a:cubicBezTo>
                <a:close/>
                <a:moveTo>
                  <a:pt x="13391" y="24651"/>
                </a:moveTo>
                <a:cubicBezTo>
                  <a:pt x="13426" y="25787"/>
                  <a:pt x="13541" y="26931"/>
                  <a:pt x="13646" y="28032"/>
                </a:cubicBezTo>
                <a:lnTo>
                  <a:pt x="13611" y="28032"/>
                </a:lnTo>
                <a:cubicBezTo>
                  <a:pt x="13497" y="26887"/>
                  <a:pt x="13426" y="25752"/>
                  <a:pt x="13320" y="24651"/>
                </a:cubicBezTo>
                <a:close/>
                <a:moveTo>
                  <a:pt x="26597" y="25532"/>
                </a:moveTo>
                <a:cubicBezTo>
                  <a:pt x="26782" y="25681"/>
                  <a:pt x="27002" y="25787"/>
                  <a:pt x="27222" y="25937"/>
                </a:cubicBezTo>
                <a:cubicBezTo>
                  <a:pt x="27107" y="26597"/>
                  <a:pt x="27037" y="27328"/>
                  <a:pt x="27002" y="28067"/>
                </a:cubicBezTo>
                <a:cubicBezTo>
                  <a:pt x="26782" y="27917"/>
                  <a:pt x="26562" y="27812"/>
                  <a:pt x="26342" y="27697"/>
                </a:cubicBezTo>
                <a:cubicBezTo>
                  <a:pt x="26377" y="26967"/>
                  <a:pt x="26447" y="26271"/>
                  <a:pt x="26597" y="25532"/>
                </a:cubicBezTo>
                <a:close/>
                <a:moveTo>
                  <a:pt x="21570" y="25312"/>
                </a:moveTo>
                <a:lnTo>
                  <a:pt x="21570" y="25312"/>
                </a:lnTo>
                <a:cubicBezTo>
                  <a:pt x="21790" y="25426"/>
                  <a:pt x="21975" y="25532"/>
                  <a:pt x="22195" y="25611"/>
                </a:cubicBezTo>
                <a:cubicBezTo>
                  <a:pt x="22230" y="26447"/>
                  <a:pt x="22265" y="27328"/>
                  <a:pt x="22301" y="28173"/>
                </a:cubicBezTo>
                <a:cubicBezTo>
                  <a:pt x="22080" y="28102"/>
                  <a:pt x="21904" y="28032"/>
                  <a:pt x="21684" y="27953"/>
                </a:cubicBezTo>
                <a:cubicBezTo>
                  <a:pt x="21640" y="27072"/>
                  <a:pt x="21570" y="26192"/>
                  <a:pt x="21570" y="25312"/>
                </a:cubicBezTo>
                <a:close/>
                <a:moveTo>
                  <a:pt x="30964" y="25972"/>
                </a:moveTo>
                <a:lnTo>
                  <a:pt x="30964" y="25972"/>
                </a:lnTo>
                <a:cubicBezTo>
                  <a:pt x="31184" y="26086"/>
                  <a:pt x="31369" y="26192"/>
                  <a:pt x="31545" y="26271"/>
                </a:cubicBezTo>
                <a:cubicBezTo>
                  <a:pt x="31730" y="27002"/>
                  <a:pt x="31879" y="27512"/>
                  <a:pt x="31950" y="28208"/>
                </a:cubicBezTo>
                <a:cubicBezTo>
                  <a:pt x="31694" y="28102"/>
                  <a:pt x="31439" y="27988"/>
                  <a:pt x="31184" y="27882"/>
                </a:cubicBezTo>
                <a:cubicBezTo>
                  <a:pt x="31149" y="27257"/>
                  <a:pt x="31104" y="26632"/>
                  <a:pt x="30964" y="25972"/>
                </a:cubicBezTo>
                <a:close/>
                <a:moveTo>
                  <a:pt x="13426" y="24686"/>
                </a:moveTo>
                <a:lnTo>
                  <a:pt x="14086" y="25021"/>
                </a:lnTo>
                <a:cubicBezTo>
                  <a:pt x="14157" y="26121"/>
                  <a:pt x="14271" y="27222"/>
                  <a:pt x="14377" y="28322"/>
                </a:cubicBezTo>
                <a:cubicBezTo>
                  <a:pt x="14157" y="28208"/>
                  <a:pt x="13937" y="28138"/>
                  <a:pt x="13717" y="28067"/>
                </a:cubicBezTo>
                <a:cubicBezTo>
                  <a:pt x="13576" y="26931"/>
                  <a:pt x="13497" y="25787"/>
                  <a:pt x="13426" y="24686"/>
                </a:cubicBezTo>
                <a:close/>
                <a:moveTo>
                  <a:pt x="22265" y="25646"/>
                </a:moveTo>
                <a:lnTo>
                  <a:pt x="22926" y="25972"/>
                </a:lnTo>
                <a:cubicBezTo>
                  <a:pt x="22926" y="26817"/>
                  <a:pt x="22926" y="27627"/>
                  <a:pt x="22961" y="28472"/>
                </a:cubicBezTo>
                <a:cubicBezTo>
                  <a:pt x="22741" y="28393"/>
                  <a:pt x="22565" y="28287"/>
                  <a:pt x="22345" y="28208"/>
                </a:cubicBezTo>
                <a:cubicBezTo>
                  <a:pt x="22301" y="27328"/>
                  <a:pt x="22265" y="26491"/>
                  <a:pt x="22265" y="25646"/>
                </a:cubicBezTo>
                <a:close/>
                <a:moveTo>
                  <a:pt x="27257" y="25972"/>
                </a:moveTo>
                <a:cubicBezTo>
                  <a:pt x="27477" y="26086"/>
                  <a:pt x="27697" y="26227"/>
                  <a:pt x="27917" y="26342"/>
                </a:cubicBezTo>
                <a:cubicBezTo>
                  <a:pt x="27847" y="27037"/>
                  <a:pt x="27768" y="27733"/>
                  <a:pt x="27733" y="28472"/>
                </a:cubicBezTo>
                <a:cubicBezTo>
                  <a:pt x="27512" y="28322"/>
                  <a:pt x="27257" y="28208"/>
                  <a:pt x="27037" y="28067"/>
                </a:cubicBezTo>
                <a:cubicBezTo>
                  <a:pt x="27072" y="27372"/>
                  <a:pt x="27187" y="26632"/>
                  <a:pt x="27257" y="25972"/>
                </a:cubicBezTo>
                <a:close/>
                <a:moveTo>
                  <a:pt x="31624" y="26306"/>
                </a:moveTo>
                <a:lnTo>
                  <a:pt x="31624" y="26306"/>
                </a:lnTo>
                <a:cubicBezTo>
                  <a:pt x="31844" y="26447"/>
                  <a:pt x="32029" y="26562"/>
                  <a:pt x="32249" y="26632"/>
                </a:cubicBezTo>
                <a:cubicBezTo>
                  <a:pt x="32469" y="27328"/>
                  <a:pt x="32610" y="27812"/>
                  <a:pt x="32689" y="28507"/>
                </a:cubicBezTo>
                <a:cubicBezTo>
                  <a:pt x="32469" y="28428"/>
                  <a:pt x="32205" y="28322"/>
                  <a:pt x="31985" y="28252"/>
                </a:cubicBezTo>
                <a:cubicBezTo>
                  <a:pt x="31914" y="27548"/>
                  <a:pt x="31809" y="27037"/>
                  <a:pt x="31624" y="26306"/>
                </a:cubicBezTo>
                <a:close/>
                <a:moveTo>
                  <a:pt x="14122" y="25021"/>
                </a:moveTo>
                <a:lnTo>
                  <a:pt x="14122" y="25021"/>
                </a:lnTo>
                <a:cubicBezTo>
                  <a:pt x="14271" y="25091"/>
                  <a:pt x="14377" y="25171"/>
                  <a:pt x="14527" y="25241"/>
                </a:cubicBezTo>
                <a:cubicBezTo>
                  <a:pt x="14641" y="25276"/>
                  <a:pt x="14747" y="25347"/>
                  <a:pt x="14861" y="25426"/>
                </a:cubicBezTo>
                <a:lnTo>
                  <a:pt x="15187" y="28613"/>
                </a:lnTo>
                <a:cubicBezTo>
                  <a:pt x="15081" y="28578"/>
                  <a:pt x="14932" y="28543"/>
                  <a:pt x="14817" y="28472"/>
                </a:cubicBezTo>
                <a:cubicBezTo>
                  <a:pt x="14676" y="28428"/>
                  <a:pt x="14562" y="28393"/>
                  <a:pt x="14456" y="28322"/>
                </a:cubicBezTo>
                <a:cubicBezTo>
                  <a:pt x="14307" y="27222"/>
                  <a:pt x="14236" y="26121"/>
                  <a:pt x="14122" y="25021"/>
                </a:cubicBezTo>
                <a:close/>
                <a:moveTo>
                  <a:pt x="696" y="24141"/>
                </a:moveTo>
                <a:lnTo>
                  <a:pt x="696" y="24141"/>
                </a:lnTo>
                <a:cubicBezTo>
                  <a:pt x="951" y="24211"/>
                  <a:pt x="1171" y="24290"/>
                  <a:pt x="1391" y="24325"/>
                </a:cubicBezTo>
                <a:cubicBezTo>
                  <a:pt x="1435" y="25787"/>
                  <a:pt x="1435" y="27257"/>
                  <a:pt x="1470" y="28727"/>
                </a:cubicBezTo>
                <a:cubicBezTo>
                  <a:pt x="1215" y="28692"/>
                  <a:pt x="995" y="28613"/>
                  <a:pt x="775" y="28578"/>
                </a:cubicBezTo>
                <a:cubicBezTo>
                  <a:pt x="731" y="27072"/>
                  <a:pt x="731" y="25611"/>
                  <a:pt x="696" y="24141"/>
                </a:cubicBezTo>
                <a:close/>
                <a:moveTo>
                  <a:pt x="22961" y="26007"/>
                </a:moveTo>
                <a:lnTo>
                  <a:pt x="22961" y="26007"/>
                </a:lnTo>
                <a:cubicBezTo>
                  <a:pt x="23075" y="26086"/>
                  <a:pt x="23225" y="26121"/>
                  <a:pt x="23331" y="26192"/>
                </a:cubicBezTo>
                <a:cubicBezTo>
                  <a:pt x="23401" y="26227"/>
                  <a:pt x="23480" y="26271"/>
                  <a:pt x="23586" y="26306"/>
                </a:cubicBezTo>
                <a:cubicBezTo>
                  <a:pt x="23551" y="27152"/>
                  <a:pt x="23586" y="27953"/>
                  <a:pt x="23586" y="28763"/>
                </a:cubicBezTo>
                <a:cubicBezTo>
                  <a:pt x="23401" y="28692"/>
                  <a:pt x="23225" y="28578"/>
                  <a:pt x="23040" y="28507"/>
                </a:cubicBezTo>
                <a:cubicBezTo>
                  <a:pt x="23005" y="27662"/>
                  <a:pt x="22961" y="26817"/>
                  <a:pt x="22961" y="26007"/>
                </a:cubicBezTo>
                <a:close/>
                <a:moveTo>
                  <a:pt x="27988" y="26377"/>
                </a:moveTo>
                <a:cubicBezTo>
                  <a:pt x="28067" y="26412"/>
                  <a:pt x="28138" y="26447"/>
                  <a:pt x="28173" y="26491"/>
                </a:cubicBezTo>
                <a:cubicBezTo>
                  <a:pt x="28322" y="26562"/>
                  <a:pt x="28428" y="26632"/>
                  <a:pt x="28578" y="26711"/>
                </a:cubicBezTo>
                <a:cubicBezTo>
                  <a:pt x="28463" y="27407"/>
                  <a:pt x="28393" y="28102"/>
                  <a:pt x="28358" y="28798"/>
                </a:cubicBezTo>
                <a:cubicBezTo>
                  <a:pt x="28173" y="28692"/>
                  <a:pt x="27988" y="28578"/>
                  <a:pt x="27803" y="28507"/>
                </a:cubicBezTo>
                <a:lnTo>
                  <a:pt x="27768" y="28472"/>
                </a:lnTo>
                <a:cubicBezTo>
                  <a:pt x="27847" y="27768"/>
                  <a:pt x="27882" y="27072"/>
                  <a:pt x="27988" y="26377"/>
                </a:cubicBezTo>
                <a:close/>
                <a:moveTo>
                  <a:pt x="32319" y="26667"/>
                </a:moveTo>
                <a:cubicBezTo>
                  <a:pt x="32575" y="26817"/>
                  <a:pt x="32795" y="26931"/>
                  <a:pt x="33050" y="27002"/>
                </a:cubicBezTo>
                <a:cubicBezTo>
                  <a:pt x="33270" y="27662"/>
                  <a:pt x="33420" y="28138"/>
                  <a:pt x="33490" y="28798"/>
                </a:cubicBezTo>
                <a:cubicBezTo>
                  <a:pt x="33305" y="28763"/>
                  <a:pt x="33165" y="28692"/>
                  <a:pt x="33015" y="28648"/>
                </a:cubicBezTo>
                <a:cubicBezTo>
                  <a:pt x="32945" y="28613"/>
                  <a:pt x="32830" y="28578"/>
                  <a:pt x="32760" y="28543"/>
                </a:cubicBezTo>
                <a:cubicBezTo>
                  <a:pt x="32689" y="27847"/>
                  <a:pt x="32540" y="27328"/>
                  <a:pt x="32319" y="26667"/>
                </a:cubicBezTo>
                <a:close/>
                <a:moveTo>
                  <a:pt x="14932" y="25461"/>
                </a:moveTo>
                <a:lnTo>
                  <a:pt x="14932" y="25461"/>
                </a:lnTo>
                <a:cubicBezTo>
                  <a:pt x="15117" y="25532"/>
                  <a:pt x="15257" y="25611"/>
                  <a:pt x="15442" y="25716"/>
                </a:cubicBezTo>
                <a:cubicBezTo>
                  <a:pt x="15521" y="26747"/>
                  <a:pt x="15627" y="27812"/>
                  <a:pt x="15777" y="28833"/>
                </a:cubicBezTo>
                <a:cubicBezTo>
                  <a:pt x="15592" y="28798"/>
                  <a:pt x="15442" y="28727"/>
                  <a:pt x="15257" y="28648"/>
                </a:cubicBezTo>
                <a:lnTo>
                  <a:pt x="14932" y="25461"/>
                </a:lnTo>
                <a:close/>
                <a:moveTo>
                  <a:pt x="1470" y="24361"/>
                </a:moveTo>
                <a:lnTo>
                  <a:pt x="1470" y="24361"/>
                </a:lnTo>
                <a:cubicBezTo>
                  <a:pt x="1690" y="24431"/>
                  <a:pt x="1911" y="24510"/>
                  <a:pt x="2131" y="24581"/>
                </a:cubicBezTo>
                <a:cubicBezTo>
                  <a:pt x="2166" y="26051"/>
                  <a:pt x="2201" y="27512"/>
                  <a:pt x="2236" y="28948"/>
                </a:cubicBezTo>
                <a:cubicBezTo>
                  <a:pt x="1981" y="28868"/>
                  <a:pt x="1761" y="28798"/>
                  <a:pt x="1506" y="28763"/>
                </a:cubicBezTo>
                <a:cubicBezTo>
                  <a:pt x="1506" y="27292"/>
                  <a:pt x="1470" y="25831"/>
                  <a:pt x="1470" y="24361"/>
                </a:cubicBezTo>
                <a:close/>
                <a:moveTo>
                  <a:pt x="15477" y="25716"/>
                </a:moveTo>
                <a:lnTo>
                  <a:pt x="15477" y="25716"/>
                </a:lnTo>
                <a:cubicBezTo>
                  <a:pt x="15557" y="25752"/>
                  <a:pt x="15627" y="25787"/>
                  <a:pt x="15662" y="25831"/>
                </a:cubicBezTo>
                <a:cubicBezTo>
                  <a:pt x="15742" y="25866"/>
                  <a:pt x="15847" y="25901"/>
                  <a:pt x="15918" y="25937"/>
                </a:cubicBezTo>
                <a:cubicBezTo>
                  <a:pt x="15997" y="26967"/>
                  <a:pt x="16103" y="27988"/>
                  <a:pt x="16252" y="29018"/>
                </a:cubicBezTo>
                <a:cubicBezTo>
                  <a:pt x="16182" y="28983"/>
                  <a:pt x="16103" y="28948"/>
                  <a:pt x="16032" y="28948"/>
                </a:cubicBezTo>
                <a:cubicBezTo>
                  <a:pt x="15962" y="28912"/>
                  <a:pt x="15882" y="28868"/>
                  <a:pt x="15847" y="28868"/>
                </a:cubicBezTo>
                <a:cubicBezTo>
                  <a:pt x="15698" y="27812"/>
                  <a:pt x="15592" y="26782"/>
                  <a:pt x="15477" y="25716"/>
                </a:cubicBezTo>
                <a:close/>
                <a:moveTo>
                  <a:pt x="23621" y="26342"/>
                </a:moveTo>
                <a:lnTo>
                  <a:pt x="23621" y="26342"/>
                </a:lnTo>
                <a:cubicBezTo>
                  <a:pt x="23841" y="26447"/>
                  <a:pt x="24026" y="26562"/>
                  <a:pt x="24246" y="26667"/>
                </a:cubicBezTo>
                <a:cubicBezTo>
                  <a:pt x="24211" y="27477"/>
                  <a:pt x="24211" y="28287"/>
                  <a:pt x="24211" y="29088"/>
                </a:cubicBezTo>
                <a:cubicBezTo>
                  <a:pt x="24141" y="29053"/>
                  <a:pt x="24105" y="29018"/>
                  <a:pt x="24026" y="28983"/>
                </a:cubicBezTo>
                <a:lnTo>
                  <a:pt x="23665" y="28798"/>
                </a:lnTo>
                <a:cubicBezTo>
                  <a:pt x="23621" y="27988"/>
                  <a:pt x="23621" y="27187"/>
                  <a:pt x="23621" y="26342"/>
                </a:cubicBezTo>
                <a:close/>
                <a:moveTo>
                  <a:pt x="2201" y="24616"/>
                </a:moveTo>
                <a:cubicBezTo>
                  <a:pt x="2421" y="24686"/>
                  <a:pt x="2641" y="24766"/>
                  <a:pt x="2861" y="24871"/>
                </a:cubicBezTo>
                <a:cubicBezTo>
                  <a:pt x="2897" y="26306"/>
                  <a:pt x="2932" y="27733"/>
                  <a:pt x="2976" y="29168"/>
                </a:cubicBezTo>
                <a:cubicBezTo>
                  <a:pt x="2756" y="29088"/>
                  <a:pt x="2536" y="29053"/>
                  <a:pt x="2272" y="28983"/>
                </a:cubicBezTo>
                <a:cubicBezTo>
                  <a:pt x="2236" y="27512"/>
                  <a:pt x="2236" y="26086"/>
                  <a:pt x="2201" y="24616"/>
                </a:cubicBezTo>
                <a:close/>
                <a:moveTo>
                  <a:pt x="28613" y="26747"/>
                </a:moveTo>
                <a:lnTo>
                  <a:pt x="29273" y="27072"/>
                </a:lnTo>
                <a:cubicBezTo>
                  <a:pt x="29238" y="27812"/>
                  <a:pt x="29203" y="28507"/>
                  <a:pt x="29203" y="29168"/>
                </a:cubicBezTo>
                <a:cubicBezTo>
                  <a:pt x="28948" y="29053"/>
                  <a:pt x="28683" y="28948"/>
                  <a:pt x="28428" y="28798"/>
                </a:cubicBezTo>
                <a:cubicBezTo>
                  <a:pt x="28463" y="28138"/>
                  <a:pt x="28543" y="27442"/>
                  <a:pt x="28613" y="26747"/>
                </a:cubicBezTo>
                <a:close/>
                <a:moveTo>
                  <a:pt x="15962" y="25972"/>
                </a:moveTo>
                <a:lnTo>
                  <a:pt x="15962" y="25972"/>
                </a:lnTo>
                <a:cubicBezTo>
                  <a:pt x="16182" y="26051"/>
                  <a:pt x="16402" y="26157"/>
                  <a:pt x="16622" y="26227"/>
                </a:cubicBezTo>
                <a:cubicBezTo>
                  <a:pt x="16692" y="27222"/>
                  <a:pt x="16798" y="28208"/>
                  <a:pt x="16948" y="29238"/>
                </a:cubicBezTo>
                <a:cubicBezTo>
                  <a:pt x="16728" y="29168"/>
                  <a:pt x="16508" y="29088"/>
                  <a:pt x="16323" y="29018"/>
                </a:cubicBezTo>
                <a:cubicBezTo>
                  <a:pt x="16182" y="27988"/>
                  <a:pt x="16067" y="26967"/>
                  <a:pt x="15962" y="25972"/>
                </a:cubicBezTo>
                <a:close/>
                <a:moveTo>
                  <a:pt x="2932" y="24871"/>
                </a:moveTo>
                <a:lnTo>
                  <a:pt x="2932" y="24871"/>
                </a:lnTo>
                <a:cubicBezTo>
                  <a:pt x="3152" y="24986"/>
                  <a:pt x="3372" y="25056"/>
                  <a:pt x="3636" y="25171"/>
                </a:cubicBezTo>
                <a:cubicBezTo>
                  <a:pt x="3671" y="26562"/>
                  <a:pt x="3707" y="27988"/>
                  <a:pt x="3742" y="29423"/>
                </a:cubicBezTo>
                <a:cubicBezTo>
                  <a:pt x="3522" y="29353"/>
                  <a:pt x="3266" y="29273"/>
                  <a:pt x="3046" y="29203"/>
                </a:cubicBezTo>
                <a:cubicBezTo>
                  <a:pt x="3011" y="27768"/>
                  <a:pt x="2976" y="26342"/>
                  <a:pt x="2932" y="24871"/>
                </a:cubicBezTo>
                <a:close/>
                <a:moveTo>
                  <a:pt x="24325" y="26711"/>
                </a:moveTo>
                <a:cubicBezTo>
                  <a:pt x="24502" y="26817"/>
                  <a:pt x="24686" y="26931"/>
                  <a:pt x="24907" y="27002"/>
                </a:cubicBezTo>
                <a:cubicBezTo>
                  <a:pt x="24871" y="27812"/>
                  <a:pt x="24836" y="28578"/>
                  <a:pt x="24836" y="29423"/>
                </a:cubicBezTo>
                <a:cubicBezTo>
                  <a:pt x="24651" y="29308"/>
                  <a:pt x="24466" y="29203"/>
                  <a:pt x="24281" y="29132"/>
                </a:cubicBezTo>
                <a:cubicBezTo>
                  <a:pt x="24246" y="28322"/>
                  <a:pt x="24281" y="27512"/>
                  <a:pt x="24325" y="26711"/>
                </a:cubicBezTo>
                <a:close/>
                <a:moveTo>
                  <a:pt x="16657" y="26271"/>
                </a:moveTo>
                <a:lnTo>
                  <a:pt x="16657" y="26271"/>
                </a:lnTo>
                <a:cubicBezTo>
                  <a:pt x="16877" y="26342"/>
                  <a:pt x="17097" y="26412"/>
                  <a:pt x="17353" y="26526"/>
                </a:cubicBezTo>
                <a:cubicBezTo>
                  <a:pt x="17423" y="27477"/>
                  <a:pt x="17573" y="28472"/>
                  <a:pt x="17722" y="29458"/>
                </a:cubicBezTo>
                <a:cubicBezTo>
                  <a:pt x="17458" y="29388"/>
                  <a:pt x="17238" y="29308"/>
                  <a:pt x="17018" y="29238"/>
                </a:cubicBezTo>
                <a:cubicBezTo>
                  <a:pt x="16877" y="28252"/>
                  <a:pt x="16763" y="27257"/>
                  <a:pt x="16657" y="26271"/>
                </a:cubicBezTo>
                <a:close/>
                <a:moveTo>
                  <a:pt x="29308" y="27108"/>
                </a:moveTo>
                <a:cubicBezTo>
                  <a:pt x="29493" y="27222"/>
                  <a:pt x="29678" y="27292"/>
                  <a:pt x="29863" y="27372"/>
                </a:cubicBezTo>
                <a:lnTo>
                  <a:pt x="29863" y="29458"/>
                </a:lnTo>
                <a:cubicBezTo>
                  <a:pt x="29678" y="29388"/>
                  <a:pt x="29458" y="29308"/>
                  <a:pt x="29238" y="29203"/>
                </a:cubicBezTo>
                <a:cubicBezTo>
                  <a:pt x="29273" y="28543"/>
                  <a:pt x="29273" y="27847"/>
                  <a:pt x="29308" y="27108"/>
                </a:cubicBezTo>
                <a:close/>
                <a:moveTo>
                  <a:pt x="17388" y="26526"/>
                </a:moveTo>
                <a:cubicBezTo>
                  <a:pt x="17608" y="26597"/>
                  <a:pt x="17828" y="26711"/>
                  <a:pt x="18048" y="26782"/>
                </a:cubicBezTo>
                <a:cubicBezTo>
                  <a:pt x="18163" y="27733"/>
                  <a:pt x="18268" y="28692"/>
                  <a:pt x="18418" y="29643"/>
                </a:cubicBezTo>
                <a:cubicBezTo>
                  <a:pt x="18198" y="29573"/>
                  <a:pt x="17978" y="29529"/>
                  <a:pt x="17758" y="29458"/>
                </a:cubicBezTo>
                <a:cubicBezTo>
                  <a:pt x="17608" y="28507"/>
                  <a:pt x="17502" y="27512"/>
                  <a:pt x="17388" y="26526"/>
                </a:cubicBezTo>
                <a:close/>
                <a:moveTo>
                  <a:pt x="3671" y="25171"/>
                </a:moveTo>
                <a:lnTo>
                  <a:pt x="3671" y="25171"/>
                </a:lnTo>
                <a:cubicBezTo>
                  <a:pt x="3891" y="25276"/>
                  <a:pt x="4112" y="25347"/>
                  <a:pt x="4367" y="25461"/>
                </a:cubicBezTo>
                <a:cubicBezTo>
                  <a:pt x="4402" y="26852"/>
                  <a:pt x="4437" y="28287"/>
                  <a:pt x="4517" y="29678"/>
                </a:cubicBezTo>
                <a:cubicBezTo>
                  <a:pt x="4402" y="29643"/>
                  <a:pt x="4332" y="29608"/>
                  <a:pt x="4252" y="29608"/>
                </a:cubicBezTo>
                <a:cubicBezTo>
                  <a:pt x="4112" y="29529"/>
                  <a:pt x="3962" y="29493"/>
                  <a:pt x="3812" y="29458"/>
                </a:cubicBezTo>
                <a:cubicBezTo>
                  <a:pt x="3742" y="28032"/>
                  <a:pt x="3707" y="26597"/>
                  <a:pt x="3671" y="25171"/>
                </a:cubicBezTo>
                <a:close/>
                <a:moveTo>
                  <a:pt x="29934" y="27407"/>
                </a:moveTo>
                <a:cubicBezTo>
                  <a:pt x="30118" y="27512"/>
                  <a:pt x="30339" y="27592"/>
                  <a:pt x="30559" y="27697"/>
                </a:cubicBezTo>
                <a:cubicBezTo>
                  <a:pt x="30523" y="27917"/>
                  <a:pt x="30523" y="28138"/>
                  <a:pt x="30488" y="28428"/>
                </a:cubicBezTo>
                <a:cubicBezTo>
                  <a:pt x="30488" y="28833"/>
                  <a:pt x="30444" y="29238"/>
                  <a:pt x="30444" y="29678"/>
                </a:cubicBezTo>
                <a:cubicBezTo>
                  <a:pt x="30268" y="29643"/>
                  <a:pt x="30083" y="29573"/>
                  <a:pt x="29934" y="29493"/>
                </a:cubicBezTo>
                <a:cubicBezTo>
                  <a:pt x="29898" y="28798"/>
                  <a:pt x="29898" y="28102"/>
                  <a:pt x="29934" y="27407"/>
                </a:cubicBezTo>
                <a:close/>
                <a:moveTo>
                  <a:pt x="24942" y="27037"/>
                </a:moveTo>
                <a:cubicBezTo>
                  <a:pt x="25162" y="27152"/>
                  <a:pt x="25347" y="27257"/>
                  <a:pt x="25532" y="27372"/>
                </a:cubicBezTo>
                <a:cubicBezTo>
                  <a:pt x="25496" y="28138"/>
                  <a:pt x="25461" y="28948"/>
                  <a:pt x="25461" y="29713"/>
                </a:cubicBezTo>
                <a:cubicBezTo>
                  <a:pt x="25276" y="29643"/>
                  <a:pt x="25091" y="29529"/>
                  <a:pt x="24907" y="29423"/>
                </a:cubicBezTo>
                <a:cubicBezTo>
                  <a:pt x="24907" y="28613"/>
                  <a:pt x="24907" y="27812"/>
                  <a:pt x="24942" y="27037"/>
                </a:cubicBezTo>
                <a:close/>
                <a:moveTo>
                  <a:pt x="18119" y="26782"/>
                </a:moveTo>
                <a:cubicBezTo>
                  <a:pt x="18304" y="26852"/>
                  <a:pt x="18488" y="26931"/>
                  <a:pt x="18673" y="26967"/>
                </a:cubicBezTo>
                <a:cubicBezTo>
                  <a:pt x="18779" y="27917"/>
                  <a:pt x="18893" y="28868"/>
                  <a:pt x="19043" y="29793"/>
                </a:cubicBezTo>
                <a:cubicBezTo>
                  <a:pt x="18858" y="29749"/>
                  <a:pt x="18673" y="29713"/>
                  <a:pt x="18488" y="29643"/>
                </a:cubicBezTo>
                <a:cubicBezTo>
                  <a:pt x="18339" y="28692"/>
                  <a:pt x="18233" y="27733"/>
                  <a:pt x="18119" y="26782"/>
                </a:cubicBezTo>
                <a:close/>
                <a:moveTo>
                  <a:pt x="4402" y="25461"/>
                </a:moveTo>
                <a:lnTo>
                  <a:pt x="4402" y="25461"/>
                </a:lnTo>
                <a:cubicBezTo>
                  <a:pt x="4473" y="25496"/>
                  <a:pt x="4552" y="25532"/>
                  <a:pt x="4622" y="25567"/>
                </a:cubicBezTo>
                <a:cubicBezTo>
                  <a:pt x="4772" y="25646"/>
                  <a:pt x="4913" y="25681"/>
                  <a:pt x="5062" y="25752"/>
                </a:cubicBezTo>
                <a:cubicBezTo>
                  <a:pt x="5133" y="27152"/>
                  <a:pt x="5177" y="28543"/>
                  <a:pt x="5247" y="29934"/>
                </a:cubicBezTo>
                <a:cubicBezTo>
                  <a:pt x="5027" y="29863"/>
                  <a:pt x="4807" y="29749"/>
                  <a:pt x="4552" y="29678"/>
                </a:cubicBezTo>
                <a:cubicBezTo>
                  <a:pt x="4517" y="28287"/>
                  <a:pt x="4437" y="26887"/>
                  <a:pt x="4402" y="25461"/>
                </a:cubicBezTo>
                <a:close/>
                <a:moveTo>
                  <a:pt x="30594" y="27733"/>
                </a:moveTo>
                <a:cubicBezTo>
                  <a:pt x="30779" y="27812"/>
                  <a:pt x="30964" y="27882"/>
                  <a:pt x="31104" y="27953"/>
                </a:cubicBezTo>
                <a:cubicBezTo>
                  <a:pt x="31149" y="28287"/>
                  <a:pt x="31149" y="28613"/>
                  <a:pt x="31149" y="28948"/>
                </a:cubicBezTo>
                <a:lnTo>
                  <a:pt x="31149" y="29969"/>
                </a:lnTo>
                <a:cubicBezTo>
                  <a:pt x="30928" y="29898"/>
                  <a:pt x="30708" y="29793"/>
                  <a:pt x="30488" y="29713"/>
                </a:cubicBezTo>
                <a:cubicBezTo>
                  <a:pt x="30488" y="29273"/>
                  <a:pt x="30523" y="28833"/>
                  <a:pt x="30559" y="28428"/>
                </a:cubicBezTo>
                <a:cubicBezTo>
                  <a:pt x="30594" y="28138"/>
                  <a:pt x="30594" y="27917"/>
                  <a:pt x="30594" y="27733"/>
                </a:cubicBezTo>
                <a:close/>
                <a:moveTo>
                  <a:pt x="18744" y="27002"/>
                </a:moveTo>
                <a:lnTo>
                  <a:pt x="18744" y="27002"/>
                </a:lnTo>
                <a:cubicBezTo>
                  <a:pt x="18964" y="27072"/>
                  <a:pt x="19184" y="27152"/>
                  <a:pt x="19404" y="27222"/>
                </a:cubicBezTo>
                <a:lnTo>
                  <a:pt x="19439" y="27222"/>
                </a:lnTo>
                <a:cubicBezTo>
                  <a:pt x="19554" y="28138"/>
                  <a:pt x="19659" y="29088"/>
                  <a:pt x="19809" y="30013"/>
                </a:cubicBezTo>
                <a:cubicBezTo>
                  <a:pt x="19589" y="29934"/>
                  <a:pt x="19334" y="29863"/>
                  <a:pt x="19114" y="29828"/>
                </a:cubicBezTo>
                <a:cubicBezTo>
                  <a:pt x="18964" y="28868"/>
                  <a:pt x="18823" y="27917"/>
                  <a:pt x="18744" y="27002"/>
                </a:cubicBezTo>
                <a:close/>
                <a:moveTo>
                  <a:pt x="25602" y="27372"/>
                </a:moveTo>
                <a:cubicBezTo>
                  <a:pt x="25822" y="27512"/>
                  <a:pt x="26042" y="27627"/>
                  <a:pt x="26262" y="27733"/>
                </a:cubicBezTo>
                <a:cubicBezTo>
                  <a:pt x="26192" y="28507"/>
                  <a:pt x="26157" y="29273"/>
                  <a:pt x="26157" y="30048"/>
                </a:cubicBezTo>
                <a:cubicBezTo>
                  <a:pt x="25972" y="29969"/>
                  <a:pt x="25752" y="29863"/>
                  <a:pt x="25532" y="29749"/>
                </a:cubicBezTo>
                <a:cubicBezTo>
                  <a:pt x="25532" y="28948"/>
                  <a:pt x="25567" y="28173"/>
                  <a:pt x="25602" y="27372"/>
                </a:cubicBezTo>
                <a:close/>
                <a:moveTo>
                  <a:pt x="5133" y="25787"/>
                </a:moveTo>
                <a:lnTo>
                  <a:pt x="5133" y="25787"/>
                </a:lnTo>
                <a:cubicBezTo>
                  <a:pt x="5282" y="25831"/>
                  <a:pt x="5432" y="25901"/>
                  <a:pt x="5617" y="25972"/>
                </a:cubicBezTo>
                <a:cubicBezTo>
                  <a:pt x="5652" y="27328"/>
                  <a:pt x="5723" y="28727"/>
                  <a:pt x="5793" y="30083"/>
                </a:cubicBezTo>
                <a:cubicBezTo>
                  <a:pt x="5652" y="30048"/>
                  <a:pt x="5467" y="29969"/>
                  <a:pt x="5318" y="29934"/>
                </a:cubicBezTo>
                <a:cubicBezTo>
                  <a:pt x="5247" y="28543"/>
                  <a:pt x="5177" y="27187"/>
                  <a:pt x="5133" y="25787"/>
                </a:cubicBezTo>
                <a:close/>
                <a:moveTo>
                  <a:pt x="19518" y="27257"/>
                </a:moveTo>
                <a:lnTo>
                  <a:pt x="19518" y="27257"/>
                </a:lnTo>
                <a:cubicBezTo>
                  <a:pt x="19703" y="27328"/>
                  <a:pt x="19923" y="27372"/>
                  <a:pt x="20100" y="27442"/>
                </a:cubicBezTo>
                <a:cubicBezTo>
                  <a:pt x="20214" y="28358"/>
                  <a:pt x="20320" y="29273"/>
                  <a:pt x="20469" y="30189"/>
                </a:cubicBezTo>
                <a:cubicBezTo>
                  <a:pt x="20284" y="30118"/>
                  <a:pt x="20064" y="30083"/>
                  <a:pt x="19879" y="30013"/>
                </a:cubicBezTo>
                <a:cubicBezTo>
                  <a:pt x="19739" y="29088"/>
                  <a:pt x="19589" y="28173"/>
                  <a:pt x="19518" y="27257"/>
                </a:cubicBezTo>
                <a:close/>
                <a:moveTo>
                  <a:pt x="31184" y="27953"/>
                </a:moveTo>
                <a:cubicBezTo>
                  <a:pt x="31439" y="28067"/>
                  <a:pt x="31694" y="28173"/>
                  <a:pt x="31950" y="28287"/>
                </a:cubicBezTo>
                <a:cubicBezTo>
                  <a:pt x="31950" y="28393"/>
                  <a:pt x="31950" y="28543"/>
                  <a:pt x="31985" y="28692"/>
                </a:cubicBezTo>
                <a:cubicBezTo>
                  <a:pt x="31985" y="29053"/>
                  <a:pt x="31985" y="29458"/>
                  <a:pt x="31950" y="29828"/>
                </a:cubicBezTo>
                <a:lnTo>
                  <a:pt x="31950" y="30268"/>
                </a:lnTo>
                <a:cubicBezTo>
                  <a:pt x="31765" y="30189"/>
                  <a:pt x="31545" y="30118"/>
                  <a:pt x="31369" y="30048"/>
                </a:cubicBezTo>
                <a:cubicBezTo>
                  <a:pt x="31325" y="30048"/>
                  <a:pt x="31254" y="30013"/>
                  <a:pt x="31219" y="30013"/>
                </a:cubicBezTo>
                <a:cubicBezTo>
                  <a:pt x="31219" y="29643"/>
                  <a:pt x="31219" y="29273"/>
                  <a:pt x="31184" y="28948"/>
                </a:cubicBezTo>
                <a:lnTo>
                  <a:pt x="31184" y="27953"/>
                </a:lnTo>
                <a:close/>
                <a:moveTo>
                  <a:pt x="5652" y="26007"/>
                </a:moveTo>
                <a:lnTo>
                  <a:pt x="5652" y="26007"/>
                </a:lnTo>
                <a:cubicBezTo>
                  <a:pt x="5872" y="26086"/>
                  <a:pt x="6057" y="26157"/>
                  <a:pt x="6277" y="26227"/>
                </a:cubicBezTo>
                <a:cubicBezTo>
                  <a:pt x="6348" y="27592"/>
                  <a:pt x="6418" y="28948"/>
                  <a:pt x="6497" y="30303"/>
                </a:cubicBezTo>
                <a:cubicBezTo>
                  <a:pt x="6277" y="30233"/>
                  <a:pt x="6057" y="30189"/>
                  <a:pt x="5872" y="30118"/>
                </a:cubicBezTo>
                <a:cubicBezTo>
                  <a:pt x="5793" y="28727"/>
                  <a:pt x="5723" y="27372"/>
                  <a:pt x="5652" y="26007"/>
                </a:cubicBezTo>
                <a:close/>
                <a:moveTo>
                  <a:pt x="20179" y="27477"/>
                </a:moveTo>
                <a:lnTo>
                  <a:pt x="20179" y="27477"/>
                </a:lnTo>
                <a:cubicBezTo>
                  <a:pt x="20434" y="27548"/>
                  <a:pt x="20725" y="27662"/>
                  <a:pt x="20980" y="27733"/>
                </a:cubicBezTo>
                <a:cubicBezTo>
                  <a:pt x="21024" y="28613"/>
                  <a:pt x="21130" y="29493"/>
                  <a:pt x="21244" y="30409"/>
                </a:cubicBezTo>
                <a:cubicBezTo>
                  <a:pt x="20980" y="30339"/>
                  <a:pt x="20760" y="30268"/>
                  <a:pt x="20540" y="30189"/>
                </a:cubicBezTo>
                <a:cubicBezTo>
                  <a:pt x="20399" y="29273"/>
                  <a:pt x="20249" y="28393"/>
                  <a:pt x="20179" y="27477"/>
                </a:cubicBezTo>
                <a:close/>
                <a:moveTo>
                  <a:pt x="26306" y="27768"/>
                </a:moveTo>
                <a:lnTo>
                  <a:pt x="26967" y="28102"/>
                </a:lnTo>
                <a:cubicBezTo>
                  <a:pt x="26923" y="28833"/>
                  <a:pt x="26887" y="29608"/>
                  <a:pt x="26887" y="30409"/>
                </a:cubicBezTo>
                <a:lnTo>
                  <a:pt x="26227" y="30083"/>
                </a:lnTo>
                <a:cubicBezTo>
                  <a:pt x="26227" y="29308"/>
                  <a:pt x="26262" y="28543"/>
                  <a:pt x="26306" y="27768"/>
                </a:cubicBezTo>
                <a:close/>
                <a:moveTo>
                  <a:pt x="6348" y="26271"/>
                </a:moveTo>
                <a:lnTo>
                  <a:pt x="6348" y="26271"/>
                </a:lnTo>
                <a:cubicBezTo>
                  <a:pt x="6568" y="26342"/>
                  <a:pt x="6753" y="26412"/>
                  <a:pt x="6973" y="26526"/>
                </a:cubicBezTo>
                <a:cubicBezTo>
                  <a:pt x="7043" y="27847"/>
                  <a:pt x="7158" y="29168"/>
                  <a:pt x="7228" y="30488"/>
                </a:cubicBezTo>
                <a:cubicBezTo>
                  <a:pt x="7008" y="30453"/>
                  <a:pt x="6788" y="30374"/>
                  <a:pt x="6568" y="30303"/>
                </a:cubicBezTo>
                <a:cubicBezTo>
                  <a:pt x="6453" y="28983"/>
                  <a:pt x="6383" y="27627"/>
                  <a:pt x="6348" y="26271"/>
                </a:cubicBezTo>
                <a:close/>
                <a:moveTo>
                  <a:pt x="31985" y="28287"/>
                </a:moveTo>
                <a:cubicBezTo>
                  <a:pt x="32249" y="28393"/>
                  <a:pt x="32469" y="28472"/>
                  <a:pt x="32689" y="28578"/>
                </a:cubicBezTo>
                <a:cubicBezTo>
                  <a:pt x="32724" y="28692"/>
                  <a:pt x="32724" y="28798"/>
                  <a:pt x="32724" y="28948"/>
                </a:cubicBezTo>
                <a:cubicBezTo>
                  <a:pt x="32760" y="29308"/>
                  <a:pt x="32724" y="29713"/>
                  <a:pt x="32689" y="30083"/>
                </a:cubicBezTo>
                <a:lnTo>
                  <a:pt x="32689" y="30559"/>
                </a:lnTo>
                <a:cubicBezTo>
                  <a:pt x="32469" y="30488"/>
                  <a:pt x="32205" y="30374"/>
                  <a:pt x="31985" y="30303"/>
                </a:cubicBezTo>
                <a:cubicBezTo>
                  <a:pt x="31985" y="30154"/>
                  <a:pt x="32029" y="29969"/>
                  <a:pt x="32029" y="29828"/>
                </a:cubicBezTo>
                <a:cubicBezTo>
                  <a:pt x="32029" y="29458"/>
                  <a:pt x="32064" y="29053"/>
                  <a:pt x="32029" y="28692"/>
                </a:cubicBezTo>
                <a:cubicBezTo>
                  <a:pt x="32029" y="28543"/>
                  <a:pt x="32029" y="28428"/>
                  <a:pt x="31985" y="28287"/>
                </a:cubicBezTo>
                <a:close/>
                <a:moveTo>
                  <a:pt x="21024" y="27768"/>
                </a:moveTo>
                <a:lnTo>
                  <a:pt x="21024" y="27768"/>
                </a:lnTo>
                <a:cubicBezTo>
                  <a:pt x="21244" y="27847"/>
                  <a:pt x="21420" y="27917"/>
                  <a:pt x="21640" y="27988"/>
                </a:cubicBezTo>
                <a:cubicBezTo>
                  <a:pt x="21684" y="28868"/>
                  <a:pt x="21755" y="29713"/>
                  <a:pt x="21860" y="30594"/>
                </a:cubicBezTo>
                <a:cubicBezTo>
                  <a:pt x="21684" y="30523"/>
                  <a:pt x="21499" y="30488"/>
                  <a:pt x="21279" y="30409"/>
                </a:cubicBezTo>
                <a:cubicBezTo>
                  <a:pt x="21165" y="29529"/>
                  <a:pt x="21094" y="28648"/>
                  <a:pt x="21024" y="27768"/>
                </a:cubicBezTo>
                <a:close/>
                <a:moveTo>
                  <a:pt x="7043" y="26526"/>
                </a:moveTo>
                <a:lnTo>
                  <a:pt x="7043" y="26526"/>
                </a:lnTo>
                <a:cubicBezTo>
                  <a:pt x="7263" y="26597"/>
                  <a:pt x="7519" y="26711"/>
                  <a:pt x="7774" y="26782"/>
                </a:cubicBezTo>
                <a:cubicBezTo>
                  <a:pt x="7853" y="28067"/>
                  <a:pt x="7924" y="29388"/>
                  <a:pt x="8038" y="30708"/>
                </a:cubicBezTo>
                <a:cubicBezTo>
                  <a:pt x="7774" y="30629"/>
                  <a:pt x="7519" y="30559"/>
                  <a:pt x="7299" y="30523"/>
                </a:cubicBezTo>
                <a:cubicBezTo>
                  <a:pt x="7193" y="29203"/>
                  <a:pt x="7114" y="27847"/>
                  <a:pt x="7043" y="26526"/>
                </a:cubicBezTo>
                <a:close/>
                <a:moveTo>
                  <a:pt x="27037" y="28138"/>
                </a:moveTo>
                <a:cubicBezTo>
                  <a:pt x="27257" y="28287"/>
                  <a:pt x="27512" y="28393"/>
                  <a:pt x="27733" y="28507"/>
                </a:cubicBezTo>
                <a:cubicBezTo>
                  <a:pt x="27697" y="29273"/>
                  <a:pt x="27662" y="30013"/>
                  <a:pt x="27697" y="30744"/>
                </a:cubicBezTo>
                <a:cubicBezTo>
                  <a:pt x="27442" y="30629"/>
                  <a:pt x="27187" y="30523"/>
                  <a:pt x="26967" y="30409"/>
                </a:cubicBezTo>
                <a:cubicBezTo>
                  <a:pt x="26967" y="29643"/>
                  <a:pt x="26967" y="28868"/>
                  <a:pt x="27037" y="28138"/>
                </a:cubicBezTo>
                <a:close/>
                <a:moveTo>
                  <a:pt x="7818" y="26782"/>
                </a:moveTo>
                <a:lnTo>
                  <a:pt x="7818" y="26782"/>
                </a:lnTo>
                <a:cubicBezTo>
                  <a:pt x="8038" y="26852"/>
                  <a:pt x="8258" y="26931"/>
                  <a:pt x="8434" y="26967"/>
                </a:cubicBezTo>
                <a:cubicBezTo>
                  <a:pt x="8549" y="28252"/>
                  <a:pt x="8619" y="29529"/>
                  <a:pt x="8734" y="30814"/>
                </a:cubicBezTo>
                <a:lnTo>
                  <a:pt x="8619" y="30814"/>
                </a:lnTo>
                <a:cubicBezTo>
                  <a:pt x="8434" y="30779"/>
                  <a:pt x="8258" y="30744"/>
                  <a:pt x="8073" y="30708"/>
                </a:cubicBezTo>
                <a:cubicBezTo>
                  <a:pt x="7994" y="29388"/>
                  <a:pt x="7888" y="28102"/>
                  <a:pt x="7818" y="26782"/>
                </a:cubicBezTo>
                <a:close/>
                <a:moveTo>
                  <a:pt x="21684" y="27988"/>
                </a:moveTo>
                <a:lnTo>
                  <a:pt x="21684" y="27988"/>
                </a:lnTo>
                <a:cubicBezTo>
                  <a:pt x="21904" y="28067"/>
                  <a:pt x="22080" y="28173"/>
                  <a:pt x="22301" y="28252"/>
                </a:cubicBezTo>
                <a:cubicBezTo>
                  <a:pt x="22345" y="29088"/>
                  <a:pt x="22415" y="29969"/>
                  <a:pt x="22521" y="30849"/>
                </a:cubicBezTo>
                <a:cubicBezTo>
                  <a:pt x="22301" y="30779"/>
                  <a:pt x="22124" y="30708"/>
                  <a:pt x="21940" y="30629"/>
                </a:cubicBezTo>
                <a:cubicBezTo>
                  <a:pt x="21825" y="29749"/>
                  <a:pt x="21755" y="28868"/>
                  <a:pt x="21684" y="27988"/>
                </a:cubicBezTo>
                <a:close/>
                <a:moveTo>
                  <a:pt x="8549" y="27002"/>
                </a:moveTo>
                <a:cubicBezTo>
                  <a:pt x="8734" y="27072"/>
                  <a:pt x="8954" y="27108"/>
                  <a:pt x="9174" y="27152"/>
                </a:cubicBezTo>
                <a:cubicBezTo>
                  <a:pt x="9244" y="28428"/>
                  <a:pt x="9359" y="29678"/>
                  <a:pt x="9464" y="30928"/>
                </a:cubicBezTo>
                <a:cubicBezTo>
                  <a:pt x="9244" y="30928"/>
                  <a:pt x="9024" y="30893"/>
                  <a:pt x="8804" y="30849"/>
                </a:cubicBezTo>
                <a:cubicBezTo>
                  <a:pt x="8698" y="29573"/>
                  <a:pt x="8584" y="28287"/>
                  <a:pt x="8514" y="27002"/>
                </a:cubicBezTo>
                <a:close/>
                <a:moveTo>
                  <a:pt x="9209" y="27152"/>
                </a:moveTo>
                <a:cubicBezTo>
                  <a:pt x="9429" y="27222"/>
                  <a:pt x="9684" y="27257"/>
                  <a:pt x="9905" y="27292"/>
                </a:cubicBezTo>
                <a:cubicBezTo>
                  <a:pt x="9975" y="28543"/>
                  <a:pt x="10089" y="29793"/>
                  <a:pt x="10239" y="31034"/>
                </a:cubicBezTo>
                <a:cubicBezTo>
                  <a:pt x="9975" y="30999"/>
                  <a:pt x="9755" y="30999"/>
                  <a:pt x="9535" y="30964"/>
                </a:cubicBezTo>
                <a:cubicBezTo>
                  <a:pt x="9394" y="29678"/>
                  <a:pt x="9315" y="28428"/>
                  <a:pt x="9209" y="27152"/>
                </a:cubicBezTo>
                <a:close/>
                <a:moveTo>
                  <a:pt x="27768" y="28543"/>
                </a:moveTo>
                <a:cubicBezTo>
                  <a:pt x="27988" y="28648"/>
                  <a:pt x="28173" y="28763"/>
                  <a:pt x="28358" y="28833"/>
                </a:cubicBezTo>
                <a:cubicBezTo>
                  <a:pt x="28358" y="29273"/>
                  <a:pt x="28322" y="29713"/>
                  <a:pt x="28358" y="30154"/>
                </a:cubicBezTo>
                <a:cubicBezTo>
                  <a:pt x="28358" y="30453"/>
                  <a:pt x="28393" y="30744"/>
                  <a:pt x="28393" y="31034"/>
                </a:cubicBezTo>
                <a:cubicBezTo>
                  <a:pt x="28322" y="30999"/>
                  <a:pt x="28243" y="30964"/>
                  <a:pt x="28138" y="30928"/>
                </a:cubicBezTo>
                <a:cubicBezTo>
                  <a:pt x="27988" y="30893"/>
                  <a:pt x="27882" y="30814"/>
                  <a:pt x="27733" y="30779"/>
                </a:cubicBezTo>
                <a:cubicBezTo>
                  <a:pt x="27733" y="30013"/>
                  <a:pt x="27733" y="29273"/>
                  <a:pt x="27768" y="28543"/>
                </a:cubicBezTo>
                <a:close/>
                <a:moveTo>
                  <a:pt x="22380" y="28287"/>
                </a:moveTo>
                <a:lnTo>
                  <a:pt x="22380" y="28287"/>
                </a:lnTo>
                <a:cubicBezTo>
                  <a:pt x="22565" y="28358"/>
                  <a:pt x="22785" y="28428"/>
                  <a:pt x="22961" y="28543"/>
                </a:cubicBezTo>
                <a:cubicBezTo>
                  <a:pt x="23005" y="29388"/>
                  <a:pt x="23075" y="30233"/>
                  <a:pt x="23146" y="31113"/>
                </a:cubicBezTo>
                <a:cubicBezTo>
                  <a:pt x="22961" y="30999"/>
                  <a:pt x="22741" y="30928"/>
                  <a:pt x="22565" y="30849"/>
                </a:cubicBezTo>
                <a:cubicBezTo>
                  <a:pt x="22485" y="30013"/>
                  <a:pt x="22415" y="29132"/>
                  <a:pt x="22380" y="28287"/>
                </a:cubicBezTo>
                <a:close/>
                <a:moveTo>
                  <a:pt x="9975" y="27292"/>
                </a:moveTo>
                <a:lnTo>
                  <a:pt x="9975" y="27292"/>
                </a:lnTo>
                <a:cubicBezTo>
                  <a:pt x="10195" y="27328"/>
                  <a:pt x="10415" y="27372"/>
                  <a:pt x="10635" y="27407"/>
                </a:cubicBezTo>
                <a:lnTo>
                  <a:pt x="10679" y="27407"/>
                </a:lnTo>
                <a:lnTo>
                  <a:pt x="11005" y="31149"/>
                </a:lnTo>
                <a:cubicBezTo>
                  <a:pt x="10785" y="31113"/>
                  <a:pt x="10530" y="31069"/>
                  <a:pt x="10274" y="31069"/>
                </a:cubicBezTo>
                <a:cubicBezTo>
                  <a:pt x="10160" y="29793"/>
                  <a:pt x="10054" y="28543"/>
                  <a:pt x="9975" y="27292"/>
                </a:cubicBezTo>
                <a:close/>
                <a:moveTo>
                  <a:pt x="10715" y="27407"/>
                </a:moveTo>
                <a:cubicBezTo>
                  <a:pt x="10970" y="27442"/>
                  <a:pt x="11190" y="27477"/>
                  <a:pt x="11445" y="27548"/>
                </a:cubicBezTo>
                <a:cubicBezTo>
                  <a:pt x="11560" y="28763"/>
                  <a:pt x="11665" y="30013"/>
                  <a:pt x="11815" y="31219"/>
                </a:cubicBezTo>
                <a:cubicBezTo>
                  <a:pt x="11560" y="31219"/>
                  <a:pt x="11296" y="31184"/>
                  <a:pt x="11075" y="31149"/>
                </a:cubicBezTo>
                <a:cubicBezTo>
                  <a:pt x="10935" y="29898"/>
                  <a:pt x="10820" y="28648"/>
                  <a:pt x="10715" y="27407"/>
                </a:cubicBezTo>
                <a:close/>
                <a:moveTo>
                  <a:pt x="11516" y="27548"/>
                </a:moveTo>
                <a:lnTo>
                  <a:pt x="11516" y="27548"/>
                </a:lnTo>
                <a:cubicBezTo>
                  <a:pt x="11780" y="27592"/>
                  <a:pt x="12035" y="27627"/>
                  <a:pt x="12290" y="27697"/>
                </a:cubicBezTo>
                <a:cubicBezTo>
                  <a:pt x="12396" y="28912"/>
                  <a:pt x="12511" y="30118"/>
                  <a:pt x="12660" y="31333"/>
                </a:cubicBezTo>
                <a:cubicBezTo>
                  <a:pt x="12581" y="31333"/>
                  <a:pt x="12546" y="31289"/>
                  <a:pt x="12511" y="31289"/>
                </a:cubicBezTo>
                <a:cubicBezTo>
                  <a:pt x="12290" y="31289"/>
                  <a:pt x="12070" y="31254"/>
                  <a:pt x="11850" y="31219"/>
                </a:cubicBezTo>
                <a:cubicBezTo>
                  <a:pt x="11736" y="30013"/>
                  <a:pt x="11595" y="28763"/>
                  <a:pt x="11516" y="27548"/>
                </a:cubicBezTo>
                <a:close/>
                <a:moveTo>
                  <a:pt x="28428" y="28868"/>
                </a:moveTo>
                <a:cubicBezTo>
                  <a:pt x="28683" y="29018"/>
                  <a:pt x="28948" y="29132"/>
                  <a:pt x="29203" y="29238"/>
                </a:cubicBezTo>
                <a:cubicBezTo>
                  <a:pt x="29203" y="29969"/>
                  <a:pt x="29203" y="30673"/>
                  <a:pt x="29238" y="31333"/>
                </a:cubicBezTo>
                <a:cubicBezTo>
                  <a:pt x="28983" y="31254"/>
                  <a:pt x="28727" y="31184"/>
                  <a:pt x="28463" y="31069"/>
                </a:cubicBezTo>
                <a:cubicBezTo>
                  <a:pt x="28428" y="30779"/>
                  <a:pt x="28428" y="30488"/>
                  <a:pt x="28393" y="30154"/>
                </a:cubicBezTo>
                <a:cubicBezTo>
                  <a:pt x="28393" y="29713"/>
                  <a:pt x="28393" y="29308"/>
                  <a:pt x="28428" y="28868"/>
                </a:cubicBezTo>
                <a:close/>
                <a:moveTo>
                  <a:pt x="23040" y="28543"/>
                </a:moveTo>
                <a:lnTo>
                  <a:pt x="23040" y="28543"/>
                </a:lnTo>
                <a:cubicBezTo>
                  <a:pt x="23225" y="28648"/>
                  <a:pt x="23401" y="28727"/>
                  <a:pt x="23586" y="28833"/>
                </a:cubicBezTo>
                <a:cubicBezTo>
                  <a:pt x="23621" y="29678"/>
                  <a:pt x="23700" y="30523"/>
                  <a:pt x="23771" y="31369"/>
                </a:cubicBezTo>
                <a:cubicBezTo>
                  <a:pt x="23586" y="31289"/>
                  <a:pt x="23366" y="31184"/>
                  <a:pt x="23181" y="31113"/>
                </a:cubicBezTo>
                <a:cubicBezTo>
                  <a:pt x="23110" y="30268"/>
                  <a:pt x="23075" y="29388"/>
                  <a:pt x="23040" y="28543"/>
                </a:cubicBezTo>
                <a:close/>
                <a:moveTo>
                  <a:pt x="12326" y="27697"/>
                </a:moveTo>
                <a:lnTo>
                  <a:pt x="12326" y="27697"/>
                </a:lnTo>
                <a:cubicBezTo>
                  <a:pt x="12440" y="27733"/>
                  <a:pt x="12546" y="27768"/>
                  <a:pt x="12660" y="27768"/>
                </a:cubicBezTo>
                <a:cubicBezTo>
                  <a:pt x="12766" y="27812"/>
                  <a:pt x="12916" y="27847"/>
                  <a:pt x="13056" y="27917"/>
                </a:cubicBezTo>
                <a:cubicBezTo>
                  <a:pt x="13171" y="29053"/>
                  <a:pt x="13276" y="30233"/>
                  <a:pt x="13426" y="31404"/>
                </a:cubicBezTo>
                <a:cubicBezTo>
                  <a:pt x="13171" y="31369"/>
                  <a:pt x="12951" y="31369"/>
                  <a:pt x="12695" y="31333"/>
                </a:cubicBezTo>
                <a:cubicBezTo>
                  <a:pt x="12581" y="30118"/>
                  <a:pt x="12440" y="28912"/>
                  <a:pt x="12326" y="27697"/>
                </a:cubicBezTo>
                <a:close/>
                <a:moveTo>
                  <a:pt x="13100" y="27917"/>
                </a:moveTo>
                <a:lnTo>
                  <a:pt x="13100" y="27917"/>
                </a:lnTo>
                <a:cubicBezTo>
                  <a:pt x="13241" y="27953"/>
                  <a:pt x="13426" y="28032"/>
                  <a:pt x="13576" y="28067"/>
                </a:cubicBezTo>
                <a:cubicBezTo>
                  <a:pt x="13681" y="29203"/>
                  <a:pt x="13796" y="30339"/>
                  <a:pt x="13937" y="31439"/>
                </a:cubicBezTo>
                <a:cubicBezTo>
                  <a:pt x="13796" y="31439"/>
                  <a:pt x="13646" y="31439"/>
                  <a:pt x="13461" y="31404"/>
                </a:cubicBezTo>
                <a:cubicBezTo>
                  <a:pt x="13356" y="30233"/>
                  <a:pt x="13206" y="29088"/>
                  <a:pt x="13100" y="27917"/>
                </a:cubicBezTo>
                <a:close/>
                <a:moveTo>
                  <a:pt x="13646" y="28102"/>
                </a:moveTo>
                <a:cubicBezTo>
                  <a:pt x="13761" y="29238"/>
                  <a:pt x="13902" y="30339"/>
                  <a:pt x="14051" y="31474"/>
                </a:cubicBezTo>
                <a:lnTo>
                  <a:pt x="13981" y="31474"/>
                </a:lnTo>
                <a:cubicBezTo>
                  <a:pt x="13866" y="30339"/>
                  <a:pt x="13717" y="29203"/>
                  <a:pt x="13611" y="28102"/>
                </a:cubicBezTo>
                <a:close/>
                <a:moveTo>
                  <a:pt x="13717" y="28138"/>
                </a:moveTo>
                <a:lnTo>
                  <a:pt x="13717" y="28138"/>
                </a:lnTo>
                <a:cubicBezTo>
                  <a:pt x="13937" y="28208"/>
                  <a:pt x="14157" y="28287"/>
                  <a:pt x="14377" y="28358"/>
                </a:cubicBezTo>
                <a:cubicBezTo>
                  <a:pt x="14527" y="29423"/>
                  <a:pt x="14641" y="30488"/>
                  <a:pt x="14782" y="31553"/>
                </a:cubicBezTo>
                <a:cubicBezTo>
                  <a:pt x="14562" y="31553"/>
                  <a:pt x="14342" y="31509"/>
                  <a:pt x="14086" y="31474"/>
                </a:cubicBezTo>
                <a:cubicBezTo>
                  <a:pt x="13937" y="30339"/>
                  <a:pt x="13831" y="29238"/>
                  <a:pt x="13717" y="28138"/>
                </a:cubicBezTo>
                <a:close/>
                <a:moveTo>
                  <a:pt x="29238" y="29273"/>
                </a:moveTo>
                <a:lnTo>
                  <a:pt x="29238" y="29273"/>
                </a:lnTo>
                <a:cubicBezTo>
                  <a:pt x="29458" y="29353"/>
                  <a:pt x="29678" y="29458"/>
                  <a:pt x="29863" y="29529"/>
                </a:cubicBezTo>
                <a:cubicBezTo>
                  <a:pt x="29898" y="30233"/>
                  <a:pt x="29898" y="30893"/>
                  <a:pt x="29969" y="31589"/>
                </a:cubicBezTo>
                <a:cubicBezTo>
                  <a:pt x="29749" y="31509"/>
                  <a:pt x="29529" y="31439"/>
                  <a:pt x="29308" y="31369"/>
                </a:cubicBezTo>
                <a:cubicBezTo>
                  <a:pt x="29273" y="30673"/>
                  <a:pt x="29238" y="29969"/>
                  <a:pt x="29238" y="29273"/>
                </a:cubicBezTo>
                <a:close/>
                <a:moveTo>
                  <a:pt x="14456" y="28393"/>
                </a:moveTo>
                <a:lnTo>
                  <a:pt x="14456" y="28393"/>
                </a:lnTo>
                <a:cubicBezTo>
                  <a:pt x="14562" y="28428"/>
                  <a:pt x="14676" y="28472"/>
                  <a:pt x="14782" y="28543"/>
                </a:cubicBezTo>
                <a:cubicBezTo>
                  <a:pt x="14932" y="28578"/>
                  <a:pt x="15081" y="28648"/>
                  <a:pt x="15222" y="28692"/>
                </a:cubicBezTo>
                <a:cubicBezTo>
                  <a:pt x="15337" y="29678"/>
                  <a:pt x="15442" y="30673"/>
                  <a:pt x="15592" y="31659"/>
                </a:cubicBezTo>
                <a:cubicBezTo>
                  <a:pt x="15372" y="31624"/>
                  <a:pt x="15117" y="31589"/>
                  <a:pt x="14861" y="31589"/>
                </a:cubicBezTo>
                <a:cubicBezTo>
                  <a:pt x="14712" y="30523"/>
                  <a:pt x="14562" y="29458"/>
                  <a:pt x="14456" y="28393"/>
                </a:cubicBezTo>
                <a:close/>
                <a:moveTo>
                  <a:pt x="23665" y="28868"/>
                </a:moveTo>
                <a:lnTo>
                  <a:pt x="23991" y="29053"/>
                </a:lnTo>
                <a:cubicBezTo>
                  <a:pt x="24061" y="29053"/>
                  <a:pt x="24141" y="29088"/>
                  <a:pt x="24211" y="29132"/>
                </a:cubicBezTo>
                <a:cubicBezTo>
                  <a:pt x="24211" y="29969"/>
                  <a:pt x="24246" y="30814"/>
                  <a:pt x="24281" y="31659"/>
                </a:cubicBezTo>
                <a:cubicBezTo>
                  <a:pt x="24141" y="31553"/>
                  <a:pt x="23991" y="31474"/>
                  <a:pt x="23806" y="31404"/>
                </a:cubicBezTo>
                <a:cubicBezTo>
                  <a:pt x="23736" y="30559"/>
                  <a:pt x="23700" y="29713"/>
                  <a:pt x="23665" y="28868"/>
                </a:cubicBezTo>
                <a:close/>
                <a:moveTo>
                  <a:pt x="15257" y="28727"/>
                </a:moveTo>
                <a:lnTo>
                  <a:pt x="15257" y="28727"/>
                </a:lnTo>
                <a:cubicBezTo>
                  <a:pt x="15442" y="28798"/>
                  <a:pt x="15627" y="28833"/>
                  <a:pt x="15777" y="28912"/>
                </a:cubicBezTo>
                <a:cubicBezTo>
                  <a:pt x="15918" y="29863"/>
                  <a:pt x="16032" y="30814"/>
                  <a:pt x="16182" y="31774"/>
                </a:cubicBezTo>
                <a:cubicBezTo>
                  <a:pt x="16032" y="31730"/>
                  <a:pt x="15847" y="31694"/>
                  <a:pt x="15662" y="31694"/>
                </a:cubicBezTo>
                <a:cubicBezTo>
                  <a:pt x="15521" y="30708"/>
                  <a:pt x="15372" y="29713"/>
                  <a:pt x="15257" y="28727"/>
                </a:cubicBezTo>
                <a:close/>
                <a:moveTo>
                  <a:pt x="29934" y="29573"/>
                </a:moveTo>
                <a:lnTo>
                  <a:pt x="29934" y="29573"/>
                </a:lnTo>
                <a:cubicBezTo>
                  <a:pt x="30083" y="29608"/>
                  <a:pt x="30268" y="29678"/>
                  <a:pt x="30444" y="29749"/>
                </a:cubicBezTo>
                <a:cubicBezTo>
                  <a:pt x="30409" y="30233"/>
                  <a:pt x="30444" y="30744"/>
                  <a:pt x="30523" y="31289"/>
                </a:cubicBezTo>
                <a:cubicBezTo>
                  <a:pt x="30523" y="31439"/>
                  <a:pt x="30559" y="31624"/>
                  <a:pt x="30559" y="31774"/>
                </a:cubicBezTo>
                <a:cubicBezTo>
                  <a:pt x="30374" y="31694"/>
                  <a:pt x="30224" y="31659"/>
                  <a:pt x="30048" y="31589"/>
                </a:cubicBezTo>
                <a:cubicBezTo>
                  <a:pt x="29969" y="30928"/>
                  <a:pt x="29934" y="30233"/>
                  <a:pt x="29934" y="29573"/>
                </a:cubicBezTo>
                <a:close/>
                <a:moveTo>
                  <a:pt x="15847" y="28948"/>
                </a:moveTo>
                <a:cubicBezTo>
                  <a:pt x="15882" y="28948"/>
                  <a:pt x="15962" y="28983"/>
                  <a:pt x="15997" y="28983"/>
                </a:cubicBezTo>
                <a:cubicBezTo>
                  <a:pt x="16103" y="29018"/>
                  <a:pt x="16182" y="29053"/>
                  <a:pt x="16252" y="29053"/>
                </a:cubicBezTo>
                <a:cubicBezTo>
                  <a:pt x="16402" y="30013"/>
                  <a:pt x="16508" y="30928"/>
                  <a:pt x="16657" y="31844"/>
                </a:cubicBezTo>
                <a:lnTo>
                  <a:pt x="16622" y="31844"/>
                </a:lnTo>
                <a:cubicBezTo>
                  <a:pt x="16472" y="31809"/>
                  <a:pt x="16358" y="31809"/>
                  <a:pt x="16252" y="31774"/>
                </a:cubicBezTo>
                <a:cubicBezTo>
                  <a:pt x="16103" y="30849"/>
                  <a:pt x="15962" y="29898"/>
                  <a:pt x="15847" y="28948"/>
                </a:cubicBezTo>
                <a:close/>
                <a:moveTo>
                  <a:pt x="24281" y="29168"/>
                </a:moveTo>
                <a:lnTo>
                  <a:pt x="24281" y="29168"/>
                </a:lnTo>
                <a:cubicBezTo>
                  <a:pt x="24466" y="29273"/>
                  <a:pt x="24651" y="29388"/>
                  <a:pt x="24836" y="29458"/>
                </a:cubicBezTo>
                <a:cubicBezTo>
                  <a:pt x="24871" y="30268"/>
                  <a:pt x="24871" y="31113"/>
                  <a:pt x="24942" y="31950"/>
                </a:cubicBezTo>
                <a:cubicBezTo>
                  <a:pt x="24722" y="31844"/>
                  <a:pt x="24546" y="31774"/>
                  <a:pt x="24361" y="31659"/>
                </a:cubicBezTo>
                <a:cubicBezTo>
                  <a:pt x="24325" y="30849"/>
                  <a:pt x="24281" y="30013"/>
                  <a:pt x="24281" y="29168"/>
                </a:cubicBezTo>
                <a:close/>
                <a:moveTo>
                  <a:pt x="16323" y="29088"/>
                </a:moveTo>
                <a:cubicBezTo>
                  <a:pt x="16543" y="29168"/>
                  <a:pt x="16728" y="29238"/>
                  <a:pt x="16948" y="29308"/>
                </a:cubicBezTo>
                <a:cubicBezTo>
                  <a:pt x="17097" y="30189"/>
                  <a:pt x="17203" y="31069"/>
                  <a:pt x="17388" y="31994"/>
                </a:cubicBezTo>
                <a:cubicBezTo>
                  <a:pt x="17168" y="31950"/>
                  <a:pt x="16948" y="31914"/>
                  <a:pt x="16728" y="31879"/>
                </a:cubicBezTo>
                <a:cubicBezTo>
                  <a:pt x="16578" y="30928"/>
                  <a:pt x="16437" y="30013"/>
                  <a:pt x="16323" y="29088"/>
                </a:cubicBezTo>
                <a:close/>
                <a:moveTo>
                  <a:pt x="30488" y="29793"/>
                </a:moveTo>
                <a:lnTo>
                  <a:pt x="30488" y="29793"/>
                </a:lnTo>
                <a:cubicBezTo>
                  <a:pt x="30708" y="29863"/>
                  <a:pt x="30928" y="29969"/>
                  <a:pt x="31184" y="30048"/>
                </a:cubicBezTo>
                <a:cubicBezTo>
                  <a:pt x="31184" y="30488"/>
                  <a:pt x="31219" y="30928"/>
                  <a:pt x="31254" y="31404"/>
                </a:cubicBezTo>
                <a:cubicBezTo>
                  <a:pt x="31289" y="31589"/>
                  <a:pt x="31325" y="31809"/>
                  <a:pt x="31369" y="31994"/>
                </a:cubicBezTo>
                <a:cubicBezTo>
                  <a:pt x="31149" y="31914"/>
                  <a:pt x="30928" y="31879"/>
                  <a:pt x="30744" y="31809"/>
                </a:cubicBezTo>
                <a:cubicBezTo>
                  <a:pt x="30708" y="31809"/>
                  <a:pt x="30664" y="31774"/>
                  <a:pt x="30629" y="31774"/>
                </a:cubicBezTo>
                <a:cubicBezTo>
                  <a:pt x="30594" y="31624"/>
                  <a:pt x="30594" y="31439"/>
                  <a:pt x="30559" y="31289"/>
                </a:cubicBezTo>
                <a:cubicBezTo>
                  <a:pt x="30488" y="30744"/>
                  <a:pt x="30488" y="30268"/>
                  <a:pt x="30488" y="29793"/>
                </a:cubicBezTo>
                <a:close/>
                <a:moveTo>
                  <a:pt x="17018" y="29308"/>
                </a:moveTo>
                <a:lnTo>
                  <a:pt x="17018" y="29308"/>
                </a:lnTo>
                <a:cubicBezTo>
                  <a:pt x="17238" y="29388"/>
                  <a:pt x="17458" y="29458"/>
                  <a:pt x="17722" y="29493"/>
                </a:cubicBezTo>
                <a:cubicBezTo>
                  <a:pt x="17828" y="30374"/>
                  <a:pt x="17978" y="31254"/>
                  <a:pt x="18119" y="32135"/>
                </a:cubicBezTo>
                <a:cubicBezTo>
                  <a:pt x="17943" y="32099"/>
                  <a:pt x="17758" y="32064"/>
                  <a:pt x="17573" y="32029"/>
                </a:cubicBezTo>
                <a:cubicBezTo>
                  <a:pt x="17538" y="32029"/>
                  <a:pt x="17502" y="32029"/>
                  <a:pt x="17423" y="31994"/>
                </a:cubicBezTo>
                <a:cubicBezTo>
                  <a:pt x="17282" y="31113"/>
                  <a:pt x="17133" y="30189"/>
                  <a:pt x="17018" y="29308"/>
                </a:cubicBezTo>
                <a:close/>
                <a:moveTo>
                  <a:pt x="24907" y="29493"/>
                </a:moveTo>
                <a:lnTo>
                  <a:pt x="24907" y="29493"/>
                </a:lnTo>
                <a:cubicBezTo>
                  <a:pt x="25091" y="29608"/>
                  <a:pt x="25276" y="29678"/>
                  <a:pt x="25461" y="29793"/>
                </a:cubicBezTo>
                <a:cubicBezTo>
                  <a:pt x="25496" y="30594"/>
                  <a:pt x="25496" y="31404"/>
                  <a:pt x="25567" y="32214"/>
                </a:cubicBezTo>
                <a:cubicBezTo>
                  <a:pt x="25347" y="32135"/>
                  <a:pt x="25162" y="32064"/>
                  <a:pt x="24986" y="31950"/>
                </a:cubicBezTo>
                <a:cubicBezTo>
                  <a:pt x="24942" y="31113"/>
                  <a:pt x="24907" y="30303"/>
                  <a:pt x="24907" y="29493"/>
                </a:cubicBezTo>
                <a:close/>
                <a:moveTo>
                  <a:pt x="31219" y="30083"/>
                </a:moveTo>
                <a:cubicBezTo>
                  <a:pt x="31254" y="30083"/>
                  <a:pt x="31289" y="30083"/>
                  <a:pt x="31369" y="30118"/>
                </a:cubicBezTo>
                <a:cubicBezTo>
                  <a:pt x="31545" y="30189"/>
                  <a:pt x="31730" y="30268"/>
                  <a:pt x="31950" y="30339"/>
                </a:cubicBezTo>
                <a:cubicBezTo>
                  <a:pt x="31950" y="30744"/>
                  <a:pt x="31950" y="31149"/>
                  <a:pt x="31985" y="31553"/>
                </a:cubicBezTo>
                <a:cubicBezTo>
                  <a:pt x="32029" y="31774"/>
                  <a:pt x="32099" y="31994"/>
                  <a:pt x="32135" y="32249"/>
                </a:cubicBezTo>
                <a:cubicBezTo>
                  <a:pt x="31914" y="32170"/>
                  <a:pt x="31659" y="32099"/>
                  <a:pt x="31439" y="32029"/>
                </a:cubicBezTo>
                <a:cubicBezTo>
                  <a:pt x="31404" y="31809"/>
                  <a:pt x="31369" y="31624"/>
                  <a:pt x="31325" y="31404"/>
                </a:cubicBezTo>
                <a:cubicBezTo>
                  <a:pt x="31254" y="30928"/>
                  <a:pt x="31254" y="30488"/>
                  <a:pt x="31219" y="30083"/>
                </a:cubicBezTo>
                <a:close/>
                <a:moveTo>
                  <a:pt x="17758" y="29529"/>
                </a:moveTo>
                <a:cubicBezTo>
                  <a:pt x="18013" y="29573"/>
                  <a:pt x="18233" y="29643"/>
                  <a:pt x="18453" y="29713"/>
                </a:cubicBezTo>
                <a:cubicBezTo>
                  <a:pt x="18559" y="30559"/>
                  <a:pt x="18709" y="31404"/>
                  <a:pt x="18893" y="32284"/>
                </a:cubicBezTo>
                <a:cubicBezTo>
                  <a:pt x="18673" y="32214"/>
                  <a:pt x="18418" y="32170"/>
                  <a:pt x="18198" y="32135"/>
                </a:cubicBezTo>
                <a:cubicBezTo>
                  <a:pt x="18048" y="31254"/>
                  <a:pt x="17899" y="30409"/>
                  <a:pt x="17758" y="29529"/>
                </a:cubicBezTo>
                <a:close/>
                <a:moveTo>
                  <a:pt x="18488" y="29713"/>
                </a:moveTo>
                <a:cubicBezTo>
                  <a:pt x="18673" y="29749"/>
                  <a:pt x="18858" y="29828"/>
                  <a:pt x="19043" y="29863"/>
                </a:cubicBezTo>
                <a:cubicBezTo>
                  <a:pt x="19184" y="30708"/>
                  <a:pt x="19334" y="31553"/>
                  <a:pt x="19518" y="32390"/>
                </a:cubicBezTo>
                <a:cubicBezTo>
                  <a:pt x="19334" y="32355"/>
                  <a:pt x="19149" y="32319"/>
                  <a:pt x="18964" y="32284"/>
                </a:cubicBezTo>
                <a:cubicBezTo>
                  <a:pt x="18779" y="31439"/>
                  <a:pt x="18638" y="30559"/>
                  <a:pt x="18488" y="29713"/>
                </a:cubicBezTo>
                <a:close/>
                <a:moveTo>
                  <a:pt x="25532" y="29828"/>
                </a:moveTo>
                <a:cubicBezTo>
                  <a:pt x="25752" y="29898"/>
                  <a:pt x="25972" y="30013"/>
                  <a:pt x="26157" y="30118"/>
                </a:cubicBezTo>
                <a:cubicBezTo>
                  <a:pt x="26157" y="30928"/>
                  <a:pt x="26192" y="31694"/>
                  <a:pt x="26227" y="32504"/>
                </a:cubicBezTo>
                <a:cubicBezTo>
                  <a:pt x="26007" y="32434"/>
                  <a:pt x="25822" y="32319"/>
                  <a:pt x="25602" y="32249"/>
                </a:cubicBezTo>
                <a:cubicBezTo>
                  <a:pt x="25567" y="31439"/>
                  <a:pt x="25532" y="30629"/>
                  <a:pt x="25532" y="29828"/>
                </a:cubicBezTo>
                <a:close/>
                <a:moveTo>
                  <a:pt x="31985" y="30374"/>
                </a:moveTo>
                <a:cubicBezTo>
                  <a:pt x="32205" y="30453"/>
                  <a:pt x="32469" y="30559"/>
                  <a:pt x="32689" y="30629"/>
                </a:cubicBezTo>
                <a:cubicBezTo>
                  <a:pt x="32645" y="30999"/>
                  <a:pt x="32689" y="31404"/>
                  <a:pt x="32724" y="31774"/>
                </a:cubicBezTo>
                <a:cubicBezTo>
                  <a:pt x="32760" y="32029"/>
                  <a:pt x="32830" y="32249"/>
                  <a:pt x="32865" y="32504"/>
                </a:cubicBezTo>
                <a:cubicBezTo>
                  <a:pt x="32645" y="32434"/>
                  <a:pt x="32425" y="32355"/>
                  <a:pt x="32205" y="32284"/>
                </a:cubicBezTo>
                <a:cubicBezTo>
                  <a:pt x="32135" y="32029"/>
                  <a:pt x="32099" y="31774"/>
                  <a:pt x="32064" y="31509"/>
                </a:cubicBezTo>
                <a:cubicBezTo>
                  <a:pt x="31985" y="31149"/>
                  <a:pt x="31985" y="30744"/>
                  <a:pt x="31985" y="30374"/>
                </a:cubicBezTo>
                <a:close/>
                <a:moveTo>
                  <a:pt x="19114" y="29863"/>
                </a:moveTo>
                <a:lnTo>
                  <a:pt x="19114" y="29863"/>
                </a:lnTo>
                <a:cubicBezTo>
                  <a:pt x="19369" y="29934"/>
                  <a:pt x="19589" y="30013"/>
                  <a:pt x="19844" y="30083"/>
                </a:cubicBezTo>
                <a:cubicBezTo>
                  <a:pt x="19994" y="30893"/>
                  <a:pt x="20144" y="31730"/>
                  <a:pt x="20320" y="32575"/>
                </a:cubicBezTo>
                <a:cubicBezTo>
                  <a:pt x="20064" y="32504"/>
                  <a:pt x="19809" y="32469"/>
                  <a:pt x="19554" y="32390"/>
                </a:cubicBezTo>
                <a:cubicBezTo>
                  <a:pt x="19404" y="31553"/>
                  <a:pt x="19263" y="30708"/>
                  <a:pt x="19114" y="29863"/>
                </a:cubicBezTo>
                <a:close/>
                <a:moveTo>
                  <a:pt x="19879" y="30083"/>
                </a:moveTo>
                <a:lnTo>
                  <a:pt x="19879" y="30083"/>
                </a:lnTo>
                <a:cubicBezTo>
                  <a:pt x="20100" y="30118"/>
                  <a:pt x="20284" y="30189"/>
                  <a:pt x="20469" y="30233"/>
                </a:cubicBezTo>
                <a:cubicBezTo>
                  <a:pt x="20619" y="31069"/>
                  <a:pt x="20760" y="31914"/>
                  <a:pt x="20910" y="32760"/>
                </a:cubicBezTo>
                <a:cubicBezTo>
                  <a:pt x="20725" y="32689"/>
                  <a:pt x="20540" y="32654"/>
                  <a:pt x="20364" y="32610"/>
                </a:cubicBezTo>
                <a:cubicBezTo>
                  <a:pt x="20179" y="31774"/>
                  <a:pt x="20029" y="30928"/>
                  <a:pt x="19879" y="30083"/>
                </a:cubicBezTo>
                <a:close/>
                <a:moveTo>
                  <a:pt x="32760" y="28578"/>
                </a:moveTo>
                <a:cubicBezTo>
                  <a:pt x="32830" y="28613"/>
                  <a:pt x="32909" y="28648"/>
                  <a:pt x="32980" y="28692"/>
                </a:cubicBezTo>
                <a:cubicBezTo>
                  <a:pt x="33165" y="28763"/>
                  <a:pt x="33305" y="28798"/>
                  <a:pt x="33490" y="28868"/>
                </a:cubicBezTo>
                <a:lnTo>
                  <a:pt x="33490" y="29273"/>
                </a:lnTo>
                <a:cubicBezTo>
                  <a:pt x="33490" y="29643"/>
                  <a:pt x="33455" y="30048"/>
                  <a:pt x="33420" y="30409"/>
                </a:cubicBezTo>
                <a:cubicBezTo>
                  <a:pt x="33385" y="30964"/>
                  <a:pt x="33349" y="31509"/>
                  <a:pt x="33420" y="32099"/>
                </a:cubicBezTo>
                <a:cubicBezTo>
                  <a:pt x="33455" y="32319"/>
                  <a:pt x="33490" y="32540"/>
                  <a:pt x="33526" y="32760"/>
                </a:cubicBezTo>
                <a:cubicBezTo>
                  <a:pt x="33349" y="32689"/>
                  <a:pt x="33165" y="32610"/>
                  <a:pt x="32945" y="32540"/>
                </a:cubicBezTo>
                <a:cubicBezTo>
                  <a:pt x="32865" y="32284"/>
                  <a:pt x="32830" y="32029"/>
                  <a:pt x="32795" y="31774"/>
                </a:cubicBezTo>
                <a:cubicBezTo>
                  <a:pt x="32724" y="31404"/>
                  <a:pt x="32724" y="31034"/>
                  <a:pt x="32724" y="30673"/>
                </a:cubicBezTo>
                <a:lnTo>
                  <a:pt x="32724" y="30673"/>
                </a:lnTo>
                <a:cubicBezTo>
                  <a:pt x="32945" y="30744"/>
                  <a:pt x="33129" y="30814"/>
                  <a:pt x="33349" y="30928"/>
                </a:cubicBezTo>
                <a:lnTo>
                  <a:pt x="33385" y="30849"/>
                </a:lnTo>
                <a:cubicBezTo>
                  <a:pt x="33165" y="30779"/>
                  <a:pt x="32945" y="30673"/>
                  <a:pt x="32724" y="30594"/>
                </a:cubicBezTo>
                <a:cubicBezTo>
                  <a:pt x="32760" y="30409"/>
                  <a:pt x="32760" y="30268"/>
                  <a:pt x="32760" y="30083"/>
                </a:cubicBezTo>
                <a:cubicBezTo>
                  <a:pt x="32795" y="29713"/>
                  <a:pt x="32795" y="29308"/>
                  <a:pt x="32795" y="28948"/>
                </a:cubicBezTo>
                <a:cubicBezTo>
                  <a:pt x="32760" y="28833"/>
                  <a:pt x="32760" y="28692"/>
                  <a:pt x="32760" y="28578"/>
                </a:cubicBezTo>
                <a:close/>
                <a:moveTo>
                  <a:pt x="26227" y="30154"/>
                </a:moveTo>
                <a:lnTo>
                  <a:pt x="26227" y="30154"/>
                </a:lnTo>
                <a:cubicBezTo>
                  <a:pt x="26447" y="30268"/>
                  <a:pt x="26667" y="30374"/>
                  <a:pt x="26887" y="30453"/>
                </a:cubicBezTo>
                <a:cubicBezTo>
                  <a:pt x="26923" y="31219"/>
                  <a:pt x="26923" y="31994"/>
                  <a:pt x="27002" y="32795"/>
                </a:cubicBezTo>
                <a:cubicBezTo>
                  <a:pt x="26747" y="32689"/>
                  <a:pt x="26526" y="32610"/>
                  <a:pt x="26306" y="32504"/>
                </a:cubicBezTo>
                <a:cubicBezTo>
                  <a:pt x="26227" y="31730"/>
                  <a:pt x="26227" y="30928"/>
                  <a:pt x="26227" y="30154"/>
                </a:cubicBezTo>
                <a:close/>
                <a:moveTo>
                  <a:pt x="20540" y="30268"/>
                </a:moveTo>
                <a:lnTo>
                  <a:pt x="20540" y="30268"/>
                </a:lnTo>
                <a:cubicBezTo>
                  <a:pt x="20760" y="30303"/>
                  <a:pt x="20980" y="30374"/>
                  <a:pt x="21244" y="30453"/>
                </a:cubicBezTo>
                <a:cubicBezTo>
                  <a:pt x="21350" y="31289"/>
                  <a:pt x="21464" y="32135"/>
                  <a:pt x="21640" y="32945"/>
                </a:cubicBezTo>
                <a:cubicBezTo>
                  <a:pt x="21420" y="32874"/>
                  <a:pt x="21200" y="32830"/>
                  <a:pt x="20980" y="32760"/>
                </a:cubicBezTo>
                <a:cubicBezTo>
                  <a:pt x="20839" y="31914"/>
                  <a:pt x="20654" y="31113"/>
                  <a:pt x="20540" y="30268"/>
                </a:cubicBezTo>
                <a:close/>
                <a:moveTo>
                  <a:pt x="26967" y="30488"/>
                </a:moveTo>
                <a:cubicBezTo>
                  <a:pt x="27187" y="30594"/>
                  <a:pt x="27442" y="30708"/>
                  <a:pt x="27697" y="30814"/>
                </a:cubicBezTo>
                <a:cubicBezTo>
                  <a:pt x="27697" y="31553"/>
                  <a:pt x="27733" y="32284"/>
                  <a:pt x="27803" y="33050"/>
                </a:cubicBezTo>
                <a:cubicBezTo>
                  <a:pt x="27548" y="32980"/>
                  <a:pt x="27292" y="32874"/>
                  <a:pt x="27037" y="32795"/>
                </a:cubicBezTo>
                <a:cubicBezTo>
                  <a:pt x="27002" y="32029"/>
                  <a:pt x="26967" y="31254"/>
                  <a:pt x="26967" y="30488"/>
                </a:cubicBezTo>
                <a:close/>
                <a:moveTo>
                  <a:pt x="775" y="28613"/>
                </a:moveTo>
                <a:cubicBezTo>
                  <a:pt x="995" y="28692"/>
                  <a:pt x="1215" y="28727"/>
                  <a:pt x="1470" y="28798"/>
                </a:cubicBezTo>
                <a:cubicBezTo>
                  <a:pt x="1470" y="30268"/>
                  <a:pt x="1506" y="31694"/>
                  <a:pt x="1541" y="33165"/>
                </a:cubicBezTo>
                <a:cubicBezTo>
                  <a:pt x="1285" y="33129"/>
                  <a:pt x="1065" y="33094"/>
                  <a:pt x="810" y="33015"/>
                </a:cubicBezTo>
                <a:cubicBezTo>
                  <a:pt x="775" y="31553"/>
                  <a:pt x="775" y="30083"/>
                  <a:pt x="775" y="28613"/>
                </a:cubicBezTo>
                <a:close/>
                <a:moveTo>
                  <a:pt x="21279" y="30488"/>
                </a:moveTo>
                <a:lnTo>
                  <a:pt x="21279" y="30488"/>
                </a:lnTo>
                <a:cubicBezTo>
                  <a:pt x="21499" y="30523"/>
                  <a:pt x="21684" y="30594"/>
                  <a:pt x="21860" y="30673"/>
                </a:cubicBezTo>
                <a:cubicBezTo>
                  <a:pt x="21975" y="31509"/>
                  <a:pt x="22124" y="32355"/>
                  <a:pt x="22265" y="33200"/>
                </a:cubicBezTo>
                <a:cubicBezTo>
                  <a:pt x="22080" y="33129"/>
                  <a:pt x="21860" y="33050"/>
                  <a:pt x="21684" y="32980"/>
                </a:cubicBezTo>
                <a:cubicBezTo>
                  <a:pt x="21535" y="32135"/>
                  <a:pt x="21385" y="31289"/>
                  <a:pt x="21279" y="30488"/>
                </a:cubicBezTo>
                <a:close/>
                <a:moveTo>
                  <a:pt x="27733" y="30814"/>
                </a:moveTo>
                <a:cubicBezTo>
                  <a:pt x="27882" y="30893"/>
                  <a:pt x="27988" y="30928"/>
                  <a:pt x="28138" y="30999"/>
                </a:cubicBezTo>
                <a:cubicBezTo>
                  <a:pt x="28208" y="31034"/>
                  <a:pt x="28322" y="31069"/>
                  <a:pt x="28393" y="31113"/>
                </a:cubicBezTo>
                <a:cubicBezTo>
                  <a:pt x="28463" y="31844"/>
                  <a:pt x="28543" y="32575"/>
                  <a:pt x="28648" y="33270"/>
                </a:cubicBezTo>
                <a:cubicBezTo>
                  <a:pt x="28543" y="33235"/>
                  <a:pt x="28428" y="33235"/>
                  <a:pt x="28322" y="33200"/>
                </a:cubicBezTo>
                <a:cubicBezTo>
                  <a:pt x="28173" y="33165"/>
                  <a:pt x="28023" y="33129"/>
                  <a:pt x="27882" y="33050"/>
                </a:cubicBezTo>
                <a:cubicBezTo>
                  <a:pt x="27803" y="32319"/>
                  <a:pt x="27768" y="31589"/>
                  <a:pt x="27733" y="30814"/>
                </a:cubicBezTo>
                <a:close/>
                <a:moveTo>
                  <a:pt x="1506" y="28798"/>
                </a:moveTo>
                <a:lnTo>
                  <a:pt x="1506" y="28798"/>
                </a:lnTo>
                <a:cubicBezTo>
                  <a:pt x="1761" y="28868"/>
                  <a:pt x="1981" y="28948"/>
                  <a:pt x="2236" y="29018"/>
                </a:cubicBezTo>
                <a:cubicBezTo>
                  <a:pt x="2272" y="30453"/>
                  <a:pt x="2316" y="31914"/>
                  <a:pt x="2316" y="33349"/>
                </a:cubicBezTo>
                <a:cubicBezTo>
                  <a:pt x="2095" y="33314"/>
                  <a:pt x="1831" y="33235"/>
                  <a:pt x="1576" y="33200"/>
                </a:cubicBezTo>
                <a:cubicBezTo>
                  <a:pt x="1576" y="31730"/>
                  <a:pt x="1541" y="30268"/>
                  <a:pt x="1506" y="28798"/>
                </a:cubicBezTo>
                <a:close/>
                <a:moveTo>
                  <a:pt x="21940" y="30708"/>
                </a:moveTo>
                <a:cubicBezTo>
                  <a:pt x="22124" y="30744"/>
                  <a:pt x="22345" y="30814"/>
                  <a:pt x="22521" y="30893"/>
                </a:cubicBezTo>
                <a:cubicBezTo>
                  <a:pt x="22600" y="31730"/>
                  <a:pt x="22706" y="32575"/>
                  <a:pt x="22855" y="33420"/>
                </a:cubicBezTo>
                <a:cubicBezTo>
                  <a:pt x="22670" y="33349"/>
                  <a:pt x="22485" y="33270"/>
                  <a:pt x="22301" y="33200"/>
                </a:cubicBezTo>
                <a:cubicBezTo>
                  <a:pt x="22160" y="32355"/>
                  <a:pt x="22045" y="31509"/>
                  <a:pt x="21940" y="30708"/>
                </a:cubicBezTo>
                <a:close/>
                <a:moveTo>
                  <a:pt x="28463" y="31149"/>
                </a:moveTo>
                <a:lnTo>
                  <a:pt x="28463" y="31149"/>
                </a:lnTo>
                <a:cubicBezTo>
                  <a:pt x="28727" y="31219"/>
                  <a:pt x="28983" y="31333"/>
                  <a:pt x="29238" y="31404"/>
                </a:cubicBezTo>
                <a:cubicBezTo>
                  <a:pt x="29308" y="32099"/>
                  <a:pt x="29388" y="32795"/>
                  <a:pt x="29493" y="33455"/>
                </a:cubicBezTo>
                <a:cubicBezTo>
                  <a:pt x="29203" y="33420"/>
                  <a:pt x="28948" y="33349"/>
                  <a:pt x="28683" y="33270"/>
                </a:cubicBezTo>
                <a:cubicBezTo>
                  <a:pt x="28613" y="32575"/>
                  <a:pt x="28507" y="31879"/>
                  <a:pt x="28463" y="31149"/>
                </a:cubicBezTo>
                <a:close/>
                <a:moveTo>
                  <a:pt x="2272" y="29018"/>
                </a:moveTo>
                <a:lnTo>
                  <a:pt x="2272" y="29018"/>
                </a:lnTo>
                <a:cubicBezTo>
                  <a:pt x="2536" y="29088"/>
                  <a:pt x="2756" y="29168"/>
                  <a:pt x="2976" y="29238"/>
                </a:cubicBezTo>
                <a:cubicBezTo>
                  <a:pt x="3011" y="30673"/>
                  <a:pt x="3046" y="32135"/>
                  <a:pt x="3117" y="33570"/>
                </a:cubicBezTo>
                <a:cubicBezTo>
                  <a:pt x="2861" y="33490"/>
                  <a:pt x="2641" y="33420"/>
                  <a:pt x="2386" y="33385"/>
                </a:cubicBezTo>
                <a:cubicBezTo>
                  <a:pt x="2351" y="31914"/>
                  <a:pt x="2316" y="30488"/>
                  <a:pt x="2272" y="29018"/>
                </a:cubicBezTo>
                <a:close/>
                <a:moveTo>
                  <a:pt x="29308" y="31439"/>
                </a:moveTo>
                <a:lnTo>
                  <a:pt x="29308" y="31439"/>
                </a:lnTo>
                <a:cubicBezTo>
                  <a:pt x="29529" y="31509"/>
                  <a:pt x="29749" y="31589"/>
                  <a:pt x="29969" y="31624"/>
                </a:cubicBezTo>
                <a:cubicBezTo>
                  <a:pt x="30048" y="32284"/>
                  <a:pt x="30118" y="32945"/>
                  <a:pt x="30268" y="33640"/>
                </a:cubicBezTo>
                <a:cubicBezTo>
                  <a:pt x="30004" y="33570"/>
                  <a:pt x="29784" y="33534"/>
                  <a:pt x="29529" y="33490"/>
                </a:cubicBezTo>
                <a:cubicBezTo>
                  <a:pt x="29423" y="32795"/>
                  <a:pt x="29344" y="32099"/>
                  <a:pt x="29308" y="31439"/>
                </a:cubicBezTo>
                <a:close/>
                <a:moveTo>
                  <a:pt x="22565" y="30928"/>
                </a:moveTo>
                <a:cubicBezTo>
                  <a:pt x="22785" y="30999"/>
                  <a:pt x="22961" y="31069"/>
                  <a:pt x="23146" y="31149"/>
                </a:cubicBezTo>
                <a:cubicBezTo>
                  <a:pt x="23225" y="31994"/>
                  <a:pt x="23331" y="32874"/>
                  <a:pt x="23445" y="33710"/>
                </a:cubicBezTo>
                <a:cubicBezTo>
                  <a:pt x="23295" y="33640"/>
                  <a:pt x="23110" y="33534"/>
                  <a:pt x="22926" y="33455"/>
                </a:cubicBezTo>
                <a:cubicBezTo>
                  <a:pt x="22785" y="32610"/>
                  <a:pt x="22670" y="31774"/>
                  <a:pt x="22565" y="30928"/>
                </a:cubicBezTo>
                <a:close/>
                <a:moveTo>
                  <a:pt x="3046" y="29273"/>
                </a:moveTo>
                <a:lnTo>
                  <a:pt x="3046" y="29273"/>
                </a:lnTo>
                <a:cubicBezTo>
                  <a:pt x="3266" y="29353"/>
                  <a:pt x="3522" y="29423"/>
                  <a:pt x="3742" y="29493"/>
                </a:cubicBezTo>
                <a:cubicBezTo>
                  <a:pt x="3777" y="30893"/>
                  <a:pt x="3856" y="32319"/>
                  <a:pt x="3891" y="33754"/>
                </a:cubicBezTo>
                <a:lnTo>
                  <a:pt x="3856" y="33754"/>
                </a:lnTo>
                <a:cubicBezTo>
                  <a:pt x="3636" y="33675"/>
                  <a:pt x="3372" y="33605"/>
                  <a:pt x="3152" y="33570"/>
                </a:cubicBezTo>
                <a:cubicBezTo>
                  <a:pt x="3117" y="32135"/>
                  <a:pt x="3081" y="30708"/>
                  <a:pt x="3046" y="29273"/>
                </a:cubicBezTo>
                <a:close/>
                <a:moveTo>
                  <a:pt x="30048" y="31659"/>
                </a:moveTo>
                <a:lnTo>
                  <a:pt x="30048" y="31659"/>
                </a:lnTo>
                <a:cubicBezTo>
                  <a:pt x="30224" y="31694"/>
                  <a:pt x="30409" y="31774"/>
                  <a:pt x="30559" y="31809"/>
                </a:cubicBezTo>
                <a:cubicBezTo>
                  <a:pt x="30664" y="32469"/>
                  <a:pt x="30814" y="33094"/>
                  <a:pt x="30999" y="33754"/>
                </a:cubicBezTo>
                <a:cubicBezTo>
                  <a:pt x="30849" y="33754"/>
                  <a:pt x="30708" y="33710"/>
                  <a:pt x="30559" y="33675"/>
                </a:cubicBezTo>
                <a:cubicBezTo>
                  <a:pt x="30488" y="33675"/>
                  <a:pt x="30374" y="33640"/>
                  <a:pt x="30303" y="33640"/>
                </a:cubicBezTo>
                <a:cubicBezTo>
                  <a:pt x="30189" y="32980"/>
                  <a:pt x="30118" y="32319"/>
                  <a:pt x="30048" y="31659"/>
                </a:cubicBezTo>
                <a:close/>
                <a:moveTo>
                  <a:pt x="3812" y="29493"/>
                </a:moveTo>
                <a:lnTo>
                  <a:pt x="3812" y="29493"/>
                </a:lnTo>
                <a:cubicBezTo>
                  <a:pt x="3962" y="29573"/>
                  <a:pt x="4076" y="29608"/>
                  <a:pt x="4217" y="29643"/>
                </a:cubicBezTo>
                <a:cubicBezTo>
                  <a:pt x="4332" y="29678"/>
                  <a:pt x="4402" y="29713"/>
                  <a:pt x="4517" y="29749"/>
                </a:cubicBezTo>
                <a:cubicBezTo>
                  <a:pt x="4552" y="31149"/>
                  <a:pt x="4622" y="32540"/>
                  <a:pt x="4693" y="33931"/>
                </a:cubicBezTo>
                <a:cubicBezTo>
                  <a:pt x="4437" y="33895"/>
                  <a:pt x="4182" y="33825"/>
                  <a:pt x="3962" y="33754"/>
                </a:cubicBezTo>
                <a:cubicBezTo>
                  <a:pt x="3891" y="32319"/>
                  <a:pt x="3856" y="30928"/>
                  <a:pt x="3812" y="29493"/>
                </a:cubicBezTo>
                <a:close/>
                <a:moveTo>
                  <a:pt x="30708" y="31844"/>
                </a:moveTo>
                <a:cubicBezTo>
                  <a:pt x="30928" y="31914"/>
                  <a:pt x="31149" y="31994"/>
                  <a:pt x="31369" y="32064"/>
                </a:cubicBezTo>
                <a:cubicBezTo>
                  <a:pt x="31474" y="32689"/>
                  <a:pt x="31659" y="33314"/>
                  <a:pt x="31879" y="33931"/>
                </a:cubicBezTo>
                <a:cubicBezTo>
                  <a:pt x="31589" y="33895"/>
                  <a:pt x="31325" y="33825"/>
                  <a:pt x="31034" y="33790"/>
                </a:cubicBezTo>
                <a:cubicBezTo>
                  <a:pt x="30849" y="33129"/>
                  <a:pt x="30744" y="32469"/>
                  <a:pt x="30629" y="31844"/>
                </a:cubicBezTo>
                <a:close/>
                <a:moveTo>
                  <a:pt x="23181" y="31184"/>
                </a:moveTo>
                <a:lnTo>
                  <a:pt x="23181" y="31184"/>
                </a:lnTo>
                <a:cubicBezTo>
                  <a:pt x="23401" y="31254"/>
                  <a:pt x="23586" y="31369"/>
                  <a:pt x="23771" y="31439"/>
                </a:cubicBezTo>
                <a:cubicBezTo>
                  <a:pt x="23841" y="32319"/>
                  <a:pt x="23920" y="33165"/>
                  <a:pt x="24061" y="34045"/>
                </a:cubicBezTo>
                <a:cubicBezTo>
                  <a:pt x="23991" y="34010"/>
                  <a:pt x="23920" y="33975"/>
                  <a:pt x="23885" y="33931"/>
                </a:cubicBezTo>
                <a:cubicBezTo>
                  <a:pt x="23771" y="33860"/>
                  <a:pt x="23621" y="33825"/>
                  <a:pt x="23515" y="33754"/>
                </a:cubicBezTo>
                <a:cubicBezTo>
                  <a:pt x="23401" y="32874"/>
                  <a:pt x="23295" y="32029"/>
                  <a:pt x="23181" y="31184"/>
                </a:cubicBezTo>
                <a:close/>
                <a:moveTo>
                  <a:pt x="4552" y="29749"/>
                </a:moveTo>
                <a:cubicBezTo>
                  <a:pt x="4807" y="29828"/>
                  <a:pt x="5027" y="29898"/>
                  <a:pt x="5247" y="29969"/>
                </a:cubicBezTo>
                <a:cubicBezTo>
                  <a:pt x="5318" y="31369"/>
                  <a:pt x="5397" y="32760"/>
                  <a:pt x="5467" y="34115"/>
                </a:cubicBezTo>
                <a:cubicBezTo>
                  <a:pt x="5212" y="34080"/>
                  <a:pt x="4992" y="34010"/>
                  <a:pt x="4737" y="33975"/>
                </a:cubicBezTo>
                <a:cubicBezTo>
                  <a:pt x="4693" y="32540"/>
                  <a:pt x="4622" y="31149"/>
                  <a:pt x="4552" y="29749"/>
                </a:cubicBezTo>
                <a:close/>
                <a:moveTo>
                  <a:pt x="31439" y="32064"/>
                </a:moveTo>
                <a:lnTo>
                  <a:pt x="31439" y="32064"/>
                </a:lnTo>
                <a:cubicBezTo>
                  <a:pt x="31659" y="32135"/>
                  <a:pt x="31914" y="32249"/>
                  <a:pt x="32170" y="32319"/>
                </a:cubicBezTo>
                <a:cubicBezTo>
                  <a:pt x="32284" y="32909"/>
                  <a:pt x="32504" y="33534"/>
                  <a:pt x="32760" y="34151"/>
                </a:cubicBezTo>
                <a:cubicBezTo>
                  <a:pt x="32469" y="34080"/>
                  <a:pt x="32205" y="34010"/>
                  <a:pt x="31950" y="33975"/>
                </a:cubicBezTo>
                <a:cubicBezTo>
                  <a:pt x="31730" y="33314"/>
                  <a:pt x="31545" y="32689"/>
                  <a:pt x="31439" y="32064"/>
                </a:cubicBezTo>
                <a:close/>
                <a:moveTo>
                  <a:pt x="5318" y="30013"/>
                </a:moveTo>
                <a:lnTo>
                  <a:pt x="5318" y="30013"/>
                </a:lnTo>
                <a:cubicBezTo>
                  <a:pt x="5467" y="30048"/>
                  <a:pt x="5652" y="30118"/>
                  <a:pt x="5793" y="30154"/>
                </a:cubicBezTo>
                <a:cubicBezTo>
                  <a:pt x="5872" y="31509"/>
                  <a:pt x="5978" y="32909"/>
                  <a:pt x="6057" y="34265"/>
                </a:cubicBezTo>
                <a:cubicBezTo>
                  <a:pt x="5872" y="34230"/>
                  <a:pt x="5687" y="34195"/>
                  <a:pt x="5503" y="34151"/>
                </a:cubicBezTo>
                <a:cubicBezTo>
                  <a:pt x="5432" y="32760"/>
                  <a:pt x="5353" y="31404"/>
                  <a:pt x="5318" y="30013"/>
                </a:cubicBezTo>
                <a:close/>
                <a:moveTo>
                  <a:pt x="23806" y="31474"/>
                </a:moveTo>
                <a:cubicBezTo>
                  <a:pt x="23991" y="31553"/>
                  <a:pt x="24141" y="31624"/>
                  <a:pt x="24281" y="31694"/>
                </a:cubicBezTo>
                <a:cubicBezTo>
                  <a:pt x="24361" y="32575"/>
                  <a:pt x="24431" y="33420"/>
                  <a:pt x="24502" y="34265"/>
                </a:cubicBezTo>
                <a:cubicBezTo>
                  <a:pt x="24396" y="34195"/>
                  <a:pt x="24246" y="34115"/>
                  <a:pt x="24105" y="34080"/>
                </a:cubicBezTo>
                <a:cubicBezTo>
                  <a:pt x="23991" y="33200"/>
                  <a:pt x="23885" y="32355"/>
                  <a:pt x="23806" y="31474"/>
                </a:cubicBezTo>
                <a:close/>
                <a:moveTo>
                  <a:pt x="5872" y="30154"/>
                </a:moveTo>
                <a:lnTo>
                  <a:pt x="5872" y="30154"/>
                </a:lnTo>
                <a:cubicBezTo>
                  <a:pt x="6092" y="30233"/>
                  <a:pt x="6277" y="30303"/>
                  <a:pt x="6497" y="30374"/>
                </a:cubicBezTo>
                <a:cubicBezTo>
                  <a:pt x="6603" y="31730"/>
                  <a:pt x="6674" y="33050"/>
                  <a:pt x="6788" y="34415"/>
                </a:cubicBezTo>
                <a:cubicBezTo>
                  <a:pt x="6568" y="34371"/>
                  <a:pt x="6348" y="34336"/>
                  <a:pt x="6128" y="34265"/>
                </a:cubicBezTo>
                <a:cubicBezTo>
                  <a:pt x="6013" y="32909"/>
                  <a:pt x="5943" y="31553"/>
                  <a:pt x="5872" y="30154"/>
                </a:cubicBezTo>
                <a:close/>
                <a:moveTo>
                  <a:pt x="32205" y="32319"/>
                </a:moveTo>
                <a:cubicBezTo>
                  <a:pt x="32425" y="32390"/>
                  <a:pt x="32689" y="32504"/>
                  <a:pt x="32909" y="32575"/>
                </a:cubicBezTo>
                <a:cubicBezTo>
                  <a:pt x="33050" y="33165"/>
                  <a:pt x="33270" y="33790"/>
                  <a:pt x="33526" y="34415"/>
                </a:cubicBezTo>
                <a:cubicBezTo>
                  <a:pt x="33305" y="34300"/>
                  <a:pt x="33050" y="34230"/>
                  <a:pt x="32795" y="34195"/>
                </a:cubicBezTo>
                <a:cubicBezTo>
                  <a:pt x="32575" y="33570"/>
                  <a:pt x="32355" y="32945"/>
                  <a:pt x="32205" y="32319"/>
                </a:cubicBezTo>
                <a:close/>
                <a:moveTo>
                  <a:pt x="24361" y="31730"/>
                </a:moveTo>
                <a:lnTo>
                  <a:pt x="24361" y="31730"/>
                </a:lnTo>
                <a:cubicBezTo>
                  <a:pt x="24546" y="31844"/>
                  <a:pt x="24722" y="31914"/>
                  <a:pt x="24942" y="31994"/>
                </a:cubicBezTo>
                <a:cubicBezTo>
                  <a:pt x="24986" y="32830"/>
                  <a:pt x="25056" y="33675"/>
                  <a:pt x="25127" y="34520"/>
                </a:cubicBezTo>
                <a:cubicBezTo>
                  <a:pt x="24942" y="34450"/>
                  <a:pt x="24766" y="34371"/>
                  <a:pt x="24581" y="34300"/>
                </a:cubicBezTo>
                <a:cubicBezTo>
                  <a:pt x="24466" y="33455"/>
                  <a:pt x="24396" y="32575"/>
                  <a:pt x="24361" y="31730"/>
                </a:cubicBezTo>
                <a:close/>
                <a:moveTo>
                  <a:pt x="6568" y="30374"/>
                </a:moveTo>
                <a:lnTo>
                  <a:pt x="6568" y="30374"/>
                </a:lnTo>
                <a:cubicBezTo>
                  <a:pt x="6788" y="30453"/>
                  <a:pt x="7008" y="30488"/>
                  <a:pt x="7228" y="30559"/>
                </a:cubicBezTo>
                <a:cubicBezTo>
                  <a:pt x="7334" y="31879"/>
                  <a:pt x="7448" y="33235"/>
                  <a:pt x="7554" y="34556"/>
                </a:cubicBezTo>
                <a:cubicBezTo>
                  <a:pt x="7299" y="34520"/>
                  <a:pt x="7078" y="34485"/>
                  <a:pt x="6858" y="34415"/>
                </a:cubicBezTo>
                <a:cubicBezTo>
                  <a:pt x="6753" y="33094"/>
                  <a:pt x="6638" y="31730"/>
                  <a:pt x="6568" y="30374"/>
                </a:cubicBezTo>
                <a:close/>
                <a:moveTo>
                  <a:pt x="32945" y="32610"/>
                </a:moveTo>
                <a:lnTo>
                  <a:pt x="32945" y="32610"/>
                </a:lnTo>
                <a:cubicBezTo>
                  <a:pt x="33165" y="32689"/>
                  <a:pt x="33349" y="32760"/>
                  <a:pt x="33570" y="32830"/>
                </a:cubicBezTo>
                <a:cubicBezTo>
                  <a:pt x="33710" y="33420"/>
                  <a:pt x="33895" y="34045"/>
                  <a:pt x="34186" y="34635"/>
                </a:cubicBezTo>
                <a:cubicBezTo>
                  <a:pt x="34010" y="34556"/>
                  <a:pt x="33825" y="34485"/>
                  <a:pt x="33605" y="34415"/>
                </a:cubicBezTo>
                <a:cubicBezTo>
                  <a:pt x="33349" y="33790"/>
                  <a:pt x="33129" y="33200"/>
                  <a:pt x="32945" y="32610"/>
                </a:cubicBezTo>
                <a:close/>
                <a:moveTo>
                  <a:pt x="7299" y="30559"/>
                </a:moveTo>
                <a:cubicBezTo>
                  <a:pt x="7554" y="30629"/>
                  <a:pt x="7774" y="30708"/>
                  <a:pt x="8038" y="30744"/>
                </a:cubicBezTo>
                <a:cubicBezTo>
                  <a:pt x="8144" y="32064"/>
                  <a:pt x="8258" y="33349"/>
                  <a:pt x="8364" y="34670"/>
                </a:cubicBezTo>
                <a:cubicBezTo>
                  <a:pt x="8109" y="34635"/>
                  <a:pt x="7853" y="34591"/>
                  <a:pt x="7598" y="34556"/>
                </a:cubicBezTo>
                <a:cubicBezTo>
                  <a:pt x="7483" y="33235"/>
                  <a:pt x="7378" y="31914"/>
                  <a:pt x="7299" y="30559"/>
                </a:cubicBezTo>
                <a:close/>
                <a:moveTo>
                  <a:pt x="8109" y="30744"/>
                </a:moveTo>
                <a:cubicBezTo>
                  <a:pt x="8258" y="30779"/>
                  <a:pt x="8434" y="30814"/>
                  <a:pt x="8584" y="30849"/>
                </a:cubicBezTo>
                <a:cubicBezTo>
                  <a:pt x="8654" y="30849"/>
                  <a:pt x="8698" y="30893"/>
                  <a:pt x="8734" y="30893"/>
                </a:cubicBezTo>
                <a:cubicBezTo>
                  <a:pt x="8839" y="32170"/>
                  <a:pt x="8989" y="33455"/>
                  <a:pt x="9095" y="34741"/>
                </a:cubicBezTo>
                <a:cubicBezTo>
                  <a:pt x="8989" y="34705"/>
                  <a:pt x="8839" y="34705"/>
                  <a:pt x="8734" y="34705"/>
                </a:cubicBezTo>
                <a:cubicBezTo>
                  <a:pt x="8619" y="34705"/>
                  <a:pt x="8514" y="34670"/>
                  <a:pt x="8399" y="34670"/>
                </a:cubicBezTo>
                <a:cubicBezTo>
                  <a:pt x="8293" y="33385"/>
                  <a:pt x="8179" y="32064"/>
                  <a:pt x="8109" y="30744"/>
                </a:cubicBezTo>
                <a:close/>
                <a:moveTo>
                  <a:pt x="24986" y="32029"/>
                </a:moveTo>
                <a:lnTo>
                  <a:pt x="24986" y="32029"/>
                </a:lnTo>
                <a:cubicBezTo>
                  <a:pt x="25162" y="32099"/>
                  <a:pt x="25382" y="32214"/>
                  <a:pt x="25567" y="32284"/>
                </a:cubicBezTo>
                <a:cubicBezTo>
                  <a:pt x="25602" y="33129"/>
                  <a:pt x="25681" y="33931"/>
                  <a:pt x="25752" y="34741"/>
                </a:cubicBezTo>
                <a:cubicBezTo>
                  <a:pt x="25567" y="34705"/>
                  <a:pt x="25382" y="34635"/>
                  <a:pt x="25206" y="34556"/>
                </a:cubicBezTo>
                <a:cubicBezTo>
                  <a:pt x="25127" y="33675"/>
                  <a:pt x="25056" y="32874"/>
                  <a:pt x="24986" y="32029"/>
                </a:cubicBezTo>
                <a:close/>
                <a:moveTo>
                  <a:pt x="8804" y="30893"/>
                </a:moveTo>
                <a:cubicBezTo>
                  <a:pt x="9024" y="30928"/>
                  <a:pt x="9244" y="30964"/>
                  <a:pt x="9464" y="30999"/>
                </a:cubicBezTo>
                <a:cubicBezTo>
                  <a:pt x="9579" y="32249"/>
                  <a:pt x="9720" y="33534"/>
                  <a:pt x="9834" y="34776"/>
                </a:cubicBezTo>
                <a:cubicBezTo>
                  <a:pt x="9614" y="34776"/>
                  <a:pt x="9394" y="34741"/>
                  <a:pt x="9174" y="34741"/>
                </a:cubicBezTo>
                <a:cubicBezTo>
                  <a:pt x="9024" y="33455"/>
                  <a:pt x="8919" y="32170"/>
                  <a:pt x="8804" y="30893"/>
                </a:cubicBezTo>
                <a:close/>
                <a:moveTo>
                  <a:pt x="9535" y="30999"/>
                </a:moveTo>
                <a:cubicBezTo>
                  <a:pt x="9755" y="31034"/>
                  <a:pt x="9975" y="31069"/>
                  <a:pt x="10239" y="31113"/>
                </a:cubicBezTo>
                <a:cubicBezTo>
                  <a:pt x="10345" y="32355"/>
                  <a:pt x="10494" y="33570"/>
                  <a:pt x="10635" y="34811"/>
                </a:cubicBezTo>
                <a:cubicBezTo>
                  <a:pt x="10380" y="34811"/>
                  <a:pt x="10160" y="34811"/>
                  <a:pt x="9905" y="34776"/>
                </a:cubicBezTo>
                <a:cubicBezTo>
                  <a:pt x="9755" y="33534"/>
                  <a:pt x="9649" y="32284"/>
                  <a:pt x="9535" y="30999"/>
                </a:cubicBezTo>
                <a:close/>
                <a:moveTo>
                  <a:pt x="10274" y="31113"/>
                </a:moveTo>
                <a:cubicBezTo>
                  <a:pt x="10530" y="31149"/>
                  <a:pt x="10785" y="31184"/>
                  <a:pt x="11005" y="31219"/>
                </a:cubicBezTo>
                <a:cubicBezTo>
                  <a:pt x="11155" y="32434"/>
                  <a:pt x="11296" y="33640"/>
                  <a:pt x="11445" y="34855"/>
                </a:cubicBezTo>
                <a:cubicBezTo>
                  <a:pt x="11190" y="34855"/>
                  <a:pt x="10935" y="34855"/>
                  <a:pt x="10679" y="34811"/>
                </a:cubicBezTo>
                <a:cubicBezTo>
                  <a:pt x="10530" y="33605"/>
                  <a:pt x="10415" y="32355"/>
                  <a:pt x="10274" y="31113"/>
                </a:cubicBezTo>
                <a:close/>
                <a:moveTo>
                  <a:pt x="11075" y="31219"/>
                </a:moveTo>
                <a:cubicBezTo>
                  <a:pt x="11340" y="31219"/>
                  <a:pt x="11560" y="31254"/>
                  <a:pt x="11815" y="31289"/>
                </a:cubicBezTo>
                <a:cubicBezTo>
                  <a:pt x="11921" y="32469"/>
                  <a:pt x="12070" y="33675"/>
                  <a:pt x="12220" y="34890"/>
                </a:cubicBezTo>
                <a:cubicBezTo>
                  <a:pt x="12000" y="34855"/>
                  <a:pt x="11736" y="34855"/>
                  <a:pt x="11480" y="34855"/>
                </a:cubicBezTo>
                <a:cubicBezTo>
                  <a:pt x="11340" y="33640"/>
                  <a:pt x="11190" y="32434"/>
                  <a:pt x="11075" y="31219"/>
                </a:cubicBezTo>
                <a:close/>
                <a:moveTo>
                  <a:pt x="11850" y="31289"/>
                </a:moveTo>
                <a:lnTo>
                  <a:pt x="11850" y="31289"/>
                </a:lnTo>
                <a:cubicBezTo>
                  <a:pt x="12070" y="31333"/>
                  <a:pt x="12290" y="31333"/>
                  <a:pt x="12475" y="31369"/>
                </a:cubicBezTo>
                <a:lnTo>
                  <a:pt x="12660" y="31369"/>
                </a:lnTo>
                <a:cubicBezTo>
                  <a:pt x="12766" y="32540"/>
                  <a:pt x="12916" y="33710"/>
                  <a:pt x="13056" y="34890"/>
                </a:cubicBezTo>
                <a:lnTo>
                  <a:pt x="12290" y="34890"/>
                </a:lnTo>
                <a:cubicBezTo>
                  <a:pt x="12141" y="33675"/>
                  <a:pt x="12000" y="32504"/>
                  <a:pt x="11850" y="31289"/>
                </a:cubicBezTo>
                <a:close/>
                <a:moveTo>
                  <a:pt x="12731" y="31369"/>
                </a:moveTo>
                <a:cubicBezTo>
                  <a:pt x="12951" y="31404"/>
                  <a:pt x="13206" y="31439"/>
                  <a:pt x="13426" y="31474"/>
                </a:cubicBezTo>
                <a:cubicBezTo>
                  <a:pt x="13576" y="32610"/>
                  <a:pt x="13717" y="33754"/>
                  <a:pt x="13866" y="34925"/>
                </a:cubicBezTo>
                <a:cubicBezTo>
                  <a:pt x="13611" y="34925"/>
                  <a:pt x="13391" y="34890"/>
                  <a:pt x="13136" y="34890"/>
                </a:cubicBezTo>
                <a:cubicBezTo>
                  <a:pt x="12986" y="33710"/>
                  <a:pt x="12836" y="32540"/>
                  <a:pt x="12731" y="31369"/>
                </a:cubicBezTo>
                <a:close/>
                <a:moveTo>
                  <a:pt x="13497" y="31474"/>
                </a:moveTo>
                <a:cubicBezTo>
                  <a:pt x="13646" y="31474"/>
                  <a:pt x="13796" y="31509"/>
                  <a:pt x="13937" y="31509"/>
                </a:cubicBezTo>
                <a:cubicBezTo>
                  <a:pt x="14051" y="32654"/>
                  <a:pt x="14201" y="33790"/>
                  <a:pt x="14342" y="34925"/>
                </a:cubicBezTo>
                <a:lnTo>
                  <a:pt x="13902" y="34925"/>
                </a:lnTo>
                <a:cubicBezTo>
                  <a:pt x="13761" y="33754"/>
                  <a:pt x="13611" y="32610"/>
                  <a:pt x="13497" y="31474"/>
                </a:cubicBezTo>
                <a:close/>
                <a:moveTo>
                  <a:pt x="14051" y="31509"/>
                </a:moveTo>
                <a:cubicBezTo>
                  <a:pt x="14201" y="32654"/>
                  <a:pt x="14377" y="33790"/>
                  <a:pt x="14527" y="34925"/>
                </a:cubicBezTo>
                <a:lnTo>
                  <a:pt x="14421" y="34925"/>
                </a:lnTo>
                <a:cubicBezTo>
                  <a:pt x="14271" y="33790"/>
                  <a:pt x="14122" y="32654"/>
                  <a:pt x="13981" y="31509"/>
                </a:cubicBezTo>
                <a:close/>
                <a:moveTo>
                  <a:pt x="25602" y="32319"/>
                </a:moveTo>
                <a:cubicBezTo>
                  <a:pt x="25822" y="32390"/>
                  <a:pt x="26007" y="32469"/>
                  <a:pt x="26227" y="32575"/>
                </a:cubicBezTo>
                <a:cubicBezTo>
                  <a:pt x="26262" y="33349"/>
                  <a:pt x="26342" y="34151"/>
                  <a:pt x="26412" y="34925"/>
                </a:cubicBezTo>
                <a:cubicBezTo>
                  <a:pt x="26227" y="34890"/>
                  <a:pt x="26007" y="34811"/>
                  <a:pt x="25822" y="34776"/>
                </a:cubicBezTo>
                <a:cubicBezTo>
                  <a:pt x="25752" y="33975"/>
                  <a:pt x="25681" y="33129"/>
                  <a:pt x="25602" y="32319"/>
                </a:cubicBezTo>
                <a:close/>
                <a:moveTo>
                  <a:pt x="14086" y="31553"/>
                </a:moveTo>
                <a:cubicBezTo>
                  <a:pt x="14342" y="31553"/>
                  <a:pt x="14562" y="31589"/>
                  <a:pt x="14817" y="31624"/>
                </a:cubicBezTo>
                <a:cubicBezTo>
                  <a:pt x="14967" y="32724"/>
                  <a:pt x="15152" y="33860"/>
                  <a:pt x="15337" y="34961"/>
                </a:cubicBezTo>
                <a:cubicBezTo>
                  <a:pt x="15081" y="34961"/>
                  <a:pt x="14861" y="34961"/>
                  <a:pt x="14597" y="34925"/>
                </a:cubicBezTo>
                <a:cubicBezTo>
                  <a:pt x="14421" y="33825"/>
                  <a:pt x="14271" y="32689"/>
                  <a:pt x="14086" y="31553"/>
                </a:cubicBezTo>
                <a:close/>
                <a:moveTo>
                  <a:pt x="14861" y="31624"/>
                </a:moveTo>
                <a:cubicBezTo>
                  <a:pt x="15117" y="31659"/>
                  <a:pt x="15372" y="31694"/>
                  <a:pt x="15627" y="31730"/>
                </a:cubicBezTo>
                <a:cubicBezTo>
                  <a:pt x="15777" y="32830"/>
                  <a:pt x="15962" y="33931"/>
                  <a:pt x="16138" y="35031"/>
                </a:cubicBezTo>
                <a:cubicBezTo>
                  <a:pt x="15882" y="34996"/>
                  <a:pt x="15627" y="34996"/>
                  <a:pt x="15372" y="34961"/>
                </a:cubicBezTo>
                <a:cubicBezTo>
                  <a:pt x="15187" y="33860"/>
                  <a:pt x="15002" y="32760"/>
                  <a:pt x="14861" y="31624"/>
                </a:cubicBezTo>
                <a:close/>
                <a:moveTo>
                  <a:pt x="15662" y="31730"/>
                </a:moveTo>
                <a:lnTo>
                  <a:pt x="15662" y="31730"/>
                </a:lnTo>
                <a:cubicBezTo>
                  <a:pt x="15847" y="31774"/>
                  <a:pt x="16032" y="31809"/>
                  <a:pt x="16217" y="31844"/>
                </a:cubicBezTo>
                <a:cubicBezTo>
                  <a:pt x="16358" y="32909"/>
                  <a:pt x="16543" y="34010"/>
                  <a:pt x="16763" y="35075"/>
                </a:cubicBezTo>
                <a:cubicBezTo>
                  <a:pt x="16578" y="35075"/>
                  <a:pt x="16402" y="35031"/>
                  <a:pt x="16217" y="35031"/>
                </a:cubicBezTo>
                <a:cubicBezTo>
                  <a:pt x="16032" y="33931"/>
                  <a:pt x="15847" y="32830"/>
                  <a:pt x="15662" y="31730"/>
                </a:cubicBezTo>
                <a:close/>
                <a:moveTo>
                  <a:pt x="26306" y="32575"/>
                </a:moveTo>
                <a:cubicBezTo>
                  <a:pt x="26526" y="32689"/>
                  <a:pt x="26747" y="32760"/>
                  <a:pt x="27002" y="32830"/>
                </a:cubicBezTo>
                <a:cubicBezTo>
                  <a:pt x="27037" y="33570"/>
                  <a:pt x="27107" y="34336"/>
                  <a:pt x="27222" y="35110"/>
                </a:cubicBezTo>
                <a:cubicBezTo>
                  <a:pt x="26967" y="35075"/>
                  <a:pt x="26703" y="34996"/>
                  <a:pt x="26482" y="34961"/>
                </a:cubicBezTo>
                <a:cubicBezTo>
                  <a:pt x="26412" y="34195"/>
                  <a:pt x="26342" y="33385"/>
                  <a:pt x="26306" y="32575"/>
                </a:cubicBezTo>
                <a:close/>
                <a:moveTo>
                  <a:pt x="16252" y="31844"/>
                </a:moveTo>
                <a:cubicBezTo>
                  <a:pt x="16358" y="31879"/>
                  <a:pt x="16472" y="31879"/>
                  <a:pt x="16578" y="31914"/>
                </a:cubicBezTo>
                <a:lnTo>
                  <a:pt x="16692" y="31914"/>
                </a:lnTo>
                <a:cubicBezTo>
                  <a:pt x="16842" y="32980"/>
                  <a:pt x="17062" y="34080"/>
                  <a:pt x="17282" y="35145"/>
                </a:cubicBezTo>
                <a:cubicBezTo>
                  <a:pt x="17203" y="35145"/>
                  <a:pt x="17168" y="35145"/>
                  <a:pt x="17097" y="35110"/>
                </a:cubicBezTo>
                <a:lnTo>
                  <a:pt x="16798" y="35110"/>
                </a:lnTo>
                <a:cubicBezTo>
                  <a:pt x="16622" y="34010"/>
                  <a:pt x="16437" y="32945"/>
                  <a:pt x="16252" y="31844"/>
                </a:cubicBezTo>
                <a:close/>
                <a:moveTo>
                  <a:pt x="16728" y="31914"/>
                </a:moveTo>
                <a:lnTo>
                  <a:pt x="16728" y="31914"/>
                </a:lnTo>
                <a:cubicBezTo>
                  <a:pt x="16948" y="31950"/>
                  <a:pt x="17168" y="32029"/>
                  <a:pt x="17388" y="32064"/>
                </a:cubicBezTo>
                <a:cubicBezTo>
                  <a:pt x="17573" y="33094"/>
                  <a:pt x="17758" y="34151"/>
                  <a:pt x="18013" y="35216"/>
                </a:cubicBezTo>
                <a:cubicBezTo>
                  <a:pt x="17793" y="35181"/>
                  <a:pt x="17538" y="35181"/>
                  <a:pt x="17317" y="35145"/>
                </a:cubicBezTo>
                <a:cubicBezTo>
                  <a:pt x="17097" y="34080"/>
                  <a:pt x="16913" y="33015"/>
                  <a:pt x="16728" y="31914"/>
                </a:cubicBezTo>
                <a:close/>
                <a:moveTo>
                  <a:pt x="17458" y="32064"/>
                </a:moveTo>
                <a:cubicBezTo>
                  <a:pt x="17502" y="32064"/>
                  <a:pt x="17538" y="32064"/>
                  <a:pt x="17573" y="32099"/>
                </a:cubicBezTo>
                <a:cubicBezTo>
                  <a:pt x="17758" y="32099"/>
                  <a:pt x="17978" y="32135"/>
                  <a:pt x="18163" y="32170"/>
                </a:cubicBezTo>
                <a:cubicBezTo>
                  <a:pt x="18339" y="33200"/>
                  <a:pt x="18559" y="34230"/>
                  <a:pt x="18779" y="35251"/>
                </a:cubicBezTo>
                <a:cubicBezTo>
                  <a:pt x="18524" y="35251"/>
                  <a:pt x="18304" y="35216"/>
                  <a:pt x="18048" y="35216"/>
                </a:cubicBezTo>
                <a:cubicBezTo>
                  <a:pt x="17828" y="34151"/>
                  <a:pt x="17643" y="33094"/>
                  <a:pt x="17458" y="32064"/>
                </a:cubicBezTo>
                <a:close/>
                <a:moveTo>
                  <a:pt x="27072" y="32874"/>
                </a:moveTo>
                <a:cubicBezTo>
                  <a:pt x="27292" y="32945"/>
                  <a:pt x="27548" y="33015"/>
                  <a:pt x="27803" y="33094"/>
                </a:cubicBezTo>
                <a:cubicBezTo>
                  <a:pt x="27882" y="33825"/>
                  <a:pt x="27953" y="34520"/>
                  <a:pt x="28067" y="35251"/>
                </a:cubicBezTo>
                <a:cubicBezTo>
                  <a:pt x="27803" y="35216"/>
                  <a:pt x="27548" y="35181"/>
                  <a:pt x="27257" y="35110"/>
                </a:cubicBezTo>
                <a:cubicBezTo>
                  <a:pt x="27187" y="34336"/>
                  <a:pt x="27107" y="33605"/>
                  <a:pt x="27072" y="32874"/>
                </a:cubicBezTo>
                <a:close/>
                <a:moveTo>
                  <a:pt x="18198" y="32214"/>
                </a:moveTo>
                <a:lnTo>
                  <a:pt x="18198" y="32214"/>
                </a:lnTo>
                <a:cubicBezTo>
                  <a:pt x="18453" y="32249"/>
                  <a:pt x="18673" y="32284"/>
                  <a:pt x="18893" y="32319"/>
                </a:cubicBezTo>
                <a:cubicBezTo>
                  <a:pt x="19078" y="33314"/>
                  <a:pt x="19298" y="34300"/>
                  <a:pt x="19518" y="35295"/>
                </a:cubicBezTo>
                <a:lnTo>
                  <a:pt x="19114" y="35295"/>
                </a:lnTo>
                <a:cubicBezTo>
                  <a:pt x="18999" y="35251"/>
                  <a:pt x="18929" y="35251"/>
                  <a:pt x="18823" y="35251"/>
                </a:cubicBezTo>
                <a:cubicBezTo>
                  <a:pt x="18603" y="34265"/>
                  <a:pt x="18418" y="33235"/>
                  <a:pt x="18198" y="32214"/>
                </a:cubicBezTo>
                <a:close/>
                <a:moveTo>
                  <a:pt x="18964" y="32355"/>
                </a:moveTo>
                <a:lnTo>
                  <a:pt x="18964" y="32355"/>
                </a:lnTo>
                <a:cubicBezTo>
                  <a:pt x="19149" y="32390"/>
                  <a:pt x="19334" y="32434"/>
                  <a:pt x="19518" y="32469"/>
                </a:cubicBezTo>
                <a:cubicBezTo>
                  <a:pt x="19739" y="33420"/>
                  <a:pt x="19923" y="34371"/>
                  <a:pt x="20179" y="35330"/>
                </a:cubicBezTo>
                <a:cubicBezTo>
                  <a:pt x="19994" y="35330"/>
                  <a:pt x="19774" y="35330"/>
                  <a:pt x="19589" y="35295"/>
                </a:cubicBezTo>
                <a:cubicBezTo>
                  <a:pt x="19369" y="34336"/>
                  <a:pt x="19149" y="33349"/>
                  <a:pt x="18964" y="32355"/>
                </a:cubicBezTo>
                <a:close/>
                <a:moveTo>
                  <a:pt x="27882" y="33129"/>
                </a:moveTo>
                <a:lnTo>
                  <a:pt x="27882" y="33129"/>
                </a:lnTo>
                <a:cubicBezTo>
                  <a:pt x="28023" y="33165"/>
                  <a:pt x="28173" y="33200"/>
                  <a:pt x="28322" y="33235"/>
                </a:cubicBezTo>
                <a:cubicBezTo>
                  <a:pt x="28428" y="33270"/>
                  <a:pt x="28543" y="33314"/>
                  <a:pt x="28648" y="33349"/>
                </a:cubicBezTo>
                <a:cubicBezTo>
                  <a:pt x="28727" y="34045"/>
                  <a:pt x="28868" y="34705"/>
                  <a:pt x="28983" y="35366"/>
                </a:cubicBezTo>
                <a:cubicBezTo>
                  <a:pt x="28727" y="35330"/>
                  <a:pt x="28428" y="35295"/>
                  <a:pt x="28138" y="35251"/>
                </a:cubicBezTo>
                <a:cubicBezTo>
                  <a:pt x="28023" y="34556"/>
                  <a:pt x="27917" y="33825"/>
                  <a:pt x="27882" y="33129"/>
                </a:cubicBezTo>
                <a:close/>
                <a:moveTo>
                  <a:pt x="19589" y="32469"/>
                </a:moveTo>
                <a:cubicBezTo>
                  <a:pt x="19844" y="32540"/>
                  <a:pt x="20064" y="32575"/>
                  <a:pt x="20320" y="32654"/>
                </a:cubicBezTo>
                <a:cubicBezTo>
                  <a:pt x="20505" y="33570"/>
                  <a:pt x="20725" y="34485"/>
                  <a:pt x="20945" y="35436"/>
                </a:cubicBezTo>
                <a:cubicBezTo>
                  <a:pt x="20725" y="35401"/>
                  <a:pt x="20469" y="35366"/>
                  <a:pt x="20249" y="35366"/>
                </a:cubicBezTo>
                <a:cubicBezTo>
                  <a:pt x="19994" y="34415"/>
                  <a:pt x="19774" y="33420"/>
                  <a:pt x="19589" y="32469"/>
                </a:cubicBezTo>
                <a:close/>
                <a:moveTo>
                  <a:pt x="28683" y="33349"/>
                </a:moveTo>
                <a:lnTo>
                  <a:pt x="28683" y="33349"/>
                </a:lnTo>
                <a:cubicBezTo>
                  <a:pt x="28983" y="33420"/>
                  <a:pt x="29238" y="33455"/>
                  <a:pt x="29493" y="33534"/>
                </a:cubicBezTo>
                <a:cubicBezTo>
                  <a:pt x="29608" y="34151"/>
                  <a:pt x="29713" y="34811"/>
                  <a:pt x="29898" y="35471"/>
                </a:cubicBezTo>
                <a:cubicBezTo>
                  <a:pt x="29608" y="35436"/>
                  <a:pt x="29344" y="35401"/>
                  <a:pt x="29053" y="35366"/>
                </a:cubicBezTo>
                <a:cubicBezTo>
                  <a:pt x="28904" y="34705"/>
                  <a:pt x="28798" y="34045"/>
                  <a:pt x="28683" y="33349"/>
                </a:cubicBezTo>
                <a:close/>
                <a:moveTo>
                  <a:pt x="20399" y="32654"/>
                </a:moveTo>
                <a:cubicBezTo>
                  <a:pt x="20584" y="32689"/>
                  <a:pt x="20760" y="32760"/>
                  <a:pt x="20945" y="32795"/>
                </a:cubicBezTo>
                <a:cubicBezTo>
                  <a:pt x="21130" y="33710"/>
                  <a:pt x="21314" y="34635"/>
                  <a:pt x="21535" y="35515"/>
                </a:cubicBezTo>
                <a:cubicBezTo>
                  <a:pt x="21385" y="35471"/>
                  <a:pt x="21200" y="35436"/>
                  <a:pt x="21024" y="35436"/>
                </a:cubicBezTo>
                <a:cubicBezTo>
                  <a:pt x="20804" y="34520"/>
                  <a:pt x="20584" y="33570"/>
                  <a:pt x="20399" y="32654"/>
                </a:cubicBezTo>
                <a:close/>
                <a:moveTo>
                  <a:pt x="29564" y="33534"/>
                </a:moveTo>
                <a:lnTo>
                  <a:pt x="29564" y="33534"/>
                </a:lnTo>
                <a:cubicBezTo>
                  <a:pt x="29784" y="33605"/>
                  <a:pt x="30048" y="33640"/>
                  <a:pt x="30268" y="33675"/>
                </a:cubicBezTo>
                <a:cubicBezTo>
                  <a:pt x="30374" y="34300"/>
                  <a:pt x="30559" y="34925"/>
                  <a:pt x="30744" y="35550"/>
                </a:cubicBezTo>
                <a:cubicBezTo>
                  <a:pt x="30594" y="35515"/>
                  <a:pt x="30409" y="35515"/>
                  <a:pt x="30268" y="35515"/>
                </a:cubicBezTo>
                <a:cubicBezTo>
                  <a:pt x="30154" y="35471"/>
                  <a:pt x="30083" y="35471"/>
                  <a:pt x="29969" y="35471"/>
                </a:cubicBezTo>
                <a:cubicBezTo>
                  <a:pt x="29784" y="34811"/>
                  <a:pt x="29643" y="34195"/>
                  <a:pt x="29564" y="33534"/>
                </a:cubicBezTo>
                <a:close/>
                <a:moveTo>
                  <a:pt x="30339" y="33675"/>
                </a:moveTo>
                <a:cubicBezTo>
                  <a:pt x="30409" y="33710"/>
                  <a:pt x="30444" y="33710"/>
                  <a:pt x="30523" y="33754"/>
                </a:cubicBezTo>
                <a:cubicBezTo>
                  <a:pt x="30664" y="33754"/>
                  <a:pt x="30849" y="33790"/>
                  <a:pt x="30999" y="33825"/>
                </a:cubicBezTo>
                <a:cubicBezTo>
                  <a:pt x="31184" y="34415"/>
                  <a:pt x="31369" y="34996"/>
                  <a:pt x="31624" y="35621"/>
                </a:cubicBezTo>
                <a:cubicBezTo>
                  <a:pt x="31325" y="35586"/>
                  <a:pt x="31069" y="35586"/>
                  <a:pt x="30779" y="35550"/>
                </a:cubicBezTo>
                <a:cubicBezTo>
                  <a:pt x="30594" y="34925"/>
                  <a:pt x="30444" y="34300"/>
                  <a:pt x="30339" y="33675"/>
                </a:cubicBezTo>
                <a:close/>
                <a:moveTo>
                  <a:pt x="20980" y="32830"/>
                </a:moveTo>
                <a:lnTo>
                  <a:pt x="20980" y="32830"/>
                </a:lnTo>
                <a:cubicBezTo>
                  <a:pt x="21200" y="32874"/>
                  <a:pt x="21420" y="32945"/>
                  <a:pt x="21640" y="33015"/>
                </a:cubicBezTo>
                <a:cubicBezTo>
                  <a:pt x="21719" y="33420"/>
                  <a:pt x="21790" y="33790"/>
                  <a:pt x="21904" y="34195"/>
                </a:cubicBezTo>
                <a:cubicBezTo>
                  <a:pt x="22010" y="34670"/>
                  <a:pt x="22124" y="35181"/>
                  <a:pt x="22230" y="35656"/>
                </a:cubicBezTo>
                <a:cubicBezTo>
                  <a:pt x="22045" y="35621"/>
                  <a:pt x="21825" y="35550"/>
                  <a:pt x="21605" y="35515"/>
                </a:cubicBezTo>
                <a:cubicBezTo>
                  <a:pt x="21385" y="34635"/>
                  <a:pt x="21200" y="33710"/>
                  <a:pt x="20980" y="32830"/>
                </a:cubicBezTo>
                <a:close/>
                <a:moveTo>
                  <a:pt x="31069" y="33825"/>
                </a:moveTo>
                <a:lnTo>
                  <a:pt x="31069" y="33825"/>
                </a:lnTo>
                <a:cubicBezTo>
                  <a:pt x="31325" y="33895"/>
                  <a:pt x="31624" y="33931"/>
                  <a:pt x="31879" y="34010"/>
                </a:cubicBezTo>
                <a:cubicBezTo>
                  <a:pt x="32099" y="34591"/>
                  <a:pt x="32355" y="35181"/>
                  <a:pt x="32645" y="35771"/>
                </a:cubicBezTo>
                <a:cubicBezTo>
                  <a:pt x="32319" y="35735"/>
                  <a:pt x="31985" y="35656"/>
                  <a:pt x="31659" y="35621"/>
                </a:cubicBezTo>
                <a:cubicBezTo>
                  <a:pt x="31439" y="35031"/>
                  <a:pt x="31219" y="34415"/>
                  <a:pt x="31069" y="33825"/>
                </a:cubicBezTo>
                <a:close/>
                <a:moveTo>
                  <a:pt x="21719" y="33050"/>
                </a:moveTo>
                <a:cubicBezTo>
                  <a:pt x="21904" y="33094"/>
                  <a:pt x="22080" y="33165"/>
                  <a:pt x="22265" y="33235"/>
                </a:cubicBezTo>
                <a:cubicBezTo>
                  <a:pt x="22345" y="33640"/>
                  <a:pt x="22415" y="34010"/>
                  <a:pt x="22485" y="34415"/>
                </a:cubicBezTo>
                <a:lnTo>
                  <a:pt x="22820" y="35841"/>
                </a:lnTo>
                <a:cubicBezTo>
                  <a:pt x="22670" y="35771"/>
                  <a:pt x="22485" y="35735"/>
                  <a:pt x="22301" y="35691"/>
                </a:cubicBezTo>
                <a:cubicBezTo>
                  <a:pt x="22195" y="35181"/>
                  <a:pt x="22045" y="34670"/>
                  <a:pt x="21940" y="34151"/>
                </a:cubicBezTo>
                <a:cubicBezTo>
                  <a:pt x="21860" y="33790"/>
                  <a:pt x="21790" y="33420"/>
                  <a:pt x="21719" y="33050"/>
                </a:cubicBezTo>
                <a:close/>
                <a:moveTo>
                  <a:pt x="31950" y="34010"/>
                </a:moveTo>
                <a:cubicBezTo>
                  <a:pt x="32249" y="34080"/>
                  <a:pt x="32504" y="34151"/>
                  <a:pt x="32760" y="34230"/>
                </a:cubicBezTo>
                <a:cubicBezTo>
                  <a:pt x="33015" y="34776"/>
                  <a:pt x="33270" y="35366"/>
                  <a:pt x="33605" y="35955"/>
                </a:cubicBezTo>
                <a:cubicBezTo>
                  <a:pt x="33305" y="35876"/>
                  <a:pt x="33015" y="35806"/>
                  <a:pt x="32689" y="35771"/>
                </a:cubicBezTo>
                <a:cubicBezTo>
                  <a:pt x="32390" y="35181"/>
                  <a:pt x="32170" y="34591"/>
                  <a:pt x="31950" y="34010"/>
                </a:cubicBezTo>
                <a:close/>
                <a:moveTo>
                  <a:pt x="22345" y="33270"/>
                </a:moveTo>
                <a:lnTo>
                  <a:pt x="22345" y="33270"/>
                </a:lnTo>
                <a:cubicBezTo>
                  <a:pt x="22521" y="33349"/>
                  <a:pt x="22706" y="33420"/>
                  <a:pt x="22890" y="33490"/>
                </a:cubicBezTo>
                <a:cubicBezTo>
                  <a:pt x="22926" y="33895"/>
                  <a:pt x="23005" y="34300"/>
                  <a:pt x="23110" y="34670"/>
                </a:cubicBezTo>
                <a:cubicBezTo>
                  <a:pt x="23181" y="35145"/>
                  <a:pt x="23295" y="35621"/>
                  <a:pt x="23401" y="36061"/>
                </a:cubicBezTo>
                <a:cubicBezTo>
                  <a:pt x="23225" y="35991"/>
                  <a:pt x="23075" y="35911"/>
                  <a:pt x="22890" y="35876"/>
                </a:cubicBezTo>
                <a:cubicBezTo>
                  <a:pt x="22785" y="35366"/>
                  <a:pt x="22670" y="34890"/>
                  <a:pt x="22565" y="34371"/>
                </a:cubicBezTo>
                <a:cubicBezTo>
                  <a:pt x="22485" y="34010"/>
                  <a:pt x="22415" y="33640"/>
                  <a:pt x="22345" y="33270"/>
                </a:cubicBezTo>
                <a:close/>
                <a:moveTo>
                  <a:pt x="32830" y="34230"/>
                </a:moveTo>
                <a:lnTo>
                  <a:pt x="32830" y="34230"/>
                </a:lnTo>
                <a:cubicBezTo>
                  <a:pt x="33085" y="34300"/>
                  <a:pt x="33349" y="34371"/>
                  <a:pt x="33570" y="34485"/>
                </a:cubicBezTo>
                <a:cubicBezTo>
                  <a:pt x="33825" y="35031"/>
                  <a:pt x="34115" y="35586"/>
                  <a:pt x="34485" y="36176"/>
                </a:cubicBezTo>
                <a:cubicBezTo>
                  <a:pt x="34230" y="36096"/>
                  <a:pt x="33966" y="36026"/>
                  <a:pt x="33675" y="35955"/>
                </a:cubicBezTo>
                <a:cubicBezTo>
                  <a:pt x="33349" y="35366"/>
                  <a:pt x="33085" y="34811"/>
                  <a:pt x="32830" y="34230"/>
                </a:cubicBezTo>
                <a:close/>
                <a:moveTo>
                  <a:pt x="22926" y="33534"/>
                </a:moveTo>
                <a:lnTo>
                  <a:pt x="22926" y="33534"/>
                </a:lnTo>
                <a:cubicBezTo>
                  <a:pt x="23110" y="33605"/>
                  <a:pt x="23295" y="33675"/>
                  <a:pt x="23480" y="33790"/>
                </a:cubicBezTo>
                <a:cubicBezTo>
                  <a:pt x="23515" y="34195"/>
                  <a:pt x="23586" y="34591"/>
                  <a:pt x="23665" y="34996"/>
                </a:cubicBezTo>
                <a:cubicBezTo>
                  <a:pt x="23771" y="35436"/>
                  <a:pt x="23841" y="35876"/>
                  <a:pt x="23920" y="36316"/>
                </a:cubicBezTo>
                <a:cubicBezTo>
                  <a:pt x="23771" y="36246"/>
                  <a:pt x="23621" y="36176"/>
                  <a:pt x="23445" y="36096"/>
                </a:cubicBezTo>
                <a:cubicBezTo>
                  <a:pt x="23366" y="35621"/>
                  <a:pt x="23260" y="35145"/>
                  <a:pt x="23146" y="34670"/>
                </a:cubicBezTo>
                <a:cubicBezTo>
                  <a:pt x="23075" y="34300"/>
                  <a:pt x="23005" y="33895"/>
                  <a:pt x="22926" y="33534"/>
                </a:cubicBezTo>
                <a:close/>
                <a:moveTo>
                  <a:pt x="33640" y="34485"/>
                </a:moveTo>
                <a:cubicBezTo>
                  <a:pt x="33825" y="34556"/>
                  <a:pt x="34045" y="34635"/>
                  <a:pt x="34230" y="34705"/>
                </a:cubicBezTo>
                <a:cubicBezTo>
                  <a:pt x="34485" y="35251"/>
                  <a:pt x="34811" y="35806"/>
                  <a:pt x="35181" y="36396"/>
                </a:cubicBezTo>
                <a:cubicBezTo>
                  <a:pt x="34996" y="36316"/>
                  <a:pt x="34776" y="36246"/>
                  <a:pt x="34591" y="36176"/>
                </a:cubicBezTo>
                <a:cubicBezTo>
                  <a:pt x="34230" y="35621"/>
                  <a:pt x="33895" y="35031"/>
                  <a:pt x="33640" y="34485"/>
                </a:cubicBezTo>
                <a:close/>
                <a:moveTo>
                  <a:pt x="23515" y="33825"/>
                </a:moveTo>
                <a:cubicBezTo>
                  <a:pt x="23621" y="33860"/>
                  <a:pt x="23736" y="33931"/>
                  <a:pt x="23841" y="33975"/>
                </a:cubicBezTo>
                <a:cubicBezTo>
                  <a:pt x="23920" y="34010"/>
                  <a:pt x="23991" y="34080"/>
                  <a:pt x="24061" y="34115"/>
                </a:cubicBezTo>
                <a:cubicBezTo>
                  <a:pt x="24105" y="34520"/>
                  <a:pt x="24176" y="34925"/>
                  <a:pt x="24246" y="35330"/>
                </a:cubicBezTo>
                <a:cubicBezTo>
                  <a:pt x="24325" y="35735"/>
                  <a:pt x="24396" y="36176"/>
                  <a:pt x="24466" y="36616"/>
                </a:cubicBezTo>
                <a:cubicBezTo>
                  <a:pt x="24281" y="36501"/>
                  <a:pt x="24141" y="36431"/>
                  <a:pt x="23991" y="36352"/>
                </a:cubicBezTo>
                <a:cubicBezTo>
                  <a:pt x="23885" y="35911"/>
                  <a:pt x="23806" y="35471"/>
                  <a:pt x="23736" y="34996"/>
                </a:cubicBezTo>
                <a:cubicBezTo>
                  <a:pt x="23665" y="34591"/>
                  <a:pt x="23586" y="34230"/>
                  <a:pt x="23515" y="33825"/>
                </a:cubicBezTo>
                <a:close/>
                <a:moveTo>
                  <a:pt x="24141" y="34115"/>
                </a:moveTo>
                <a:lnTo>
                  <a:pt x="24141" y="34115"/>
                </a:lnTo>
                <a:cubicBezTo>
                  <a:pt x="24246" y="34195"/>
                  <a:pt x="24396" y="34265"/>
                  <a:pt x="24546" y="34336"/>
                </a:cubicBezTo>
                <a:cubicBezTo>
                  <a:pt x="24581" y="34776"/>
                  <a:pt x="24651" y="35251"/>
                  <a:pt x="24686" y="35691"/>
                </a:cubicBezTo>
                <a:cubicBezTo>
                  <a:pt x="24766" y="36061"/>
                  <a:pt x="24801" y="36431"/>
                  <a:pt x="24871" y="36836"/>
                </a:cubicBezTo>
                <a:cubicBezTo>
                  <a:pt x="24766" y="36757"/>
                  <a:pt x="24651" y="36721"/>
                  <a:pt x="24546" y="36651"/>
                </a:cubicBezTo>
                <a:cubicBezTo>
                  <a:pt x="24431" y="36211"/>
                  <a:pt x="24361" y="35735"/>
                  <a:pt x="24281" y="35330"/>
                </a:cubicBezTo>
                <a:cubicBezTo>
                  <a:pt x="24246" y="34925"/>
                  <a:pt x="24176" y="34520"/>
                  <a:pt x="24141" y="34115"/>
                </a:cubicBezTo>
                <a:close/>
                <a:moveTo>
                  <a:pt x="24581" y="34371"/>
                </a:moveTo>
                <a:cubicBezTo>
                  <a:pt x="24766" y="34450"/>
                  <a:pt x="24942" y="34520"/>
                  <a:pt x="25162" y="34591"/>
                </a:cubicBezTo>
                <a:cubicBezTo>
                  <a:pt x="25162" y="34855"/>
                  <a:pt x="25206" y="35110"/>
                  <a:pt x="25241" y="35366"/>
                </a:cubicBezTo>
                <a:cubicBezTo>
                  <a:pt x="25276" y="35550"/>
                  <a:pt x="25276" y="35735"/>
                  <a:pt x="25311" y="35911"/>
                </a:cubicBezTo>
                <a:cubicBezTo>
                  <a:pt x="25347" y="36316"/>
                  <a:pt x="25426" y="36686"/>
                  <a:pt x="25461" y="37091"/>
                </a:cubicBezTo>
                <a:cubicBezTo>
                  <a:pt x="25276" y="37012"/>
                  <a:pt x="25091" y="36941"/>
                  <a:pt x="24907" y="36871"/>
                </a:cubicBezTo>
                <a:cubicBezTo>
                  <a:pt x="24871" y="36466"/>
                  <a:pt x="24801" y="36061"/>
                  <a:pt x="24766" y="35691"/>
                </a:cubicBezTo>
                <a:cubicBezTo>
                  <a:pt x="24686" y="35251"/>
                  <a:pt x="24651" y="34811"/>
                  <a:pt x="24581" y="34371"/>
                </a:cubicBezTo>
                <a:close/>
                <a:moveTo>
                  <a:pt x="25206" y="34635"/>
                </a:moveTo>
                <a:lnTo>
                  <a:pt x="25206" y="34635"/>
                </a:lnTo>
                <a:cubicBezTo>
                  <a:pt x="25382" y="34670"/>
                  <a:pt x="25567" y="34741"/>
                  <a:pt x="25752" y="34811"/>
                </a:cubicBezTo>
                <a:cubicBezTo>
                  <a:pt x="25822" y="35251"/>
                  <a:pt x="25866" y="35691"/>
                  <a:pt x="25901" y="36132"/>
                </a:cubicBezTo>
                <a:cubicBezTo>
                  <a:pt x="25937" y="36501"/>
                  <a:pt x="26007" y="36906"/>
                  <a:pt x="26042" y="37311"/>
                </a:cubicBezTo>
                <a:cubicBezTo>
                  <a:pt x="25866" y="37232"/>
                  <a:pt x="25681" y="37197"/>
                  <a:pt x="25532" y="37126"/>
                </a:cubicBezTo>
                <a:cubicBezTo>
                  <a:pt x="25461" y="36721"/>
                  <a:pt x="25426" y="36316"/>
                  <a:pt x="25347" y="35911"/>
                </a:cubicBezTo>
                <a:cubicBezTo>
                  <a:pt x="25347" y="35735"/>
                  <a:pt x="25311" y="35550"/>
                  <a:pt x="25276" y="35330"/>
                </a:cubicBezTo>
                <a:cubicBezTo>
                  <a:pt x="25276" y="35110"/>
                  <a:pt x="25241" y="34855"/>
                  <a:pt x="25206" y="34635"/>
                </a:cubicBezTo>
                <a:close/>
                <a:moveTo>
                  <a:pt x="25822" y="34811"/>
                </a:moveTo>
                <a:cubicBezTo>
                  <a:pt x="26007" y="34890"/>
                  <a:pt x="26227" y="34925"/>
                  <a:pt x="26412" y="34996"/>
                </a:cubicBezTo>
                <a:cubicBezTo>
                  <a:pt x="26447" y="35436"/>
                  <a:pt x="26526" y="35876"/>
                  <a:pt x="26562" y="36316"/>
                </a:cubicBezTo>
                <a:cubicBezTo>
                  <a:pt x="26597" y="36686"/>
                  <a:pt x="26632" y="37091"/>
                  <a:pt x="26703" y="37452"/>
                </a:cubicBezTo>
                <a:cubicBezTo>
                  <a:pt x="26482" y="37417"/>
                  <a:pt x="26306" y="37382"/>
                  <a:pt x="26121" y="37311"/>
                </a:cubicBezTo>
                <a:cubicBezTo>
                  <a:pt x="26042" y="36906"/>
                  <a:pt x="26007" y="36501"/>
                  <a:pt x="25972" y="36132"/>
                </a:cubicBezTo>
                <a:cubicBezTo>
                  <a:pt x="25901" y="35691"/>
                  <a:pt x="25866" y="35251"/>
                  <a:pt x="25822" y="34811"/>
                </a:cubicBezTo>
                <a:close/>
                <a:moveTo>
                  <a:pt x="31694" y="35691"/>
                </a:moveTo>
                <a:cubicBezTo>
                  <a:pt x="32029" y="35735"/>
                  <a:pt x="32355" y="35771"/>
                  <a:pt x="32645" y="35841"/>
                </a:cubicBezTo>
                <a:cubicBezTo>
                  <a:pt x="32830" y="36132"/>
                  <a:pt x="32980" y="36466"/>
                  <a:pt x="33165" y="36757"/>
                </a:cubicBezTo>
                <a:cubicBezTo>
                  <a:pt x="33305" y="37056"/>
                  <a:pt x="33455" y="37311"/>
                  <a:pt x="33605" y="37567"/>
                </a:cubicBezTo>
                <a:lnTo>
                  <a:pt x="32540" y="37567"/>
                </a:lnTo>
                <a:cubicBezTo>
                  <a:pt x="32390" y="37311"/>
                  <a:pt x="32284" y="37056"/>
                  <a:pt x="32170" y="36792"/>
                </a:cubicBezTo>
                <a:cubicBezTo>
                  <a:pt x="31985" y="36431"/>
                  <a:pt x="31844" y="36061"/>
                  <a:pt x="31694" y="35691"/>
                </a:cubicBezTo>
                <a:close/>
                <a:moveTo>
                  <a:pt x="810" y="33094"/>
                </a:moveTo>
                <a:lnTo>
                  <a:pt x="810" y="33094"/>
                </a:lnTo>
                <a:cubicBezTo>
                  <a:pt x="1065" y="33129"/>
                  <a:pt x="1285" y="33200"/>
                  <a:pt x="1541" y="33235"/>
                </a:cubicBezTo>
                <a:cubicBezTo>
                  <a:pt x="1576" y="34705"/>
                  <a:pt x="1576" y="36132"/>
                  <a:pt x="1611" y="37602"/>
                </a:cubicBezTo>
                <a:cubicBezTo>
                  <a:pt x="1356" y="37567"/>
                  <a:pt x="1101" y="37531"/>
                  <a:pt x="881" y="37496"/>
                </a:cubicBezTo>
                <a:cubicBezTo>
                  <a:pt x="845" y="36026"/>
                  <a:pt x="810" y="34556"/>
                  <a:pt x="810" y="33094"/>
                </a:cubicBezTo>
                <a:close/>
                <a:moveTo>
                  <a:pt x="26482" y="34996"/>
                </a:moveTo>
                <a:cubicBezTo>
                  <a:pt x="26703" y="35075"/>
                  <a:pt x="26967" y="35110"/>
                  <a:pt x="27222" y="35181"/>
                </a:cubicBezTo>
                <a:cubicBezTo>
                  <a:pt x="27257" y="35586"/>
                  <a:pt x="27328" y="36026"/>
                  <a:pt x="27407" y="36466"/>
                </a:cubicBezTo>
                <a:cubicBezTo>
                  <a:pt x="27442" y="36836"/>
                  <a:pt x="27512" y="37232"/>
                  <a:pt x="27583" y="37602"/>
                </a:cubicBezTo>
                <a:cubicBezTo>
                  <a:pt x="27292" y="37567"/>
                  <a:pt x="27037" y="37531"/>
                  <a:pt x="26747" y="37496"/>
                </a:cubicBezTo>
                <a:cubicBezTo>
                  <a:pt x="26703" y="37091"/>
                  <a:pt x="26667" y="36686"/>
                  <a:pt x="26597" y="36316"/>
                </a:cubicBezTo>
                <a:cubicBezTo>
                  <a:pt x="26562" y="35876"/>
                  <a:pt x="26526" y="35436"/>
                  <a:pt x="26482" y="34996"/>
                </a:cubicBezTo>
                <a:close/>
                <a:moveTo>
                  <a:pt x="30814" y="35621"/>
                </a:moveTo>
                <a:cubicBezTo>
                  <a:pt x="31069" y="35621"/>
                  <a:pt x="31369" y="35656"/>
                  <a:pt x="31624" y="35691"/>
                </a:cubicBezTo>
                <a:cubicBezTo>
                  <a:pt x="31765" y="36061"/>
                  <a:pt x="31950" y="36431"/>
                  <a:pt x="32135" y="36836"/>
                </a:cubicBezTo>
                <a:cubicBezTo>
                  <a:pt x="32249" y="37091"/>
                  <a:pt x="32355" y="37311"/>
                  <a:pt x="32469" y="37567"/>
                </a:cubicBezTo>
                <a:cubicBezTo>
                  <a:pt x="32170" y="37602"/>
                  <a:pt x="31879" y="37602"/>
                  <a:pt x="31545" y="37602"/>
                </a:cubicBezTo>
                <a:cubicBezTo>
                  <a:pt x="31439" y="37346"/>
                  <a:pt x="31325" y="37056"/>
                  <a:pt x="31219" y="36757"/>
                </a:cubicBezTo>
                <a:cubicBezTo>
                  <a:pt x="31069" y="36352"/>
                  <a:pt x="30928" y="35991"/>
                  <a:pt x="30814" y="35621"/>
                </a:cubicBezTo>
                <a:close/>
                <a:moveTo>
                  <a:pt x="32724" y="35841"/>
                </a:moveTo>
                <a:cubicBezTo>
                  <a:pt x="33050" y="35876"/>
                  <a:pt x="33349" y="35955"/>
                  <a:pt x="33640" y="35991"/>
                </a:cubicBezTo>
                <a:cubicBezTo>
                  <a:pt x="33790" y="36281"/>
                  <a:pt x="33966" y="36537"/>
                  <a:pt x="34115" y="36792"/>
                </a:cubicBezTo>
                <a:cubicBezTo>
                  <a:pt x="34300" y="37091"/>
                  <a:pt x="34485" y="37346"/>
                  <a:pt x="34670" y="37637"/>
                </a:cubicBezTo>
                <a:cubicBezTo>
                  <a:pt x="34336" y="37602"/>
                  <a:pt x="34010" y="37567"/>
                  <a:pt x="33675" y="37567"/>
                </a:cubicBezTo>
                <a:cubicBezTo>
                  <a:pt x="33526" y="37311"/>
                  <a:pt x="33349" y="37012"/>
                  <a:pt x="33200" y="36721"/>
                </a:cubicBezTo>
                <a:cubicBezTo>
                  <a:pt x="33050" y="36431"/>
                  <a:pt x="32865" y="36132"/>
                  <a:pt x="32724" y="35841"/>
                </a:cubicBezTo>
                <a:close/>
                <a:moveTo>
                  <a:pt x="27292" y="35181"/>
                </a:moveTo>
                <a:cubicBezTo>
                  <a:pt x="27548" y="35216"/>
                  <a:pt x="27803" y="35295"/>
                  <a:pt x="28102" y="35330"/>
                </a:cubicBezTo>
                <a:cubicBezTo>
                  <a:pt x="28138" y="35735"/>
                  <a:pt x="28208" y="36132"/>
                  <a:pt x="28322" y="36537"/>
                </a:cubicBezTo>
                <a:cubicBezTo>
                  <a:pt x="28393" y="36941"/>
                  <a:pt x="28463" y="37311"/>
                  <a:pt x="28543" y="37672"/>
                </a:cubicBezTo>
                <a:cubicBezTo>
                  <a:pt x="28243" y="37672"/>
                  <a:pt x="27917" y="37637"/>
                  <a:pt x="27627" y="37602"/>
                </a:cubicBezTo>
                <a:cubicBezTo>
                  <a:pt x="27548" y="37232"/>
                  <a:pt x="27512" y="36836"/>
                  <a:pt x="27442" y="36466"/>
                </a:cubicBezTo>
                <a:cubicBezTo>
                  <a:pt x="27407" y="36026"/>
                  <a:pt x="27328" y="35586"/>
                  <a:pt x="27292" y="35181"/>
                </a:cubicBezTo>
                <a:close/>
                <a:moveTo>
                  <a:pt x="29053" y="35436"/>
                </a:moveTo>
                <a:lnTo>
                  <a:pt x="29053" y="35436"/>
                </a:lnTo>
                <a:cubicBezTo>
                  <a:pt x="29344" y="35471"/>
                  <a:pt x="29643" y="35515"/>
                  <a:pt x="29898" y="35515"/>
                </a:cubicBezTo>
                <a:cubicBezTo>
                  <a:pt x="30004" y="35876"/>
                  <a:pt x="30118" y="36281"/>
                  <a:pt x="30268" y="36651"/>
                </a:cubicBezTo>
                <a:cubicBezTo>
                  <a:pt x="30374" y="36977"/>
                  <a:pt x="30488" y="37346"/>
                  <a:pt x="30594" y="37672"/>
                </a:cubicBezTo>
                <a:lnTo>
                  <a:pt x="29643" y="37672"/>
                </a:lnTo>
                <a:cubicBezTo>
                  <a:pt x="29529" y="37311"/>
                  <a:pt x="29423" y="36941"/>
                  <a:pt x="29344" y="36572"/>
                </a:cubicBezTo>
                <a:cubicBezTo>
                  <a:pt x="29238" y="36211"/>
                  <a:pt x="29168" y="35806"/>
                  <a:pt x="29053" y="35436"/>
                </a:cubicBezTo>
                <a:close/>
                <a:moveTo>
                  <a:pt x="29969" y="35515"/>
                </a:moveTo>
                <a:lnTo>
                  <a:pt x="29969" y="35515"/>
                </a:lnTo>
                <a:cubicBezTo>
                  <a:pt x="30083" y="35550"/>
                  <a:pt x="30154" y="35550"/>
                  <a:pt x="30268" y="35550"/>
                </a:cubicBezTo>
                <a:cubicBezTo>
                  <a:pt x="30409" y="35586"/>
                  <a:pt x="30594" y="35586"/>
                  <a:pt x="30744" y="35586"/>
                </a:cubicBezTo>
                <a:cubicBezTo>
                  <a:pt x="30884" y="35991"/>
                  <a:pt x="30999" y="36396"/>
                  <a:pt x="31184" y="36757"/>
                </a:cubicBezTo>
                <a:cubicBezTo>
                  <a:pt x="31289" y="37056"/>
                  <a:pt x="31404" y="37346"/>
                  <a:pt x="31509" y="37602"/>
                </a:cubicBezTo>
                <a:cubicBezTo>
                  <a:pt x="31404" y="37637"/>
                  <a:pt x="31325" y="37637"/>
                  <a:pt x="31219" y="37637"/>
                </a:cubicBezTo>
                <a:cubicBezTo>
                  <a:pt x="31034" y="37637"/>
                  <a:pt x="30849" y="37637"/>
                  <a:pt x="30629" y="37672"/>
                </a:cubicBezTo>
                <a:cubicBezTo>
                  <a:pt x="30523" y="37311"/>
                  <a:pt x="30409" y="36977"/>
                  <a:pt x="30303" y="36651"/>
                </a:cubicBezTo>
                <a:cubicBezTo>
                  <a:pt x="30189" y="36281"/>
                  <a:pt x="30083" y="35876"/>
                  <a:pt x="29969" y="35515"/>
                </a:cubicBezTo>
                <a:close/>
                <a:moveTo>
                  <a:pt x="28138" y="35330"/>
                </a:moveTo>
                <a:cubicBezTo>
                  <a:pt x="28428" y="35366"/>
                  <a:pt x="28727" y="35401"/>
                  <a:pt x="29018" y="35436"/>
                </a:cubicBezTo>
                <a:cubicBezTo>
                  <a:pt x="29088" y="35806"/>
                  <a:pt x="29168" y="36211"/>
                  <a:pt x="29273" y="36572"/>
                </a:cubicBezTo>
                <a:cubicBezTo>
                  <a:pt x="29388" y="36977"/>
                  <a:pt x="29458" y="37346"/>
                  <a:pt x="29564" y="37672"/>
                </a:cubicBezTo>
                <a:cubicBezTo>
                  <a:pt x="29401" y="37694"/>
                  <a:pt x="29236" y="37705"/>
                  <a:pt x="29071" y="37705"/>
                </a:cubicBezTo>
                <a:cubicBezTo>
                  <a:pt x="28906" y="37705"/>
                  <a:pt x="28741" y="37694"/>
                  <a:pt x="28578" y="37672"/>
                </a:cubicBezTo>
                <a:cubicBezTo>
                  <a:pt x="28507" y="37311"/>
                  <a:pt x="28428" y="36906"/>
                  <a:pt x="28358" y="36537"/>
                </a:cubicBezTo>
                <a:cubicBezTo>
                  <a:pt x="28287" y="36132"/>
                  <a:pt x="28208" y="35735"/>
                  <a:pt x="28138" y="35330"/>
                </a:cubicBezTo>
                <a:close/>
                <a:moveTo>
                  <a:pt x="1611" y="33235"/>
                </a:moveTo>
                <a:lnTo>
                  <a:pt x="1611" y="33235"/>
                </a:lnTo>
                <a:cubicBezTo>
                  <a:pt x="1831" y="33314"/>
                  <a:pt x="2095" y="33349"/>
                  <a:pt x="2351" y="33420"/>
                </a:cubicBezTo>
                <a:cubicBezTo>
                  <a:pt x="2351" y="34855"/>
                  <a:pt x="2421" y="36316"/>
                  <a:pt x="2456" y="37751"/>
                </a:cubicBezTo>
                <a:cubicBezTo>
                  <a:pt x="2201" y="37716"/>
                  <a:pt x="1946" y="37672"/>
                  <a:pt x="1690" y="37637"/>
                </a:cubicBezTo>
                <a:cubicBezTo>
                  <a:pt x="1655" y="36176"/>
                  <a:pt x="1611" y="34705"/>
                  <a:pt x="1611" y="33235"/>
                </a:cubicBezTo>
                <a:close/>
                <a:moveTo>
                  <a:pt x="33710" y="36026"/>
                </a:moveTo>
                <a:lnTo>
                  <a:pt x="33710" y="36026"/>
                </a:lnTo>
                <a:cubicBezTo>
                  <a:pt x="34010" y="36096"/>
                  <a:pt x="34265" y="36132"/>
                  <a:pt x="34556" y="36246"/>
                </a:cubicBezTo>
                <a:cubicBezTo>
                  <a:pt x="34705" y="36466"/>
                  <a:pt x="34846" y="36686"/>
                  <a:pt x="35031" y="36941"/>
                </a:cubicBezTo>
                <a:cubicBezTo>
                  <a:pt x="35216" y="37197"/>
                  <a:pt x="35401" y="37496"/>
                  <a:pt x="35621" y="37751"/>
                </a:cubicBezTo>
                <a:cubicBezTo>
                  <a:pt x="35330" y="37716"/>
                  <a:pt x="35031" y="37672"/>
                  <a:pt x="34741" y="37637"/>
                </a:cubicBezTo>
                <a:cubicBezTo>
                  <a:pt x="34556" y="37346"/>
                  <a:pt x="34371" y="37056"/>
                  <a:pt x="34186" y="36757"/>
                </a:cubicBezTo>
                <a:cubicBezTo>
                  <a:pt x="34010" y="36501"/>
                  <a:pt x="33860" y="36281"/>
                  <a:pt x="33710" y="36026"/>
                </a:cubicBezTo>
                <a:close/>
                <a:moveTo>
                  <a:pt x="2386" y="33420"/>
                </a:moveTo>
                <a:lnTo>
                  <a:pt x="2386" y="33420"/>
                </a:lnTo>
                <a:cubicBezTo>
                  <a:pt x="2641" y="33490"/>
                  <a:pt x="2861" y="33570"/>
                  <a:pt x="3117" y="33605"/>
                </a:cubicBezTo>
                <a:cubicBezTo>
                  <a:pt x="3152" y="35031"/>
                  <a:pt x="3196" y="36466"/>
                  <a:pt x="3266" y="37892"/>
                </a:cubicBezTo>
                <a:cubicBezTo>
                  <a:pt x="3011" y="37857"/>
                  <a:pt x="2756" y="37822"/>
                  <a:pt x="2492" y="37751"/>
                </a:cubicBezTo>
                <a:cubicBezTo>
                  <a:pt x="2456" y="36316"/>
                  <a:pt x="2421" y="34890"/>
                  <a:pt x="2386" y="33420"/>
                </a:cubicBezTo>
                <a:close/>
                <a:moveTo>
                  <a:pt x="20249" y="35401"/>
                </a:moveTo>
                <a:cubicBezTo>
                  <a:pt x="20505" y="35436"/>
                  <a:pt x="20725" y="35436"/>
                  <a:pt x="20980" y="35471"/>
                </a:cubicBezTo>
                <a:cubicBezTo>
                  <a:pt x="21165" y="36281"/>
                  <a:pt x="21385" y="37091"/>
                  <a:pt x="21640" y="37892"/>
                </a:cubicBezTo>
                <a:cubicBezTo>
                  <a:pt x="21385" y="37892"/>
                  <a:pt x="21130" y="37892"/>
                  <a:pt x="20910" y="37936"/>
                </a:cubicBezTo>
                <a:lnTo>
                  <a:pt x="20249" y="35401"/>
                </a:lnTo>
                <a:close/>
                <a:moveTo>
                  <a:pt x="21059" y="35471"/>
                </a:moveTo>
                <a:cubicBezTo>
                  <a:pt x="21200" y="35515"/>
                  <a:pt x="21385" y="35550"/>
                  <a:pt x="21570" y="35586"/>
                </a:cubicBezTo>
                <a:cubicBezTo>
                  <a:pt x="21755" y="36352"/>
                  <a:pt x="21975" y="37162"/>
                  <a:pt x="22195" y="37936"/>
                </a:cubicBezTo>
                <a:cubicBezTo>
                  <a:pt x="22080" y="37936"/>
                  <a:pt x="21940" y="37892"/>
                  <a:pt x="21790" y="37892"/>
                </a:cubicBezTo>
                <a:lnTo>
                  <a:pt x="21684" y="37892"/>
                </a:lnTo>
                <a:cubicBezTo>
                  <a:pt x="21464" y="37091"/>
                  <a:pt x="21244" y="36281"/>
                  <a:pt x="21059" y="35471"/>
                </a:cubicBezTo>
                <a:close/>
                <a:moveTo>
                  <a:pt x="34626" y="36246"/>
                </a:moveTo>
                <a:lnTo>
                  <a:pt x="34626" y="36246"/>
                </a:lnTo>
                <a:cubicBezTo>
                  <a:pt x="34811" y="36316"/>
                  <a:pt x="35031" y="36396"/>
                  <a:pt x="35216" y="36466"/>
                </a:cubicBezTo>
                <a:cubicBezTo>
                  <a:pt x="35401" y="36721"/>
                  <a:pt x="35586" y="36977"/>
                  <a:pt x="35806" y="37276"/>
                </a:cubicBezTo>
                <a:lnTo>
                  <a:pt x="36061" y="37602"/>
                </a:lnTo>
                <a:cubicBezTo>
                  <a:pt x="36132" y="37716"/>
                  <a:pt x="36246" y="37822"/>
                  <a:pt x="36316" y="37936"/>
                </a:cubicBezTo>
                <a:cubicBezTo>
                  <a:pt x="36096" y="37857"/>
                  <a:pt x="35876" y="37822"/>
                  <a:pt x="35691" y="37787"/>
                </a:cubicBezTo>
                <a:cubicBezTo>
                  <a:pt x="35471" y="37496"/>
                  <a:pt x="35251" y="37197"/>
                  <a:pt x="35066" y="36906"/>
                </a:cubicBezTo>
                <a:cubicBezTo>
                  <a:pt x="34925" y="36686"/>
                  <a:pt x="34776" y="36466"/>
                  <a:pt x="34626" y="36246"/>
                </a:cubicBezTo>
                <a:close/>
                <a:moveTo>
                  <a:pt x="17317" y="35216"/>
                </a:moveTo>
                <a:cubicBezTo>
                  <a:pt x="17573" y="35216"/>
                  <a:pt x="17793" y="35251"/>
                  <a:pt x="18013" y="35251"/>
                </a:cubicBezTo>
                <a:cubicBezTo>
                  <a:pt x="18198" y="36176"/>
                  <a:pt x="18418" y="37091"/>
                  <a:pt x="18638" y="38007"/>
                </a:cubicBezTo>
                <a:lnTo>
                  <a:pt x="17899" y="38007"/>
                </a:lnTo>
                <a:cubicBezTo>
                  <a:pt x="17722" y="37056"/>
                  <a:pt x="17502" y="36132"/>
                  <a:pt x="17317" y="35216"/>
                </a:cubicBezTo>
                <a:close/>
                <a:moveTo>
                  <a:pt x="19589" y="35366"/>
                </a:moveTo>
                <a:cubicBezTo>
                  <a:pt x="19809" y="35366"/>
                  <a:pt x="19994" y="35401"/>
                  <a:pt x="20179" y="35401"/>
                </a:cubicBezTo>
                <a:lnTo>
                  <a:pt x="20839" y="37936"/>
                </a:lnTo>
                <a:cubicBezTo>
                  <a:pt x="20654" y="37936"/>
                  <a:pt x="20434" y="37972"/>
                  <a:pt x="20249" y="38007"/>
                </a:cubicBezTo>
                <a:lnTo>
                  <a:pt x="19589" y="35366"/>
                </a:lnTo>
                <a:close/>
                <a:moveTo>
                  <a:pt x="3152" y="33640"/>
                </a:moveTo>
                <a:lnTo>
                  <a:pt x="3152" y="33640"/>
                </a:lnTo>
                <a:cubicBezTo>
                  <a:pt x="3372" y="33675"/>
                  <a:pt x="3592" y="33754"/>
                  <a:pt x="3812" y="33790"/>
                </a:cubicBezTo>
                <a:cubicBezTo>
                  <a:pt x="3856" y="33790"/>
                  <a:pt x="3891" y="33790"/>
                  <a:pt x="3891" y="33825"/>
                </a:cubicBezTo>
                <a:cubicBezTo>
                  <a:pt x="3962" y="35216"/>
                  <a:pt x="3997" y="36616"/>
                  <a:pt x="4076" y="38042"/>
                </a:cubicBezTo>
                <a:cubicBezTo>
                  <a:pt x="3856" y="38007"/>
                  <a:pt x="3636" y="37972"/>
                  <a:pt x="3451" y="37936"/>
                </a:cubicBezTo>
                <a:cubicBezTo>
                  <a:pt x="3416" y="37936"/>
                  <a:pt x="3337" y="37936"/>
                  <a:pt x="3302" y="37892"/>
                </a:cubicBezTo>
                <a:cubicBezTo>
                  <a:pt x="3266" y="36501"/>
                  <a:pt x="3231" y="35075"/>
                  <a:pt x="3152" y="33640"/>
                </a:cubicBezTo>
                <a:close/>
                <a:moveTo>
                  <a:pt x="16842" y="35145"/>
                </a:moveTo>
                <a:cubicBezTo>
                  <a:pt x="16913" y="35145"/>
                  <a:pt x="17018" y="35181"/>
                  <a:pt x="17097" y="35181"/>
                </a:cubicBezTo>
                <a:lnTo>
                  <a:pt x="17282" y="35181"/>
                </a:lnTo>
                <a:cubicBezTo>
                  <a:pt x="17458" y="36132"/>
                  <a:pt x="17643" y="37056"/>
                  <a:pt x="17863" y="38007"/>
                </a:cubicBezTo>
                <a:lnTo>
                  <a:pt x="17828" y="38007"/>
                </a:lnTo>
                <a:cubicBezTo>
                  <a:pt x="17678" y="38007"/>
                  <a:pt x="17538" y="38042"/>
                  <a:pt x="17388" y="38042"/>
                </a:cubicBezTo>
                <a:cubicBezTo>
                  <a:pt x="17203" y="37091"/>
                  <a:pt x="16983" y="36132"/>
                  <a:pt x="16842" y="35145"/>
                </a:cubicBezTo>
                <a:close/>
                <a:moveTo>
                  <a:pt x="18048" y="35251"/>
                </a:moveTo>
                <a:lnTo>
                  <a:pt x="18048" y="35251"/>
                </a:lnTo>
                <a:cubicBezTo>
                  <a:pt x="18304" y="35295"/>
                  <a:pt x="18559" y="35295"/>
                  <a:pt x="18779" y="35330"/>
                </a:cubicBezTo>
                <a:cubicBezTo>
                  <a:pt x="18964" y="36246"/>
                  <a:pt x="19184" y="37162"/>
                  <a:pt x="19404" y="38042"/>
                </a:cubicBezTo>
                <a:lnTo>
                  <a:pt x="18673" y="38042"/>
                </a:lnTo>
                <a:cubicBezTo>
                  <a:pt x="18453" y="37091"/>
                  <a:pt x="18268" y="36176"/>
                  <a:pt x="18048" y="35251"/>
                </a:cubicBezTo>
                <a:close/>
                <a:moveTo>
                  <a:pt x="19114" y="35330"/>
                </a:moveTo>
                <a:cubicBezTo>
                  <a:pt x="19263" y="35330"/>
                  <a:pt x="19404" y="35366"/>
                  <a:pt x="19554" y="35366"/>
                </a:cubicBezTo>
                <a:cubicBezTo>
                  <a:pt x="19739" y="36246"/>
                  <a:pt x="19959" y="37126"/>
                  <a:pt x="20214" y="38007"/>
                </a:cubicBezTo>
                <a:cubicBezTo>
                  <a:pt x="20064" y="38007"/>
                  <a:pt x="19923" y="38042"/>
                  <a:pt x="19774" y="38042"/>
                </a:cubicBezTo>
                <a:lnTo>
                  <a:pt x="19483" y="38042"/>
                </a:lnTo>
                <a:cubicBezTo>
                  <a:pt x="19263" y="37162"/>
                  <a:pt x="19043" y="36246"/>
                  <a:pt x="18858" y="35330"/>
                </a:cubicBezTo>
                <a:close/>
                <a:moveTo>
                  <a:pt x="16217" y="35110"/>
                </a:moveTo>
                <a:cubicBezTo>
                  <a:pt x="16402" y="35110"/>
                  <a:pt x="16578" y="35110"/>
                  <a:pt x="16763" y="35145"/>
                </a:cubicBezTo>
                <a:cubicBezTo>
                  <a:pt x="16948" y="36132"/>
                  <a:pt x="17133" y="37091"/>
                  <a:pt x="17317" y="38042"/>
                </a:cubicBezTo>
                <a:cubicBezTo>
                  <a:pt x="17133" y="38042"/>
                  <a:pt x="16948" y="38077"/>
                  <a:pt x="16763" y="38077"/>
                </a:cubicBezTo>
                <a:cubicBezTo>
                  <a:pt x="16578" y="37091"/>
                  <a:pt x="16402" y="36096"/>
                  <a:pt x="16217" y="35110"/>
                </a:cubicBezTo>
                <a:close/>
                <a:moveTo>
                  <a:pt x="21640" y="35586"/>
                </a:moveTo>
                <a:lnTo>
                  <a:pt x="21640" y="35586"/>
                </a:lnTo>
                <a:cubicBezTo>
                  <a:pt x="21825" y="35621"/>
                  <a:pt x="22045" y="35656"/>
                  <a:pt x="22265" y="35735"/>
                </a:cubicBezTo>
                <a:cubicBezTo>
                  <a:pt x="22450" y="36537"/>
                  <a:pt x="22670" y="37311"/>
                  <a:pt x="22855" y="38077"/>
                </a:cubicBezTo>
                <a:cubicBezTo>
                  <a:pt x="22670" y="38042"/>
                  <a:pt x="22450" y="37972"/>
                  <a:pt x="22265" y="37972"/>
                </a:cubicBezTo>
                <a:cubicBezTo>
                  <a:pt x="22045" y="37162"/>
                  <a:pt x="21825" y="36396"/>
                  <a:pt x="21640" y="35586"/>
                </a:cubicBezTo>
                <a:close/>
                <a:moveTo>
                  <a:pt x="15407" y="35031"/>
                </a:moveTo>
                <a:cubicBezTo>
                  <a:pt x="15662" y="35031"/>
                  <a:pt x="15882" y="35075"/>
                  <a:pt x="16138" y="35075"/>
                </a:cubicBezTo>
                <a:cubicBezTo>
                  <a:pt x="16323" y="36096"/>
                  <a:pt x="16508" y="37091"/>
                  <a:pt x="16692" y="38077"/>
                </a:cubicBezTo>
                <a:cubicBezTo>
                  <a:pt x="16472" y="38112"/>
                  <a:pt x="16217" y="38156"/>
                  <a:pt x="15962" y="38156"/>
                </a:cubicBezTo>
                <a:cubicBezTo>
                  <a:pt x="15777" y="37126"/>
                  <a:pt x="15557" y="36061"/>
                  <a:pt x="15407" y="35031"/>
                </a:cubicBezTo>
                <a:close/>
                <a:moveTo>
                  <a:pt x="3962" y="33825"/>
                </a:moveTo>
                <a:cubicBezTo>
                  <a:pt x="4217" y="33895"/>
                  <a:pt x="4437" y="33931"/>
                  <a:pt x="4693" y="34010"/>
                </a:cubicBezTo>
                <a:cubicBezTo>
                  <a:pt x="4737" y="35401"/>
                  <a:pt x="4807" y="36792"/>
                  <a:pt x="4878" y="38192"/>
                </a:cubicBezTo>
                <a:cubicBezTo>
                  <a:pt x="4622" y="38156"/>
                  <a:pt x="4367" y="38112"/>
                  <a:pt x="4147" y="38042"/>
                </a:cubicBezTo>
                <a:cubicBezTo>
                  <a:pt x="4076" y="36651"/>
                  <a:pt x="3997" y="35216"/>
                  <a:pt x="3962" y="33825"/>
                </a:cubicBezTo>
                <a:close/>
                <a:moveTo>
                  <a:pt x="14597" y="34996"/>
                </a:moveTo>
                <a:cubicBezTo>
                  <a:pt x="14861" y="34996"/>
                  <a:pt x="15081" y="35031"/>
                  <a:pt x="15337" y="35031"/>
                </a:cubicBezTo>
                <a:cubicBezTo>
                  <a:pt x="15521" y="36061"/>
                  <a:pt x="15698" y="37126"/>
                  <a:pt x="15882" y="38156"/>
                </a:cubicBezTo>
                <a:cubicBezTo>
                  <a:pt x="15662" y="38192"/>
                  <a:pt x="15407" y="38227"/>
                  <a:pt x="15152" y="38227"/>
                </a:cubicBezTo>
                <a:cubicBezTo>
                  <a:pt x="14967" y="37162"/>
                  <a:pt x="14782" y="36061"/>
                  <a:pt x="14597" y="34996"/>
                </a:cubicBezTo>
                <a:close/>
                <a:moveTo>
                  <a:pt x="14562" y="34996"/>
                </a:moveTo>
                <a:cubicBezTo>
                  <a:pt x="14712" y="36061"/>
                  <a:pt x="14896" y="37162"/>
                  <a:pt x="15117" y="38227"/>
                </a:cubicBezTo>
                <a:cubicBezTo>
                  <a:pt x="15037" y="38262"/>
                  <a:pt x="14967" y="38262"/>
                  <a:pt x="14896" y="38262"/>
                </a:cubicBezTo>
                <a:cubicBezTo>
                  <a:pt x="14712" y="37162"/>
                  <a:pt x="14562" y="36096"/>
                  <a:pt x="14421" y="34996"/>
                </a:cubicBezTo>
                <a:close/>
                <a:moveTo>
                  <a:pt x="4737" y="34010"/>
                </a:moveTo>
                <a:lnTo>
                  <a:pt x="4737" y="34010"/>
                </a:lnTo>
                <a:cubicBezTo>
                  <a:pt x="4992" y="34080"/>
                  <a:pt x="5212" y="34115"/>
                  <a:pt x="5467" y="34195"/>
                </a:cubicBezTo>
                <a:cubicBezTo>
                  <a:pt x="5538" y="35586"/>
                  <a:pt x="5617" y="36941"/>
                  <a:pt x="5687" y="38297"/>
                </a:cubicBezTo>
                <a:cubicBezTo>
                  <a:pt x="5432" y="38262"/>
                  <a:pt x="5177" y="38227"/>
                  <a:pt x="4957" y="38192"/>
                </a:cubicBezTo>
                <a:cubicBezTo>
                  <a:pt x="4878" y="36792"/>
                  <a:pt x="4807" y="35401"/>
                  <a:pt x="4737" y="34010"/>
                </a:cubicBezTo>
                <a:close/>
                <a:moveTo>
                  <a:pt x="13937" y="34961"/>
                </a:moveTo>
                <a:cubicBezTo>
                  <a:pt x="14086" y="34961"/>
                  <a:pt x="14236" y="34996"/>
                  <a:pt x="14377" y="34996"/>
                </a:cubicBezTo>
                <a:cubicBezTo>
                  <a:pt x="14527" y="36096"/>
                  <a:pt x="14676" y="37162"/>
                  <a:pt x="14817" y="38262"/>
                </a:cubicBezTo>
                <a:lnTo>
                  <a:pt x="14712" y="38262"/>
                </a:lnTo>
                <a:cubicBezTo>
                  <a:pt x="14597" y="38297"/>
                  <a:pt x="14491" y="38297"/>
                  <a:pt x="14377" y="38297"/>
                </a:cubicBezTo>
                <a:cubicBezTo>
                  <a:pt x="14236" y="37197"/>
                  <a:pt x="14086" y="36096"/>
                  <a:pt x="13937" y="34961"/>
                </a:cubicBezTo>
                <a:close/>
                <a:moveTo>
                  <a:pt x="22301" y="35735"/>
                </a:moveTo>
                <a:cubicBezTo>
                  <a:pt x="22485" y="35806"/>
                  <a:pt x="22670" y="35841"/>
                  <a:pt x="22855" y="35911"/>
                </a:cubicBezTo>
                <a:cubicBezTo>
                  <a:pt x="23040" y="36721"/>
                  <a:pt x="23225" y="37531"/>
                  <a:pt x="23445" y="38297"/>
                </a:cubicBezTo>
                <a:cubicBezTo>
                  <a:pt x="23260" y="38227"/>
                  <a:pt x="23110" y="38156"/>
                  <a:pt x="22926" y="38112"/>
                </a:cubicBezTo>
                <a:cubicBezTo>
                  <a:pt x="22706" y="37346"/>
                  <a:pt x="22521" y="36537"/>
                  <a:pt x="22301" y="35735"/>
                </a:cubicBezTo>
                <a:close/>
                <a:moveTo>
                  <a:pt x="13866" y="34961"/>
                </a:moveTo>
                <a:cubicBezTo>
                  <a:pt x="14016" y="36096"/>
                  <a:pt x="14157" y="37197"/>
                  <a:pt x="14342" y="38297"/>
                </a:cubicBezTo>
                <a:cubicBezTo>
                  <a:pt x="14086" y="38333"/>
                  <a:pt x="13831" y="38377"/>
                  <a:pt x="13611" y="38377"/>
                </a:cubicBezTo>
                <a:cubicBezTo>
                  <a:pt x="13426" y="37232"/>
                  <a:pt x="13276" y="36096"/>
                  <a:pt x="13136" y="34961"/>
                </a:cubicBezTo>
                <a:close/>
                <a:moveTo>
                  <a:pt x="5503" y="34195"/>
                </a:moveTo>
                <a:cubicBezTo>
                  <a:pt x="5687" y="34230"/>
                  <a:pt x="5872" y="34300"/>
                  <a:pt x="6057" y="34336"/>
                </a:cubicBezTo>
                <a:cubicBezTo>
                  <a:pt x="6163" y="35691"/>
                  <a:pt x="6277" y="37056"/>
                  <a:pt x="6348" y="38412"/>
                </a:cubicBezTo>
                <a:cubicBezTo>
                  <a:pt x="6163" y="38377"/>
                  <a:pt x="5943" y="38377"/>
                  <a:pt x="5758" y="38333"/>
                </a:cubicBezTo>
                <a:cubicBezTo>
                  <a:pt x="5652" y="36941"/>
                  <a:pt x="5573" y="35586"/>
                  <a:pt x="5503" y="34195"/>
                </a:cubicBezTo>
                <a:close/>
                <a:moveTo>
                  <a:pt x="12660" y="34925"/>
                </a:moveTo>
                <a:cubicBezTo>
                  <a:pt x="12801" y="34961"/>
                  <a:pt x="12951" y="34961"/>
                  <a:pt x="13100" y="34961"/>
                </a:cubicBezTo>
                <a:cubicBezTo>
                  <a:pt x="13241" y="36096"/>
                  <a:pt x="13391" y="37232"/>
                  <a:pt x="13541" y="38412"/>
                </a:cubicBezTo>
                <a:cubicBezTo>
                  <a:pt x="13276" y="38412"/>
                  <a:pt x="13021" y="38447"/>
                  <a:pt x="12766" y="38482"/>
                </a:cubicBezTo>
                <a:cubicBezTo>
                  <a:pt x="12581" y="37311"/>
                  <a:pt x="12440" y="36096"/>
                  <a:pt x="12290" y="34925"/>
                </a:cubicBezTo>
                <a:close/>
                <a:moveTo>
                  <a:pt x="6128" y="34336"/>
                </a:moveTo>
                <a:cubicBezTo>
                  <a:pt x="6348" y="34371"/>
                  <a:pt x="6568" y="34450"/>
                  <a:pt x="6788" y="34485"/>
                </a:cubicBezTo>
                <a:cubicBezTo>
                  <a:pt x="6894" y="35806"/>
                  <a:pt x="7008" y="37162"/>
                  <a:pt x="7114" y="38517"/>
                </a:cubicBezTo>
                <a:cubicBezTo>
                  <a:pt x="6894" y="38482"/>
                  <a:pt x="6638" y="38447"/>
                  <a:pt x="6418" y="38412"/>
                </a:cubicBezTo>
                <a:cubicBezTo>
                  <a:pt x="6313" y="37056"/>
                  <a:pt x="6198" y="35691"/>
                  <a:pt x="6128" y="34336"/>
                </a:cubicBezTo>
                <a:close/>
                <a:moveTo>
                  <a:pt x="12220" y="34925"/>
                </a:moveTo>
                <a:cubicBezTo>
                  <a:pt x="12396" y="36096"/>
                  <a:pt x="12546" y="37311"/>
                  <a:pt x="12695" y="38482"/>
                </a:cubicBezTo>
                <a:cubicBezTo>
                  <a:pt x="12440" y="38482"/>
                  <a:pt x="12220" y="38517"/>
                  <a:pt x="11956" y="38517"/>
                </a:cubicBezTo>
                <a:cubicBezTo>
                  <a:pt x="11815" y="37346"/>
                  <a:pt x="11630" y="36132"/>
                  <a:pt x="11480" y="34925"/>
                </a:cubicBezTo>
                <a:close/>
                <a:moveTo>
                  <a:pt x="22926" y="35955"/>
                </a:moveTo>
                <a:cubicBezTo>
                  <a:pt x="23075" y="35991"/>
                  <a:pt x="23225" y="36061"/>
                  <a:pt x="23401" y="36132"/>
                </a:cubicBezTo>
                <a:cubicBezTo>
                  <a:pt x="23586" y="36977"/>
                  <a:pt x="23771" y="37787"/>
                  <a:pt x="23991" y="38553"/>
                </a:cubicBezTo>
                <a:cubicBezTo>
                  <a:pt x="23806" y="38482"/>
                  <a:pt x="23665" y="38412"/>
                  <a:pt x="23515" y="38333"/>
                </a:cubicBezTo>
                <a:cubicBezTo>
                  <a:pt x="23295" y="37531"/>
                  <a:pt x="23110" y="36757"/>
                  <a:pt x="22926" y="35955"/>
                </a:cubicBezTo>
                <a:close/>
                <a:moveTo>
                  <a:pt x="6858" y="34485"/>
                </a:moveTo>
                <a:lnTo>
                  <a:pt x="6858" y="34485"/>
                </a:lnTo>
                <a:cubicBezTo>
                  <a:pt x="7078" y="34520"/>
                  <a:pt x="7334" y="34556"/>
                  <a:pt x="7554" y="34591"/>
                </a:cubicBezTo>
                <a:cubicBezTo>
                  <a:pt x="7668" y="35955"/>
                  <a:pt x="7774" y="37276"/>
                  <a:pt x="7924" y="38597"/>
                </a:cubicBezTo>
                <a:cubicBezTo>
                  <a:pt x="7668" y="38553"/>
                  <a:pt x="7448" y="38553"/>
                  <a:pt x="7193" y="38517"/>
                </a:cubicBezTo>
                <a:cubicBezTo>
                  <a:pt x="7078" y="37162"/>
                  <a:pt x="6973" y="35841"/>
                  <a:pt x="6858" y="34485"/>
                </a:cubicBezTo>
                <a:close/>
                <a:moveTo>
                  <a:pt x="10679" y="34890"/>
                </a:moveTo>
                <a:cubicBezTo>
                  <a:pt x="10935" y="34890"/>
                  <a:pt x="11190" y="34890"/>
                  <a:pt x="11445" y="34925"/>
                </a:cubicBezTo>
                <a:cubicBezTo>
                  <a:pt x="11595" y="36132"/>
                  <a:pt x="11736" y="37346"/>
                  <a:pt x="11885" y="38517"/>
                </a:cubicBezTo>
                <a:cubicBezTo>
                  <a:pt x="11665" y="38553"/>
                  <a:pt x="11410" y="38553"/>
                  <a:pt x="11155" y="38597"/>
                </a:cubicBezTo>
                <a:cubicBezTo>
                  <a:pt x="10970" y="37346"/>
                  <a:pt x="10820" y="36132"/>
                  <a:pt x="10679" y="34890"/>
                </a:cubicBezTo>
                <a:close/>
                <a:moveTo>
                  <a:pt x="7633" y="34635"/>
                </a:moveTo>
                <a:lnTo>
                  <a:pt x="7633" y="34635"/>
                </a:lnTo>
                <a:cubicBezTo>
                  <a:pt x="7853" y="34670"/>
                  <a:pt x="8109" y="34705"/>
                  <a:pt x="8364" y="34705"/>
                </a:cubicBezTo>
                <a:cubicBezTo>
                  <a:pt x="8478" y="36026"/>
                  <a:pt x="8619" y="37311"/>
                  <a:pt x="8734" y="38632"/>
                </a:cubicBezTo>
                <a:cubicBezTo>
                  <a:pt x="8478" y="38632"/>
                  <a:pt x="8214" y="38597"/>
                  <a:pt x="7959" y="38597"/>
                </a:cubicBezTo>
                <a:lnTo>
                  <a:pt x="7633" y="34635"/>
                </a:lnTo>
                <a:close/>
                <a:moveTo>
                  <a:pt x="8734" y="34741"/>
                </a:moveTo>
                <a:cubicBezTo>
                  <a:pt x="8839" y="34776"/>
                  <a:pt x="8989" y="34776"/>
                  <a:pt x="9095" y="34776"/>
                </a:cubicBezTo>
                <a:cubicBezTo>
                  <a:pt x="9244" y="36061"/>
                  <a:pt x="9359" y="37346"/>
                  <a:pt x="9500" y="38632"/>
                </a:cubicBezTo>
                <a:lnTo>
                  <a:pt x="8804" y="38632"/>
                </a:lnTo>
                <a:cubicBezTo>
                  <a:pt x="8654" y="37346"/>
                  <a:pt x="8549" y="36026"/>
                  <a:pt x="8434" y="34741"/>
                </a:cubicBezTo>
                <a:close/>
                <a:moveTo>
                  <a:pt x="9174" y="34776"/>
                </a:moveTo>
                <a:lnTo>
                  <a:pt x="9174" y="34776"/>
                </a:lnTo>
                <a:cubicBezTo>
                  <a:pt x="9394" y="34811"/>
                  <a:pt x="9614" y="34811"/>
                  <a:pt x="9869" y="34855"/>
                </a:cubicBezTo>
                <a:cubicBezTo>
                  <a:pt x="9975" y="36096"/>
                  <a:pt x="10125" y="37346"/>
                  <a:pt x="10310" y="38632"/>
                </a:cubicBezTo>
                <a:lnTo>
                  <a:pt x="9579" y="38632"/>
                </a:lnTo>
                <a:cubicBezTo>
                  <a:pt x="9429" y="37346"/>
                  <a:pt x="9279" y="36061"/>
                  <a:pt x="9174" y="34776"/>
                </a:cubicBezTo>
                <a:close/>
                <a:moveTo>
                  <a:pt x="9905" y="34855"/>
                </a:moveTo>
                <a:cubicBezTo>
                  <a:pt x="10160" y="34855"/>
                  <a:pt x="10380" y="34890"/>
                  <a:pt x="10635" y="34890"/>
                </a:cubicBezTo>
                <a:cubicBezTo>
                  <a:pt x="10785" y="36132"/>
                  <a:pt x="10935" y="37346"/>
                  <a:pt x="11075" y="38597"/>
                </a:cubicBezTo>
                <a:cubicBezTo>
                  <a:pt x="10855" y="38597"/>
                  <a:pt x="10600" y="38597"/>
                  <a:pt x="10345" y="38632"/>
                </a:cubicBezTo>
                <a:cubicBezTo>
                  <a:pt x="10195" y="37346"/>
                  <a:pt x="10054" y="36096"/>
                  <a:pt x="9905" y="34855"/>
                </a:cubicBezTo>
                <a:close/>
                <a:moveTo>
                  <a:pt x="23480" y="36176"/>
                </a:moveTo>
                <a:cubicBezTo>
                  <a:pt x="23621" y="36211"/>
                  <a:pt x="23771" y="36316"/>
                  <a:pt x="23956" y="36396"/>
                </a:cubicBezTo>
                <a:cubicBezTo>
                  <a:pt x="24105" y="37232"/>
                  <a:pt x="24281" y="38042"/>
                  <a:pt x="24466" y="38852"/>
                </a:cubicBezTo>
                <a:cubicBezTo>
                  <a:pt x="24325" y="38773"/>
                  <a:pt x="24176" y="38667"/>
                  <a:pt x="24061" y="38597"/>
                </a:cubicBezTo>
                <a:cubicBezTo>
                  <a:pt x="23841" y="37822"/>
                  <a:pt x="23665" y="36977"/>
                  <a:pt x="23480" y="36176"/>
                </a:cubicBezTo>
                <a:close/>
                <a:moveTo>
                  <a:pt x="23991" y="36431"/>
                </a:moveTo>
                <a:lnTo>
                  <a:pt x="23991" y="36431"/>
                </a:lnTo>
                <a:cubicBezTo>
                  <a:pt x="24141" y="36501"/>
                  <a:pt x="24281" y="36572"/>
                  <a:pt x="24431" y="36651"/>
                </a:cubicBezTo>
                <a:cubicBezTo>
                  <a:pt x="24466" y="36651"/>
                  <a:pt x="24466" y="36686"/>
                  <a:pt x="24466" y="36686"/>
                </a:cubicBezTo>
                <a:cubicBezTo>
                  <a:pt x="24616" y="37496"/>
                  <a:pt x="24801" y="38333"/>
                  <a:pt x="24986" y="39178"/>
                </a:cubicBezTo>
                <a:cubicBezTo>
                  <a:pt x="24942" y="39142"/>
                  <a:pt x="24907" y="39107"/>
                  <a:pt x="24871" y="39107"/>
                </a:cubicBezTo>
                <a:cubicBezTo>
                  <a:pt x="24766" y="39037"/>
                  <a:pt x="24651" y="38958"/>
                  <a:pt x="24546" y="38887"/>
                </a:cubicBezTo>
                <a:cubicBezTo>
                  <a:pt x="24361" y="38112"/>
                  <a:pt x="24176" y="37276"/>
                  <a:pt x="23991" y="36431"/>
                </a:cubicBezTo>
                <a:close/>
                <a:moveTo>
                  <a:pt x="33710" y="37637"/>
                </a:moveTo>
                <a:cubicBezTo>
                  <a:pt x="34045" y="37637"/>
                  <a:pt x="34371" y="37637"/>
                  <a:pt x="34705" y="37672"/>
                </a:cubicBezTo>
                <a:cubicBezTo>
                  <a:pt x="35066" y="38227"/>
                  <a:pt x="35401" y="38773"/>
                  <a:pt x="35771" y="39292"/>
                </a:cubicBezTo>
                <a:cubicBezTo>
                  <a:pt x="35401" y="39292"/>
                  <a:pt x="35066" y="39327"/>
                  <a:pt x="34705" y="39327"/>
                </a:cubicBezTo>
                <a:cubicBezTo>
                  <a:pt x="34371" y="38773"/>
                  <a:pt x="34045" y="38192"/>
                  <a:pt x="33710" y="37637"/>
                </a:cubicBezTo>
                <a:close/>
                <a:moveTo>
                  <a:pt x="34776" y="37716"/>
                </a:moveTo>
                <a:cubicBezTo>
                  <a:pt x="35066" y="37716"/>
                  <a:pt x="35366" y="37787"/>
                  <a:pt x="35656" y="37822"/>
                </a:cubicBezTo>
                <a:cubicBezTo>
                  <a:pt x="36026" y="38333"/>
                  <a:pt x="36352" y="38852"/>
                  <a:pt x="36757" y="39327"/>
                </a:cubicBezTo>
                <a:cubicBezTo>
                  <a:pt x="36431" y="39292"/>
                  <a:pt x="36132" y="39292"/>
                  <a:pt x="35841" y="39292"/>
                </a:cubicBezTo>
                <a:cubicBezTo>
                  <a:pt x="35471" y="38773"/>
                  <a:pt x="35110" y="38227"/>
                  <a:pt x="34776" y="37716"/>
                </a:cubicBezTo>
                <a:close/>
                <a:moveTo>
                  <a:pt x="24546" y="36721"/>
                </a:moveTo>
                <a:lnTo>
                  <a:pt x="24546" y="36721"/>
                </a:lnTo>
                <a:cubicBezTo>
                  <a:pt x="24651" y="36792"/>
                  <a:pt x="24766" y="36836"/>
                  <a:pt x="24871" y="36906"/>
                </a:cubicBezTo>
                <a:cubicBezTo>
                  <a:pt x="24986" y="37716"/>
                  <a:pt x="25127" y="38517"/>
                  <a:pt x="25311" y="39363"/>
                </a:cubicBezTo>
                <a:cubicBezTo>
                  <a:pt x="25206" y="39327"/>
                  <a:pt x="25127" y="39257"/>
                  <a:pt x="25056" y="39213"/>
                </a:cubicBezTo>
                <a:cubicBezTo>
                  <a:pt x="24836" y="38377"/>
                  <a:pt x="24686" y="37531"/>
                  <a:pt x="24546" y="36721"/>
                </a:cubicBezTo>
                <a:close/>
                <a:moveTo>
                  <a:pt x="35727" y="37857"/>
                </a:moveTo>
                <a:lnTo>
                  <a:pt x="35727" y="37857"/>
                </a:lnTo>
                <a:cubicBezTo>
                  <a:pt x="35947" y="37892"/>
                  <a:pt x="36167" y="37936"/>
                  <a:pt x="36352" y="38007"/>
                </a:cubicBezTo>
                <a:cubicBezTo>
                  <a:pt x="36721" y="38482"/>
                  <a:pt x="37091" y="38958"/>
                  <a:pt x="37452" y="39433"/>
                </a:cubicBezTo>
                <a:cubicBezTo>
                  <a:pt x="37232" y="39398"/>
                  <a:pt x="37047" y="39363"/>
                  <a:pt x="36827" y="39363"/>
                </a:cubicBezTo>
                <a:cubicBezTo>
                  <a:pt x="36466" y="38852"/>
                  <a:pt x="36096" y="38333"/>
                  <a:pt x="35727" y="37857"/>
                </a:cubicBezTo>
                <a:close/>
                <a:moveTo>
                  <a:pt x="33273" y="37621"/>
                </a:moveTo>
                <a:cubicBezTo>
                  <a:pt x="33394" y="37621"/>
                  <a:pt x="33517" y="37625"/>
                  <a:pt x="33640" y="37637"/>
                </a:cubicBezTo>
                <a:cubicBezTo>
                  <a:pt x="33966" y="38192"/>
                  <a:pt x="34300" y="38773"/>
                  <a:pt x="34626" y="39363"/>
                </a:cubicBezTo>
                <a:cubicBezTo>
                  <a:pt x="34265" y="39363"/>
                  <a:pt x="33860" y="39433"/>
                  <a:pt x="33455" y="39477"/>
                </a:cubicBezTo>
                <a:cubicBezTo>
                  <a:pt x="33165" y="38887"/>
                  <a:pt x="32830" y="38262"/>
                  <a:pt x="32540" y="37637"/>
                </a:cubicBezTo>
                <a:cubicBezTo>
                  <a:pt x="32786" y="37637"/>
                  <a:pt x="33029" y="37621"/>
                  <a:pt x="33273" y="37621"/>
                </a:cubicBezTo>
                <a:close/>
                <a:moveTo>
                  <a:pt x="24942" y="36941"/>
                </a:moveTo>
                <a:lnTo>
                  <a:pt x="24942" y="36941"/>
                </a:lnTo>
                <a:cubicBezTo>
                  <a:pt x="25127" y="37012"/>
                  <a:pt x="25276" y="37091"/>
                  <a:pt x="25461" y="37162"/>
                </a:cubicBezTo>
                <a:cubicBezTo>
                  <a:pt x="25567" y="37972"/>
                  <a:pt x="25716" y="38817"/>
                  <a:pt x="25866" y="39618"/>
                </a:cubicBezTo>
                <a:cubicBezTo>
                  <a:pt x="25716" y="39547"/>
                  <a:pt x="25532" y="39477"/>
                  <a:pt x="25347" y="39398"/>
                </a:cubicBezTo>
                <a:cubicBezTo>
                  <a:pt x="25206" y="38553"/>
                  <a:pt x="25056" y="37751"/>
                  <a:pt x="24942" y="36941"/>
                </a:cubicBezTo>
                <a:close/>
                <a:moveTo>
                  <a:pt x="32504" y="37637"/>
                </a:moveTo>
                <a:cubicBezTo>
                  <a:pt x="32795" y="38262"/>
                  <a:pt x="33085" y="38887"/>
                  <a:pt x="33420" y="39512"/>
                </a:cubicBezTo>
                <a:cubicBezTo>
                  <a:pt x="33085" y="39547"/>
                  <a:pt x="32760" y="39583"/>
                  <a:pt x="32425" y="39653"/>
                </a:cubicBezTo>
                <a:cubicBezTo>
                  <a:pt x="32135" y="38993"/>
                  <a:pt x="31844" y="38333"/>
                  <a:pt x="31589" y="37672"/>
                </a:cubicBezTo>
                <a:cubicBezTo>
                  <a:pt x="31879" y="37637"/>
                  <a:pt x="32170" y="37637"/>
                  <a:pt x="32504" y="37637"/>
                </a:cubicBezTo>
                <a:close/>
                <a:moveTo>
                  <a:pt x="25532" y="37197"/>
                </a:moveTo>
                <a:lnTo>
                  <a:pt x="25532" y="37197"/>
                </a:lnTo>
                <a:cubicBezTo>
                  <a:pt x="25716" y="37232"/>
                  <a:pt x="25866" y="37311"/>
                  <a:pt x="26042" y="37346"/>
                </a:cubicBezTo>
                <a:cubicBezTo>
                  <a:pt x="26157" y="38192"/>
                  <a:pt x="26262" y="38993"/>
                  <a:pt x="26412" y="39803"/>
                </a:cubicBezTo>
                <a:cubicBezTo>
                  <a:pt x="26262" y="39768"/>
                  <a:pt x="26086" y="39697"/>
                  <a:pt x="25937" y="39653"/>
                </a:cubicBezTo>
                <a:cubicBezTo>
                  <a:pt x="25787" y="38817"/>
                  <a:pt x="25646" y="38007"/>
                  <a:pt x="25532" y="37197"/>
                </a:cubicBezTo>
                <a:close/>
                <a:moveTo>
                  <a:pt x="31509" y="37672"/>
                </a:moveTo>
                <a:cubicBezTo>
                  <a:pt x="31809" y="38333"/>
                  <a:pt x="32064" y="38993"/>
                  <a:pt x="32355" y="39653"/>
                </a:cubicBezTo>
                <a:cubicBezTo>
                  <a:pt x="32319" y="39653"/>
                  <a:pt x="32249" y="39697"/>
                  <a:pt x="32170" y="39697"/>
                </a:cubicBezTo>
                <a:cubicBezTo>
                  <a:pt x="31914" y="39732"/>
                  <a:pt x="31659" y="39768"/>
                  <a:pt x="31439" y="39803"/>
                </a:cubicBezTo>
                <a:cubicBezTo>
                  <a:pt x="31149" y="39142"/>
                  <a:pt x="30884" y="38412"/>
                  <a:pt x="30664" y="37716"/>
                </a:cubicBezTo>
                <a:cubicBezTo>
                  <a:pt x="30849" y="37716"/>
                  <a:pt x="31034" y="37716"/>
                  <a:pt x="31219" y="37672"/>
                </a:cubicBezTo>
                <a:close/>
                <a:moveTo>
                  <a:pt x="26121" y="37382"/>
                </a:moveTo>
                <a:cubicBezTo>
                  <a:pt x="26306" y="37417"/>
                  <a:pt x="26482" y="37496"/>
                  <a:pt x="26703" y="37531"/>
                </a:cubicBezTo>
                <a:cubicBezTo>
                  <a:pt x="26782" y="38333"/>
                  <a:pt x="26923" y="39142"/>
                  <a:pt x="27072" y="39952"/>
                </a:cubicBezTo>
                <a:cubicBezTo>
                  <a:pt x="26887" y="39917"/>
                  <a:pt x="26667" y="39873"/>
                  <a:pt x="26482" y="39838"/>
                </a:cubicBezTo>
                <a:cubicBezTo>
                  <a:pt x="26342" y="38993"/>
                  <a:pt x="26227" y="38192"/>
                  <a:pt x="26121" y="37382"/>
                </a:cubicBezTo>
                <a:close/>
                <a:moveTo>
                  <a:pt x="30594" y="37716"/>
                </a:moveTo>
                <a:cubicBezTo>
                  <a:pt x="30849" y="38447"/>
                  <a:pt x="31104" y="39142"/>
                  <a:pt x="31369" y="39803"/>
                </a:cubicBezTo>
                <a:cubicBezTo>
                  <a:pt x="30999" y="39873"/>
                  <a:pt x="30629" y="39917"/>
                  <a:pt x="30303" y="39952"/>
                </a:cubicBezTo>
                <a:cubicBezTo>
                  <a:pt x="30048" y="39257"/>
                  <a:pt x="29863" y="38517"/>
                  <a:pt x="29643" y="37751"/>
                </a:cubicBezTo>
                <a:cubicBezTo>
                  <a:pt x="29969" y="37751"/>
                  <a:pt x="30268" y="37751"/>
                  <a:pt x="30594" y="37716"/>
                </a:cubicBezTo>
                <a:close/>
                <a:moveTo>
                  <a:pt x="26747" y="37531"/>
                </a:moveTo>
                <a:cubicBezTo>
                  <a:pt x="27037" y="37602"/>
                  <a:pt x="27292" y="37637"/>
                  <a:pt x="27583" y="37672"/>
                </a:cubicBezTo>
                <a:cubicBezTo>
                  <a:pt x="27697" y="38482"/>
                  <a:pt x="27847" y="39292"/>
                  <a:pt x="28023" y="40058"/>
                </a:cubicBezTo>
                <a:cubicBezTo>
                  <a:pt x="27733" y="40058"/>
                  <a:pt x="27442" y="40023"/>
                  <a:pt x="27107" y="39988"/>
                </a:cubicBezTo>
                <a:cubicBezTo>
                  <a:pt x="26967" y="39178"/>
                  <a:pt x="26852" y="38333"/>
                  <a:pt x="26747" y="37531"/>
                </a:cubicBezTo>
                <a:close/>
                <a:moveTo>
                  <a:pt x="29564" y="37751"/>
                </a:moveTo>
                <a:cubicBezTo>
                  <a:pt x="29784" y="38517"/>
                  <a:pt x="30004" y="39257"/>
                  <a:pt x="30224" y="39988"/>
                </a:cubicBezTo>
                <a:cubicBezTo>
                  <a:pt x="29863" y="40023"/>
                  <a:pt x="29529" y="40058"/>
                  <a:pt x="29168" y="40058"/>
                </a:cubicBezTo>
                <a:cubicBezTo>
                  <a:pt x="28948" y="39292"/>
                  <a:pt x="28763" y="38517"/>
                  <a:pt x="28613" y="37751"/>
                </a:cubicBezTo>
                <a:close/>
                <a:moveTo>
                  <a:pt x="27627" y="37672"/>
                </a:moveTo>
                <a:lnTo>
                  <a:pt x="27627" y="37672"/>
                </a:lnTo>
                <a:cubicBezTo>
                  <a:pt x="27953" y="37716"/>
                  <a:pt x="28243" y="37716"/>
                  <a:pt x="28543" y="37751"/>
                </a:cubicBezTo>
                <a:cubicBezTo>
                  <a:pt x="28727" y="38517"/>
                  <a:pt x="28904" y="39327"/>
                  <a:pt x="29088" y="40058"/>
                </a:cubicBezTo>
                <a:cubicBezTo>
                  <a:pt x="28926" y="40076"/>
                  <a:pt x="28760" y="40084"/>
                  <a:pt x="28595" y="40084"/>
                </a:cubicBezTo>
                <a:cubicBezTo>
                  <a:pt x="28430" y="40084"/>
                  <a:pt x="28265" y="40076"/>
                  <a:pt x="28102" y="40058"/>
                </a:cubicBezTo>
                <a:cubicBezTo>
                  <a:pt x="27917" y="39292"/>
                  <a:pt x="27768" y="38482"/>
                  <a:pt x="27627" y="37672"/>
                </a:cubicBezTo>
                <a:close/>
                <a:moveTo>
                  <a:pt x="21790" y="37972"/>
                </a:moveTo>
                <a:cubicBezTo>
                  <a:pt x="21940" y="37972"/>
                  <a:pt x="22080" y="37972"/>
                  <a:pt x="22230" y="38007"/>
                </a:cubicBezTo>
                <a:cubicBezTo>
                  <a:pt x="22450" y="38887"/>
                  <a:pt x="22741" y="39768"/>
                  <a:pt x="23005" y="40613"/>
                </a:cubicBezTo>
                <a:lnTo>
                  <a:pt x="22485" y="40613"/>
                </a:lnTo>
                <a:cubicBezTo>
                  <a:pt x="22230" y="39732"/>
                  <a:pt x="21940" y="38852"/>
                  <a:pt x="21719" y="37972"/>
                </a:cubicBezTo>
                <a:close/>
                <a:moveTo>
                  <a:pt x="21394" y="37956"/>
                </a:moveTo>
                <a:cubicBezTo>
                  <a:pt x="21474" y="37956"/>
                  <a:pt x="21555" y="37960"/>
                  <a:pt x="21640" y="37972"/>
                </a:cubicBezTo>
                <a:cubicBezTo>
                  <a:pt x="21904" y="38852"/>
                  <a:pt x="22160" y="39732"/>
                  <a:pt x="22415" y="40613"/>
                </a:cubicBezTo>
                <a:lnTo>
                  <a:pt x="22380" y="40613"/>
                </a:lnTo>
                <a:cubicBezTo>
                  <a:pt x="22160" y="40648"/>
                  <a:pt x="21940" y="40648"/>
                  <a:pt x="21719" y="40683"/>
                </a:cubicBezTo>
                <a:cubicBezTo>
                  <a:pt x="21420" y="39768"/>
                  <a:pt x="21165" y="38887"/>
                  <a:pt x="20910" y="37972"/>
                </a:cubicBezTo>
                <a:cubicBezTo>
                  <a:pt x="21080" y="37972"/>
                  <a:pt x="21234" y="37956"/>
                  <a:pt x="21394" y="37956"/>
                </a:cubicBezTo>
                <a:close/>
                <a:moveTo>
                  <a:pt x="20874" y="37972"/>
                </a:moveTo>
                <a:cubicBezTo>
                  <a:pt x="21130" y="38887"/>
                  <a:pt x="21385" y="39803"/>
                  <a:pt x="21640" y="40683"/>
                </a:cubicBezTo>
                <a:cubicBezTo>
                  <a:pt x="21420" y="40683"/>
                  <a:pt x="21200" y="40718"/>
                  <a:pt x="21024" y="40718"/>
                </a:cubicBezTo>
                <a:cubicBezTo>
                  <a:pt x="20760" y="39838"/>
                  <a:pt x="20505" y="38958"/>
                  <a:pt x="20284" y="38042"/>
                </a:cubicBezTo>
                <a:cubicBezTo>
                  <a:pt x="20469" y="38007"/>
                  <a:pt x="20654" y="38007"/>
                  <a:pt x="20874" y="37972"/>
                </a:cubicBezTo>
                <a:close/>
                <a:moveTo>
                  <a:pt x="22265" y="38007"/>
                </a:moveTo>
                <a:cubicBezTo>
                  <a:pt x="22485" y="38042"/>
                  <a:pt x="22670" y="38077"/>
                  <a:pt x="22890" y="38156"/>
                </a:cubicBezTo>
                <a:cubicBezTo>
                  <a:pt x="23110" y="39037"/>
                  <a:pt x="23366" y="39917"/>
                  <a:pt x="23621" y="40754"/>
                </a:cubicBezTo>
                <a:cubicBezTo>
                  <a:pt x="23445" y="40683"/>
                  <a:pt x="23260" y="40648"/>
                  <a:pt x="23075" y="40648"/>
                </a:cubicBezTo>
                <a:cubicBezTo>
                  <a:pt x="22785" y="39768"/>
                  <a:pt x="22521" y="38887"/>
                  <a:pt x="22265" y="38007"/>
                </a:cubicBezTo>
                <a:close/>
                <a:moveTo>
                  <a:pt x="20214" y="38042"/>
                </a:moveTo>
                <a:cubicBezTo>
                  <a:pt x="20434" y="38958"/>
                  <a:pt x="20689" y="39873"/>
                  <a:pt x="20945" y="40754"/>
                </a:cubicBezTo>
                <a:cubicBezTo>
                  <a:pt x="20689" y="40754"/>
                  <a:pt x="20434" y="40798"/>
                  <a:pt x="20214" y="40833"/>
                </a:cubicBezTo>
                <a:cubicBezTo>
                  <a:pt x="19959" y="39952"/>
                  <a:pt x="19739" y="39037"/>
                  <a:pt x="19483" y="38112"/>
                </a:cubicBezTo>
                <a:cubicBezTo>
                  <a:pt x="19589" y="38112"/>
                  <a:pt x="19659" y="38112"/>
                  <a:pt x="19774" y="38077"/>
                </a:cubicBezTo>
                <a:cubicBezTo>
                  <a:pt x="19923" y="38077"/>
                  <a:pt x="20064" y="38077"/>
                  <a:pt x="20214" y="38042"/>
                </a:cubicBezTo>
                <a:close/>
                <a:moveTo>
                  <a:pt x="35876" y="39363"/>
                </a:moveTo>
                <a:cubicBezTo>
                  <a:pt x="36167" y="39363"/>
                  <a:pt x="36501" y="39363"/>
                  <a:pt x="36792" y="39398"/>
                </a:cubicBezTo>
                <a:cubicBezTo>
                  <a:pt x="37162" y="39917"/>
                  <a:pt x="37567" y="40428"/>
                  <a:pt x="37972" y="40903"/>
                </a:cubicBezTo>
                <a:cubicBezTo>
                  <a:pt x="37637" y="40868"/>
                  <a:pt x="37311" y="40868"/>
                  <a:pt x="36977" y="40868"/>
                </a:cubicBezTo>
                <a:cubicBezTo>
                  <a:pt x="36572" y="40393"/>
                  <a:pt x="36246" y="39873"/>
                  <a:pt x="35876" y="39363"/>
                </a:cubicBezTo>
                <a:close/>
                <a:moveTo>
                  <a:pt x="18709" y="38077"/>
                </a:moveTo>
                <a:lnTo>
                  <a:pt x="18709" y="38077"/>
                </a:lnTo>
                <a:cubicBezTo>
                  <a:pt x="18929" y="38112"/>
                  <a:pt x="19184" y="38112"/>
                  <a:pt x="19439" y="38112"/>
                </a:cubicBezTo>
                <a:cubicBezTo>
                  <a:pt x="19659" y="39037"/>
                  <a:pt x="19879" y="39952"/>
                  <a:pt x="20144" y="40833"/>
                </a:cubicBezTo>
                <a:cubicBezTo>
                  <a:pt x="19879" y="40868"/>
                  <a:pt x="19624" y="40903"/>
                  <a:pt x="19404" y="40938"/>
                </a:cubicBezTo>
                <a:cubicBezTo>
                  <a:pt x="19149" y="39988"/>
                  <a:pt x="18929" y="39037"/>
                  <a:pt x="18709" y="38077"/>
                </a:cubicBezTo>
                <a:close/>
                <a:moveTo>
                  <a:pt x="35806" y="39363"/>
                </a:moveTo>
                <a:cubicBezTo>
                  <a:pt x="36167" y="39873"/>
                  <a:pt x="36537" y="40393"/>
                  <a:pt x="36906" y="40868"/>
                </a:cubicBezTo>
                <a:cubicBezTo>
                  <a:pt x="36501" y="40868"/>
                  <a:pt x="36132" y="40903"/>
                  <a:pt x="35727" y="40938"/>
                </a:cubicBezTo>
                <a:cubicBezTo>
                  <a:pt x="35401" y="40428"/>
                  <a:pt x="35066" y="39917"/>
                  <a:pt x="34741" y="39398"/>
                </a:cubicBezTo>
                <a:cubicBezTo>
                  <a:pt x="35110" y="39363"/>
                  <a:pt x="35436" y="39363"/>
                  <a:pt x="35806" y="39363"/>
                </a:cubicBezTo>
                <a:close/>
                <a:moveTo>
                  <a:pt x="22961" y="38156"/>
                </a:moveTo>
                <a:lnTo>
                  <a:pt x="22961" y="38156"/>
                </a:lnTo>
                <a:cubicBezTo>
                  <a:pt x="23110" y="38227"/>
                  <a:pt x="23295" y="38297"/>
                  <a:pt x="23445" y="38377"/>
                </a:cubicBezTo>
                <a:cubicBezTo>
                  <a:pt x="23700" y="39257"/>
                  <a:pt x="23920" y="40093"/>
                  <a:pt x="24176" y="40974"/>
                </a:cubicBezTo>
                <a:cubicBezTo>
                  <a:pt x="24026" y="40868"/>
                  <a:pt x="23841" y="40833"/>
                  <a:pt x="23700" y="40754"/>
                </a:cubicBezTo>
                <a:cubicBezTo>
                  <a:pt x="23445" y="39917"/>
                  <a:pt x="23181" y="39072"/>
                  <a:pt x="22961" y="38156"/>
                </a:cubicBezTo>
                <a:close/>
                <a:moveTo>
                  <a:pt x="36871" y="39398"/>
                </a:moveTo>
                <a:lnTo>
                  <a:pt x="36871" y="39398"/>
                </a:lnTo>
                <a:cubicBezTo>
                  <a:pt x="37091" y="39433"/>
                  <a:pt x="37311" y="39477"/>
                  <a:pt x="37531" y="39512"/>
                </a:cubicBezTo>
                <a:cubicBezTo>
                  <a:pt x="37892" y="40023"/>
                  <a:pt x="38297" y="40533"/>
                  <a:pt x="38702" y="41018"/>
                </a:cubicBezTo>
                <a:cubicBezTo>
                  <a:pt x="38482" y="40974"/>
                  <a:pt x="38262" y="40938"/>
                  <a:pt x="38042" y="40903"/>
                </a:cubicBezTo>
                <a:cubicBezTo>
                  <a:pt x="37637" y="40428"/>
                  <a:pt x="37232" y="39917"/>
                  <a:pt x="36871" y="39398"/>
                </a:cubicBezTo>
                <a:close/>
                <a:moveTo>
                  <a:pt x="17943" y="38042"/>
                </a:moveTo>
                <a:cubicBezTo>
                  <a:pt x="18163" y="38042"/>
                  <a:pt x="18383" y="38077"/>
                  <a:pt x="18638" y="38077"/>
                </a:cubicBezTo>
                <a:cubicBezTo>
                  <a:pt x="18858" y="39037"/>
                  <a:pt x="19078" y="39988"/>
                  <a:pt x="19334" y="40938"/>
                </a:cubicBezTo>
                <a:cubicBezTo>
                  <a:pt x="19078" y="40974"/>
                  <a:pt x="18858" y="41018"/>
                  <a:pt x="18638" y="41053"/>
                </a:cubicBezTo>
                <a:cubicBezTo>
                  <a:pt x="18383" y="40058"/>
                  <a:pt x="18163" y="39072"/>
                  <a:pt x="17943" y="38042"/>
                </a:cubicBezTo>
                <a:close/>
                <a:moveTo>
                  <a:pt x="34670" y="39398"/>
                </a:moveTo>
                <a:cubicBezTo>
                  <a:pt x="34996" y="39917"/>
                  <a:pt x="35330" y="40428"/>
                  <a:pt x="35691" y="40938"/>
                </a:cubicBezTo>
                <a:cubicBezTo>
                  <a:pt x="35251" y="41018"/>
                  <a:pt x="34811" y="41053"/>
                  <a:pt x="34371" y="41123"/>
                </a:cubicBezTo>
                <a:cubicBezTo>
                  <a:pt x="34080" y="40613"/>
                  <a:pt x="33790" y="40093"/>
                  <a:pt x="33490" y="39547"/>
                </a:cubicBezTo>
                <a:cubicBezTo>
                  <a:pt x="33895" y="39477"/>
                  <a:pt x="34300" y="39433"/>
                  <a:pt x="34670" y="39398"/>
                </a:cubicBezTo>
                <a:close/>
                <a:moveTo>
                  <a:pt x="17863" y="38042"/>
                </a:moveTo>
                <a:cubicBezTo>
                  <a:pt x="18083" y="39072"/>
                  <a:pt x="18304" y="40058"/>
                  <a:pt x="18559" y="41088"/>
                </a:cubicBezTo>
                <a:lnTo>
                  <a:pt x="18418" y="41088"/>
                </a:lnTo>
                <a:cubicBezTo>
                  <a:pt x="18304" y="41123"/>
                  <a:pt x="18198" y="41123"/>
                  <a:pt x="18048" y="41159"/>
                </a:cubicBezTo>
                <a:cubicBezTo>
                  <a:pt x="17828" y="40173"/>
                  <a:pt x="17608" y="39142"/>
                  <a:pt x="17388" y="38077"/>
                </a:cubicBezTo>
                <a:lnTo>
                  <a:pt x="17828" y="38077"/>
                </a:lnTo>
                <a:cubicBezTo>
                  <a:pt x="17828" y="38042"/>
                  <a:pt x="17863" y="38042"/>
                  <a:pt x="17863" y="38042"/>
                </a:cubicBezTo>
                <a:close/>
                <a:moveTo>
                  <a:pt x="23515" y="38412"/>
                </a:moveTo>
                <a:lnTo>
                  <a:pt x="23515" y="38412"/>
                </a:lnTo>
                <a:cubicBezTo>
                  <a:pt x="23700" y="38482"/>
                  <a:pt x="23841" y="38553"/>
                  <a:pt x="23991" y="38632"/>
                </a:cubicBezTo>
                <a:cubicBezTo>
                  <a:pt x="24211" y="39547"/>
                  <a:pt x="24466" y="40393"/>
                  <a:pt x="24722" y="41238"/>
                </a:cubicBezTo>
                <a:cubicBezTo>
                  <a:pt x="24581" y="41159"/>
                  <a:pt x="24396" y="41053"/>
                  <a:pt x="24246" y="40974"/>
                </a:cubicBezTo>
                <a:cubicBezTo>
                  <a:pt x="23991" y="40137"/>
                  <a:pt x="23771" y="39292"/>
                  <a:pt x="23515" y="38412"/>
                </a:cubicBezTo>
                <a:close/>
                <a:moveTo>
                  <a:pt x="17353" y="38077"/>
                </a:moveTo>
                <a:cubicBezTo>
                  <a:pt x="17573" y="39142"/>
                  <a:pt x="17793" y="40173"/>
                  <a:pt x="18013" y="41159"/>
                </a:cubicBezTo>
                <a:cubicBezTo>
                  <a:pt x="17793" y="41194"/>
                  <a:pt x="17608" y="41238"/>
                  <a:pt x="17423" y="41273"/>
                </a:cubicBezTo>
                <a:cubicBezTo>
                  <a:pt x="17203" y="40243"/>
                  <a:pt x="16983" y="39178"/>
                  <a:pt x="16763" y="38156"/>
                </a:cubicBezTo>
                <a:cubicBezTo>
                  <a:pt x="16948" y="38112"/>
                  <a:pt x="17168" y="38112"/>
                  <a:pt x="17353" y="38077"/>
                </a:cubicBezTo>
                <a:close/>
                <a:moveTo>
                  <a:pt x="33420" y="39547"/>
                </a:moveTo>
                <a:cubicBezTo>
                  <a:pt x="33710" y="40093"/>
                  <a:pt x="34010" y="40613"/>
                  <a:pt x="34300" y="41159"/>
                </a:cubicBezTo>
                <a:cubicBezTo>
                  <a:pt x="33966" y="41194"/>
                  <a:pt x="33605" y="41273"/>
                  <a:pt x="33270" y="41343"/>
                </a:cubicBezTo>
                <a:cubicBezTo>
                  <a:pt x="32980" y="40833"/>
                  <a:pt x="32724" y="40278"/>
                  <a:pt x="32469" y="39697"/>
                </a:cubicBezTo>
                <a:cubicBezTo>
                  <a:pt x="32795" y="39653"/>
                  <a:pt x="33085" y="39583"/>
                  <a:pt x="33420" y="39547"/>
                </a:cubicBezTo>
                <a:close/>
                <a:moveTo>
                  <a:pt x="16728" y="38156"/>
                </a:moveTo>
                <a:cubicBezTo>
                  <a:pt x="16913" y="39213"/>
                  <a:pt x="17133" y="40243"/>
                  <a:pt x="17353" y="41273"/>
                </a:cubicBezTo>
                <a:cubicBezTo>
                  <a:pt x="17097" y="41343"/>
                  <a:pt x="16842" y="41379"/>
                  <a:pt x="16578" y="41414"/>
                </a:cubicBezTo>
                <a:cubicBezTo>
                  <a:pt x="16358" y="40357"/>
                  <a:pt x="16182" y="39292"/>
                  <a:pt x="15962" y="38227"/>
                </a:cubicBezTo>
                <a:cubicBezTo>
                  <a:pt x="16217" y="38192"/>
                  <a:pt x="16472" y="38156"/>
                  <a:pt x="16728" y="38156"/>
                </a:cubicBezTo>
                <a:close/>
                <a:moveTo>
                  <a:pt x="24061" y="38667"/>
                </a:moveTo>
                <a:lnTo>
                  <a:pt x="24061" y="38667"/>
                </a:lnTo>
                <a:cubicBezTo>
                  <a:pt x="24211" y="38737"/>
                  <a:pt x="24361" y="38852"/>
                  <a:pt x="24502" y="38922"/>
                </a:cubicBezTo>
                <a:cubicBezTo>
                  <a:pt x="24722" y="39838"/>
                  <a:pt x="24942" y="40683"/>
                  <a:pt x="25206" y="41493"/>
                </a:cubicBezTo>
                <a:lnTo>
                  <a:pt x="25127" y="41493"/>
                </a:lnTo>
                <a:cubicBezTo>
                  <a:pt x="25021" y="41414"/>
                  <a:pt x="24907" y="41343"/>
                  <a:pt x="24801" y="41273"/>
                </a:cubicBezTo>
                <a:cubicBezTo>
                  <a:pt x="24546" y="40428"/>
                  <a:pt x="24281" y="39583"/>
                  <a:pt x="24061" y="38667"/>
                </a:cubicBezTo>
                <a:close/>
                <a:moveTo>
                  <a:pt x="15918" y="38227"/>
                </a:moveTo>
                <a:cubicBezTo>
                  <a:pt x="16103" y="39292"/>
                  <a:pt x="16323" y="40357"/>
                  <a:pt x="16543" y="41458"/>
                </a:cubicBezTo>
                <a:cubicBezTo>
                  <a:pt x="16287" y="41493"/>
                  <a:pt x="16032" y="41528"/>
                  <a:pt x="15812" y="41599"/>
                </a:cubicBezTo>
                <a:cubicBezTo>
                  <a:pt x="15592" y="40498"/>
                  <a:pt x="15372" y="39398"/>
                  <a:pt x="15187" y="38297"/>
                </a:cubicBezTo>
                <a:cubicBezTo>
                  <a:pt x="15407" y="38262"/>
                  <a:pt x="15662" y="38227"/>
                  <a:pt x="15918" y="38227"/>
                </a:cubicBezTo>
                <a:close/>
                <a:moveTo>
                  <a:pt x="32390" y="39697"/>
                </a:moveTo>
                <a:cubicBezTo>
                  <a:pt x="32645" y="40278"/>
                  <a:pt x="32945" y="40833"/>
                  <a:pt x="33200" y="41379"/>
                </a:cubicBezTo>
                <a:cubicBezTo>
                  <a:pt x="32865" y="41458"/>
                  <a:pt x="32540" y="41528"/>
                  <a:pt x="32205" y="41599"/>
                </a:cubicBezTo>
                <a:cubicBezTo>
                  <a:pt x="31914" y="41018"/>
                  <a:pt x="31659" y="40463"/>
                  <a:pt x="31439" y="39873"/>
                </a:cubicBezTo>
                <a:cubicBezTo>
                  <a:pt x="31694" y="39838"/>
                  <a:pt x="31950" y="39768"/>
                  <a:pt x="32170" y="39732"/>
                </a:cubicBezTo>
                <a:cubicBezTo>
                  <a:pt x="32249" y="39732"/>
                  <a:pt x="32319" y="39732"/>
                  <a:pt x="32390" y="39697"/>
                </a:cubicBezTo>
                <a:close/>
                <a:moveTo>
                  <a:pt x="15117" y="38297"/>
                </a:moveTo>
                <a:cubicBezTo>
                  <a:pt x="15301" y="39398"/>
                  <a:pt x="15521" y="40498"/>
                  <a:pt x="15742" y="41599"/>
                </a:cubicBezTo>
                <a:cubicBezTo>
                  <a:pt x="15627" y="41599"/>
                  <a:pt x="15521" y="41634"/>
                  <a:pt x="15442" y="41634"/>
                </a:cubicBezTo>
                <a:cubicBezTo>
                  <a:pt x="15442" y="41634"/>
                  <a:pt x="15407" y="41634"/>
                  <a:pt x="15407" y="41678"/>
                </a:cubicBezTo>
                <a:cubicBezTo>
                  <a:pt x="15222" y="40533"/>
                  <a:pt x="15081" y="39433"/>
                  <a:pt x="14896" y="38333"/>
                </a:cubicBezTo>
                <a:cubicBezTo>
                  <a:pt x="14967" y="38297"/>
                  <a:pt x="15037" y="38297"/>
                  <a:pt x="15117" y="38297"/>
                </a:cubicBezTo>
                <a:close/>
                <a:moveTo>
                  <a:pt x="14861" y="38333"/>
                </a:moveTo>
                <a:cubicBezTo>
                  <a:pt x="15002" y="39433"/>
                  <a:pt x="15187" y="40578"/>
                  <a:pt x="15372" y="41678"/>
                </a:cubicBezTo>
                <a:cubicBezTo>
                  <a:pt x="15222" y="41713"/>
                  <a:pt x="15081" y="41713"/>
                  <a:pt x="14932" y="41748"/>
                </a:cubicBezTo>
                <a:cubicBezTo>
                  <a:pt x="14747" y="40613"/>
                  <a:pt x="14562" y="39477"/>
                  <a:pt x="14421" y="38377"/>
                </a:cubicBezTo>
                <a:cubicBezTo>
                  <a:pt x="14527" y="38377"/>
                  <a:pt x="14597" y="38333"/>
                  <a:pt x="14712" y="38333"/>
                </a:cubicBezTo>
                <a:close/>
                <a:moveTo>
                  <a:pt x="24581" y="38958"/>
                </a:moveTo>
                <a:cubicBezTo>
                  <a:pt x="24651" y="39037"/>
                  <a:pt x="24766" y="39072"/>
                  <a:pt x="24836" y="39142"/>
                </a:cubicBezTo>
                <a:cubicBezTo>
                  <a:pt x="24871" y="39178"/>
                  <a:pt x="24942" y="39213"/>
                  <a:pt x="24986" y="39257"/>
                </a:cubicBezTo>
                <a:cubicBezTo>
                  <a:pt x="25162" y="40058"/>
                  <a:pt x="25382" y="40903"/>
                  <a:pt x="25646" y="41784"/>
                </a:cubicBezTo>
                <a:cubicBezTo>
                  <a:pt x="25496" y="41713"/>
                  <a:pt x="25382" y="41634"/>
                  <a:pt x="25241" y="41564"/>
                </a:cubicBezTo>
                <a:cubicBezTo>
                  <a:pt x="25021" y="40718"/>
                  <a:pt x="24801" y="39873"/>
                  <a:pt x="24581" y="38958"/>
                </a:cubicBezTo>
                <a:close/>
                <a:moveTo>
                  <a:pt x="31404" y="39873"/>
                </a:moveTo>
                <a:cubicBezTo>
                  <a:pt x="31624" y="40463"/>
                  <a:pt x="31879" y="41053"/>
                  <a:pt x="32135" y="41599"/>
                </a:cubicBezTo>
                <a:cubicBezTo>
                  <a:pt x="32064" y="41599"/>
                  <a:pt x="32029" y="41634"/>
                  <a:pt x="31950" y="41634"/>
                </a:cubicBezTo>
                <a:cubicBezTo>
                  <a:pt x="31624" y="41713"/>
                  <a:pt x="31289" y="41784"/>
                  <a:pt x="30999" y="41854"/>
                </a:cubicBezTo>
                <a:cubicBezTo>
                  <a:pt x="30744" y="41273"/>
                  <a:pt x="30523" y="40648"/>
                  <a:pt x="30303" y="40023"/>
                </a:cubicBezTo>
                <a:cubicBezTo>
                  <a:pt x="30664" y="39988"/>
                  <a:pt x="31034" y="39917"/>
                  <a:pt x="31404" y="39873"/>
                </a:cubicBezTo>
                <a:close/>
                <a:moveTo>
                  <a:pt x="14342" y="38377"/>
                </a:moveTo>
                <a:cubicBezTo>
                  <a:pt x="14527" y="39512"/>
                  <a:pt x="14676" y="40613"/>
                  <a:pt x="14861" y="41748"/>
                </a:cubicBezTo>
                <a:cubicBezTo>
                  <a:pt x="14597" y="41819"/>
                  <a:pt x="14377" y="41854"/>
                  <a:pt x="14122" y="41898"/>
                </a:cubicBezTo>
                <a:cubicBezTo>
                  <a:pt x="13937" y="40754"/>
                  <a:pt x="13761" y="39618"/>
                  <a:pt x="13611" y="38447"/>
                </a:cubicBezTo>
                <a:cubicBezTo>
                  <a:pt x="13866" y="38412"/>
                  <a:pt x="14086" y="38412"/>
                  <a:pt x="14342" y="38377"/>
                </a:cubicBezTo>
                <a:close/>
                <a:moveTo>
                  <a:pt x="25056" y="39292"/>
                </a:moveTo>
                <a:cubicBezTo>
                  <a:pt x="25127" y="39327"/>
                  <a:pt x="25241" y="39398"/>
                  <a:pt x="25311" y="39433"/>
                </a:cubicBezTo>
                <a:cubicBezTo>
                  <a:pt x="25496" y="40243"/>
                  <a:pt x="25681" y="41088"/>
                  <a:pt x="25901" y="41898"/>
                </a:cubicBezTo>
                <a:cubicBezTo>
                  <a:pt x="25866" y="41898"/>
                  <a:pt x="25787" y="41854"/>
                  <a:pt x="25752" y="41819"/>
                </a:cubicBezTo>
                <a:lnTo>
                  <a:pt x="25716" y="41819"/>
                </a:lnTo>
                <a:cubicBezTo>
                  <a:pt x="25461" y="40974"/>
                  <a:pt x="25241" y="40137"/>
                  <a:pt x="25056" y="39292"/>
                </a:cubicBezTo>
                <a:close/>
                <a:moveTo>
                  <a:pt x="35" y="37452"/>
                </a:moveTo>
                <a:cubicBezTo>
                  <a:pt x="291" y="37496"/>
                  <a:pt x="555" y="37531"/>
                  <a:pt x="810" y="37567"/>
                </a:cubicBezTo>
                <a:cubicBezTo>
                  <a:pt x="845" y="39037"/>
                  <a:pt x="845" y="40498"/>
                  <a:pt x="881" y="41969"/>
                </a:cubicBezTo>
                <a:cubicBezTo>
                  <a:pt x="625" y="41933"/>
                  <a:pt x="335" y="41898"/>
                  <a:pt x="71" y="41898"/>
                </a:cubicBezTo>
                <a:cubicBezTo>
                  <a:pt x="71" y="40428"/>
                  <a:pt x="35" y="38922"/>
                  <a:pt x="35" y="37452"/>
                </a:cubicBezTo>
                <a:close/>
                <a:moveTo>
                  <a:pt x="881" y="37567"/>
                </a:moveTo>
                <a:lnTo>
                  <a:pt x="881" y="37567"/>
                </a:lnTo>
                <a:cubicBezTo>
                  <a:pt x="1101" y="37602"/>
                  <a:pt x="1356" y="37637"/>
                  <a:pt x="1611" y="37672"/>
                </a:cubicBezTo>
                <a:cubicBezTo>
                  <a:pt x="1655" y="39142"/>
                  <a:pt x="1690" y="40578"/>
                  <a:pt x="1726" y="42074"/>
                </a:cubicBezTo>
                <a:cubicBezTo>
                  <a:pt x="1470" y="42039"/>
                  <a:pt x="1215" y="42004"/>
                  <a:pt x="916" y="41969"/>
                </a:cubicBezTo>
                <a:cubicBezTo>
                  <a:pt x="916" y="40498"/>
                  <a:pt x="881" y="39037"/>
                  <a:pt x="881" y="37567"/>
                </a:cubicBezTo>
                <a:close/>
                <a:moveTo>
                  <a:pt x="13541" y="38447"/>
                </a:moveTo>
                <a:cubicBezTo>
                  <a:pt x="13717" y="39618"/>
                  <a:pt x="13866" y="40754"/>
                  <a:pt x="14051" y="41933"/>
                </a:cubicBezTo>
                <a:cubicBezTo>
                  <a:pt x="13796" y="41969"/>
                  <a:pt x="13541" y="42004"/>
                  <a:pt x="13276" y="42074"/>
                </a:cubicBezTo>
                <a:cubicBezTo>
                  <a:pt x="13100" y="40903"/>
                  <a:pt x="12916" y="39697"/>
                  <a:pt x="12766" y="38517"/>
                </a:cubicBezTo>
                <a:cubicBezTo>
                  <a:pt x="13021" y="38517"/>
                  <a:pt x="13276" y="38482"/>
                  <a:pt x="13541" y="38447"/>
                </a:cubicBezTo>
                <a:close/>
                <a:moveTo>
                  <a:pt x="30268" y="40023"/>
                </a:moveTo>
                <a:cubicBezTo>
                  <a:pt x="30444" y="40648"/>
                  <a:pt x="30664" y="41273"/>
                  <a:pt x="30928" y="41854"/>
                </a:cubicBezTo>
                <a:cubicBezTo>
                  <a:pt x="30594" y="41933"/>
                  <a:pt x="30268" y="42004"/>
                  <a:pt x="29934" y="42074"/>
                </a:cubicBezTo>
                <a:cubicBezTo>
                  <a:pt x="29898" y="42074"/>
                  <a:pt x="29863" y="42074"/>
                  <a:pt x="29784" y="42118"/>
                </a:cubicBezTo>
                <a:cubicBezTo>
                  <a:pt x="29564" y="41458"/>
                  <a:pt x="29344" y="40798"/>
                  <a:pt x="29168" y="40137"/>
                </a:cubicBezTo>
                <a:cubicBezTo>
                  <a:pt x="29529" y="40093"/>
                  <a:pt x="29898" y="40058"/>
                  <a:pt x="30268" y="40023"/>
                </a:cubicBezTo>
                <a:close/>
                <a:moveTo>
                  <a:pt x="1690" y="37672"/>
                </a:moveTo>
                <a:cubicBezTo>
                  <a:pt x="1946" y="37716"/>
                  <a:pt x="2201" y="37787"/>
                  <a:pt x="2456" y="37822"/>
                </a:cubicBezTo>
                <a:cubicBezTo>
                  <a:pt x="2492" y="39257"/>
                  <a:pt x="2536" y="40718"/>
                  <a:pt x="2571" y="42153"/>
                </a:cubicBezTo>
                <a:cubicBezTo>
                  <a:pt x="2316" y="42118"/>
                  <a:pt x="2051" y="42118"/>
                  <a:pt x="1796" y="42074"/>
                </a:cubicBezTo>
                <a:cubicBezTo>
                  <a:pt x="1761" y="40613"/>
                  <a:pt x="1726" y="39142"/>
                  <a:pt x="1690" y="37672"/>
                </a:cubicBezTo>
                <a:close/>
                <a:moveTo>
                  <a:pt x="25382" y="39477"/>
                </a:moveTo>
                <a:lnTo>
                  <a:pt x="25382" y="39477"/>
                </a:lnTo>
                <a:cubicBezTo>
                  <a:pt x="25532" y="39547"/>
                  <a:pt x="25716" y="39618"/>
                  <a:pt x="25901" y="39697"/>
                </a:cubicBezTo>
                <a:cubicBezTo>
                  <a:pt x="26042" y="40498"/>
                  <a:pt x="26227" y="41343"/>
                  <a:pt x="26447" y="42153"/>
                </a:cubicBezTo>
                <a:cubicBezTo>
                  <a:pt x="26306" y="42074"/>
                  <a:pt x="26121" y="42039"/>
                  <a:pt x="25972" y="41933"/>
                </a:cubicBezTo>
                <a:cubicBezTo>
                  <a:pt x="25752" y="41123"/>
                  <a:pt x="25532" y="40278"/>
                  <a:pt x="25382" y="39477"/>
                </a:cubicBezTo>
                <a:close/>
                <a:moveTo>
                  <a:pt x="12695" y="38517"/>
                </a:moveTo>
                <a:cubicBezTo>
                  <a:pt x="12880" y="39732"/>
                  <a:pt x="13056" y="40903"/>
                  <a:pt x="13206" y="42074"/>
                </a:cubicBezTo>
                <a:cubicBezTo>
                  <a:pt x="12951" y="42118"/>
                  <a:pt x="12731" y="42153"/>
                  <a:pt x="12475" y="42189"/>
                </a:cubicBezTo>
                <a:cubicBezTo>
                  <a:pt x="12290" y="41018"/>
                  <a:pt x="12141" y="39803"/>
                  <a:pt x="11956" y="38597"/>
                </a:cubicBezTo>
                <a:cubicBezTo>
                  <a:pt x="12220" y="38553"/>
                  <a:pt x="12475" y="38553"/>
                  <a:pt x="12695" y="38517"/>
                </a:cubicBezTo>
                <a:close/>
                <a:moveTo>
                  <a:pt x="2492" y="37822"/>
                </a:moveTo>
                <a:lnTo>
                  <a:pt x="2492" y="37822"/>
                </a:lnTo>
                <a:cubicBezTo>
                  <a:pt x="2756" y="37857"/>
                  <a:pt x="3011" y="37892"/>
                  <a:pt x="3266" y="37972"/>
                </a:cubicBezTo>
                <a:cubicBezTo>
                  <a:pt x="3302" y="39398"/>
                  <a:pt x="3372" y="40833"/>
                  <a:pt x="3416" y="42259"/>
                </a:cubicBezTo>
                <a:cubicBezTo>
                  <a:pt x="3196" y="42224"/>
                  <a:pt x="2932" y="42224"/>
                  <a:pt x="2712" y="42189"/>
                </a:cubicBezTo>
                <a:lnTo>
                  <a:pt x="2641" y="42189"/>
                </a:lnTo>
                <a:cubicBezTo>
                  <a:pt x="2571" y="40718"/>
                  <a:pt x="2536" y="39292"/>
                  <a:pt x="2492" y="37822"/>
                </a:cubicBezTo>
                <a:close/>
                <a:moveTo>
                  <a:pt x="25937" y="39697"/>
                </a:moveTo>
                <a:cubicBezTo>
                  <a:pt x="26121" y="39768"/>
                  <a:pt x="26262" y="39838"/>
                  <a:pt x="26447" y="39873"/>
                </a:cubicBezTo>
                <a:cubicBezTo>
                  <a:pt x="26597" y="40683"/>
                  <a:pt x="26782" y="41493"/>
                  <a:pt x="27002" y="42259"/>
                </a:cubicBezTo>
                <a:cubicBezTo>
                  <a:pt x="26817" y="42259"/>
                  <a:pt x="26667" y="42224"/>
                  <a:pt x="26526" y="42153"/>
                </a:cubicBezTo>
                <a:cubicBezTo>
                  <a:pt x="26306" y="41343"/>
                  <a:pt x="26121" y="40533"/>
                  <a:pt x="25937" y="39697"/>
                </a:cubicBezTo>
                <a:close/>
                <a:moveTo>
                  <a:pt x="29124" y="40137"/>
                </a:moveTo>
                <a:cubicBezTo>
                  <a:pt x="29308" y="40798"/>
                  <a:pt x="29493" y="41458"/>
                  <a:pt x="29749" y="42118"/>
                </a:cubicBezTo>
                <a:cubicBezTo>
                  <a:pt x="29388" y="42189"/>
                  <a:pt x="29018" y="42224"/>
                  <a:pt x="28683" y="42294"/>
                </a:cubicBezTo>
                <a:cubicBezTo>
                  <a:pt x="28463" y="41599"/>
                  <a:pt x="28243" y="40868"/>
                  <a:pt x="28102" y="40137"/>
                </a:cubicBezTo>
                <a:close/>
                <a:moveTo>
                  <a:pt x="11921" y="38597"/>
                </a:moveTo>
                <a:cubicBezTo>
                  <a:pt x="12070" y="39803"/>
                  <a:pt x="12255" y="41018"/>
                  <a:pt x="12396" y="42224"/>
                </a:cubicBezTo>
                <a:cubicBezTo>
                  <a:pt x="12141" y="42259"/>
                  <a:pt x="11885" y="42294"/>
                  <a:pt x="11630" y="42338"/>
                </a:cubicBezTo>
                <a:cubicBezTo>
                  <a:pt x="11480" y="41123"/>
                  <a:pt x="11296" y="39873"/>
                  <a:pt x="11155" y="38632"/>
                </a:cubicBezTo>
                <a:cubicBezTo>
                  <a:pt x="11410" y="38632"/>
                  <a:pt x="11665" y="38597"/>
                  <a:pt x="11921" y="38597"/>
                </a:cubicBezTo>
                <a:close/>
                <a:moveTo>
                  <a:pt x="26482" y="39873"/>
                </a:moveTo>
                <a:lnTo>
                  <a:pt x="26482" y="39873"/>
                </a:lnTo>
                <a:cubicBezTo>
                  <a:pt x="26703" y="39952"/>
                  <a:pt x="26887" y="39988"/>
                  <a:pt x="27072" y="40023"/>
                </a:cubicBezTo>
                <a:cubicBezTo>
                  <a:pt x="27222" y="40798"/>
                  <a:pt x="27407" y="41564"/>
                  <a:pt x="27627" y="42338"/>
                </a:cubicBezTo>
                <a:cubicBezTo>
                  <a:pt x="27442" y="42338"/>
                  <a:pt x="27257" y="42338"/>
                  <a:pt x="27037" y="42294"/>
                </a:cubicBezTo>
                <a:cubicBezTo>
                  <a:pt x="26817" y="41493"/>
                  <a:pt x="26667" y="40683"/>
                  <a:pt x="26482" y="39873"/>
                </a:cubicBezTo>
                <a:close/>
                <a:moveTo>
                  <a:pt x="27143" y="40023"/>
                </a:moveTo>
                <a:lnTo>
                  <a:pt x="27143" y="40023"/>
                </a:lnTo>
                <a:cubicBezTo>
                  <a:pt x="27442" y="40093"/>
                  <a:pt x="27733" y="40093"/>
                  <a:pt x="28023" y="40137"/>
                </a:cubicBezTo>
                <a:cubicBezTo>
                  <a:pt x="28208" y="40868"/>
                  <a:pt x="28393" y="41599"/>
                  <a:pt x="28613" y="42294"/>
                </a:cubicBezTo>
                <a:cubicBezTo>
                  <a:pt x="28322" y="42338"/>
                  <a:pt x="27988" y="42338"/>
                  <a:pt x="27697" y="42338"/>
                </a:cubicBezTo>
                <a:cubicBezTo>
                  <a:pt x="27477" y="41599"/>
                  <a:pt x="27292" y="40798"/>
                  <a:pt x="27143" y="40023"/>
                </a:cubicBezTo>
                <a:close/>
                <a:moveTo>
                  <a:pt x="3302" y="37972"/>
                </a:moveTo>
                <a:cubicBezTo>
                  <a:pt x="3337" y="37972"/>
                  <a:pt x="3372" y="37972"/>
                  <a:pt x="3416" y="38007"/>
                </a:cubicBezTo>
                <a:cubicBezTo>
                  <a:pt x="3636" y="38042"/>
                  <a:pt x="3856" y="38077"/>
                  <a:pt x="4076" y="38112"/>
                </a:cubicBezTo>
                <a:cubicBezTo>
                  <a:pt x="4147" y="39512"/>
                  <a:pt x="4182" y="40938"/>
                  <a:pt x="4252" y="42374"/>
                </a:cubicBezTo>
                <a:cubicBezTo>
                  <a:pt x="3997" y="42338"/>
                  <a:pt x="3742" y="42294"/>
                  <a:pt x="3486" y="42259"/>
                </a:cubicBezTo>
                <a:cubicBezTo>
                  <a:pt x="3416" y="40868"/>
                  <a:pt x="3372" y="39398"/>
                  <a:pt x="3302" y="37972"/>
                </a:cubicBezTo>
                <a:close/>
                <a:moveTo>
                  <a:pt x="4147" y="38112"/>
                </a:moveTo>
                <a:cubicBezTo>
                  <a:pt x="4367" y="38156"/>
                  <a:pt x="4622" y="38192"/>
                  <a:pt x="4878" y="38227"/>
                </a:cubicBezTo>
                <a:cubicBezTo>
                  <a:pt x="4957" y="39653"/>
                  <a:pt x="5027" y="41088"/>
                  <a:pt x="5098" y="42444"/>
                </a:cubicBezTo>
                <a:cubicBezTo>
                  <a:pt x="4842" y="42444"/>
                  <a:pt x="4587" y="42409"/>
                  <a:pt x="4332" y="42374"/>
                </a:cubicBezTo>
                <a:cubicBezTo>
                  <a:pt x="4252" y="40938"/>
                  <a:pt x="4182" y="39512"/>
                  <a:pt x="4147" y="38112"/>
                </a:cubicBezTo>
                <a:close/>
                <a:moveTo>
                  <a:pt x="11075" y="38632"/>
                </a:moveTo>
                <a:cubicBezTo>
                  <a:pt x="11260" y="39873"/>
                  <a:pt x="11410" y="41123"/>
                  <a:pt x="11595" y="42338"/>
                </a:cubicBezTo>
                <a:cubicBezTo>
                  <a:pt x="11340" y="42374"/>
                  <a:pt x="11075" y="42409"/>
                  <a:pt x="10820" y="42444"/>
                </a:cubicBezTo>
                <a:cubicBezTo>
                  <a:pt x="10679" y="41194"/>
                  <a:pt x="10494" y="39952"/>
                  <a:pt x="10345" y="38667"/>
                </a:cubicBezTo>
                <a:cubicBezTo>
                  <a:pt x="10600" y="38667"/>
                  <a:pt x="10855" y="38667"/>
                  <a:pt x="11075" y="38632"/>
                </a:cubicBezTo>
                <a:close/>
                <a:moveTo>
                  <a:pt x="4957" y="38262"/>
                </a:moveTo>
                <a:lnTo>
                  <a:pt x="4957" y="38262"/>
                </a:lnTo>
                <a:cubicBezTo>
                  <a:pt x="5212" y="38297"/>
                  <a:pt x="5432" y="38333"/>
                  <a:pt x="5687" y="38377"/>
                </a:cubicBezTo>
                <a:cubicBezTo>
                  <a:pt x="5758" y="39768"/>
                  <a:pt x="5872" y="41159"/>
                  <a:pt x="5943" y="42514"/>
                </a:cubicBezTo>
                <a:cubicBezTo>
                  <a:pt x="5687" y="42514"/>
                  <a:pt x="5432" y="42479"/>
                  <a:pt x="5177" y="42479"/>
                </a:cubicBezTo>
                <a:cubicBezTo>
                  <a:pt x="5098" y="41053"/>
                  <a:pt x="5027" y="39653"/>
                  <a:pt x="4957" y="38262"/>
                </a:cubicBezTo>
                <a:close/>
                <a:moveTo>
                  <a:pt x="10310" y="38667"/>
                </a:moveTo>
                <a:cubicBezTo>
                  <a:pt x="10459" y="39952"/>
                  <a:pt x="10600" y="41194"/>
                  <a:pt x="10785" y="42444"/>
                </a:cubicBezTo>
                <a:cubicBezTo>
                  <a:pt x="10530" y="42479"/>
                  <a:pt x="10274" y="42514"/>
                  <a:pt x="10019" y="42514"/>
                </a:cubicBezTo>
                <a:cubicBezTo>
                  <a:pt x="9869" y="41273"/>
                  <a:pt x="9720" y="39988"/>
                  <a:pt x="9579" y="38702"/>
                </a:cubicBezTo>
                <a:cubicBezTo>
                  <a:pt x="9834" y="38702"/>
                  <a:pt x="10054" y="38702"/>
                  <a:pt x="10310" y="38667"/>
                </a:cubicBezTo>
                <a:close/>
                <a:moveTo>
                  <a:pt x="37012" y="40938"/>
                </a:moveTo>
                <a:cubicBezTo>
                  <a:pt x="37346" y="40938"/>
                  <a:pt x="37672" y="40938"/>
                  <a:pt x="38007" y="40974"/>
                </a:cubicBezTo>
                <a:cubicBezTo>
                  <a:pt x="38447" y="41493"/>
                  <a:pt x="38887" y="42039"/>
                  <a:pt x="39327" y="42514"/>
                </a:cubicBezTo>
                <a:cubicBezTo>
                  <a:pt x="38993" y="42514"/>
                  <a:pt x="38632" y="42479"/>
                  <a:pt x="38262" y="42479"/>
                </a:cubicBezTo>
                <a:cubicBezTo>
                  <a:pt x="37822" y="42004"/>
                  <a:pt x="37417" y="41458"/>
                  <a:pt x="37012" y="40938"/>
                </a:cubicBezTo>
                <a:close/>
                <a:moveTo>
                  <a:pt x="5758" y="38377"/>
                </a:moveTo>
                <a:cubicBezTo>
                  <a:pt x="5943" y="38412"/>
                  <a:pt x="6163" y="38447"/>
                  <a:pt x="6383" y="38482"/>
                </a:cubicBezTo>
                <a:cubicBezTo>
                  <a:pt x="6453" y="39838"/>
                  <a:pt x="6603" y="41238"/>
                  <a:pt x="6718" y="42594"/>
                </a:cubicBezTo>
                <a:cubicBezTo>
                  <a:pt x="6453" y="42594"/>
                  <a:pt x="6233" y="42558"/>
                  <a:pt x="6013" y="42558"/>
                </a:cubicBezTo>
                <a:cubicBezTo>
                  <a:pt x="5908" y="41159"/>
                  <a:pt x="5837" y="39768"/>
                  <a:pt x="5758" y="38377"/>
                </a:cubicBezTo>
                <a:close/>
                <a:moveTo>
                  <a:pt x="9500" y="38702"/>
                </a:moveTo>
                <a:cubicBezTo>
                  <a:pt x="9649" y="39988"/>
                  <a:pt x="9799" y="41273"/>
                  <a:pt x="9975" y="42558"/>
                </a:cubicBezTo>
                <a:lnTo>
                  <a:pt x="9684" y="42558"/>
                </a:lnTo>
                <a:cubicBezTo>
                  <a:pt x="9500" y="42594"/>
                  <a:pt x="9359" y="42594"/>
                  <a:pt x="9209" y="42594"/>
                </a:cubicBezTo>
                <a:cubicBezTo>
                  <a:pt x="9059" y="41308"/>
                  <a:pt x="8954" y="39988"/>
                  <a:pt x="8804" y="38702"/>
                </a:cubicBezTo>
                <a:close/>
                <a:moveTo>
                  <a:pt x="36942" y="40938"/>
                </a:moveTo>
                <a:cubicBezTo>
                  <a:pt x="37346" y="41458"/>
                  <a:pt x="37751" y="42004"/>
                  <a:pt x="38192" y="42479"/>
                </a:cubicBezTo>
                <a:cubicBezTo>
                  <a:pt x="37787" y="42514"/>
                  <a:pt x="37382" y="42558"/>
                  <a:pt x="36977" y="42594"/>
                </a:cubicBezTo>
                <a:cubicBezTo>
                  <a:pt x="36537" y="42074"/>
                  <a:pt x="36132" y="41528"/>
                  <a:pt x="35771" y="41018"/>
                </a:cubicBezTo>
                <a:cubicBezTo>
                  <a:pt x="36167" y="40938"/>
                  <a:pt x="36537" y="40938"/>
                  <a:pt x="36942" y="40938"/>
                </a:cubicBezTo>
                <a:close/>
                <a:moveTo>
                  <a:pt x="6418" y="38482"/>
                </a:moveTo>
                <a:lnTo>
                  <a:pt x="6418" y="38482"/>
                </a:lnTo>
                <a:cubicBezTo>
                  <a:pt x="6674" y="38517"/>
                  <a:pt x="6894" y="38553"/>
                  <a:pt x="7158" y="38553"/>
                </a:cubicBezTo>
                <a:cubicBezTo>
                  <a:pt x="7263" y="39917"/>
                  <a:pt x="7378" y="41273"/>
                  <a:pt x="7519" y="42629"/>
                </a:cubicBezTo>
                <a:cubicBezTo>
                  <a:pt x="7263" y="42629"/>
                  <a:pt x="7008" y="42594"/>
                  <a:pt x="6753" y="42594"/>
                </a:cubicBezTo>
                <a:cubicBezTo>
                  <a:pt x="6638" y="41238"/>
                  <a:pt x="6533" y="39838"/>
                  <a:pt x="6418" y="38482"/>
                </a:cubicBezTo>
                <a:close/>
                <a:moveTo>
                  <a:pt x="7193" y="38553"/>
                </a:moveTo>
                <a:lnTo>
                  <a:pt x="7193" y="38553"/>
                </a:lnTo>
                <a:cubicBezTo>
                  <a:pt x="7448" y="38597"/>
                  <a:pt x="7668" y="38632"/>
                  <a:pt x="7924" y="38632"/>
                </a:cubicBezTo>
                <a:cubicBezTo>
                  <a:pt x="8038" y="39988"/>
                  <a:pt x="8179" y="41308"/>
                  <a:pt x="8329" y="42629"/>
                </a:cubicBezTo>
                <a:lnTo>
                  <a:pt x="7554" y="42629"/>
                </a:lnTo>
                <a:cubicBezTo>
                  <a:pt x="7448" y="41273"/>
                  <a:pt x="7299" y="39917"/>
                  <a:pt x="7193" y="38553"/>
                </a:cubicBezTo>
                <a:close/>
                <a:moveTo>
                  <a:pt x="7994" y="38632"/>
                </a:moveTo>
                <a:cubicBezTo>
                  <a:pt x="8214" y="38667"/>
                  <a:pt x="8478" y="38667"/>
                  <a:pt x="8734" y="38667"/>
                </a:cubicBezTo>
                <a:cubicBezTo>
                  <a:pt x="8875" y="39988"/>
                  <a:pt x="9024" y="41308"/>
                  <a:pt x="9174" y="42594"/>
                </a:cubicBezTo>
                <a:cubicBezTo>
                  <a:pt x="8875" y="42629"/>
                  <a:pt x="8619" y="42629"/>
                  <a:pt x="8364" y="42629"/>
                </a:cubicBezTo>
                <a:cubicBezTo>
                  <a:pt x="8258" y="41308"/>
                  <a:pt x="8109" y="39988"/>
                  <a:pt x="7994" y="38632"/>
                </a:cubicBezTo>
                <a:close/>
                <a:moveTo>
                  <a:pt x="35727" y="41018"/>
                </a:moveTo>
                <a:cubicBezTo>
                  <a:pt x="36096" y="41564"/>
                  <a:pt x="36466" y="42074"/>
                  <a:pt x="36906" y="42629"/>
                </a:cubicBezTo>
                <a:cubicBezTo>
                  <a:pt x="36431" y="42664"/>
                  <a:pt x="35991" y="42778"/>
                  <a:pt x="35506" y="42884"/>
                </a:cubicBezTo>
                <a:cubicBezTo>
                  <a:pt x="35110" y="42338"/>
                  <a:pt x="34741" y="41784"/>
                  <a:pt x="34406" y="41194"/>
                </a:cubicBezTo>
                <a:cubicBezTo>
                  <a:pt x="34846" y="41123"/>
                  <a:pt x="35286" y="41053"/>
                  <a:pt x="35727" y="41018"/>
                </a:cubicBezTo>
                <a:close/>
                <a:moveTo>
                  <a:pt x="34336" y="41194"/>
                </a:moveTo>
                <a:cubicBezTo>
                  <a:pt x="34705" y="41784"/>
                  <a:pt x="35066" y="42338"/>
                  <a:pt x="35471" y="42884"/>
                </a:cubicBezTo>
                <a:cubicBezTo>
                  <a:pt x="35110" y="42955"/>
                  <a:pt x="34741" y="43069"/>
                  <a:pt x="34371" y="43175"/>
                </a:cubicBezTo>
                <a:cubicBezTo>
                  <a:pt x="33966" y="42594"/>
                  <a:pt x="33640" y="42004"/>
                  <a:pt x="33305" y="41414"/>
                </a:cubicBezTo>
                <a:cubicBezTo>
                  <a:pt x="33640" y="41343"/>
                  <a:pt x="34010" y="41273"/>
                  <a:pt x="34336" y="41194"/>
                </a:cubicBezTo>
                <a:close/>
                <a:moveTo>
                  <a:pt x="22696" y="40668"/>
                </a:moveTo>
                <a:cubicBezTo>
                  <a:pt x="22809" y="40668"/>
                  <a:pt x="22917" y="40683"/>
                  <a:pt x="23040" y="40683"/>
                </a:cubicBezTo>
                <a:cubicBezTo>
                  <a:pt x="23295" y="41564"/>
                  <a:pt x="23586" y="42409"/>
                  <a:pt x="23885" y="43254"/>
                </a:cubicBezTo>
                <a:cubicBezTo>
                  <a:pt x="23700" y="43254"/>
                  <a:pt x="23515" y="43254"/>
                  <a:pt x="23331" y="43289"/>
                </a:cubicBezTo>
                <a:cubicBezTo>
                  <a:pt x="23075" y="42409"/>
                  <a:pt x="22785" y="41528"/>
                  <a:pt x="22521" y="40683"/>
                </a:cubicBezTo>
                <a:cubicBezTo>
                  <a:pt x="22582" y="40671"/>
                  <a:pt x="22640" y="40668"/>
                  <a:pt x="22696" y="40668"/>
                </a:cubicBezTo>
                <a:close/>
                <a:moveTo>
                  <a:pt x="23075" y="40683"/>
                </a:moveTo>
                <a:lnTo>
                  <a:pt x="23075" y="40683"/>
                </a:lnTo>
                <a:cubicBezTo>
                  <a:pt x="23295" y="40718"/>
                  <a:pt x="23480" y="40754"/>
                  <a:pt x="23621" y="40798"/>
                </a:cubicBezTo>
                <a:cubicBezTo>
                  <a:pt x="23885" y="41678"/>
                  <a:pt x="24176" y="42479"/>
                  <a:pt x="24431" y="43324"/>
                </a:cubicBezTo>
                <a:cubicBezTo>
                  <a:pt x="24281" y="43289"/>
                  <a:pt x="24105" y="43254"/>
                  <a:pt x="23920" y="43254"/>
                </a:cubicBezTo>
                <a:cubicBezTo>
                  <a:pt x="23621" y="42409"/>
                  <a:pt x="23366" y="41564"/>
                  <a:pt x="23075" y="40683"/>
                </a:cubicBezTo>
                <a:close/>
                <a:moveTo>
                  <a:pt x="22450" y="40683"/>
                </a:moveTo>
                <a:cubicBezTo>
                  <a:pt x="22706" y="41528"/>
                  <a:pt x="23005" y="42409"/>
                  <a:pt x="23295" y="43289"/>
                </a:cubicBezTo>
                <a:cubicBezTo>
                  <a:pt x="23040" y="43324"/>
                  <a:pt x="22820" y="43360"/>
                  <a:pt x="22565" y="43439"/>
                </a:cubicBezTo>
                <a:cubicBezTo>
                  <a:pt x="22265" y="42558"/>
                  <a:pt x="22010" y="41634"/>
                  <a:pt x="21719" y="40718"/>
                </a:cubicBezTo>
                <a:cubicBezTo>
                  <a:pt x="21940" y="40718"/>
                  <a:pt x="22160" y="40683"/>
                  <a:pt x="22380" y="40683"/>
                </a:cubicBezTo>
                <a:close/>
                <a:moveTo>
                  <a:pt x="33235" y="41414"/>
                </a:moveTo>
                <a:cubicBezTo>
                  <a:pt x="33570" y="42039"/>
                  <a:pt x="33931" y="42629"/>
                  <a:pt x="34300" y="43175"/>
                </a:cubicBezTo>
                <a:cubicBezTo>
                  <a:pt x="33931" y="43289"/>
                  <a:pt x="33605" y="43360"/>
                  <a:pt x="33235" y="43474"/>
                </a:cubicBezTo>
                <a:cubicBezTo>
                  <a:pt x="32865" y="42884"/>
                  <a:pt x="32540" y="42294"/>
                  <a:pt x="32205" y="41634"/>
                </a:cubicBezTo>
                <a:cubicBezTo>
                  <a:pt x="32575" y="41564"/>
                  <a:pt x="32909" y="41493"/>
                  <a:pt x="33235" y="41414"/>
                </a:cubicBezTo>
                <a:close/>
                <a:moveTo>
                  <a:pt x="23700" y="40833"/>
                </a:moveTo>
                <a:cubicBezTo>
                  <a:pt x="23885" y="40868"/>
                  <a:pt x="24026" y="40938"/>
                  <a:pt x="24211" y="41018"/>
                </a:cubicBezTo>
                <a:cubicBezTo>
                  <a:pt x="24466" y="41898"/>
                  <a:pt x="24722" y="42699"/>
                  <a:pt x="25021" y="43509"/>
                </a:cubicBezTo>
                <a:cubicBezTo>
                  <a:pt x="24836" y="43439"/>
                  <a:pt x="24686" y="43395"/>
                  <a:pt x="24502" y="43324"/>
                </a:cubicBezTo>
                <a:cubicBezTo>
                  <a:pt x="24211" y="42514"/>
                  <a:pt x="23956" y="41678"/>
                  <a:pt x="23700" y="40833"/>
                </a:cubicBezTo>
                <a:close/>
                <a:moveTo>
                  <a:pt x="21640" y="40718"/>
                </a:moveTo>
                <a:cubicBezTo>
                  <a:pt x="21940" y="41634"/>
                  <a:pt x="22230" y="42558"/>
                  <a:pt x="22521" y="43439"/>
                </a:cubicBezTo>
                <a:cubicBezTo>
                  <a:pt x="22265" y="43474"/>
                  <a:pt x="22045" y="43544"/>
                  <a:pt x="21825" y="43615"/>
                </a:cubicBezTo>
                <a:cubicBezTo>
                  <a:pt x="21570" y="42699"/>
                  <a:pt x="21279" y="41748"/>
                  <a:pt x="21024" y="40798"/>
                </a:cubicBezTo>
                <a:cubicBezTo>
                  <a:pt x="21244" y="40754"/>
                  <a:pt x="21464" y="40754"/>
                  <a:pt x="21640" y="40718"/>
                </a:cubicBezTo>
                <a:close/>
                <a:moveTo>
                  <a:pt x="24281" y="41053"/>
                </a:moveTo>
                <a:cubicBezTo>
                  <a:pt x="24431" y="41123"/>
                  <a:pt x="24581" y="41238"/>
                  <a:pt x="24722" y="41308"/>
                </a:cubicBezTo>
                <a:cubicBezTo>
                  <a:pt x="24986" y="42153"/>
                  <a:pt x="25276" y="42999"/>
                  <a:pt x="25532" y="43800"/>
                </a:cubicBezTo>
                <a:cubicBezTo>
                  <a:pt x="25382" y="43729"/>
                  <a:pt x="25241" y="43615"/>
                  <a:pt x="25091" y="43544"/>
                </a:cubicBezTo>
                <a:cubicBezTo>
                  <a:pt x="24801" y="42734"/>
                  <a:pt x="24546" y="41933"/>
                  <a:pt x="24281" y="41053"/>
                </a:cubicBezTo>
                <a:close/>
                <a:moveTo>
                  <a:pt x="20945" y="40798"/>
                </a:moveTo>
                <a:cubicBezTo>
                  <a:pt x="21244" y="41748"/>
                  <a:pt x="21499" y="42699"/>
                  <a:pt x="21790" y="43615"/>
                </a:cubicBezTo>
                <a:cubicBezTo>
                  <a:pt x="21535" y="43694"/>
                  <a:pt x="21279" y="43765"/>
                  <a:pt x="21024" y="43835"/>
                </a:cubicBezTo>
                <a:cubicBezTo>
                  <a:pt x="20760" y="42884"/>
                  <a:pt x="20469" y="41898"/>
                  <a:pt x="20214" y="40903"/>
                </a:cubicBezTo>
                <a:cubicBezTo>
                  <a:pt x="20469" y="40868"/>
                  <a:pt x="20689" y="40833"/>
                  <a:pt x="20945" y="40798"/>
                </a:cubicBezTo>
                <a:close/>
                <a:moveTo>
                  <a:pt x="32170" y="41678"/>
                </a:moveTo>
                <a:cubicBezTo>
                  <a:pt x="32469" y="42294"/>
                  <a:pt x="32795" y="42919"/>
                  <a:pt x="33165" y="43509"/>
                </a:cubicBezTo>
                <a:cubicBezTo>
                  <a:pt x="33050" y="43544"/>
                  <a:pt x="32909" y="43580"/>
                  <a:pt x="32795" y="43615"/>
                </a:cubicBezTo>
                <a:cubicBezTo>
                  <a:pt x="32504" y="43694"/>
                  <a:pt x="32249" y="43765"/>
                  <a:pt x="31950" y="43835"/>
                </a:cubicBezTo>
                <a:cubicBezTo>
                  <a:pt x="31624" y="43254"/>
                  <a:pt x="31289" y="42594"/>
                  <a:pt x="30999" y="41933"/>
                </a:cubicBezTo>
                <a:cubicBezTo>
                  <a:pt x="31325" y="41854"/>
                  <a:pt x="31624" y="41784"/>
                  <a:pt x="31950" y="41713"/>
                </a:cubicBezTo>
                <a:cubicBezTo>
                  <a:pt x="32029" y="41678"/>
                  <a:pt x="32099" y="41678"/>
                  <a:pt x="32170" y="41678"/>
                </a:cubicBezTo>
                <a:close/>
                <a:moveTo>
                  <a:pt x="38297" y="42558"/>
                </a:moveTo>
                <a:cubicBezTo>
                  <a:pt x="38667" y="42558"/>
                  <a:pt x="39028" y="42558"/>
                  <a:pt x="39398" y="42594"/>
                </a:cubicBezTo>
                <a:cubicBezTo>
                  <a:pt x="39803" y="43069"/>
                  <a:pt x="40243" y="43509"/>
                  <a:pt x="40718" y="43949"/>
                </a:cubicBezTo>
                <a:cubicBezTo>
                  <a:pt x="40313" y="43879"/>
                  <a:pt x="39952" y="43879"/>
                  <a:pt x="39547" y="43879"/>
                </a:cubicBezTo>
                <a:cubicBezTo>
                  <a:pt x="39107" y="43474"/>
                  <a:pt x="38702" y="42999"/>
                  <a:pt x="38297" y="42558"/>
                </a:cubicBezTo>
                <a:close/>
                <a:moveTo>
                  <a:pt x="38227" y="42558"/>
                </a:moveTo>
                <a:cubicBezTo>
                  <a:pt x="38632" y="43034"/>
                  <a:pt x="39028" y="43474"/>
                  <a:pt x="39468" y="43879"/>
                </a:cubicBezTo>
                <a:cubicBezTo>
                  <a:pt x="39028" y="43879"/>
                  <a:pt x="38588" y="43914"/>
                  <a:pt x="38148" y="43985"/>
                </a:cubicBezTo>
                <a:cubicBezTo>
                  <a:pt x="37751" y="43544"/>
                  <a:pt x="37382" y="43104"/>
                  <a:pt x="37012" y="42664"/>
                </a:cubicBezTo>
                <a:cubicBezTo>
                  <a:pt x="37417" y="42594"/>
                  <a:pt x="37822" y="42558"/>
                  <a:pt x="38227" y="42558"/>
                </a:cubicBezTo>
                <a:close/>
                <a:moveTo>
                  <a:pt x="24801" y="41343"/>
                </a:moveTo>
                <a:cubicBezTo>
                  <a:pt x="24907" y="41414"/>
                  <a:pt x="25021" y="41458"/>
                  <a:pt x="25091" y="41528"/>
                </a:cubicBezTo>
                <a:cubicBezTo>
                  <a:pt x="25127" y="41564"/>
                  <a:pt x="25162" y="41564"/>
                  <a:pt x="25206" y="41599"/>
                </a:cubicBezTo>
                <a:cubicBezTo>
                  <a:pt x="25461" y="42444"/>
                  <a:pt x="25716" y="43289"/>
                  <a:pt x="26007" y="44055"/>
                </a:cubicBezTo>
                <a:cubicBezTo>
                  <a:pt x="25901" y="44020"/>
                  <a:pt x="25822" y="43949"/>
                  <a:pt x="25716" y="43914"/>
                </a:cubicBezTo>
                <a:cubicBezTo>
                  <a:pt x="25681" y="43879"/>
                  <a:pt x="25646" y="43879"/>
                  <a:pt x="25602" y="43835"/>
                </a:cubicBezTo>
                <a:cubicBezTo>
                  <a:pt x="25347" y="43034"/>
                  <a:pt x="25056" y="42224"/>
                  <a:pt x="24801" y="41343"/>
                </a:cubicBezTo>
                <a:close/>
                <a:moveTo>
                  <a:pt x="20144" y="40903"/>
                </a:moveTo>
                <a:cubicBezTo>
                  <a:pt x="20434" y="41898"/>
                  <a:pt x="20689" y="42884"/>
                  <a:pt x="20980" y="43879"/>
                </a:cubicBezTo>
                <a:lnTo>
                  <a:pt x="20945" y="43879"/>
                </a:lnTo>
                <a:cubicBezTo>
                  <a:pt x="20689" y="43949"/>
                  <a:pt x="20469" y="44020"/>
                  <a:pt x="20214" y="44099"/>
                </a:cubicBezTo>
                <a:cubicBezTo>
                  <a:pt x="19959" y="43069"/>
                  <a:pt x="19659" y="42039"/>
                  <a:pt x="19404" y="41018"/>
                </a:cubicBezTo>
                <a:cubicBezTo>
                  <a:pt x="19659" y="40974"/>
                  <a:pt x="19879" y="40938"/>
                  <a:pt x="20144" y="40903"/>
                </a:cubicBezTo>
                <a:close/>
                <a:moveTo>
                  <a:pt x="30964" y="41933"/>
                </a:moveTo>
                <a:cubicBezTo>
                  <a:pt x="31219" y="42594"/>
                  <a:pt x="31545" y="43254"/>
                  <a:pt x="31914" y="43879"/>
                </a:cubicBezTo>
                <a:cubicBezTo>
                  <a:pt x="31589" y="43949"/>
                  <a:pt x="31289" y="44020"/>
                  <a:pt x="30964" y="44134"/>
                </a:cubicBezTo>
                <a:cubicBezTo>
                  <a:pt x="30884" y="44134"/>
                  <a:pt x="30814" y="44170"/>
                  <a:pt x="30744" y="44170"/>
                </a:cubicBezTo>
                <a:cubicBezTo>
                  <a:pt x="30374" y="43544"/>
                  <a:pt x="30083" y="42849"/>
                  <a:pt x="29828" y="42153"/>
                </a:cubicBezTo>
                <a:cubicBezTo>
                  <a:pt x="29863" y="42153"/>
                  <a:pt x="29898" y="42153"/>
                  <a:pt x="29969" y="42118"/>
                </a:cubicBezTo>
                <a:cubicBezTo>
                  <a:pt x="30303" y="42074"/>
                  <a:pt x="30629" y="42004"/>
                  <a:pt x="30964" y="41933"/>
                </a:cubicBezTo>
                <a:close/>
                <a:moveTo>
                  <a:pt x="36942" y="42664"/>
                </a:moveTo>
                <a:cubicBezTo>
                  <a:pt x="37311" y="43104"/>
                  <a:pt x="37672" y="43544"/>
                  <a:pt x="38077" y="43985"/>
                </a:cubicBezTo>
                <a:cubicBezTo>
                  <a:pt x="37602" y="44055"/>
                  <a:pt x="37091" y="44134"/>
                  <a:pt x="36607" y="44240"/>
                </a:cubicBezTo>
                <a:cubicBezTo>
                  <a:pt x="36246" y="43800"/>
                  <a:pt x="35876" y="43360"/>
                  <a:pt x="35550" y="42919"/>
                </a:cubicBezTo>
                <a:cubicBezTo>
                  <a:pt x="36026" y="42814"/>
                  <a:pt x="36466" y="42734"/>
                  <a:pt x="36942" y="42664"/>
                </a:cubicBezTo>
                <a:close/>
                <a:moveTo>
                  <a:pt x="19369" y="41018"/>
                </a:moveTo>
                <a:cubicBezTo>
                  <a:pt x="19624" y="42039"/>
                  <a:pt x="19879" y="43069"/>
                  <a:pt x="20179" y="44134"/>
                </a:cubicBezTo>
                <a:cubicBezTo>
                  <a:pt x="19923" y="44205"/>
                  <a:pt x="19659" y="44240"/>
                  <a:pt x="19404" y="44319"/>
                </a:cubicBezTo>
                <a:cubicBezTo>
                  <a:pt x="19149" y="43254"/>
                  <a:pt x="18893" y="42189"/>
                  <a:pt x="18638" y="41123"/>
                </a:cubicBezTo>
                <a:cubicBezTo>
                  <a:pt x="18858" y="41088"/>
                  <a:pt x="19114" y="41053"/>
                  <a:pt x="19369" y="41018"/>
                </a:cubicBezTo>
                <a:close/>
                <a:moveTo>
                  <a:pt x="25276" y="41634"/>
                </a:moveTo>
                <a:cubicBezTo>
                  <a:pt x="25382" y="41713"/>
                  <a:pt x="25532" y="41784"/>
                  <a:pt x="25646" y="41854"/>
                </a:cubicBezTo>
                <a:cubicBezTo>
                  <a:pt x="25901" y="42664"/>
                  <a:pt x="26157" y="43474"/>
                  <a:pt x="26447" y="44319"/>
                </a:cubicBezTo>
                <a:cubicBezTo>
                  <a:pt x="26412" y="44275"/>
                  <a:pt x="26377" y="44240"/>
                  <a:pt x="26306" y="44240"/>
                </a:cubicBezTo>
                <a:cubicBezTo>
                  <a:pt x="26227" y="44205"/>
                  <a:pt x="26157" y="44170"/>
                  <a:pt x="26086" y="44099"/>
                </a:cubicBezTo>
                <a:cubicBezTo>
                  <a:pt x="25787" y="43324"/>
                  <a:pt x="25532" y="42479"/>
                  <a:pt x="25276" y="41634"/>
                </a:cubicBezTo>
                <a:close/>
                <a:moveTo>
                  <a:pt x="25716" y="41898"/>
                </a:moveTo>
                <a:cubicBezTo>
                  <a:pt x="25787" y="41933"/>
                  <a:pt x="25866" y="41969"/>
                  <a:pt x="25901" y="41969"/>
                </a:cubicBezTo>
                <a:cubicBezTo>
                  <a:pt x="26157" y="42814"/>
                  <a:pt x="26412" y="43615"/>
                  <a:pt x="26703" y="44390"/>
                </a:cubicBezTo>
                <a:cubicBezTo>
                  <a:pt x="26632" y="44390"/>
                  <a:pt x="26597" y="44354"/>
                  <a:pt x="26526" y="44354"/>
                </a:cubicBezTo>
                <a:cubicBezTo>
                  <a:pt x="26227" y="43509"/>
                  <a:pt x="25972" y="42699"/>
                  <a:pt x="25716" y="41898"/>
                </a:cubicBezTo>
                <a:close/>
                <a:moveTo>
                  <a:pt x="18559" y="41123"/>
                </a:moveTo>
                <a:cubicBezTo>
                  <a:pt x="18823" y="42189"/>
                  <a:pt x="19078" y="43254"/>
                  <a:pt x="19369" y="44319"/>
                </a:cubicBezTo>
                <a:cubicBezTo>
                  <a:pt x="19219" y="44354"/>
                  <a:pt x="19114" y="44390"/>
                  <a:pt x="18964" y="44425"/>
                </a:cubicBezTo>
                <a:cubicBezTo>
                  <a:pt x="18929" y="44425"/>
                  <a:pt x="18858" y="44425"/>
                  <a:pt x="18823" y="44460"/>
                </a:cubicBezTo>
                <a:cubicBezTo>
                  <a:pt x="18559" y="43395"/>
                  <a:pt x="18304" y="42294"/>
                  <a:pt x="18083" y="41238"/>
                </a:cubicBezTo>
                <a:cubicBezTo>
                  <a:pt x="18198" y="41194"/>
                  <a:pt x="18304" y="41159"/>
                  <a:pt x="18418" y="41159"/>
                </a:cubicBezTo>
                <a:cubicBezTo>
                  <a:pt x="18488" y="41159"/>
                  <a:pt x="18524" y="41123"/>
                  <a:pt x="18559" y="41123"/>
                </a:cubicBezTo>
                <a:close/>
                <a:moveTo>
                  <a:pt x="29749" y="42153"/>
                </a:moveTo>
                <a:cubicBezTo>
                  <a:pt x="30048" y="42849"/>
                  <a:pt x="30339" y="43544"/>
                  <a:pt x="30664" y="44205"/>
                </a:cubicBezTo>
                <a:lnTo>
                  <a:pt x="30594" y="44205"/>
                </a:lnTo>
                <a:cubicBezTo>
                  <a:pt x="30268" y="44319"/>
                  <a:pt x="29898" y="44390"/>
                  <a:pt x="29564" y="44460"/>
                </a:cubicBezTo>
                <a:cubicBezTo>
                  <a:pt x="29238" y="43800"/>
                  <a:pt x="28948" y="43069"/>
                  <a:pt x="28683" y="42338"/>
                </a:cubicBezTo>
                <a:cubicBezTo>
                  <a:pt x="29053" y="42294"/>
                  <a:pt x="29388" y="42224"/>
                  <a:pt x="29749" y="42153"/>
                </a:cubicBezTo>
                <a:close/>
                <a:moveTo>
                  <a:pt x="35506" y="42919"/>
                </a:moveTo>
                <a:cubicBezTo>
                  <a:pt x="35841" y="43395"/>
                  <a:pt x="36167" y="43835"/>
                  <a:pt x="36537" y="44240"/>
                </a:cubicBezTo>
                <a:cubicBezTo>
                  <a:pt x="36167" y="44319"/>
                  <a:pt x="35771" y="44425"/>
                  <a:pt x="35401" y="44495"/>
                </a:cubicBezTo>
                <a:cubicBezTo>
                  <a:pt x="35031" y="44099"/>
                  <a:pt x="34705" y="43659"/>
                  <a:pt x="34406" y="43219"/>
                </a:cubicBezTo>
                <a:cubicBezTo>
                  <a:pt x="34776" y="43104"/>
                  <a:pt x="35146" y="43034"/>
                  <a:pt x="35506" y="42919"/>
                </a:cubicBezTo>
                <a:close/>
                <a:moveTo>
                  <a:pt x="18013" y="41238"/>
                </a:moveTo>
                <a:cubicBezTo>
                  <a:pt x="18268" y="42338"/>
                  <a:pt x="18524" y="43395"/>
                  <a:pt x="18779" y="44460"/>
                </a:cubicBezTo>
                <a:cubicBezTo>
                  <a:pt x="18559" y="44495"/>
                  <a:pt x="18339" y="44539"/>
                  <a:pt x="18119" y="44574"/>
                </a:cubicBezTo>
                <a:cubicBezTo>
                  <a:pt x="17899" y="43509"/>
                  <a:pt x="17643" y="42444"/>
                  <a:pt x="17423" y="41343"/>
                </a:cubicBezTo>
                <a:cubicBezTo>
                  <a:pt x="17608" y="41308"/>
                  <a:pt x="17828" y="41273"/>
                  <a:pt x="18013" y="41238"/>
                </a:cubicBezTo>
                <a:close/>
                <a:moveTo>
                  <a:pt x="25972" y="42004"/>
                </a:moveTo>
                <a:cubicBezTo>
                  <a:pt x="26157" y="42074"/>
                  <a:pt x="26306" y="42153"/>
                  <a:pt x="26447" y="42224"/>
                </a:cubicBezTo>
                <a:cubicBezTo>
                  <a:pt x="26703" y="42999"/>
                  <a:pt x="26967" y="43800"/>
                  <a:pt x="27257" y="44574"/>
                </a:cubicBezTo>
                <a:cubicBezTo>
                  <a:pt x="27107" y="44539"/>
                  <a:pt x="26923" y="44495"/>
                  <a:pt x="26782" y="44425"/>
                </a:cubicBezTo>
                <a:cubicBezTo>
                  <a:pt x="26482" y="43615"/>
                  <a:pt x="26192" y="42814"/>
                  <a:pt x="25972" y="42004"/>
                </a:cubicBezTo>
                <a:close/>
                <a:moveTo>
                  <a:pt x="26526" y="42224"/>
                </a:moveTo>
                <a:lnTo>
                  <a:pt x="26526" y="42224"/>
                </a:lnTo>
                <a:cubicBezTo>
                  <a:pt x="26703" y="42259"/>
                  <a:pt x="26852" y="42294"/>
                  <a:pt x="27002" y="42338"/>
                </a:cubicBezTo>
                <a:cubicBezTo>
                  <a:pt x="27222" y="43139"/>
                  <a:pt x="27477" y="43879"/>
                  <a:pt x="27803" y="44645"/>
                </a:cubicBezTo>
                <a:cubicBezTo>
                  <a:pt x="27662" y="44645"/>
                  <a:pt x="27512" y="44610"/>
                  <a:pt x="27328" y="44574"/>
                </a:cubicBezTo>
                <a:cubicBezTo>
                  <a:pt x="27037" y="43800"/>
                  <a:pt x="26747" y="43034"/>
                  <a:pt x="26526" y="42224"/>
                </a:cubicBezTo>
                <a:close/>
                <a:moveTo>
                  <a:pt x="27072" y="42338"/>
                </a:moveTo>
                <a:lnTo>
                  <a:pt x="27072" y="42338"/>
                </a:lnTo>
                <a:cubicBezTo>
                  <a:pt x="27257" y="42374"/>
                  <a:pt x="27442" y="42409"/>
                  <a:pt x="27662" y="42409"/>
                </a:cubicBezTo>
                <a:cubicBezTo>
                  <a:pt x="27882" y="43175"/>
                  <a:pt x="28138" y="43914"/>
                  <a:pt x="28463" y="44645"/>
                </a:cubicBezTo>
                <a:lnTo>
                  <a:pt x="27882" y="44645"/>
                </a:lnTo>
                <a:cubicBezTo>
                  <a:pt x="27548" y="43914"/>
                  <a:pt x="27292" y="43139"/>
                  <a:pt x="27072" y="42338"/>
                </a:cubicBezTo>
                <a:close/>
                <a:moveTo>
                  <a:pt x="28648" y="42338"/>
                </a:moveTo>
                <a:cubicBezTo>
                  <a:pt x="28868" y="43069"/>
                  <a:pt x="29168" y="43800"/>
                  <a:pt x="29493" y="44495"/>
                </a:cubicBezTo>
                <a:cubicBezTo>
                  <a:pt x="29168" y="44539"/>
                  <a:pt x="28868" y="44610"/>
                  <a:pt x="28543" y="44645"/>
                </a:cubicBezTo>
                <a:cubicBezTo>
                  <a:pt x="28208" y="43914"/>
                  <a:pt x="27917" y="43175"/>
                  <a:pt x="27697" y="42409"/>
                </a:cubicBezTo>
                <a:cubicBezTo>
                  <a:pt x="28023" y="42409"/>
                  <a:pt x="28322" y="42374"/>
                  <a:pt x="28648" y="42338"/>
                </a:cubicBezTo>
                <a:close/>
                <a:moveTo>
                  <a:pt x="17353" y="41343"/>
                </a:moveTo>
                <a:cubicBezTo>
                  <a:pt x="17608" y="42444"/>
                  <a:pt x="17828" y="43544"/>
                  <a:pt x="18083" y="44610"/>
                </a:cubicBezTo>
                <a:cubicBezTo>
                  <a:pt x="17828" y="44645"/>
                  <a:pt x="17573" y="44715"/>
                  <a:pt x="17317" y="44795"/>
                </a:cubicBezTo>
                <a:cubicBezTo>
                  <a:pt x="17062" y="43694"/>
                  <a:pt x="16842" y="42594"/>
                  <a:pt x="16622" y="41493"/>
                </a:cubicBezTo>
                <a:cubicBezTo>
                  <a:pt x="16877" y="41414"/>
                  <a:pt x="17097" y="41379"/>
                  <a:pt x="17353" y="41343"/>
                </a:cubicBezTo>
                <a:close/>
                <a:moveTo>
                  <a:pt x="34336" y="43219"/>
                </a:moveTo>
                <a:cubicBezTo>
                  <a:pt x="34670" y="43694"/>
                  <a:pt x="34996" y="44099"/>
                  <a:pt x="35330" y="44539"/>
                </a:cubicBezTo>
                <a:cubicBezTo>
                  <a:pt x="34961" y="44610"/>
                  <a:pt x="34591" y="44715"/>
                  <a:pt x="34186" y="44830"/>
                </a:cubicBezTo>
                <a:cubicBezTo>
                  <a:pt x="33860" y="44425"/>
                  <a:pt x="33570" y="43985"/>
                  <a:pt x="33270" y="43544"/>
                </a:cubicBezTo>
                <a:cubicBezTo>
                  <a:pt x="33640" y="43439"/>
                  <a:pt x="33966" y="43324"/>
                  <a:pt x="34336" y="43219"/>
                </a:cubicBezTo>
                <a:close/>
                <a:moveTo>
                  <a:pt x="16543" y="41493"/>
                </a:moveTo>
                <a:cubicBezTo>
                  <a:pt x="16763" y="42594"/>
                  <a:pt x="17018" y="43694"/>
                  <a:pt x="17238" y="44795"/>
                </a:cubicBezTo>
                <a:cubicBezTo>
                  <a:pt x="16983" y="44865"/>
                  <a:pt x="16728" y="44900"/>
                  <a:pt x="16472" y="44979"/>
                </a:cubicBezTo>
                <a:cubicBezTo>
                  <a:pt x="16252" y="43879"/>
                  <a:pt x="16032" y="42734"/>
                  <a:pt x="15812" y="41634"/>
                </a:cubicBezTo>
                <a:cubicBezTo>
                  <a:pt x="16067" y="41599"/>
                  <a:pt x="16287" y="41528"/>
                  <a:pt x="16543" y="41493"/>
                </a:cubicBezTo>
                <a:close/>
                <a:moveTo>
                  <a:pt x="39512" y="43949"/>
                </a:moveTo>
                <a:cubicBezTo>
                  <a:pt x="39873" y="44319"/>
                  <a:pt x="40278" y="44645"/>
                  <a:pt x="40683" y="44979"/>
                </a:cubicBezTo>
                <a:cubicBezTo>
                  <a:pt x="40208" y="44979"/>
                  <a:pt x="39732" y="45015"/>
                  <a:pt x="39248" y="45050"/>
                </a:cubicBezTo>
                <a:cubicBezTo>
                  <a:pt x="38887" y="44715"/>
                  <a:pt x="38517" y="44390"/>
                  <a:pt x="38192" y="44020"/>
                </a:cubicBezTo>
                <a:cubicBezTo>
                  <a:pt x="38632" y="43985"/>
                  <a:pt x="39072" y="43949"/>
                  <a:pt x="39512" y="43949"/>
                </a:cubicBezTo>
                <a:close/>
                <a:moveTo>
                  <a:pt x="39583" y="43949"/>
                </a:moveTo>
                <a:cubicBezTo>
                  <a:pt x="39988" y="43949"/>
                  <a:pt x="40393" y="43949"/>
                  <a:pt x="40789" y="43985"/>
                </a:cubicBezTo>
                <a:cubicBezTo>
                  <a:pt x="41159" y="44390"/>
                  <a:pt x="41599" y="44715"/>
                  <a:pt x="42004" y="45050"/>
                </a:cubicBezTo>
                <a:cubicBezTo>
                  <a:pt x="41599" y="45015"/>
                  <a:pt x="41194" y="44979"/>
                  <a:pt x="40754" y="44979"/>
                </a:cubicBezTo>
                <a:cubicBezTo>
                  <a:pt x="40349" y="44645"/>
                  <a:pt x="39988" y="44319"/>
                  <a:pt x="39583" y="43949"/>
                </a:cubicBezTo>
                <a:close/>
                <a:moveTo>
                  <a:pt x="15742" y="41634"/>
                </a:moveTo>
                <a:cubicBezTo>
                  <a:pt x="15962" y="42778"/>
                  <a:pt x="16182" y="43879"/>
                  <a:pt x="16437" y="44979"/>
                </a:cubicBezTo>
                <a:cubicBezTo>
                  <a:pt x="16287" y="45015"/>
                  <a:pt x="16138" y="45050"/>
                  <a:pt x="15997" y="45085"/>
                </a:cubicBezTo>
                <a:cubicBezTo>
                  <a:pt x="15812" y="43985"/>
                  <a:pt x="15627" y="42849"/>
                  <a:pt x="15442" y="41713"/>
                </a:cubicBezTo>
                <a:cubicBezTo>
                  <a:pt x="15557" y="41678"/>
                  <a:pt x="15662" y="41678"/>
                  <a:pt x="15742" y="41634"/>
                </a:cubicBezTo>
                <a:close/>
                <a:moveTo>
                  <a:pt x="33200" y="43544"/>
                </a:moveTo>
                <a:cubicBezTo>
                  <a:pt x="33490" y="43985"/>
                  <a:pt x="33825" y="44425"/>
                  <a:pt x="34151" y="44830"/>
                </a:cubicBezTo>
                <a:cubicBezTo>
                  <a:pt x="33966" y="44900"/>
                  <a:pt x="33746" y="44935"/>
                  <a:pt x="33570" y="45015"/>
                </a:cubicBezTo>
                <a:cubicBezTo>
                  <a:pt x="33349" y="45050"/>
                  <a:pt x="33085" y="45120"/>
                  <a:pt x="32865" y="45200"/>
                </a:cubicBezTo>
                <a:cubicBezTo>
                  <a:pt x="32540" y="44795"/>
                  <a:pt x="32249" y="44354"/>
                  <a:pt x="31985" y="43914"/>
                </a:cubicBezTo>
                <a:cubicBezTo>
                  <a:pt x="32249" y="43835"/>
                  <a:pt x="32540" y="43729"/>
                  <a:pt x="32795" y="43659"/>
                </a:cubicBezTo>
                <a:cubicBezTo>
                  <a:pt x="32945" y="43615"/>
                  <a:pt x="33085" y="43580"/>
                  <a:pt x="33200" y="43544"/>
                </a:cubicBezTo>
                <a:close/>
                <a:moveTo>
                  <a:pt x="38077" y="40974"/>
                </a:moveTo>
                <a:lnTo>
                  <a:pt x="38077" y="40974"/>
                </a:lnTo>
                <a:cubicBezTo>
                  <a:pt x="38297" y="41018"/>
                  <a:pt x="38517" y="41053"/>
                  <a:pt x="38738" y="41088"/>
                </a:cubicBezTo>
                <a:cubicBezTo>
                  <a:pt x="40023" y="42594"/>
                  <a:pt x="41343" y="44020"/>
                  <a:pt x="42849" y="45200"/>
                </a:cubicBezTo>
                <a:cubicBezTo>
                  <a:pt x="42594" y="45156"/>
                  <a:pt x="42374" y="45120"/>
                  <a:pt x="42109" y="45085"/>
                </a:cubicBezTo>
                <a:cubicBezTo>
                  <a:pt x="41713" y="44759"/>
                  <a:pt x="41273" y="44390"/>
                  <a:pt x="40868" y="44020"/>
                </a:cubicBezTo>
                <a:lnTo>
                  <a:pt x="40868" y="44020"/>
                </a:lnTo>
                <a:cubicBezTo>
                  <a:pt x="41053" y="44055"/>
                  <a:pt x="41229" y="44055"/>
                  <a:pt x="41414" y="44134"/>
                </a:cubicBezTo>
                <a:lnTo>
                  <a:pt x="41414" y="44055"/>
                </a:lnTo>
                <a:cubicBezTo>
                  <a:pt x="41229" y="44020"/>
                  <a:pt x="41009" y="43985"/>
                  <a:pt x="40789" y="43949"/>
                </a:cubicBezTo>
                <a:lnTo>
                  <a:pt x="39468" y="42629"/>
                </a:lnTo>
                <a:cubicBezTo>
                  <a:pt x="39688" y="42629"/>
                  <a:pt x="39873" y="42664"/>
                  <a:pt x="40058" y="42699"/>
                </a:cubicBezTo>
                <a:lnTo>
                  <a:pt x="40093" y="42664"/>
                </a:lnTo>
                <a:cubicBezTo>
                  <a:pt x="39873" y="42594"/>
                  <a:pt x="39653" y="42558"/>
                  <a:pt x="39433" y="42558"/>
                </a:cubicBezTo>
                <a:cubicBezTo>
                  <a:pt x="38958" y="42039"/>
                  <a:pt x="38517" y="41528"/>
                  <a:pt x="38077" y="40974"/>
                </a:cubicBezTo>
                <a:close/>
                <a:moveTo>
                  <a:pt x="15372" y="41713"/>
                </a:moveTo>
                <a:cubicBezTo>
                  <a:pt x="15557" y="42849"/>
                  <a:pt x="15742" y="43985"/>
                  <a:pt x="15962" y="45120"/>
                </a:cubicBezTo>
                <a:cubicBezTo>
                  <a:pt x="15777" y="45156"/>
                  <a:pt x="15627" y="45200"/>
                  <a:pt x="15477" y="45235"/>
                </a:cubicBezTo>
                <a:cubicBezTo>
                  <a:pt x="15301" y="44099"/>
                  <a:pt x="15117" y="42955"/>
                  <a:pt x="14932" y="41819"/>
                </a:cubicBezTo>
                <a:cubicBezTo>
                  <a:pt x="15081" y="41784"/>
                  <a:pt x="15222" y="41748"/>
                  <a:pt x="15372" y="41713"/>
                </a:cubicBezTo>
                <a:close/>
                <a:moveTo>
                  <a:pt x="38112" y="44020"/>
                </a:moveTo>
                <a:cubicBezTo>
                  <a:pt x="38447" y="44390"/>
                  <a:pt x="38808" y="44715"/>
                  <a:pt x="39178" y="45050"/>
                </a:cubicBezTo>
                <a:cubicBezTo>
                  <a:pt x="38667" y="45120"/>
                  <a:pt x="38148" y="45200"/>
                  <a:pt x="37672" y="45305"/>
                </a:cubicBezTo>
                <a:cubicBezTo>
                  <a:pt x="37311" y="44979"/>
                  <a:pt x="36977" y="44645"/>
                  <a:pt x="36651" y="44275"/>
                </a:cubicBezTo>
                <a:cubicBezTo>
                  <a:pt x="37162" y="44170"/>
                  <a:pt x="37637" y="44099"/>
                  <a:pt x="38112" y="44020"/>
                </a:cubicBezTo>
                <a:close/>
                <a:moveTo>
                  <a:pt x="14861" y="41819"/>
                </a:moveTo>
                <a:cubicBezTo>
                  <a:pt x="15037" y="42955"/>
                  <a:pt x="15222" y="44099"/>
                  <a:pt x="15442" y="45235"/>
                </a:cubicBezTo>
                <a:cubicBezTo>
                  <a:pt x="15257" y="45305"/>
                  <a:pt x="15081" y="45340"/>
                  <a:pt x="14896" y="45376"/>
                </a:cubicBezTo>
                <a:cubicBezTo>
                  <a:pt x="14817" y="45420"/>
                  <a:pt x="14747" y="45420"/>
                  <a:pt x="14641" y="45455"/>
                </a:cubicBezTo>
                <a:cubicBezTo>
                  <a:pt x="14491" y="44275"/>
                  <a:pt x="14307" y="43139"/>
                  <a:pt x="14122" y="41969"/>
                </a:cubicBezTo>
                <a:cubicBezTo>
                  <a:pt x="14377" y="41933"/>
                  <a:pt x="14641" y="41854"/>
                  <a:pt x="14861" y="41819"/>
                </a:cubicBezTo>
                <a:close/>
                <a:moveTo>
                  <a:pt x="31950" y="43914"/>
                </a:moveTo>
                <a:cubicBezTo>
                  <a:pt x="32205" y="44354"/>
                  <a:pt x="32504" y="44795"/>
                  <a:pt x="32795" y="45200"/>
                </a:cubicBezTo>
                <a:cubicBezTo>
                  <a:pt x="32645" y="45270"/>
                  <a:pt x="32469" y="45305"/>
                  <a:pt x="32319" y="45340"/>
                </a:cubicBezTo>
                <a:cubicBezTo>
                  <a:pt x="32064" y="45420"/>
                  <a:pt x="31844" y="45490"/>
                  <a:pt x="31589" y="45561"/>
                </a:cubicBezTo>
                <a:cubicBezTo>
                  <a:pt x="31289" y="45120"/>
                  <a:pt x="30999" y="44680"/>
                  <a:pt x="30779" y="44240"/>
                </a:cubicBezTo>
                <a:cubicBezTo>
                  <a:pt x="30849" y="44205"/>
                  <a:pt x="30928" y="44205"/>
                  <a:pt x="30999" y="44170"/>
                </a:cubicBezTo>
                <a:cubicBezTo>
                  <a:pt x="31289" y="44099"/>
                  <a:pt x="31624" y="44020"/>
                  <a:pt x="31950" y="43914"/>
                </a:cubicBezTo>
                <a:close/>
                <a:moveTo>
                  <a:pt x="36572" y="44275"/>
                </a:moveTo>
                <a:cubicBezTo>
                  <a:pt x="36906" y="44645"/>
                  <a:pt x="37232" y="44979"/>
                  <a:pt x="37602" y="45305"/>
                </a:cubicBezTo>
                <a:cubicBezTo>
                  <a:pt x="37197" y="45376"/>
                  <a:pt x="36792" y="45490"/>
                  <a:pt x="36431" y="45561"/>
                </a:cubicBezTo>
                <a:cubicBezTo>
                  <a:pt x="36061" y="45235"/>
                  <a:pt x="35727" y="44900"/>
                  <a:pt x="35436" y="44574"/>
                </a:cubicBezTo>
                <a:cubicBezTo>
                  <a:pt x="35841" y="44460"/>
                  <a:pt x="36211" y="44390"/>
                  <a:pt x="36572" y="44275"/>
                </a:cubicBezTo>
                <a:close/>
                <a:moveTo>
                  <a:pt x="14051" y="41969"/>
                </a:moveTo>
                <a:cubicBezTo>
                  <a:pt x="14236" y="43139"/>
                  <a:pt x="14421" y="44319"/>
                  <a:pt x="14597" y="45455"/>
                </a:cubicBezTo>
                <a:cubicBezTo>
                  <a:pt x="14342" y="45525"/>
                  <a:pt x="14086" y="45596"/>
                  <a:pt x="13831" y="45675"/>
                </a:cubicBezTo>
                <a:cubicBezTo>
                  <a:pt x="13646" y="44495"/>
                  <a:pt x="13461" y="43324"/>
                  <a:pt x="13276" y="42118"/>
                </a:cubicBezTo>
                <a:cubicBezTo>
                  <a:pt x="13541" y="42074"/>
                  <a:pt x="13796" y="42039"/>
                  <a:pt x="14051" y="41969"/>
                </a:cubicBezTo>
                <a:close/>
                <a:moveTo>
                  <a:pt x="24502" y="43395"/>
                </a:moveTo>
                <a:lnTo>
                  <a:pt x="24502" y="43395"/>
                </a:lnTo>
                <a:cubicBezTo>
                  <a:pt x="24686" y="43439"/>
                  <a:pt x="24871" y="43509"/>
                  <a:pt x="25021" y="43580"/>
                </a:cubicBezTo>
                <a:cubicBezTo>
                  <a:pt x="25276" y="44354"/>
                  <a:pt x="25567" y="45050"/>
                  <a:pt x="25822" y="45781"/>
                </a:cubicBezTo>
                <a:lnTo>
                  <a:pt x="25347" y="45781"/>
                </a:lnTo>
                <a:cubicBezTo>
                  <a:pt x="25056" y="45015"/>
                  <a:pt x="24801" y="44205"/>
                  <a:pt x="24502" y="43395"/>
                </a:cubicBezTo>
                <a:close/>
                <a:moveTo>
                  <a:pt x="23956" y="43289"/>
                </a:moveTo>
                <a:lnTo>
                  <a:pt x="23956" y="43289"/>
                </a:lnTo>
                <a:cubicBezTo>
                  <a:pt x="24141" y="43324"/>
                  <a:pt x="24281" y="43324"/>
                  <a:pt x="24466" y="43395"/>
                </a:cubicBezTo>
                <a:cubicBezTo>
                  <a:pt x="24722" y="44205"/>
                  <a:pt x="25021" y="45015"/>
                  <a:pt x="25311" y="45781"/>
                </a:cubicBezTo>
                <a:cubicBezTo>
                  <a:pt x="25127" y="45781"/>
                  <a:pt x="24986" y="45781"/>
                  <a:pt x="24836" y="45816"/>
                </a:cubicBezTo>
                <a:cubicBezTo>
                  <a:pt x="24546" y="44979"/>
                  <a:pt x="24246" y="44170"/>
                  <a:pt x="23956" y="43289"/>
                </a:cubicBezTo>
                <a:close/>
                <a:moveTo>
                  <a:pt x="25091" y="43615"/>
                </a:moveTo>
                <a:lnTo>
                  <a:pt x="25091" y="43615"/>
                </a:lnTo>
                <a:cubicBezTo>
                  <a:pt x="25276" y="43694"/>
                  <a:pt x="25426" y="43800"/>
                  <a:pt x="25567" y="43879"/>
                </a:cubicBezTo>
                <a:cubicBezTo>
                  <a:pt x="25787" y="44539"/>
                  <a:pt x="26042" y="45200"/>
                  <a:pt x="26306" y="45816"/>
                </a:cubicBezTo>
                <a:cubicBezTo>
                  <a:pt x="26157" y="45816"/>
                  <a:pt x="26042" y="45781"/>
                  <a:pt x="25901" y="45781"/>
                </a:cubicBezTo>
                <a:cubicBezTo>
                  <a:pt x="25602" y="45085"/>
                  <a:pt x="25347" y="44354"/>
                  <a:pt x="25091" y="43615"/>
                </a:cubicBezTo>
                <a:close/>
                <a:moveTo>
                  <a:pt x="13241" y="42118"/>
                </a:moveTo>
                <a:cubicBezTo>
                  <a:pt x="13391" y="43324"/>
                  <a:pt x="13576" y="44495"/>
                  <a:pt x="13761" y="45675"/>
                </a:cubicBezTo>
                <a:cubicBezTo>
                  <a:pt x="13497" y="45745"/>
                  <a:pt x="13241" y="45816"/>
                  <a:pt x="12986" y="45860"/>
                </a:cubicBezTo>
                <a:cubicBezTo>
                  <a:pt x="12801" y="44680"/>
                  <a:pt x="12660" y="43474"/>
                  <a:pt x="12475" y="42259"/>
                </a:cubicBezTo>
                <a:cubicBezTo>
                  <a:pt x="12731" y="42224"/>
                  <a:pt x="12986" y="42189"/>
                  <a:pt x="13241" y="42118"/>
                </a:cubicBezTo>
                <a:close/>
                <a:moveTo>
                  <a:pt x="25646" y="43914"/>
                </a:moveTo>
                <a:lnTo>
                  <a:pt x="25681" y="43949"/>
                </a:lnTo>
                <a:cubicBezTo>
                  <a:pt x="25787" y="44020"/>
                  <a:pt x="25937" y="44099"/>
                  <a:pt x="26042" y="44170"/>
                </a:cubicBezTo>
                <a:cubicBezTo>
                  <a:pt x="26262" y="44759"/>
                  <a:pt x="26482" y="45340"/>
                  <a:pt x="26747" y="45895"/>
                </a:cubicBezTo>
                <a:cubicBezTo>
                  <a:pt x="26597" y="45860"/>
                  <a:pt x="26482" y="45860"/>
                  <a:pt x="26377" y="45816"/>
                </a:cubicBezTo>
                <a:cubicBezTo>
                  <a:pt x="26121" y="45200"/>
                  <a:pt x="25866" y="44574"/>
                  <a:pt x="25646" y="43914"/>
                </a:cubicBezTo>
                <a:close/>
                <a:moveTo>
                  <a:pt x="30708" y="44240"/>
                </a:moveTo>
                <a:cubicBezTo>
                  <a:pt x="30964" y="44680"/>
                  <a:pt x="31219" y="45120"/>
                  <a:pt x="31509" y="45561"/>
                </a:cubicBezTo>
                <a:cubicBezTo>
                  <a:pt x="31509" y="45561"/>
                  <a:pt x="31474" y="45561"/>
                  <a:pt x="31439" y="45596"/>
                </a:cubicBezTo>
                <a:cubicBezTo>
                  <a:pt x="31104" y="45675"/>
                  <a:pt x="30744" y="45781"/>
                  <a:pt x="30374" y="45895"/>
                </a:cubicBezTo>
                <a:cubicBezTo>
                  <a:pt x="30083" y="45455"/>
                  <a:pt x="29828" y="44979"/>
                  <a:pt x="29564" y="44539"/>
                </a:cubicBezTo>
                <a:cubicBezTo>
                  <a:pt x="29934" y="44460"/>
                  <a:pt x="30268" y="44354"/>
                  <a:pt x="30629" y="44275"/>
                </a:cubicBezTo>
                <a:cubicBezTo>
                  <a:pt x="30629" y="44240"/>
                  <a:pt x="30664" y="44240"/>
                  <a:pt x="30708" y="44240"/>
                </a:cubicBezTo>
                <a:close/>
                <a:moveTo>
                  <a:pt x="35401" y="44574"/>
                </a:moveTo>
                <a:cubicBezTo>
                  <a:pt x="35691" y="44935"/>
                  <a:pt x="35991" y="45270"/>
                  <a:pt x="36352" y="45596"/>
                </a:cubicBezTo>
                <a:cubicBezTo>
                  <a:pt x="35947" y="45675"/>
                  <a:pt x="35586" y="45781"/>
                  <a:pt x="35181" y="45895"/>
                </a:cubicBezTo>
                <a:cubicBezTo>
                  <a:pt x="34846" y="45561"/>
                  <a:pt x="34520" y="45235"/>
                  <a:pt x="34230" y="44865"/>
                </a:cubicBezTo>
                <a:cubicBezTo>
                  <a:pt x="34626" y="44759"/>
                  <a:pt x="34996" y="44680"/>
                  <a:pt x="35401" y="44574"/>
                </a:cubicBezTo>
                <a:close/>
                <a:moveTo>
                  <a:pt x="23885" y="43289"/>
                </a:moveTo>
                <a:cubicBezTo>
                  <a:pt x="24176" y="44170"/>
                  <a:pt x="24466" y="45015"/>
                  <a:pt x="24766" y="45816"/>
                </a:cubicBezTo>
                <a:cubicBezTo>
                  <a:pt x="24581" y="45860"/>
                  <a:pt x="24431" y="45895"/>
                  <a:pt x="24246" y="45930"/>
                </a:cubicBezTo>
                <a:cubicBezTo>
                  <a:pt x="23956" y="45050"/>
                  <a:pt x="23665" y="44205"/>
                  <a:pt x="23366" y="43324"/>
                </a:cubicBezTo>
                <a:cubicBezTo>
                  <a:pt x="23551" y="43289"/>
                  <a:pt x="23736" y="43289"/>
                  <a:pt x="23885" y="43289"/>
                </a:cubicBezTo>
                <a:close/>
                <a:moveTo>
                  <a:pt x="26121" y="44205"/>
                </a:moveTo>
                <a:cubicBezTo>
                  <a:pt x="26192" y="44205"/>
                  <a:pt x="26227" y="44240"/>
                  <a:pt x="26262" y="44275"/>
                </a:cubicBezTo>
                <a:cubicBezTo>
                  <a:pt x="26342" y="44319"/>
                  <a:pt x="26412" y="44354"/>
                  <a:pt x="26482" y="44390"/>
                </a:cubicBezTo>
                <a:cubicBezTo>
                  <a:pt x="26703" y="44900"/>
                  <a:pt x="26923" y="45455"/>
                  <a:pt x="27143" y="46001"/>
                </a:cubicBezTo>
                <a:cubicBezTo>
                  <a:pt x="27037" y="45966"/>
                  <a:pt x="26923" y="45930"/>
                  <a:pt x="26782" y="45895"/>
                </a:cubicBezTo>
                <a:cubicBezTo>
                  <a:pt x="26562" y="45340"/>
                  <a:pt x="26342" y="44795"/>
                  <a:pt x="26121" y="44205"/>
                </a:cubicBezTo>
                <a:close/>
                <a:moveTo>
                  <a:pt x="12396" y="42259"/>
                </a:moveTo>
                <a:cubicBezTo>
                  <a:pt x="12581" y="43474"/>
                  <a:pt x="12766" y="44680"/>
                  <a:pt x="12951" y="45895"/>
                </a:cubicBezTo>
                <a:cubicBezTo>
                  <a:pt x="12695" y="45966"/>
                  <a:pt x="12440" y="46001"/>
                  <a:pt x="12141" y="46080"/>
                </a:cubicBezTo>
                <a:cubicBezTo>
                  <a:pt x="12000" y="44865"/>
                  <a:pt x="11815" y="43615"/>
                  <a:pt x="11665" y="42409"/>
                </a:cubicBezTo>
                <a:cubicBezTo>
                  <a:pt x="11921" y="42338"/>
                  <a:pt x="12176" y="42294"/>
                  <a:pt x="12396" y="42259"/>
                </a:cubicBezTo>
                <a:close/>
                <a:moveTo>
                  <a:pt x="26562" y="44425"/>
                </a:moveTo>
                <a:cubicBezTo>
                  <a:pt x="26632" y="44425"/>
                  <a:pt x="26667" y="44460"/>
                  <a:pt x="26747" y="44460"/>
                </a:cubicBezTo>
                <a:cubicBezTo>
                  <a:pt x="26923" y="45015"/>
                  <a:pt x="27187" y="45525"/>
                  <a:pt x="27407" y="46080"/>
                </a:cubicBezTo>
                <a:cubicBezTo>
                  <a:pt x="27363" y="46036"/>
                  <a:pt x="27292" y="46036"/>
                  <a:pt x="27222" y="46001"/>
                </a:cubicBezTo>
                <a:cubicBezTo>
                  <a:pt x="27002" y="45490"/>
                  <a:pt x="26782" y="44935"/>
                  <a:pt x="26562" y="44425"/>
                </a:cubicBezTo>
                <a:close/>
                <a:moveTo>
                  <a:pt x="23295" y="43324"/>
                </a:moveTo>
                <a:cubicBezTo>
                  <a:pt x="23586" y="44205"/>
                  <a:pt x="23885" y="45050"/>
                  <a:pt x="24176" y="45930"/>
                </a:cubicBezTo>
                <a:cubicBezTo>
                  <a:pt x="23920" y="45966"/>
                  <a:pt x="23700" y="46036"/>
                  <a:pt x="23445" y="46115"/>
                </a:cubicBezTo>
                <a:cubicBezTo>
                  <a:pt x="23146" y="45235"/>
                  <a:pt x="22855" y="44354"/>
                  <a:pt x="22600" y="43474"/>
                </a:cubicBezTo>
                <a:cubicBezTo>
                  <a:pt x="22820" y="43439"/>
                  <a:pt x="23075" y="43360"/>
                  <a:pt x="23295" y="43324"/>
                </a:cubicBezTo>
                <a:close/>
                <a:moveTo>
                  <a:pt x="29529" y="44539"/>
                </a:moveTo>
                <a:cubicBezTo>
                  <a:pt x="29749" y="45015"/>
                  <a:pt x="30004" y="45455"/>
                  <a:pt x="30303" y="45895"/>
                </a:cubicBezTo>
                <a:cubicBezTo>
                  <a:pt x="29969" y="45966"/>
                  <a:pt x="29643" y="46036"/>
                  <a:pt x="29308" y="46115"/>
                </a:cubicBezTo>
                <a:cubicBezTo>
                  <a:pt x="29018" y="45640"/>
                  <a:pt x="28798" y="45156"/>
                  <a:pt x="28578" y="44680"/>
                </a:cubicBezTo>
                <a:cubicBezTo>
                  <a:pt x="28868" y="44645"/>
                  <a:pt x="29203" y="44610"/>
                  <a:pt x="29529" y="44539"/>
                </a:cubicBezTo>
                <a:close/>
                <a:moveTo>
                  <a:pt x="26817" y="44495"/>
                </a:moveTo>
                <a:lnTo>
                  <a:pt x="26817" y="44495"/>
                </a:lnTo>
                <a:cubicBezTo>
                  <a:pt x="26967" y="44574"/>
                  <a:pt x="27143" y="44610"/>
                  <a:pt x="27292" y="44645"/>
                </a:cubicBezTo>
                <a:cubicBezTo>
                  <a:pt x="27512" y="45156"/>
                  <a:pt x="27733" y="45675"/>
                  <a:pt x="27988" y="46150"/>
                </a:cubicBezTo>
                <a:cubicBezTo>
                  <a:pt x="27847" y="46150"/>
                  <a:pt x="27662" y="46115"/>
                  <a:pt x="27477" y="46080"/>
                </a:cubicBezTo>
                <a:cubicBezTo>
                  <a:pt x="27222" y="45561"/>
                  <a:pt x="27002" y="45050"/>
                  <a:pt x="26817" y="44495"/>
                </a:cubicBezTo>
                <a:close/>
                <a:moveTo>
                  <a:pt x="28507" y="44680"/>
                </a:moveTo>
                <a:cubicBezTo>
                  <a:pt x="28727" y="45156"/>
                  <a:pt x="28983" y="45640"/>
                  <a:pt x="29238" y="46115"/>
                </a:cubicBezTo>
                <a:cubicBezTo>
                  <a:pt x="29053" y="46150"/>
                  <a:pt x="28833" y="46150"/>
                  <a:pt x="28613" y="46150"/>
                </a:cubicBezTo>
                <a:cubicBezTo>
                  <a:pt x="28358" y="45675"/>
                  <a:pt x="28102" y="45200"/>
                  <a:pt x="27917" y="44715"/>
                </a:cubicBezTo>
                <a:cubicBezTo>
                  <a:pt x="28102" y="44715"/>
                  <a:pt x="28287" y="44715"/>
                  <a:pt x="28507" y="44680"/>
                </a:cubicBezTo>
                <a:close/>
                <a:moveTo>
                  <a:pt x="40833" y="45050"/>
                </a:moveTo>
                <a:cubicBezTo>
                  <a:pt x="41273" y="45050"/>
                  <a:pt x="41669" y="45085"/>
                  <a:pt x="42109" y="45120"/>
                </a:cubicBezTo>
                <a:cubicBezTo>
                  <a:pt x="42189" y="45200"/>
                  <a:pt x="42259" y="45270"/>
                  <a:pt x="42330" y="45340"/>
                </a:cubicBezTo>
                <a:cubicBezTo>
                  <a:pt x="42699" y="45596"/>
                  <a:pt x="43034" y="45860"/>
                  <a:pt x="43395" y="46150"/>
                </a:cubicBezTo>
                <a:cubicBezTo>
                  <a:pt x="42990" y="46115"/>
                  <a:pt x="42550" y="46080"/>
                  <a:pt x="42109" y="46080"/>
                </a:cubicBezTo>
                <a:cubicBezTo>
                  <a:pt x="41784" y="45816"/>
                  <a:pt x="41449" y="45525"/>
                  <a:pt x="41159" y="45305"/>
                </a:cubicBezTo>
                <a:cubicBezTo>
                  <a:pt x="41053" y="45200"/>
                  <a:pt x="40939" y="45120"/>
                  <a:pt x="40833" y="45050"/>
                </a:cubicBezTo>
                <a:close/>
                <a:moveTo>
                  <a:pt x="27363" y="44645"/>
                </a:moveTo>
                <a:cubicBezTo>
                  <a:pt x="27512" y="44680"/>
                  <a:pt x="27662" y="44680"/>
                  <a:pt x="27847" y="44680"/>
                </a:cubicBezTo>
                <a:cubicBezTo>
                  <a:pt x="28067" y="45200"/>
                  <a:pt x="28287" y="45675"/>
                  <a:pt x="28578" y="46150"/>
                </a:cubicBezTo>
                <a:cubicBezTo>
                  <a:pt x="28485" y="46168"/>
                  <a:pt x="28402" y="46177"/>
                  <a:pt x="28319" y="46177"/>
                </a:cubicBezTo>
                <a:cubicBezTo>
                  <a:pt x="28237" y="46177"/>
                  <a:pt x="28155" y="46168"/>
                  <a:pt x="28067" y="46150"/>
                </a:cubicBezTo>
                <a:cubicBezTo>
                  <a:pt x="27803" y="45675"/>
                  <a:pt x="27583" y="45156"/>
                  <a:pt x="27363" y="44645"/>
                </a:cubicBezTo>
                <a:close/>
                <a:moveTo>
                  <a:pt x="40754" y="45050"/>
                </a:moveTo>
                <a:cubicBezTo>
                  <a:pt x="40868" y="45120"/>
                  <a:pt x="40974" y="45235"/>
                  <a:pt x="41123" y="45340"/>
                </a:cubicBezTo>
                <a:cubicBezTo>
                  <a:pt x="41414" y="45561"/>
                  <a:pt x="41713" y="45816"/>
                  <a:pt x="42039" y="46080"/>
                </a:cubicBezTo>
                <a:cubicBezTo>
                  <a:pt x="41528" y="46080"/>
                  <a:pt x="41053" y="46115"/>
                  <a:pt x="40534" y="46186"/>
                </a:cubicBezTo>
                <a:cubicBezTo>
                  <a:pt x="40349" y="46001"/>
                  <a:pt x="40173" y="45860"/>
                  <a:pt x="39988" y="45710"/>
                </a:cubicBezTo>
                <a:cubicBezTo>
                  <a:pt x="39732" y="45490"/>
                  <a:pt x="39512" y="45305"/>
                  <a:pt x="39292" y="45120"/>
                </a:cubicBezTo>
                <a:cubicBezTo>
                  <a:pt x="39768" y="45050"/>
                  <a:pt x="40243" y="45050"/>
                  <a:pt x="40754" y="45050"/>
                </a:cubicBezTo>
                <a:close/>
                <a:moveTo>
                  <a:pt x="11595" y="42409"/>
                </a:moveTo>
                <a:cubicBezTo>
                  <a:pt x="11780" y="43615"/>
                  <a:pt x="11921" y="44865"/>
                  <a:pt x="12106" y="46080"/>
                </a:cubicBezTo>
                <a:cubicBezTo>
                  <a:pt x="11850" y="46150"/>
                  <a:pt x="11595" y="46186"/>
                  <a:pt x="11340" y="46256"/>
                </a:cubicBezTo>
                <a:cubicBezTo>
                  <a:pt x="11296" y="46080"/>
                  <a:pt x="11296" y="45930"/>
                  <a:pt x="11260" y="45745"/>
                </a:cubicBezTo>
                <a:cubicBezTo>
                  <a:pt x="11120" y="44680"/>
                  <a:pt x="10970" y="43580"/>
                  <a:pt x="10820" y="42514"/>
                </a:cubicBezTo>
                <a:cubicBezTo>
                  <a:pt x="11075" y="42479"/>
                  <a:pt x="11340" y="42444"/>
                  <a:pt x="11595" y="42409"/>
                </a:cubicBezTo>
                <a:close/>
                <a:moveTo>
                  <a:pt x="34186" y="44900"/>
                </a:moveTo>
                <a:cubicBezTo>
                  <a:pt x="34485" y="45235"/>
                  <a:pt x="34776" y="45596"/>
                  <a:pt x="35110" y="45895"/>
                </a:cubicBezTo>
                <a:cubicBezTo>
                  <a:pt x="34670" y="46036"/>
                  <a:pt x="34265" y="46150"/>
                  <a:pt x="33825" y="46256"/>
                </a:cubicBezTo>
                <a:cubicBezTo>
                  <a:pt x="33490" y="45966"/>
                  <a:pt x="33200" y="45596"/>
                  <a:pt x="32909" y="45235"/>
                </a:cubicBezTo>
                <a:cubicBezTo>
                  <a:pt x="33129" y="45200"/>
                  <a:pt x="33349" y="45120"/>
                  <a:pt x="33605" y="45050"/>
                </a:cubicBezTo>
                <a:cubicBezTo>
                  <a:pt x="33790" y="45015"/>
                  <a:pt x="33966" y="44935"/>
                  <a:pt x="34186" y="44900"/>
                </a:cubicBezTo>
                <a:close/>
                <a:moveTo>
                  <a:pt x="42224" y="45156"/>
                </a:moveTo>
                <a:cubicBezTo>
                  <a:pt x="42444" y="45200"/>
                  <a:pt x="42664" y="45235"/>
                  <a:pt x="42919" y="45270"/>
                </a:cubicBezTo>
                <a:cubicBezTo>
                  <a:pt x="43069" y="45376"/>
                  <a:pt x="43175" y="45490"/>
                  <a:pt x="43324" y="45561"/>
                </a:cubicBezTo>
                <a:cubicBezTo>
                  <a:pt x="43615" y="45781"/>
                  <a:pt x="43949" y="46036"/>
                  <a:pt x="44275" y="46300"/>
                </a:cubicBezTo>
                <a:cubicBezTo>
                  <a:pt x="44020" y="46221"/>
                  <a:pt x="43765" y="46186"/>
                  <a:pt x="43509" y="46150"/>
                </a:cubicBezTo>
                <a:cubicBezTo>
                  <a:pt x="43139" y="45860"/>
                  <a:pt x="42770" y="45561"/>
                  <a:pt x="42374" y="45270"/>
                </a:cubicBezTo>
                <a:cubicBezTo>
                  <a:pt x="42330" y="45235"/>
                  <a:pt x="42259" y="45200"/>
                  <a:pt x="42224" y="45156"/>
                </a:cubicBezTo>
                <a:close/>
                <a:moveTo>
                  <a:pt x="22521" y="43474"/>
                </a:moveTo>
                <a:cubicBezTo>
                  <a:pt x="22820" y="44390"/>
                  <a:pt x="23110" y="45270"/>
                  <a:pt x="23401" y="46115"/>
                </a:cubicBezTo>
                <a:cubicBezTo>
                  <a:pt x="23146" y="46186"/>
                  <a:pt x="22926" y="46256"/>
                  <a:pt x="22670" y="46335"/>
                </a:cubicBezTo>
                <a:cubicBezTo>
                  <a:pt x="22415" y="45490"/>
                  <a:pt x="22124" y="44574"/>
                  <a:pt x="21860" y="43659"/>
                </a:cubicBezTo>
                <a:cubicBezTo>
                  <a:pt x="22080" y="43580"/>
                  <a:pt x="22301" y="43544"/>
                  <a:pt x="22521" y="43474"/>
                </a:cubicBezTo>
                <a:close/>
                <a:moveTo>
                  <a:pt x="10785" y="42514"/>
                </a:moveTo>
                <a:cubicBezTo>
                  <a:pt x="10935" y="43580"/>
                  <a:pt x="11075" y="44680"/>
                  <a:pt x="11190" y="45781"/>
                </a:cubicBezTo>
                <a:cubicBezTo>
                  <a:pt x="11225" y="45930"/>
                  <a:pt x="11260" y="46115"/>
                  <a:pt x="11260" y="46256"/>
                </a:cubicBezTo>
                <a:cubicBezTo>
                  <a:pt x="11005" y="46335"/>
                  <a:pt x="10750" y="46371"/>
                  <a:pt x="10494" y="46406"/>
                </a:cubicBezTo>
                <a:cubicBezTo>
                  <a:pt x="10345" y="45156"/>
                  <a:pt x="10160" y="43879"/>
                  <a:pt x="10019" y="42594"/>
                </a:cubicBezTo>
                <a:cubicBezTo>
                  <a:pt x="10274" y="42558"/>
                  <a:pt x="10530" y="42558"/>
                  <a:pt x="10785" y="42514"/>
                </a:cubicBezTo>
                <a:close/>
                <a:moveTo>
                  <a:pt x="39213" y="45120"/>
                </a:moveTo>
                <a:cubicBezTo>
                  <a:pt x="39433" y="45340"/>
                  <a:pt x="39688" y="45525"/>
                  <a:pt x="39952" y="45745"/>
                </a:cubicBezTo>
                <a:cubicBezTo>
                  <a:pt x="40129" y="45895"/>
                  <a:pt x="40278" y="46036"/>
                  <a:pt x="40463" y="46186"/>
                </a:cubicBezTo>
                <a:cubicBezTo>
                  <a:pt x="39952" y="46221"/>
                  <a:pt x="39433" y="46300"/>
                  <a:pt x="38958" y="46406"/>
                </a:cubicBezTo>
                <a:cubicBezTo>
                  <a:pt x="38667" y="46150"/>
                  <a:pt x="38412" y="45930"/>
                  <a:pt x="38112" y="45675"/>
                </a:cubicBezTo>
                <a:cubicBezTo>
                  <a:pt x="37972" y="45561"/>
                  <a:pt x="37857" y="45455"/>
                  <a:pt x="37707" y="45340"/>
                </a:cubicBezTo>
                <a:cubicBezTo>
                  <a:pt x="38227" y="45235"/>
                  <a:pt x="38702" y="45156"/>
                  <a:pt x="39213" y="45120"/>
                </a:cubicBezTo>
                <a:close/>
                <a:moveTo>
                  <a:pt x="71" y="41933"/>
                </a:moveTo>
                <a:lnTo>
                  <a:pt x="71" y="41933"/>
                </a:lnTo>
                <a:cubicBezTo>
                  <a:pt x="335" y="41969"/>
                  <a:pt x="625" y="42004"/>
                  <a:pt x="881" y="42004"/>
                </a:cubicBezTo>
                <a:cubicBezTo>
                  <a:pt x="881" y="43509"/>
                  <a:pt x="916" y="44979"/>
                  <a:pt x="951" y="46441"/>
                </a:cubicBezTo>
                <a:cubicBezTo>
                  <a:pt x="660" y="46406"/>
                  <a:pt x="405" y="46371"/>
                  <a:pt x="115" y="46371"/>
                </a:cubicBezTo>
                <a:cubicBezTo>
                  <a:pt x="115" y="44900"/>
                  <a:pt x="71" y="43439"/>
                  <a:pt x="71" y="41933"/>
                </a:cubicBezTo>
                <a:close/>
                <a:moveTo>
                  <a:pt x="916" y="42039"/>
                </a:moveTo>
                <a:cubicBezTo>
                  <a:pt x="1215" y="42039"/>
                  <a:pt x="1470" y="42074"/>
                  <a:pt x="1726" y="42118"/>
                </a:cubicBezTo>
                <a:cubicBezTo>
                  <a:pt x="1761" y="43580"/>
                  <a:pt x="1796" y="45015"/>
                  <a:pt x="1831" y="46476"/>
                </a:cubicBezTo>
                <a:lnTo>
                  <a:pt x="1796" y="46476"/>
                </a:lnTo>
                <a:cubicBezTo>
                  <a:pt x="1541" y="46476"/>
                  <a:pt x="1285" y="46441"/>
                  <a:pt x="995" y="46441"/>
                </a:cubicBezTo>
                <a:cubicBezTo>
                  <a:pt x="995" y="44979"/>
                  <a:pt x="951" y="43509"/>
                  <a:pt x="916" y="42039"/>
                </a:cubicBezTo>
                <a:close/>
                <a:moveTo>
                  <a:pt x="1796" y="42118"/>
                </a:moveTo>
                <a:lnTo>
                  <a:pt x="1796" y="42118"/>
                </a:lnTo>
                <a:cubicBezTo>
                  <a:pt x="2051" y="42153"/>
                  <a:pt x="2316" y="42189"/>
                  <a:pt x="2571" y="42224"/>
                </a:cubicBezTo>
                <a:cubicBezTo>
                  <a:pt x="2606" y="43694"/>
                  <a:pt x="2677" y="45120"/>
                  <a:pt x="2712" y="46555"/>
                </a:cubicBezTo>
                <a:cubicBezTo>
                  <a:pt x="2421" y="46555"/>
                  <a:pt x="2166" y="46520"/>
                  <a:pt x="1875" y="46520"/>
                </a:cubicBezTo>
                <a:cubicBezTo>
                  <a:pt x="1831" y="45050"/>
                  <a:pt x="1796" y="43580"/>
                  <a:pt x="1796" y="42118"/>
                </a:cubicBezTo>
                <a:close/>
                <a:moveTo>
                  <a:pt x="9975" y="42594"/>
                </a:moveTo>
                <a:cubicBezTo>
                  <a:pt x="10125" y="43879"/>
                  <a:pt x="10274" y="45156"/>
                  <a:pt x="10415" y="46441"/>
                </a:cubicBezTo>
                <a:cubicBezTo>
                  <a:pt x="10195" y="46476"/>
                  <a:pt x="10019" y="46520"/>
                  <a:pt x="9799" y="46520"/>
                </a:cubicBezTo>
                <a:cubicBezTo>
                  <a:pt x="9755" y="46555"/>
                  <a:pt x="9684" y="46555"/>
                  <a:pt x="9649" y="46555"/>
                </a:cubicBezTo>
                <a:cubicBezTo>
                  <a:pt x="9500" y="45270"/>
                  <a:pt x="9359" y="43949"/>
                  <a:pt x="9209" y="42664"/>
                </a:cubicBezTo>
                <a:cubicBezTo>
                  <a:pt x="9359" y="42664"/>
                  <a:pt x="9535" y="42629"/>
                  <a:pt x="9684" y="42629"/>
                </a:cubicBezTo>
                <a:cubicBezTo>
                  <a:pt x="9755" y="42629"/>
                  <a:pt x="9869" y="42594"/>
                  <a:pt x="9975" y="42594"/>
                </a:cubicBezTo>
                <a:close/>
                <a:moveTo>
                  <a:pt x="2712" y="42224"/>
                </a:moveTo>
                <a:cubicBezTo>
                  <a:pt x="2932" y="42259"/>
                  <a:pt x="3196" y="42294"/>
                  <a:pt x="3416" y="42338"/>
                </a:cubicBezTo>
                <a:cubicBezTo>
                  <a:pt x="3486" y="43765"/>
                  <a:pt x="3522" y="45200"/>
                  <a:pt x="3592" y="46626"/>
                </a:cubicBezTo>
                <a:cubicBezTo>
                  <a:pt x="3302" y="46626"/>
                  <a:pt x="3046" y="46591"/>
                  <a:pt x="2756" y="46555"/>
                </a:cubicBezTo>
                <a:cubicBezTo>
                  <a:pt x="2712" y="45120"/>
                  <a:pt x="2677" y="43694"/>
                  <a:pt x="2641" y="42224"/>
                </a:cubicBezTo>
                <a:close/>
                <a:moveTo>
                  <a:pt x="21790" y="43694"/>
                </a:moveTo>
                <a:cubicBezTo>
                  <a:pt x="22080" y="44610"/>
                  <a:pt x="22345" y="45490"/>
                  <a:pt x="22635" y="46371"/>
                </a:cubicBezTo>
                <a:cubicBezTo>
                  <a:pt x="22380" y="46441"/>
                  <a:pt x="22124" y="46555"/>
                  <a:pt x="21860" y="46626"/>
                </a:cubicBezTo>
                <a:cubicBezTo>
                  <a:pt x="21570" y="45745"/>
                  <a:pt x="21314" y="44830"/>
                  <a:pt x="21059" y="43914"/>
                </a:cubicBezTo>
                <a:cubicBezTo>
                  <a:pt x="21314" y="43835"/>
                  <a:pt x="21535" y="43765"/>
                  <a:pt x="21790" y="43694"/>
                </a:cubicBezTo>
                <a:close/>
                <a:moveTo>
                  <a:pt x="9174" y="42664"/>
                </a:moveTo>
                <a:cubicBezTo>
                  <a:pt x="9315" y="43949"/>
                  <a:pt x="9429" y="45270"/>
                  <a:pt x="9579" y="46555"/>
                </a:cubicBezTo>
                <a:cubicBezTo>
                  <a:pt x="9315" y="46591"/>
                  <a:pt x="9059" y="46626"/>
                  <a:pt x="8804" y="46661"/>
                </a:cubicBezTo>
                <a:lnTo>
                  <a:pt x="8804" y="46626"/>
                </a:lnTo>
                <a:cubicBezTo>
                  <a:pt x="8654" y="45305"/>
                  <a:pt x="8514" y="43985"/>
                  <a:pt x="8399" y="42699"/>
                </a:cubicBezTo>
                <a:cubicBezTo>
                  <a:pt x="8654" y="42664"/>
                  <a:pt x="8919" y="42664"/>
                  <a:pt x="9174" y="42664"/>
                </a:cubicBezTo>
                <a:close/>
                <a:moveTo>
                  <a:pt x="32830" y="45270"/>
                </a:moveTo>
                <a:cubicBezTo>
                  <a:pt x="33129" y="45640"/>
                  <a:pt x="33420" y="45966"/>
                  <a:pt x="33746" y="46300"/>
                </a:cubicBezTo>
                <a:cubicBezTo>
                  <a:pt x="33675" y="46335"/>
                  <a:pt x="33570" y="46371"/>
                  <a:pt x="33455" y="46371"/>
                </a:cubicBezTo>
                <a:cubicBezTo>
                  <a:pt x="33129" y="46476"/>
                  <a:pt x="32830" y="46591"/>
                  <a:pt x="32504" y="46661"/>
                </a:cubicBezTo>
                <a:cubicBezTo>
                  <a:pt x="32170" y="46335"/>
                  <a:pt x="31879" y="45966"/>
                  <a:pt x="31624" y="45596"/>
                </a:cubicBezTo>
                <a:cubicBezTo>
                  <a:pt x="31844" y="45525"/>
                  <a:pt x="32099" y="45455"/>
                  <a:pt x="32319" y="45420"/>
                </a:cubicBezTo>
                <a:cubicBezTo>
                  <a:pt x="32504" y="45340"/>
                  <a:pt x="32689" y="45305"/>
                  <a:pt x="32830" y="45270"/>
                </a:cubicBezTo>
                <a:close/>
                <a:moveTo>
                  <a:pt x="37637" y="45340"/>
                </a:moveTo>
                <a:cubicBezTo>
                  <a:pt x="37787" y="45490"/>
                  <a:pt x="37928" y="45596"/>
                  <a:pt x="38077" y="45710"/>
                </a:cubicBezTo>
                <a:cubicBezTo>
                  <a:pt x="38333" y="45930"/>
                  <a:pt x="38632" y="46186"/>
                  <a:pt x="38887" y="46406"/>
                </a:cubicBezTo>
                <a:cubicBezTo>
                  <a:pt x="38482" y="46476"/>
                  <a:pt x="38042" y="46555"/>
                  <a:pt x="37637" y="46661"/>
                </a:cubicBezTo>
                <a:cubicBezTo>
                  <a:pt x="37452" y="46441"/>
                  <a:pt x="37232" y="46256"/>
                  <a:pt x="37012" y="46080"/>
                </a:cubicBezTo>
                <a:cubicBezTo>
                  <a:pt x="36827" y="45930"/>
                  <a:pt x="36651" y="45781"/>
                  <a:pt x="36466" y="45596"/>
                </a:cubicBezTo>
                <a:cubicBezTo>
                  <a:pt x="36871" y="45525"/>
                  <a:pt x="37267" y="45420"/>
                  <a:pt x="37637" y="45340"/>
                </a:cubicBezTo>
                <a:close/>
                <a:moveTo>
                  <a:pt x="3486" y="42338"/>
                </a:moveTo>
                <a:lnTo>
                  <a:pt x="3486" y="42338"/>
                </a:lnTo>
                <a:cubicBezTo>
                  <a:pt x="3742" y="42374"/>
                  <a:pt x="3997" y="42409"/>
                  <a:pt x="4252" y="42444"/>
                </a:cubicBezTo>
                <a:cubicBezTo>
                  <a:pt x="4332" y="43835"/>
                  <a:pt x="4402" y="45270"/>
                  <a:pt x="4473" y="46696"/>
                </a:cubicBezTo>
                <a:cubicBezTo>
                  <a:pt x="4182" y="46661"/>
                  <a:pt x="3927" y="46661"/>
                  <a:pt x="3636" y="46626"/>
                </a:cubicBezTo>
                <a:cubicBezTo>
                  <a:pt x="3592" y="45200"/>
                  <a:pt x="3522" y="43765"/>
                  <a:pt x="3486" y="42338"/>
                </a:cubicBezTo>
                <a:close/>
                <a:moveTo>
                  <a:pt x="7554" y="42664"/>
                </a:moveTo>
                <a:lnTo>
                  <a:pt x="7554" y="42664"/>
                </a:lnTo>
                <a:cubicBezTo>
                  <a:pt x="7818" y="42699"/>
                  <a:pt x="8073" y="42699"/>
                  <a:pt x="8329" y="42699"/>
                </a:cubicBezTo>
                <a:cubicBezTo>
                  <a:pt x="8478" y="43985"/>
                  <a:pt x="8584" y="45305"/>
                  <a:pt x="8734" y="46626"/>
                </a:cubicBezTo>
                <a:lnTo>
                  <a:pt x="8734" y="46661"/>
                </a:lnTo>
                <a:cubicBezTo>
                  <a:pt x="8478" y="46696"/>
                  <a:pt x="8214" y="46696"/>
                  <a:pt x="7959" y="46696"/>
                </a:cubicBezTo>
                <a:cubicBezTo>
                  <a:pt x="7959" y="46520"/>
                  <a:pt x="7924" y="46335"/>
                  <a:pt x="7924" y="46150"/>
                </a:cubicBezTo>
                <a:cubicBezTo>
                  <a:pt x="7818" y="45015"/>
                  <a:pt x="7668" y="43835"/>
                  <a:pt x="7554" y="42664"/>
                </a:cubicBezTo>
                <a:close/>
                <a:moveTo>
                  <a:pt x="4332" y="42444"/>
                </a:moveTo>
                <a:cubicBezTo>
                  <a:pt x="4587" y="42479"/>
                  <a:pt x="4842" y="42479"/>
                  <a:pt x="5098" y="42514"/>
                </a:cubicBezTo>
                <a:cubicBezTo>
                  <a:pt x="5177" y="43949"/>
                  <a:pt x="5247" y="45340"/>
                  <a:pt x="5353" y="46740"/>
                </a:cubicBezTo>
                <a:cubicBezTo>
                  <a:pt x="5062" y="46696"/>
                  <a:pt x="4807" y="46696"/>
                  <a:pt x="4517" y="46696"/>
                </a:cubicBezTo>
                <a:cubicBezTo>
                  <a:pt x="4437" y="45270"/>
                  <a:pt x="4402" y="43835"/>
                  <a:pt x="4332" y="42444"/>
                </a:cubicBezTo>
                <a:close/>
                <a:moveTo>
                  <a:pt x="5177" y="42514"/>
                </a:moveTo>
                <a:lnTo>
                  <a:pt x="5177" y="42514"/>
                </a:lnTo>
                <a:cubicBezTo>
                  <a:pt x="5432" y="42558"/>
                  <a:pt x="5687" y="42558"/>
                  <a:pt x="5943" y="42594"/>
                </a:cubicBezTo>
                <a:cubicBezTo>
                  <a:pt x="6013" y="43985"/>
                  <a:pt x="6128" y="45376"/>
                  <a:pt x="6198" y="46740"/>
                </a:cubicBezTo>
                <a:lnTo>
                  <a:pt x="5397" y="46740"/>
                </a:lnTo>
                <a:cubicBezTo>
                  <a:pt x="5318" y="45305"/>
                  <a:pt x="5247" y="43914"/>
                  <a:pt x="5177" y="42514"/>
                </a:cubicBezTo>
                <a:close/>
                <a:moveTo>
                  <a:pt x="6013" y="42594"/>
                </a:moveTo>
                <a:lnTo>
                  <a:pt x="6013" y="42594"/>
                </a:lnTo>
                <a:cubicBezTo>
                  <a:pt x="6233" y="42629"/>
                  <a:pt x="6453" y="42629"/>
                  <a:pt x="6718" y="42629"/>
                </a:cubicBezTo>
                <a:cubicBezTo>
                  <a:pt x="6823" y="44020"/>
                  <a:pt x="6938" y="45376"/>
                  <a:pt x="7043" y="46740"/>
                </a:cubicBezTo>
                <a:lnTo>
                  <a:pt x="6277" y="46740"/>
                </a:lnTo>
                <a:cubicBezTo>
                  <a:pt x="6163" y="45376"/>
                  <a:pt x="6092" y="43985"/>
                  <a:pt x="6013" y="42594"/>
                </a:cubicBezTo>
                <a:close/>
                <a:moveTo>
                  <a:pt x="7519" y="42664"/>
                </a:moveTo>
                <a:cubicBezTo>
                  <a:pt x="7633" y="43835"/>
                  <a:pt x="7739" y="45015"/>
                  <a:pt x="7853" y="46150"/>
                </a:cubicBezTo>
                <a:cubicBezTo>
                  <a:pt x="7853" y="46335"/>
                  <a:pt x="7888" y="46520"/>
                  <a:pt x="7888" y="46740"/>
                </a:cubicBezTo>
                <a:lnTo>
                  <a:pt x="7114" y="46740"/>
                </a:lnTo>
                <a:cubicBezTo>
                  <a:pt x="7008" y="45376"/>
                  <a:pt x="6858" y="44020"/>
                  <a:pt x="6753" y="42664"/>
                </a:cubicBezTo>
                <a:close/>
                <a:moveTo>
                  <a:pt x="20980" y="43914"/>
                </a:moveTo>
                <a:cubicBezTo>
                  <a:pt x="21279" y="44865"/>
                  <a:pt x="21535" y="45781"/>
                  <a:pt x="21790" y="46661"/>
                </a:cubicBezTo>
                <a:lnTo>
                  <a:pt x="21755" y="46661"/>
                </a:lnTo>
                <a:cubicBezTo>
                  <a:pt x="21499" y="46775"/>
                  <a:pt x="21244" y="46846"/>
                  <a:pt x="21024" y="46960"/>
                </a:cubicBezTo>
                <a:cubicBezTo>
                  <a:pt x="20760" y="46001"/>
                  <a:pt x="20505" y="45085"/>
                  <a:pt x="20249" y="44170"/>
                </a:cubicBezTo>
                <a:cubicBezTo>
                  <a:pt x="20469" y="44099"/>
                  <a:pt x="20725" y="44020"/>
                  <a:pt x="20945" y="43949"/>
                </a:cubicBezTo>
                <a:cubicBezTo>
                  <a:pt x="20980" y="43949"/>
                  <a:pt x="20980" y="43914"/>
                  <a:pt x="20980" y="43914"/>
                </a:cubicBezTo>
                <a:close/>
                <a:moveTo>
                  <a:pt x="36387" y="45640"/>
                </a:moveTo>
                <a:cubicBezTo>
                  <a:pt x="36572" y="45816"/>
                  <a:pt x="36757" y="45966"/>
                  <a:pt x="36977" y="46150"/>
                </a:cubicBezTo>
                <a:cubicBezTo>
                  <a:pt x="37162" y="46300"/>
                  <a:pt x="37382" y="46476"/>
                  <a:pt x="37567" y="46661"/>
                </a:cubicBezTo>
                <a:cubicBezTo>
                  <a:pt x="37162" y="46740"/>
                  <a:pt x="36721" y="46846"/>
                  <a:pt x="36316" y="46960"/>
                </a:cubicBezTo>
                <a:cubicBezTo>
                  <a:pt x="36061" y="46696"/>
                  <a:pt x="35806" y="46441"/>
                  <a:pt x="35506" y="46186"/>
                </a:cubicBezTo>
                <a:cubicBezTo>
                  <a:pt x="35401" y="46115"/>
                  <a:pt x="35330" y="46036"/>
                  <a:pt x="35216" y="45930"/>
                </a:cubicBezTo>
                <a:cubicBezTo>
                  <a:pt x="35621" y="45816"/>
                  <a:pt x="35991" y="45710"/>
                  <a:pt x="36387" y="45640"/>
                </a:cubicBezTo>
                <a:close/>
                <a:moveTo>
                  <a:pt x="31545" y="45596"/>
                </a:moveTo>
                <a:cubicBezTo>
                  <a:pt x="31844" y="45966"/>
                  <a:pt x="32099" y="46335"/>
                  <a:pt x="32425" y="46696"/>
                </a:cubicBezTo>
                <a:cubicBezTo>
                  <a:pt x="32029" y="46811"/>
                  <a:pt x="31624" y="46916"/>
                  <a:pt x="31219" y="47031"/>
                </a:cubicBezTo>
                <a:cubicBezTo>
                  <a:pt x="30928" y="46661"/>
                  <a:pt x="30664" y="46300"/>
                  <a:pt x="30409" y="45930"/>
                </a:cubicBezTo>
                <a:cubicBezTo>
                  <a:pt x="30779" y="45860"/>
                  <a:pt x="31104" y="45745"/>
                  <a:pt x="31474" y="45640"/>
                </a:cubicBezTo>
                <a:cubicBezTo>
                  <a:pt x="31509" y="45640"/>
                  <a:pt x="31509" y="45640"/>
                  <a:pt x="31545" y="45596"/>
                </a:cubicBezTo>
                <a:close/>
                <a:moveTo>
                  <a:pt x="20179" y="44170"/>
                </a:moveTo>
                <a:cubicBezTo>
                  <a:pt x="20434" y="45085"/>
                  <a:pt x="20689" y="46036"/>
                  <a:pt x="20945" y="46960"/>
                </a:cubicBezTo>
                <a:cubicBezTo>
                  <a:pt x="20689" y="47066"/>
                  <a:pt x="20434" y="47136"/>
                  <a:pt x="20179" y="47216"/>
                </a:cubicBezTo>
                <a:cubicBezTo>
                  <a:pt x="19923" y="46256"/>
                  <a:pt x="19659" y="45305"/>
                  <a:pt x="19439" y="44390"/>
                </a:cubicBezTo>
                <a:cubicBezTo>
                  <a:pt x="19703" y="44319"/>
                  <a:pt x="19923" y="44240"/>
                  <a:pt x="20179" y="44170"/>
                </a:cubicBezTo>
                <a:close/>
                <a:moveTo>
                  <a:pt x="30339" y="45930"/>
                </a:moveTo>
                <a:cubicBezTo>
                  <a:pt x="30594" y="46335"/>
                  <a:pt x="30884" y="46696"/>
                  <a:pt x="31184" y="47031"/>
                </a:cubicBezTo>
                <a:cubicBezTo>
                  <a:pt x="30814" y="47101"/>
                  <a:pt x="30488" y="47216"/>
                  <a:pt x="30154" y="47286"/>
                </a:cubicBezTo>
                <a:cubicBezTo>
                  <a:pt x="29863" y="46916"/>
                  <a:pt x="29608" y="46555"/>
                  <a:pt x="29344" y="46150"/>
                </a:cubicBezTo>
                <a:cubicBezTo>
                  <a:pt x="29678" y="46115"/>
                  <a:pt x="30004" y="46036"/>
                  <a:pt x="30339" y="45930"/>
                </a:cubicBezTo>
                <a:close/>
                <a:moveTo>
                  <a:pt x="35146" y="45966"/>
                </a:moveTo>
                <a:cubicBezTo>
                  <a:pt x="35251" y="46036"/>
                  <a:pt x="35366" y="46150"/>
                  <a:pt x="35471" y="46256"/>
                </a:cubicBezTo>
                <a:cubicBezTo>
                  <a:pt x="35727" y="46476"/>
                  <a:pt x="36026" y="46740"/>
                  <a:pt x="36246" y="46996"/>
                </a:cubicBezTo>
                <a:cubicBezTo>
                  <a:pt x="35806" y="47101"/>
                  <a:pt x="35330" y="47216"/>
                  <a:pt x="34890" y="47321"/>
                </a:cubicBezTo>
                <a:cubicBezTo>
                  <a:pt x="34591" y="47031"/>
                  <a:pt x="34300" y="46740"/>
                  <a:pt x="33966" y="46406"/>
                </a:cubicBezTo>
                <a:cubicBezTo>
                  <a:pt x="33931" y="46371"/>
                  <a:pt x="33895" y="46371"/>
                  <a:pt x="33860" y="46335"/>
                </a:cubicBezTo>
                <a:cubicBezTo>
                  <a:pt x="34300" y="46186"/>
                  <a:pt x="34741" y="46080"/>
                  <a:pt x="35146" y="45966"/>
                </a:cubicBezTo>
                <a:close/>
                <a:moveTo>
                  <a:pt x="42109" y="46150"/>
                </a:moveTo>
                <a:cubicBezTo>
                  <a:pt x="42514" y="46476"/>
                  <a:pt x="42884" y="46846"/>
                  <a:pt x="43289" y="47251"/>
                </a:cubicBezTo>
                <a:cubicBezTo>
                  <a:pt x="42770" y="47251"/>
                  <a:pt x="42259" y="47286"/>
                  <a:pt x="41713" y="47321"/>
                </a:cubicBezTo>
                <a:cubicBezTo>
                  <a:pt x="41379" y="46960"/>
                  <a:pt x="41009" y="46591"/>
                  <a:pt x="40613" y="46221"/>
                </a:cubicBezTo>
                <a:cubicBezTo>
                  <a:pt x="41088" y="46186"/>
                  <a:pt x="41599" y="46150"/>
                  <a:pt x="42109" y="46150"/>
                </a:cubicBezTo>
                <a:close/>
                <a:moveTo>
                  <a:pt x="42189" y="46150"/>
                </a:moveTo>
                <a:cubicBezTo>
                  <a:pt x="42629" y="46150"/>
                  <a:pt x="43069" y="46186"/>
                  <a:pt x="43474" y="46221"/>
                </a:cubicBezTo>
                <a:cubicBezTo>
                  <a:pt x="43914" y="46591"/>
                  <a:pt x="44310" y="46960"/>
                  <a:pt x="44715" y="47357"/>
                </a:cubicBezTo>
                <a:cubicBezTo>
                  <a:pt x="44275" y="47286"/>
                  <a:pt x="43835" y="47251"/>
                  <a:pt x="43360" y="47251"/>
                </a:cubicBezTo>
                <a:cubicBezTo>
                  <a:pt x="42990" y="46846"/>
                  <a:pt x="42594" y="46476"/>
                  <a:pt x="42189" y="46150"/>
                </a:cubicBezTo>
                <a:close/>
                <a:moveTo>
                  <a:pt x="19369" y="44390"/>
                </a:moveTo>
                <a:cubicBezTo>
                  <a:pt x="19624" y="45340"/>
                  <a:pt x="19879" y="46300"/>
                  <a:pt x="20100" y="47251"/>
                </a:cubicBezTo>
                <a:cubicBezTo>
                  <a:pt x="20029" y="47251"/>
                  <a:pt x="19923" y="47286"/>
                  <a:pt x="19844" y="47321"/>
                </a:cubicBezTo>
                <a:cubicBezTo>
                  <a:pt x="19739" y="47357"/>
                  <a:pt x="19624" y="47401"/>
                  <a:pt x="19554" y="47401"/>
                </a:cubicBezTo>
                <a:cubicBezTo>
                  <a:pt x="19298" y="46476"/>
                  <a:pt x="19078" y="45490"/>
                  <a:pt x="18823" y="44495"/>
                </a:cubicBezTo>
                <a:cubicBezTo>
                  <a:pt x="18893" y="44495"/>
                  <a:pt x="18929" y="44495"/>
                  <a:pt x="18964" y="44460"/>
                </a:cubicBezTo>
                <a:cubicBezTo>
                  <a:pt x="19114" y="44460"/>
                  <a:pt x="19263" y="44425"/>
                  <a:pt x="19369" y="44390"/>
                </a:cubicBezTo>
                <a:close/>
                <a:moveTo>
                  <a:pt x="29273" y="46150"/>
                </a:moveTo>
                <a:cubicBezTo>
                  <a:pt x="29529" y="46555"/>
                  <a:pt x="29784" y="46916"/>
                  <a:pt x="30083" y="47286"/>
                </a:cubicBezTo>
                <a:cubicBezTo>
                  <a:pt x="29863" y="47357"/>
                  <a:pt x="29643" y="47401"/>
                  <a:pt x="29423" y="47436"/>
                </a:cubicBezTo>
                <a:cubicBezTo>
                  <a:pt x="29168" y="47031"/>
                  <a:pt x="28904" y="46626"/>
                  <a:pt x="28648" y="46221"/>
                </a:cubicBezTo>
                <a:cubicBezTo>
                  <a:pt x="28868" y="46221"/>
                  <a:pt x="29088" y="46186"/>
                  <a:pt x="29273" y="46150"/>
                </a:cubicBezTo>
                <a:close/>
                <a:moveTo>
                  <a:pt x="40534" y="46221"/>
                </a:moveTo>
                <a:cubicBezTo>
                  <a:pt x="40939" y="46591"/>
                  <a:pt x="41308" y="46960"/>
                  <a:pt x="41634" y="47321"/>
                </a:cubicBezTo>
                <a:cubicBezTo>
                  <a:pt x="41123" y="47357"/>
                  <a:pt x="40613" y="47436"/>
                  <a:pt x="40093" y="47506"/>
                </a:cubicBezTo>
                <a:cubicBezTo>
                  <a:pt x="39768" y="47136"/>
                  <a:pt x="39398" y="46775"/>
                  <a:pt x="38993" y="46441"/>
                </a:cubicBezTo>
                <a:cubicBezTo>
                  <a:pt x="39512" y="46371"/>
                  <a:pt x="40023" y="46300"/>
                  <a:pt x="40534" y="46221"/>
                </a:cubicBezTo>
                <a:close/>
                <a:moveTo>
                  <a:pt x="43580" y="46221"/>
                </a:moveTo>
                <a:cubicBezTo>
                  <a:pt x="43835" y="46256"/>
                  <a:pt x="44090" y="46300"/>
                  <a:pt x="44354" y="46371"/>
                </a:cubicBezTo>
                <a:cubicBezTo>
                  <a:pt x="44795" y="46696"/>
                  <a:pt x="45235" y="47101"/>
                  <a:pt x="45675" y="47506"/>
                </a:cubicBezTo>
                <a:cubicBezTo>
                  <a:pt x="45376" y="47436"/>
                  <a:pt x="45085" y="47401"/>
                  <a:pt x="44795" y="47357"/>
                </a:cubicBezTo>
                <a:cubicBezTo>
                  <a:pt x="44425" y="46996"/>
                  <a:pt x="44020" y="46626"/>
                  <a:pt x="43580" y="46221"/>
                </a:cubicBezTo>
                <a:close/>
                <a:moveTo>
                  <a:pt x="28578" y="46221"/>
                </a:moveTo>
                <a:cubicBezTo>
                  <a:pt x="28833" y="46626"/>
                  <a:pt x="29088" y="47066"/>
                  <a:pt x="29388" y="47436"/>
                </a:cubicBezTo>
                <a:cubicBezTo>
                  <a:pt x="29203" y="47471"/>
                  <a:pt x="29053" y="47506"/>
                  <a:pt x="28904" y="47541"/>
                </a:cubicBezTo>
                <a:cubicBezTo>
                  <a:pt x="28613" y="47101"/>
                  <a:pt x="28358" y="46661"/>
                  <a:pt x="28102" y="46221"/>
                </a:cubicBezTo>
                <a:close/>
                <a:moveTo>
                  <a:pt x="18779" y="44495"/>
                </a:moveTo>
                <a:cubicBezTo>
                  <a:pt x="18999" y="45490"/>
                  <a:pt x="19263" y="46476"/>
                  <a:pt x="19483" y="47436"/>
                </a:cubicBezTo>
                <a:cubicBezTo>
                  <a:pt x="19263" y="47506"/>
                  <a:pt x="19043" y="47577"/>
                  <a:pt x="18823" y="47621"/>
                </a:cubicBezTo>
                <a:cubicBezTo>
                  <a:pt x="18603" y="46661"/>
                  <a:pt x="18383" y="45640"/>
                  <a:pt x="18119" y="44645"/>
                </a:cubicBezTo>
                <a:cubicBezTo>
                  <a:pt x="18339" y="44610"/>
                  <a:pt x="18559" y="44574"/>
                  <a:pt x="18779" y="44495"/>
                </a:cubicBezTo>
                <a:close/>
                <a:moveTo>
                  <a:pt x="27512" y="46150"/>
                </a:moveTo>
                <a:lnTo>
                  <a:pt x="27512" y="46150"/>
                </a:lnTo>
                <a:cubicBezTo>
                  <a:pt x="27697" y="46186"/>
                  <a:pt x="27882" y="46186"/>
                  <a:pt x="28023" y="46221"/>
                </a:cubicBezTo>
                <a:cubicBezTo>
                  <a:pt x="28287" y="46661"/>
                  <a:pt x="28543" y="47101"/>
                  <a:pt x="28833" y="47541"/>
                </a:cubicBezTo>
                <a:cubicBezTo>
                  <a:pt x="28648" y="47577"/>
                  <a:pt x="28507" y="47621"/>
                  <a:pt x="28322" y="47621"/>
                </a:cubicBezTo>
                <a:cubicBezTo>
                  <a:pt x="28023" y="47136"/>
                  <a:pt x="27768" y="46661"/>
                  <a:pt x="27512" y="46150"/>
                </a:cubicBezTo>
                <a:close/>
                <a:moveTo>
                  <a:pt x="27257" y="46080"/>
                </a:moveTo>
                <a:lnTo>
                  <a:pt x="27257" y="46080"/>
                </a:lnTo>
                <a:cubicBezTo>
                  <a:pt x="27328" y="46115"/>
                  <a:pt x="27363" y="46115"/>
                  <a:pt x="27442" y="46115"/>
                </a:cubicBezTo>
                <a:cubicBezTo>
                  <a:pt x="27697" y="46626"/>
                  <a:pt x="27953" y="47136"/>
                  <a:pt x="28243" y="47621"/>
                </a:cubicBezTo>
                <a:cubicBezTo>
                  <a:pt x="28173" y="47656"/>
                  <a:pt x="28102" y="47656"/>
                  <a:pt x="28023" y="47656"/>
                </a:cubicBezTo>
                <a:cubicBezTo>
                  <a:pt x="27733" y="47136"/>
                  <a:pt x="27477" y="46626"/>
                  <a:pt x="27257" y="46080"/>
                </a:cubicBezTo>
                <a:close/>
                <a:moveTo>
                  <a:pt x="26817" y="45966"/>
                </a:moveTo>
                <a:cubicBezTo>
                  <a:pt x="26923" y="46001"/>
                  <a:pt x="27037" y="46036"/>
                  <a:pt x="27187" y="46080"/>
                </a:cubicBezTo>
                <a:cubicBezTo>
                  <a:pt x="27407" y="46591"/>
                  <a:pt x="27662" y="47136"/>
                  <a:pt x="27953" y="47656"/>
                </a:cubicBezTo>
                <a:cubicBezTo>
                  <a:pt x="27953" y="47656"/>
                  <a:pt x="27917" y="47656"/>
                  <a:pt x="27882" y="47691"/>
                </a:cubicBezTo>
                <a:lnTo>
                  <a:pt x="27583" y="47691"/>
                </a:lnTo>
                <a:cubicBezTo>
                  <a:pt x="27328" y="47136"/>
                  <a:pt x="27072" y="46555"/>
                  <a:pt x="26817" y="45966"/>
                </a:cubicBezTo>
                <a:close/>
                <a:moveTo>
                  <a:pt x="33825" y="46335"/>
                </a:moveTo>
                <a:cubicBezTo>
                  <a:pt x="33860" y="46371"/>
                  <a:pt x="33895" y="46406"/>
                  <a:pt x="33931" y="46441"/>
                </a:cubicBezTo>
                <a:cubicBezTo>
                  <a:pt x="34265" y="46775"/>
                  <a:pt x="34556" y="47066"/>
                  <a:pt x="34811" y="47357"/>
                </a:cubicBezTo>
                <a:cubicBezTo>
                  <a:pt x="34520" y="47436"/>
                  <a:pt x="34265" y="47506"/>
                  <a:pt x="33966" y="47577"/>
                </a:cubicBezTo>
                <a:lnTo>
                  <a:pt x="33895" y="47621"/>
                </a:lnTo>
                <a:cubicBezTo>
                  <a:pt x="33790" y="47656"/>
                  <a:pt x="33640" y="47691"/>
                  <a:pt x="33526" y="47726"/>
                </a:cubicBezTo>
                <a:cubicBezTo>
                  <a:pt x="33349" y="47541"/>
                  <a:pt x="33165" y="47357"/>
                  <a:pt x="32980" y="47180"/>
                </a:cubicBezTo>
                <a:cubicBezTo>
                  <a:pt x="32830" y="47031"/>
                  <a:pt x="32689" y="46881"/>
                  <a:pt x="32540" y="46696"/>
                </a:cubicBezTo>
                <a:cubicBezTo>
                  <a:pt x="32830" y="46626"/>
                  <a:pt x="33165" y="46520"/>
                  <a:pt x="33490" y="46441"/>
                </a:cubicBezTo>
                <a:cubicBezTo>
                  <a:pt x="33605" y="46406"/>
                  <a:pt x="33710" y="46371"/>
                  <a:pt x="33825" y="46335"/>
                </a:cubicBezTo>
                <a:close/>
                <a:moveTo>
                  <a:pt x="38922" y="46441"/>
                </a:moveTo>
                <a:cubicBezTo>
                  <a:pt x="39327" y="46811"/>
                  <a:pt x="39688" y="47136"/>
                  <a:pt x="40023" y="47506"/>
                </a:cubicBezTo>
                <a:cubicBezTo>
                  <a:pt x="39618" y="47577"/>
                  <a:pt x="39178" y="47656"/>
                  <a:pt x="38773" y="47726"/>
                </a:cubicBezTo>
                <a:cubicBezTo>
                  <a:pt x="38447" y="47357"/>
                  <a:pt x="38077" y="47031"/>
                  <a:pt x="37707" y="46696"/>
                </a:cubicBezTo>
                <a:cubicBezTo>
                  <a:pt x="38112" y="46591"/>
                  <a:pt x="38517" y="46520"/>
                  <a:pt x="38922" y="46441"/>
                </a:cubicBezTo>
                <a:close/>
                <a:moveTo>
                  <a:pt x="26377" y="45895"/>
                </a:moveTo>
                <a:cubicBezTo>
                  <a:pt x="26526" y="45930"/>
                  <a:pt x="26632" y="45930"/>
                  <a:pt x="26747" y="45966"/>
                </a:cubicBezTo>
                <a:cubicBezTo>
                  <a:pt x="27002" y="46555"/>
                  <a:pt x="27257" y="47136"/>
                  <a:pt x="27548" y="47726"/>
                </a:cubicBezTo>
                <a:cubicBezTo>
                  <a:pt x="27442" y="47726"/>
                  <a:pt x="27292" y="47762"/>
                  <a:pt x="27187" y="47762"/>
                </a:cubicBezTo>
                <a:cubicBezTo>
                  <a:pt x="26923" y="47180"/>
                  <a:pt x="26632" y="46520"/>
                  <a:pt x="26377" y="45895"/>
                </a:cubicBezTo>
                <a:close/>
                <a:moveTo>
                  <a:pt x="25901" y="45860"/>
                </a:moveTo>
                <a:cubicBezTo>
                  <a:pt x="26042" y="45860"/>
                  <a:pt x="26192" y="45860"/>
                  <a:pt x="26342" y="45895"/>
                </a:cubicBezTo>
                <a:cubicBezTo>
                  <a:pt x="26597" y="46520"/>
                  <a:pt x="26852" y="47180"/>
                  <a:pt x="27143" y="47797"/>
                </a:cubicBezTo>
                <a:cubicBezTo>
                  <a:pt x="27002" y="47797"/>
                  <a:pt x="26852" y="47841"/>
                  <a:pt x="26747" y="47876"/>
                </a:cubicBezTo>
                <a:cubicBezTo>
                  <a:pt x="26447" y="47216"/>
                  <a:pt x="26192" y="46520"/>
                  <a:pt x="25901" y="45860"/>
                </a:cubicBezTo>
                <a:close/>
                <a:moveTo>
                  <a:pt x="18083" y="44645"/>
                </a:moveTo>
                <a:cubicBezTo>
                  <a:pt x="18304" y="45675"/>
                  <a:pt x="18524" y="46661"/>
                  <a:pt x="18744" y="47656"/>
                </a:cubicBezTo>
                <a:cubicBezTo>
                  <a:pt x="18488" y="47726"/>
                  <a:pt x="18233" y="47797"/>
                  <a:pt x="17978" y="47911"/>
                </a:cubicBezTo>
                <a:cubicBezTo>
                  <a:pt x="17758" y="46881"/>
                  <a:pt x="17538" y="45860"/>
                  <a:pt x="17317" y="44830"/>
                </a:cubicBezTo>
                <a:cubicBezTo>
                  <a:pt x="17573" y="44759"/>
                  <a:pt x="17828" y="44715"/>
                  <a:pt x="18083" y="44645"/>
                </a:cubicBezTo>
                <a:close/>
                <a:moveTo>
                  <a:pt x="25382" y="45816"/>
                </a:moveTo>
                <a:cubicBezTo>
                  <a:pt x="25532" y="45816"/>
                  <a:pt x="25681" y="45816"/>
                  <a:pt x="25866" y="45860"/>
                </a:cubicBezTo>
                <a:cubicBezTo>
                  <a:pt x="26121" y="46520"/>
                  <a:pt x="26377" y="47216"/>
                  <a:pt x="26667" y="47876"/>
                </a:cubicBezTo>
                <a:cubicBezTo>
                  <a:pt x="26526" y="47911"/>
                  <a:pt x="26377" y="47946"/>
                  <a:pt x="26192" y="47982"/>
                </a:cubicBezTo>
                <a:cubicBezTo>
                  <a:pt x="25937" y="47286"/>
                  <a:pt x="25646" y="46555"/>
                  <a:pt x="25382" y="45816"/>
                </a:cubicBezTo>
                <a:close/>
                <a:moveTo>
                  <a:pt x="37637" y="46696"/>
                </a:moveTo>
                <a:cubicBezTo>
                  <a:pt x="38007" y="47031"/>
                  <a:pt x="38368" y="47401"/>
                  <a:pt x="38702" y="47762"/>
                </a:cubicBezTo>
                <a:cubicBezTo>
                  <a:pt x="38227" y="47841"/>
                  <a:pt x="37787" y="47946"/>
                  <a:pt x="37311" y="48061"/>
                </a:cubicBezTo>
                <a:cubicBezTo>
                  <a:pt x="37012" y="47691"/>
                  <a:pt x="36721" y="47357"/>
                  <a:pt x="36352" y="46996"/>
                </a:cubicBezTo>
                <a:cubicBezTo>
                  <a:pt x="36792" y="46916"/>
                  <a:pt x="37197" y="46811"/>
                  <a:pt x="37637" y="46696"/>
                </a:cubicBezTo>
                <a:close/>
                <a:moveTo>
                  <a:pt x="32469" y="46740"/>
                </a:moveTo>
                <a:cubicBezTo>
                  <a:pt x="32610" y="46881"/>
                  <a:pt x="32760" y="47031"/>
                  <a:pt x="32945" y="47216"/>
                </a:cubicBezTo>
                <a:cubicBezTo>
                  <a:pt x="33129" y="47401"/>
                  <a:pt x="33270" y="47541"/>
                  <a:pt x="33455" y="47726"/>
                </a:cubicBezTo>
                <a:cubicBezTo>
                  <a:pt x="33015" y="47876"/>
                  <a:pt x="32610" y="47982"/>
                  <a:pt x="32205" y="48096"/>
                </a:cubicBezTo>
                <a:cubicBezTo>
                  <a:pt x="32029" y="47876"/>
                  <a:pt x="31809" y="47621"/>
                  <a:pt x="31589" y="47401"/>
                </a:cubicBezTo>
                <a:cubicBezTo>
                  <a:pt x="31474" y="47286"/>
                  <a:pt x="31369" y="47180"/>
                  <a:pt x="31289" y="47066"/>
                </a:cubicBezTo>
                <a:cubicBezTo>
                  <a:pt x="31659" y="46960"/>
                  <a:pt x="32064" y="46846"/>
                  <a:pt x="32469" y="46740"/>
                </a:cubicBezTo>
                <a:close/>
                <a:moveTo>
                  <a:pt x="25311" y="45860"/>
                </a:moveTo>
                <a:cubicBezTo>
                  <a:pt x="25602" y="46591"/>
                  <a:pt x="25866" y="47286"/>
                  <a:pt x="26157" y="48017"/>
                </a:cubicBezTo>
                <a:cubicBezTo>
                  <a:pt x="26007" y="48061"/>
                  <a:pt x="25866" y="48096"/>
                  <a:pt x="25681" y="48131"/>
                </a:cubicBezTo>
                <a:cubicBezTo>
                  <a:pt x="25567" y="47841"/>
                  <a:pt x="25461" y="47541"/>
                  <a:pt x="25347" y="47251"/>
                </a:cubicBezTo>
                <a:cubicBezTo>
                  <a:pt x="25206" y="46811"/>
                  <a:pt x="25021" y="46335"/>
                  <a:pt x="24871" y="45860"/>
                </a:cubicBezTo>
                <a:close/>
                <a:moveTo>
                  <a:pt x="17238" y="44830"/>
                </a:moveTo>
                <a:cubicBezTo>
                  <a:pt x="17458" y="45860"/>
                  <a:pt x="17678" y="46881"/>
                  <a:pt x="17943" y="47911"/>
                </a:cubicBezTo>
                <a:cubicBezTo>
                  <a:pt x="17643" y="48017"/>
                  <a:pt x="17388" y="48096"/>
                  <a:pt x="17133" y="48167"/>
                </a:cubicBezTo>
                <a:cubicBezTo>
                  <a:pt x="16913" y="47136"/>
                  <a:pt x="16692" y="46080"/>
                  <a:pt x="16472" y="45050"/>
                </a:cubicBezTo>
                <a:cubicBezTo>
                  <a:pt x="16728" y="44979"/>
                  <a:pt x="16983" y="44900"/>
                  <a:pt x="17238" y="44830"/>
                </a:cubicBezTo>
                <a:close/>
                <a:moveTo>
                  <a:pt x="24801" y="45895"/>
                </a:moveTo>
                <a:cubicBezTo>
                  <a:pt x="24986" y="46335"/>
                  <a:pt x="25127" y="46811"/>
                  <a:pt x="25311" y="47251"/>
                </a:cubicBezTo>
                <a:cubicBezTo>
                  <a:pt x="25426" y="47541"/>
                  <a:pt x="25532" y="47876"/>
                  <a:pt x="25646" y="48167"/>
                </a:cubicBezTo>
                <a:cubicBezTo>
                  <a:pt x="25461" y="48202"/>
                  <a:pt x="25276" y="48281"/>
                  <a:pt x="25056" y="48351"/>
                </a:cubicBezTo>
                <a:cubicBezTo>
                  <a:pt x="24942" y="47946"/>
                  <a:pt x="24801" y="47577"/>
                  <a:pt x="24686" y="47180"/>
                </a:cubicBezTo>
                <a:cubicBezTo>
                  <a:pt x="24546" y="46775"/>
                  <a:pt x="24396" y="46371"/>
                  <a:pt x="24246" y="45966"/>
                </a:cubicBezTo>
                <a:cubicBezTo>
                  <a:pt x="24431" y="45930"/>
                  <a:pt x="24616" y="45895"/>
                  <a:pt x="24801" y="45895"/>
                </a:cubicBezTo>
                <a:close/>
                <a:moveTo>
                  <a:pt x="16437" y="45050"/>
                </a:moveTo>
                <a:cubicBezTo>
                  <a:pt x="16657" y="46115"/>
                  <a:pt x="16877" y="47136"/>
                  <a:pt x="17097" y="48202"/>
                </a:cubicBezTo>
                <a:cubicBezTo>
                  <a:pt x="16913" y="48237"/>
                  <a:pt x="16728" y="48316"/>
                  <a:pt x="16578" y="48387"/>
                </a:cubicBezTo>
                <a:cubicBezTo>
                  <a:pt x="16402" y="47321"/>
                  <a:pt x="16182" y="46221"/>
                  <a:pt x="15997" y="45156"/>
                </a:cubicBezTo>
                <a:cubicBezTo>
                  <a:pt x="16138" y="45120"/>
                  <a:pt x="16287" y="45085"/>
                  <a:pt x="16437" y="45050"/>
                </a:cubicBezTo>
                <a:close/>
                <a:moveTo>
                  <a:pt x="36316" y="47031"/>
                </a:moveTo>
                <a:cubicBezTo>
                  <a:pt x="36651" y="47357"/>
                  <a:pt x="36977" y="47726"/>
                  <a:pt x="37267" y="48061"/>
                </a:cubicBezTo>
                <a:cubicBezTo>
                  <a:pt x="36757" y="48167"/>
                  <a:pt x="36281" y="48281"/>
                  <a:pt x="35806" y="48422"/>
                </a:cubicBezTo>
                <a:cubicBezTo>
                  <a:pt x="35550" y="48061"/>
                  <a:pt x="35251" y="47726"/>
                  <a:pt x="34925" y="47401"/>
                </a:cubicBezTo>
                <a:cubicBezTo>
                  <a:pt x="35366" y="47251"/>
                  <a:pt x="35841" y="47136"/>
                  <a:pt x="36316" y="47031"/>
                </a:cubicBezTo>
                <a:close/>
                <a:moveTo>
                  <a:pt x="31219" y="47066"/>
                </a:moveTo>
                <a:cubicBezTo>
                  <a:pt x="31325" y="47216"/>
                  <a:pt x="31439" y="47321"/>
                  <a:pt x="31545" y="47436"/>
                </a:cubicBezTo>
                <a:cubicBezTo>
                  <a:pt x="31765" y="47656"/>
                  <a:pt x="31950" y="47911"/>
                  <a:pt x="32135" y="48131"/>
                </a:cubicBezTo>
                <a:cubicBezTo>
                  <a:pt x="31809" y="48237"/>
                  <a:pt x="31439" y="48351"/>
                  <a:pt x="31104" y="48457"/>
                </a:cubicBezTo>
                <a:cubicBezTo>
                  <a:pt x="30928" y="48237"/>
                  <a:pt x="30744" y="48017"/>
                  <a:pt x="30559" y="47762"/>
                </a:cubicBezTo>
                <a:cubicBezTo>
                  <a:pt x="30409" y="47621"/>
                  <a:pt x="30303" y="47471"/>
                  <a:pt x="30189" y="47321"/>
                </a:cubicBezTo>
                <a:cubicBezTo>
                  <a:pt x="30523" y="47251"/>
                  <a:pt x="30884" y="47180"/>
                  <a:pt x="31219" y="47066"/>
                </a:cubicBezTo>
                <a:close/>
                <a:moveTo>
                  <a:pt x="15962" y="45156"/>
                </a:moveTo>
                <a:cubicBezTo>
                  <a:pt x="16138" y="46256"/>
                  <a:pt x="16323" y="47321"/>
                  <a:pt x="16508" y="48387"/>
                </a:cubicBezTo>
                <a:cubicBezTo>
                  <a:pt x="16358" y="48457"/>
                  <a:pt x="16217" y="48501"/>
                  <a:pt x="16032" y="48571"/>
                </a:cubicBezTo>
                <a:cubicBezTo>
                  <a:pt x="15847" y="47471"/>
                  <a:pt x="15662" y="46371"/>
                  <a:pt x="15477" y="45305"/>
                </a:cubicBezTo>
                <a:cubicBezTo>
                  <a:pt x="15627" y="45235"/>
                  <a:pt x="15812" y="45200"/>
                  <a:pt x="15962" y="45156"/>
                </a:cubicBezTo>
                <a:close/>
                <a:moveTo>
                  <a:pt x="24211" y="45966"/>
                </a:moveTo>
                <a:cubicBezTo>
                  <a:pt x="24325" y="46406"/>
                  <a:pt x="24466" y="46811"/>
                  <a:pt x="24616" y="47216"/>
                </a:cubicBezTo>
                <a:cubicBezTo>
                  <a:pt x="24766" y="47577"/>
                  <a:pt x="24871" y="47982"/>
                  <a:pt x="25021" y="48351"/>
                </a:cubicBezTo>
                <a:cubicBezTo>
                  <a:pt x="24766" y="48422"/>
                  <a:pt x="24546" y="48536"/>
                  <a:pt x="24281" y="48607"/>
                </a:cubicBezTo>
                <a:cubicBezTo>
                  <a:pt x="24176" y="48316"/>
                  <a:pt x="24105" y="48017"/>
                  <a:pt x="23991" y="47726"/>
                </a:cubicBezTo>
                <a:cubicBezTo>
                  <a:pt x="23806" y="47216"/>
                  <a:pt x="23621" y="46696"/>
                  <a:pt x="23480" y="46150"/>
                </a:cubicBezTo>
                <a:cubicBezTo>
                  <a:pt x="23700" y="46080"/>
                  <a:pt x="23956" y="46036"/>
                  <a:pt x="24211" y="45966"/>
                </a:cubicBezTo>
                <a:close/>
                <a:moveTo>
                  <a:pt x="43360" y="47321"/>
                </a:moveTo>
                <a:cubicBezTo>
                  <a:pt x="43765" y="47726"/>
                  <a:pt x="44134" y="48167"/>
                  <a:pt x="44495" y="48642"/>
                </a:cubicBezTo>
                <a:cubicBezTo>
                  <a:pt x="43985" y="48642"/>
                  <a:pt x="43430" y="48642"/>
                  <a:pt x="42849" y="48677"/>
                </a:cubicBezTo>
                <a:cubicBezTo>
                  <a:pt x="42514" y="48237"/>
                  <a:pt x="42189" y="47797"/>
                  <a:pt x="41784" y="47357"/>
                </a:cubicBezTo>
                <a:cubicBezTo>
                  <a:pt x="42294" y="47321"/>
                  <a:pt x="42849" y="47321"/>
                  <a:pt x="43360" y="47321"/>
                </a:cubicBezTo>
                <a:close/>
                <a:moveTo>
                  <a:pt x="30118" y="47357"/>
                </a:moveTo>
                <a:cubicBezTo>
                  <a:pt x="30224" y="47506"/>
                  <a:pt x="30374" y="47656"/>
                  <a:pt x="30488" y="47797"/>
                </a:cubicBezTo>
                <a:cubicBezTo>
                  <a:pt x="30708" y="48017"/>
                  <a:pt x="30884" y="48237"/>
                  <a:pt x="31069" y="48457"/>
                </a:cubicBezTo>
                <a:cubicBezTo>
                  <a:pt x="30849" y="48536"/>
                  <a:pt x="30629" y="48607"/>
                  <a:pt x="30409" y="48721"/>
                </a:cubicBezTo>
                <a:cubicBezTo>
                  <a:pt x="30339" y="48607"/>
                  <a:pt x="30224" y="48501"/>
                  <a:pt x="30154" y="48387"/>
                </a:cubicBezTo>
                <a:cubicBezTo>
                  <a:pt x="30004" y="48202"/>
                  <a:pt x="29863" y="48017"/>
                  <a:pt x="29713" y="47841"/>
                </a:cubicBezTo>
                <a:cubicBezTo>
                  <a:pt x="29643" y="47726"/>
                  <a:pt x="29564" y="47621"/>
                  <a:pt x="29458" y="47471"/>
                </a:cubicBezTo>
                <a:cubicBezTo>
                  <a:pt x="29678" y="47436"/>
                  <a:pt x="29898" y="47401"/>
                  <a:pt x="30118" y="47357"/>
                </a:cubicBezTo>
                <a:close/>
                <a:moveTo>
                  <a:pt x="34846" y="47401"/>
                </a:moveTo>
                <a:cubicBezTo>
                  <a:pt x="35181" y="47726"/>
                  <a:pt x="35471" y="48096"/>
                  <a:pt x="35727" y="48422"/>
                </a:cubicBezTo>
                <a:cubicBezTo>
                  <a:pt x="35656" y="48422"/>
                  <a:pt x="35586" y="48457"/>
                  <a:pt x="35506" y="48501"/>
                </a:cubicBezTo>
                <a:lnTo>
                  <a:pt x="35251" y="48536"/>
                </a:lnTo>
                <a:cubicBezTo>
                  <a:pt x="34961" y="48607"/>
                  <a:pt x="34705" y="48677"/>
                  <a:pt x="34406" y="48756"/>
                </a:cubicBezTo>
                <a:cubicBezTo>
                  <a:pt x="34151" y="48422"/>
                  <a:pt x="33860" y="48096"/>
                  <a:pt x="33570" y="47762"/>
                </a:cubicBezTo>
                <a:cubicBezTo>
                  <a:pt x="33675" y="47726"/>
                  <a:pt x="33790" y="47691"/>
                  <a:pt x="33931" y="47656"/>
                </a:cubicBezTo>
                <a:lnTo>
                  <a:pt x="33966" y="47656"/>
                </a:lnTo>
                <a:cubicBezTo>
                  <a:pt x="34265" y="47577"/>
                  <a:pt x="34556" y="47471"/>
                  <a:pt x="34846" y="47401"/>
                </a:cubicBezTo>
                <a:close/>
                <a:moveTo>
                  <a:pt x="41713" y="47357"/>
                </a:moveTo>
                <a:cubicBezTo>
                  <a:pt x="42109" y="47797"/>
                  <a:pt x="42444" y="48237"/>
                  <a:pt x="42770" y="48677"/>
                </a:cubicBezTo>
                <a:cubicBezTo>
                  <a:pt x="42259" y="48677"/>
                  <a:pt x="41748" y="48721"/>
                  <a:pt x="41194" y="48792"/>
                </a:cubicBezTo>
                <a:cubicBezTo>
                  <a:pt x="40868" y="48351"/>
                  <a:pt x="40534" y="47946"/>
                  <a:pt x="40129" y="47541"/>
                </a:cubicBezTo>
                <a:cubicBezTo>
                  <a:pt x="40683" y="47471"/>
                  <a:pt x="41194" y="47401"/>
                  <a:pt x="41713" y="47357"/>
                </a:cubicBezTo>
                <a:close/>
                <a:moveTo>
                  <a:pt x="43430" y="47321"/>
                </a:moveTo>
                <a:cubicBezTo>
                  <a:pt x="43870" y="47321"/>
                  <a:pt x="44354" y="47357"/>
                  <a:pt x="44795" y="47436"/>
                </a:cubicBezTo>
                <a:cubicBezTo>
                  <a:pt x="45191" y="47841"/>
                  <a:pt x="45631" y="48316"/>
                  <a:pt x="46001" y="48792"/>
                </a:cubicBezTo>
                <a:cubicBezTo>
                  <a:pt x="45561" y="48721"/>
                  <a:pt x="45085" y="48677"/>
                  <a:pt x="44575" y="48677"/>
                </a:cubicBezTo>
                <a:cubicBezTo>
                  <a:pt x="44205" y="48167"/>
                  <a:pt x="43835" y="47726"/>
                  <a:pt x="43430" y="47321"/>
                </a:cubicBezTo>
                <a:close/>
                <a:moveTo>
                  <a:pt x="15442" y="45305"/>
                </a:moveTo>
                <a:cubicBezTo>
                  <a:pt x="15627" y="46371"/>
                  <a:pt x="15812" y="47471"/>
                  <a:pt x="15997" y="48571"/>
                </a:cubicBezTo>
                <a:cubicBezTo>
                  <a:pt x="15962" y="48571"/>
                  <a:pt x="15962" y="48571"/>
                  <a:pt x="15918" y="48607"/>
                </a:cubicBezTo>
                <a:cubicBezTo>
                  <a:pt x="15698" y="48677"/>
                  <a:pt x="15442" y="48756"/>
                  <a:pt x="15187" y="48862"/>
                </a:cubicBezTo>
                <a:cubicBezTo>
                  <a:pt x="15002" y="47726"/>
                  <a:pt x="14817" y="46626"/>
                  <a:pt x="14676" y="45490"/>
                </a:cubicBezTo>
                <a:cubicBezTo>
                  <a:pt x="14747" y="45490"/>
                  <a:pt x="14817" y="45455"/>
                  <a:pt x="14932" y="45455"/>
                </a:cubicBezTo>
                <a:cubicBezTo>
                  <a:pt x="15081" y="45376"/>
                  <a:pt x="15257" y="45340"/>
                  <a:pt x="15442" y="45305"/>
                </a:cubicBezTo>
                <a:close/>
                <a:moveTo>
                  <a:pt x="29423" y="47506"/>
                </a:moveTo>
                <a:cubicBezTo>
                  <a:pt x="29493" y="47621"/>
                  <a:pt x="29608" y="47726"/>
                  <a:pt x="29678" y="47876"/>
                </a:cubicBezTo>
                <a:cubicBezTo>
                  <a:pt x="29828" y="48061"/>
                  <a:pt x="29969" y="48237"/>
                  <a:pt x="30118" y="48422"/>
                </a:cubicBezTo>
                <a:cubicBezTo>
                  <a:pt x="30189" y="48536"/>
                  <a:pt x="30268" y="48607"/>
                  <a:pt x="30339" y="48721"/>
                </a:cubicBezTo>
                <a:cubicBezTo>
                  <a:pt x="30189" y="48792"/>
                  <a:pt x="30004" y="48827"/>
                  <a:pt x="29863" y="48897"/>
                </a:cubicBezTo>
                <a:cubicBezTo>
                  <a:pt x="29784" y="48792"/>
                  <a:pt x="29678" y="48642"/>
                  <a:pt x="29608" y="48536"/>
                </a:cubicBezTo>
                <a:cubicBezTo>
                  <a:pt x="29423" y="48281"/>
                  <a:pt x="29238" y="48061"/>
                  <a:pt x="29088" y="47797"/>
                </a:cubicBezTo>
                <a:cubicBezTo>
                  <a:pt x="29018" y="47726"/>
                  <a:pt x="28983" y="47656"/>
                  <a:pt x="28948" y="47577"/>
                </a:cubicBezTo>
                <a:cubicBezTo>
                  <a:pt x="29088" y="47541"/>
                  <a:pt x="29238" y="47541"/>
                  <a:pt x="29423" y="47506"/>
                </a:cubicBezTo>
                <a:close/>
                <a:moveTo>
                  <a:pt x="23401" y="46186"/>
                </a:moveTo>
                <a:cubicBezTo>
                  <a:pt x="23586" y="46696"/>
                  <a:pt x="23771" y="47251"/>
                  <a:pt x="23920" y="47762"/>
                </a:cubicBezTo>
                <a:cubicBezTo>
                  <a:pt x="24026" y="48061"/>
                  <a:pt x="24141" y="48351"/>
                  <a:pt x="24211" y="48642"/>
                </a:cubicBezTo>
                <a:cubicBezTo>
                  <a:pt x="23991" y="48721"/>
                  <a:pt x="23736" y="48827"/>
                  <a:pt x="23480" y="48941"/>
                </a:cubicBezTo>
                <a:cubicBezTo>
                  <a:pt x="23366" y="48536"/>
                  <a:pt x="23225" y="48131"/>
                  <a:pt x="23110" y="47726"/>
                </a:cubicBezTo>
                <a:cubicBezTo>
                  <a:pt x="22961" y="47286"/>
                  <a:pt x="22855" y="46846"/>
                  <a:pt x="22706" y="46406"/>
                </a:cubicBezTo>
                <a:cubicBezTo>
                  <a:pt x="22926" y="46335"/>
                  <a:pt x="23181" y="46256"/>
                  <a:pt x="23401" y="46186"/>
                </a:cubicBezTo>
                <a:close/>
                <a:moveTo>
                  <a:pt x="40093" y="47577"/>
                </a:moveTo>
                <a:cubicBezTo>
                  <a:pt x="40463" y="47946"/>
                  <a:pt x="40789" y="48387"/>
                  <a:pt x="41123" y="48792"/>
                </a:cubicBezTo>
                <a:cubicBezTo>
                  <a:pt x="40683" y="48862"/>
                  <a:pt x="40243" y="48897"/>
                  <a:pt x="39803" y="49012"/>
                </a:cubicBezTo>
                <a:cubicBezTo>
                  <a:pt x="39468" y="48571"/>
                  <a:pt x="39178" y="48167"/>
                  <a:pt x="38808" y="47797"/>
                </a:cubicBezTo>
                <a:cubicBezTo>
                  <a:pt x="39248" y="47691"/>
                  <a:pt x="39653" y="47621"/>
                  <a:pt x="40093" y="47577"/>
                </a:cubicBezTo>
                <a:close/>
                <a:moveTo>
                  <a:pt x="44865" y="47436"/>
                </a:moveTo>
                <a:lnTo>
                  <a:pt x="44865" y="47436"/>
                </a:lnTo>
                <a:cubicBezTo>
                  <a:pt x="45156" y="47471"/>
                  <a:pt x="45455" y="47506"/>
                  <a:pt x="45745" y="47577"/>
                </a:cubicBezTo>
                <a:cubicBezTo>
                  <a:pt x="46186" y="48017"/>
                  <a:pt x="46626" y="48501"/>
                  <a:pt x="47031" y="49012"/>
                </a:cubicBezTo>
                <a:cubicBezTo>
                  <a:pt x="46732" y="48941"/>
                  <a:pt x="46406" y="48862"/>
                  <a:pt x="46071" y="48827"/>
                </a:cubicBezTo>
                <a:cubicBezTo>
                  <a:pt x="45710" y="48351"/>
                  <a:pt x="45305" y="47876"/>
                  <a:pt x="44865" y="47436"/>
                </a:cubicBezTo>
                <a:close/>
                <a:moveTo>
                  <a:pt x="14597" y="45525"/>
                </a:moveTo>
                <a:cubicBezTo>
                  <a:pt x="14782" y="46626"/>
                  <a:pt x="14967" y="47762"/>
                  <a:pt x="15152" y="48862"/>
                </a:cubicBezTo>
                <a:cubicBezTo>
                  <a:pt x="14861" y="48976"/>
                  <a:pt x="14597" y="49047"/>
                  <a:pt x="14342" y="49117"/>
                </a:cubicBezTo>
                <a:cubicBezTo>
                  <a:pt x="14271" y="48677"/>
                  <a:pt x="14201" y="48202"/>
                  <a:pt x="14122" y="47726"/>
                </a:cubicBezTo>
                <a:cubicBezTo>
                  <a:pt x="14016" y="47066"/>
                  <a:pt x="13937" y="46406"/>
                  <a:pt x="13831" y="45710"/>
                </a:cubicBezTo>
                <a:cubicBezTo>
                  <a:pt x="14086" y="45675"/>
                  <a:pt x="14342" y="45596"/>
                  <a:pt x="14597" y="45525"/>
                </a:cubicBezTo>
                <a:close/>
                <a:moveTo>
                  <a:pt x="28868" y="47577"/>
                </a:moveTo>
                <a:cubicBezTo>
                  <a:pt x="28904" y="47691"/>
                  <a:pt x="28983" y="47762"/>
                  <a:pt x="29018" y="47841"/>
                </a:cubicBezTo>
                <a:cubicBezTo>
                  <a:pt x="29203" y="48096"/>
                  <a:pt x="29388" y="48316"/>
                  <a:pt x="29529" y="48571"/>
                </a:cubicBezTo>
                <a:cubicBezTo>
                  <a:pt x="29643" y="48677"/>
                  <a:pt x="29713" y="48792"/>
                  <a:pt x="29828" y="48941"/>
                </a:cubicBezTo>
                <a:cubicBezTo>
                  <a:pt x="29643" y="48976"/>
                  <a:pt x="29458" y="49047"/>
                  <a:pt x="29273" y="49117"/>
                </a:cubicBezTo>
                <a:cubicBezTo>
                  <a:pt x="29168" y="48976"/>
                  <a:pt x="29053" y="48827"/>
                  <a:pt x="28983" y="48642"/>
                </a:cubicBezTo>
                <a:cubicBezTo>
                  <a:pt x="28798" y="48387"/>
                  <a:pt x="28613" y="48096"/>
                  <a:pt x="28428" y="47797"/>
                </a:cubicBezTo>
                <a:cubicBezTo>
                  <a:pt x="28393" y="47762"/>
                  <a:pt x="28393" y="47726"/>
                  <a:pt x="28358" y="47691"/>
                </a:cubicBezTo>
                <a:cubicBezTo>
                  <a:pt x="28543" y="47656"/>
                  <a:pt x="28683" y="47621"/>
                  <a:pt x="28868" y="47577"/>
                </a:cubicBezTo>
                <a:close/>
                <a:moveTo>
                  <a:pt x="33490" y="47762"/>
                </a:moveTo>
                <a:cubicBezTo>
                  <a:pt x="33825" y="48131"/>
                  <a:pt x="34080" y="48457"/>
                  <a:pt x="34336" y="48792"/>
                </a:cubicBezTo>
                <a:cubicBezTo>
                  <a:pt x="33895" y="48897"/>
                  <a:pt x="33455" y="49012"/>
                  <a:pt x="33015" y="49161"/>
                </a:cubicBezTo>
                <a:cubicBezTo>
                  <a:pt x="32795" y="48827"/>
                  <a:pt x="32540" y="48501"/>
                  <a:pt x="32249" y="48131"/>
                </a:cubicBezTo>
                <a:cubicBezTo>
                  <a:pt x="32645" y="48017"/>
                  <a:pt x="33050" y="47911"/>
                  <a:pt x="33490" y="47762"/>
                </a:cubicBezTo>
                <a:close/>
                <a:moveTo>
                  <a:pt x="22635" y="46406"/>
                </a:moveTo>
                <a:cubicBezTo>
                  <a:pt x="22785" y="46846"/>
                  <a:pt x="22926" y="47286"/>
                  <a:pt x="23040" y="47726"/>
                </a:cubicBezTo>
                <a:cubicBezTo>
                  <a:pt x="23181" y="48131"/>
                  <a:pt x="23295" y="48536"/>
                  <a:pt x="23445" y="48941"/>
                </a:cubicBezTo>
                <a:cubicBezTo>
                  <a:pt x="23146" y="49047"/>
                  <a:pt x="22890" y="49161"/>
                  <a:pt x="22635" y="49267"/>
                </a:cubicBezTo>
                <a:cubicBezTo>
                  <a:pt x="22521" y="48941"/>
                  <a:pt x="22415" y="48571"/>
                  <a:pt x="22301" y="48202"/>
                </a:cubicBezTo>
                <a:cubicBezTo>
                  <a:pt x="22160" y="47726"/>
                  <a:pt x="22010" y="47216"/>
                  <a:pt x="21860" y="46696"/>
                </a:cubicBezTo>
                <a:cubicBezTo>
                  <a:pt x="22124" y="46591"/>
                  <a:pt x="22380" y="46520"/>
                  <a:pt x="22635" y="46406"/>
                </a:cubicBezTo>
                <a:close/>
                <a:moveTo>
                  <a:pt x="38738" y="47797"/>
                </a:moveTo>
                <a:cubicBezTo>
                  <a:pt x="39107" y="48167"/>
                  <a:pt x="39433" y="48571"/>
                  <a:pt x="39732" y="49012"/>
                </a:cubicBezTo>
                <a:cubicBezTo>
                  <a:pt x="39248" y="49082"/>
                  <a:pt x="38738" y="49197"/>
                  <a:pt x="38227" y="49267"/>
                </a:cubicBezTo>
                <a:cubicBezTo>
                  <a:pt x="37972" y="48862"/>
                  <a:pt x="37672" y="48501"/>
                  <a:pt x="37346" y="48096"/>
                </a:cubicBezTo>
                <a:cubicBezTo>
                  <a:pt x="37822" y="47982"/>
                  <a:pt x="38297" y="47876"/>
                  <a:pt x="38738" y="47797"/>
                </a:cubicBezTo>
                <a:close/>
                <a:moveTo>
                  <a:pt x="28287" y="47691"/>
                </a:moveTo>
                <a:cubicBezTo>
                  <a:pt x="28322" y="47726"/>
                  <a:pt x="28358" y="47797"/>
                  <a:pt x="28393" y="47841"/>
                </a:cubicBezTo>
                <a:cubicBezTo>
                  <a:pt x="28578" y="48131"/>
                  <a:pt x="28763" y="48422"/>
                  <a:pt x="28904" y="48677"/>
                </a:cubicBezTo>
                <a:cubicBezTo>
                  <a:pt x="29018" y="48827"/>
                  <a:pt x="29124" y="49012"/>
                  <a:pt x="29203" y="49161"/>
                </a:cubicBezTo>
                <a:cubicBezTo>
                  <a:pt x="29168" y="49197"/>
                  <a:pt x="29088" y="49197"/>
                  <a:pt x="29053" y="49232"/>
                </a:cubicBezTo>
                <a:cubicBezTo>
                  <a:pt x="28983" y="49232"/>
                  <a:pt x="28948" y="49267"/>
                  <a:pt x="28904" y="49302"/>
                </a:cubicBezTo>
                <a:cubicBezTo>
                  <a:pt x="28727" y="48976"/>
                  <a:pt x="28543" y="48642"/>
                  <a:pt x="28358" y="48316"/>
                </a:cubicBezTo>
                <a:cubicBezTo>
                  <a:pt x="28243" y="48096"/>
                  <a:pt x="28138" y="47911"/>
                  <a:pt x="28067" y="47726"/>
                </a:cubicBezTo>
                <a:cubicBezTo>
                  <a:pt x="28138" y="47691"/>
                  <a:pt x="28208" y="47691"/>
                  <a:pt x="28287" y="47691"/>
                </a:cubicBezTo>
                <a:close/>
                <a:moveTo>
                  <a:pt x="13761" y="45745"/>
                </a:moveTo>
                <a:cubicBezTo>
                  <a:pt x="13866" y="46406"/>
                  <a:pt x="13981" y="47066"/>
                  <a:pt x="14086" y="47762"/>
                </a:cubicBezTo>
                <a:cubicBezTo>
                  <a:pt x="14157" y="48202"/>
                  <a:pt x="14236" y="48677"/>
                  <a:pt x="14307" y="49161"/>
                </a:cubicBezTo>
                <a:cubicBezTo>
                  <a:pt x="14016" y="49232"/>
                  <a:pt x="13761" y="49337"/>
                  <a:pt x="13497" y="49417"/>
                </a:cubicBezTo>
                <a:cubicBezTo>
                  <a:pt x="13356" y="48422"/>
                  <a:pt x="13206" y="47436"/>
                  <a:pt x="13056" y="46441"/>
                </a:cubicBezTo>
                <a:cubicBezTo>
                  <a:pt x="13056" y="46256"/>
                  <a:pt x="13021" y="46115"/>
                  <a:pt x="12986" y="45930"/>
                </a:cubicBezTo>
                <a:cubicBezTo>
                  <a:pt x="13241" y="45860"/>
                  <a:pt x="13497" y="45816"/>
                  <a:pt x="13761" y="45745"/>
                </a:cubicBezTo>
                <a:close/>
                <a:moveTo>
                  <a:pt x="27988" y="47726"/>
                </a:moveTo>
                <a:cubicBezTo>
                  <a:pt x="28102" y="47911"/>
                  <a:pt x="28208" y="48131"/>
                  <a:pt x="28322" y="48351"/>
                </a:cubicBezTo>
                <a:cubicBezTo>
                  <a:pt x="28507" y="48642"/>
                  <a:pt x="28683" y="48976"/>
                  <a:pt x="28833" y="49302"/>
                </a:cubicBezTo>
                <a:cubicBezTo>
                  <a:pt x="28727" y="49381"/>
                  <a:pt x="28578" y="49417"/>
                  <a:pt x="28463" y="49487"/>
                </a:cubicBezTo>
                <a:cubicBezTo>
                  <a:pt x="28322" y="49117"/>
                  <a:pt x="28138" y="48792"/>
                  <a:pt x="27988" y="48457"/>
                </a:cubicBezTo>
                <a:cubicBezTo>
                  <a:pt x="27882" y="48237"/>
                  <a:pt x="27733" y="47982"/>
                  <a:pt x="27627" y="47762"/>
                </a:cubicBezTo>
                <a:cubicBezTo>
                  <a:pt x="27733" y="47762"/>
                  <a:pt x="27803" y="47726"/>
                  <a:pt x="27917" y="47726"/>
                </a:cubicBezTo>
                <a:close/>
                <a:moveTo>
                  <a:pt x="32205" y="48167"/>
                </a:moveTo>
                <a:cubicBezTo>
                  <a:pt x="32469" y="48501"/>
                  <a:pt x="32760" y="48827"/>
                  <a:pt x="32980" y="49197"/>
                </a:cubicBezTo>
                <a:cubicBezTo>
                  <a:pt x="32610" y="49302"/>
                  <a:pt x="32284" y="49417"/>
                  <a:pt x="31914" y="49558"/>
                </a:cubicBezTo>
                <a:cubicBezTo>
                  <a:pt x="31694" y="49232"/>
                  <a:pt x="31439" y="48862"/>
                  <a:pt x="31149" y="48501"/>
                </a:cubicBezTo>
                <a:cubicBezTo>
                  <a:pt x="31474" y="48387"/>
                  <a:pt x="31844" y="48281"/>
                  <a:pt x="32205" y="48167"/>
                </a:cubicBezTo>
                <a:close/>
                <a:moveTo>
                  <a:pt x="21790" y="46696"/>
                </a:moveTo>
                <a:cubicBezTo>
                  <a:pt x="21975" y="47251"/>
                  <a:pt x="22124" y="47726"/>
                  <a:pt x="22265" y="48237"/>
                </a:cubicBezTo>
                <a:cubicBezTo>
                  <a:pt x="22380" y="48607"/>
                  <a:pt x="22450" y="48941"/>
                  <a:pt x="22565" y="49302"/>
                </a:cubicBezTo>
                <a:cubicBezTo>
                  <a:pt x="22301" y="49417"/>
                  <a:pt x="22045" y="49522"/>
                  <a:pt x="21755" y="49637"/>
                </a:cubicBezTo>
                <a:cubicBezTo>
                  <a:pt x="21684" y="49381"/>
                  <a:pt x="21605" y="49117"/>
                  <a:pt x="21535" y="48862"/>
                </a:cubicBezTo>
                <a:cubicBezTo>
                  <a:pt x="21385" y="48237"/>
                  <a:pt x="21200" y="47621"/>
                  <a:pt x="21024" y="46996"/>
                </a:cubicBezTo>
                <a:cubicBezTo>
                  <a:pt x="21279" y="46916"/>
                  <a:pt x="21535" y="46811"/>
                  <a:pt x="21755" y="46740"/>
                </a:cubicBezTo>
                <a:cubicBezTo>
                  <a:pt x="21790" y="46740"/>
                  <a:pt x="21790" y="46740"/>
                  <a:pt x="21790" y="46696"/>
                </a:cubicBezTo>
                <a:close/>
                <a:moveTo>
                  <a:pt x="37311" y="48096"/>
                </a:moveTo>
                <a:cubicBezTo>
                  <a:pt x="37637" y="48501"/>
                  <a:pt x="37928" y="48897"/>
                  <a:pt x="38192" y="49302"/>
                </a:cubicBezTo>
                <a:cubicBezTo>
                  <a:pt x="37672" y="49417"/>
                  <a:pt x="37162" y="49522"/>
                  <a:pt x="36651" y="49637"/>
                </a:cubicBezTo>
                <a:cubicBezTo>
                  <a:pt x="36431" y="49232"/>
                  <a:pt x="36167" y="48862"/>
                  <a:pt x="35841" y="48457"/>
                </a:cubicBezTo>
                <a:cubicBezTo>
                  <a:pt x="36316" y="48351"/>
                  <a:pt x="36827" y="48202"/>
                  <a:pt x="37311" y="48096"/>
                </a:cubicBezTo>
                <a:close/>
                <a:moveTo>
                  <a:pt x="12951" y="45930"/>
                </a:moveTo>
                <a:cubicBezTo>
                  <a:pt x="12986" y="46115"/>
                  <a:pt x="12986" y="46300"/>
                  <a:pt x="13021" y="46441"/>
                </a:cubicBezTo>
                <a:cubicBezTo>
                  <a:pt x="13171" y="47436"/>
                  <a:pt x="13320" y="48422"/>
                  <a:pt x="13461" y="49417"/>
                </a:cubicBezTo>
                <a:cubicBezTo>
                  <a:pt x="13171" y="49522"/>
                  <a:pt x="12916" y="49602"/>
                  <a:pt x="12660" y="49672"/>
                </a:cubicBezTo>
                <a:cubicBezTo>
                  <a:pt x="12511" y="48501"/>
                  <a:pt x="12326" y="47357"/>
                  <a:pt x="12176" y="46221"/>
                </a:cubicBezTo>
                <a:lnTo>
                  <a:pt x="12176" y="46115"/>
                </a:lnTo>
                <a:cubicBezTo>
                  <a:pt x="12440" y="46080"/>
                  <a:pt x="12695" y="46001"/>
                  <a:pt x="12951" y="45930"/>
                </a:cubicBezTo>
                <a:close/>
                <a:moveTo>
                  <a:pt x="27583" y="47762"/>
                </a:moveTo>
                <a:cubicBezTo>
                  <a:pt x="27697" y="48017"/>
                  <a:pt x="27803" y="48237"/>
                  <a:pt x="27917" y="48501"/>
                </a:cubicBezTo>
                <a:cubicBezTo>
                  <a:pt x="28102" y="48827"/>
                  <a:pt x="28243" y="49161"/>
                  <a:pt x="28428" y="49487"/>
                </a:cubicBezTo>
                <a:cubicBezTo>
                  <a:pt x="28287" y="49558"/>
                  <a:pt x="28173" y="49602"/>
                  <a:pt x="28023" y="49672"/>
                </a:cubicBezTo>
                <a:cubicBezTo>
                  <a:pt x="27847" y="49232"/>
                  <a:pt x="27662" y="48827"/>
                  <a:pt x="27477" y="48387"/>
                </a:cubicBezTo>
                <a:cubicBezTo>
                  <a:pt x="27363" y="48202"/>
                  <a:pt x="27292" y="48017"/>
                  <a:pt x="27222" y="47841"/>
                </a:cubicBezTo>
                <a:cubicBezTo>
                  <a:pt x="27328" y="47797"/>
                  <a:pt x="27442" y="47797"/>
                  <a:pt x="27583" y="47762"/>
                </a:cubicBezTo>
                <a:close/>
                <a:moveTo>
                  <a:pt x="27143" y="47841"/>
                </a:moveTo>
                <a:cubicBezTo>
                  <a:pt x="27257" y="48017"/>
                  <a:pt x="27328" y="48202"/>
                  <a:pt x="27407" y="48387"/>
                </a:cubicBezTo>
                <a:cubicBezTo>
                  <a:pt x="27627" y="48827"/>
                  <a:pt x="27803" y="49267"/>
                  <a:pt x="27988" y="49672"/>
                </a:cubicBezTo>
                <a:cubicBezTo>
                  <a:pt x="27847" y="49742"/>
                  <a:pt x="27733" y="49822"/>
                  <a:pt x="27583" y="49892"/>
                </a:cubicBezTo>
                <a:cubicBezTo>
                  <a:pt x="27407" y="49452"/>
                  <a:pt x="27222" y="49047"/>
                  <a:pt x="27037" y="48607"/>
                </a:cubicBezTo>
                <a:cubicBezTo>
                  <a:pt x="26967" y="48387"/>
                  <a:pt x="26852" y="48131"/>
                  <a:pt x="26747" y="47911"/>
                </a:cubicBezTo>
                <a:cubicBezTo>
                  <a:pt x="26887" y="47876"/>
                  <a:pt x="27037" y="47876"/>
                  <a:pt x="27143" y="47841"/>
                </a:cubicBezTo>
                <a:close/>
                <a:moveTo>
                  <a:pt x="31104" y="48536"/>
                </a:moveTo>
                <a:cubicBezTo>
                  <a:pt x="31369" y="48897"/>
                  <a:pt x="31624" y="49232"/>
                  <a:pt x="31879" y="49602"/>
                </a:cubicBezTo>
                <a:cubicBezTo>
                  <a:pt x="31659" y="49672"/>
                  <a:pt x="31474" y="49778"/>
                  <a:pt x="31254" y="49892"/>
                </a:cubicBezTo>
                <a:cubicBezTo>
                  <a:pt x="30999" y="49487"/>
                  <a:pt x="30744" y="49117"/>
                  <a:pt x="30444" y="48756"/>
                </a:cubicBezTo>
                <a:cubicBezTo>
                  <a:pt x="30664" y="48677"/>
                  <a:pt x="30884" y="48607"/>
                  <a:pt x="31104" y="48536"/>
                </a:cubicBezTo>
                <a:close/>
                <a:moveTo>
                  <a:pt x="12106" y="46150"/>
                </a:moveTo>
                <a:lnTo>
                  <a:pt x="12106" y="46221"/>
                </a:lnTo>
                <a:cubicBezTo>
                  <a:pt x="12290" y="47357"/>
                  <a:pt x="12440" y="48536"/>
                  <a:pt x="12581" y="49707"/>
                </a:cubicBezTo>
                <a:cubicBezTo>
                  <a:pt x="12326" y="49778"/>
                  <a:pt x="12070" y="49857"/>
                  <a:pt x="11815" y="49927"/>
                </a:cubicBezTo>
                <a:cubicBezTo>
                  <a:pt x="11630" y="48721"/>
                  <a:pt x="11480" y="47506"/>
                  <a:pt x="11340" y="46300"/>
                </a:cubicBezTo>
                <a:cubicBezTo>
                  <a:pt x="11595" y="46256"/>
                  <a:pt x="11850" y="46186"/>
                  <a:pt x="12106" y="46150"/>
                </a:cubicBezTo>
                <a:close/>
                <a:moveTo>
                  <a:pt x="20980" y="47031"/>
                </a:moveTo>
                <a:cubicBezTo>
                  <a:pt x="21130" y="47621"/>
                  <a:pt x="21314" y="48237"/>
                  <a:pt x="21499" y="48862"/>
                </a:cubicBezTo>
                <a:cubicBezTo>
                  <a:pt x="21570" y="49117"/>
                  <a:pt x="21640" y="49381"/>
                  <a:pt x="21719" y="49637"/>
                </a:cubicBezTo>
                <a:cubicBezTo>
                  <a:pt x="21464" y="49742"/>
                  <a:pt x="21165" y="49857"/>
                  <a:pt x="20910" y="49963"/>
                </a:cubicBezTo>
                <a:cubicBezTo>
                  <a:pt x="20804" y="49602"/>
                  <a:pt x="20725" y="49267"/>
                  <a:pt x="20619" y="48897"/>
                </a:cubicBezTo>
                <a:cubicBezTo>
                  <a:pt x="20469" y="48351"/>
                  <a:pt x="20320" y="47797"/>
                  <a:pt x="20179" y="47286"/>
                </a:cubicBezTo>
                <a:cubicBezTo>
                  <a:pt x="20469" y="47216"/>
                  <a:pt x="20725" y="47101"/>
                  <a:pt x="20980" y="47031"/>
                </a:cubicBezTo>
                <a:close/>
                <a:moveTo>
                  <a:pt x="35806" y="48457"/>
                </a:moveTo>
                <a:cubicBezTo>
                  <a:pt x="36096" y="48862"/>
                  <a:pt x="36352" y="49267"/>
                  <a:pt x="36607" y="49672"/>
                </a:cubicBezTo>
                <a:cubicBezTo>
                  <a:pt x="36246" y="49742"/>
                  <a:pt x="35876" y="49857"/>
                  <a:pt x="35471" y="49963"/>
                </a:cubicBezTo>
                <a:cubicBezTo>
                  <a:pt x="35401" y="49963"/>
                  <a:pt x="35286" y="49998"/>
                  <a:pt x="35216" y="50042"/>
                </a:cubicBezTo>
                <a:cubicBezTo>
                  <a:pt x="34996" y="49602"/>
                  <a:pt x="34741" y="49197"/>
                  <a:pt x="34450" y="48827"/>
                </a:cubicBezTo>
                <a:cubicBezTo>
                  <a:pt x="34705" y="48756"/>
                  <a:pt x="34996" y="48677"/>
                  <a:pt x="35251" y="48607"/>
                </a:cubicBezTo>
                <a:lnTo>
                  <a:pt x="35506" y="48536"/>
                </a:lnTo>
                <a:cubicBezTo>
                  <a:pt x="35621" y="48536"/>
                  <a:pt x="35691" y="48501"/>
                  <a:pt x="35806" y="48457"/>
                </a:cubicBezTo>
                <a:close/>
                <a:moveTo>
                  <a:pt x="11260" y="46335"/>
                </a:moveTo>
                <a:cubicBezTo>
                  <a:pt x="11445" y="47506"/>
                  <a:pt x="11595" y="48721"/>
                  <a:pt x="11736" y="49927"/>
                </a:cubicBezTo>
                <a:cubicBezTo>
                  <a:pt x="11480" y="49998"/>
                  <a:pt x="11190" y="50077"/>
                  <a:pt x="10935" y="50147"/>
                </a:cubicBezTo>
                <a:cubicBezTo>
                  <a:pt x="10785" y="48941"/>
                  <a:pt x="10635" y="47726"/>
                  <a:pt x="10494" y="46555"/>
                </a:cubicBezTo>
                <a:lnTo>
                  <a:pt x="10494" y="46476"/>
                </a:lnTo>
                <a:cubicBezTo>
                  <a:pt x="10750" y="46441"/>
                  <a:pt x="11005" y="46371"/>
                  <a:pt x="11260" y="46335"/>
                </a:cubicBezTo>
                <a:close/>
                <a:moveTo>
                  <a:pt x="26703" y="47946"/>
                </a:moveTo>
                <a:cubicBezTo>
                  <a:pt x="26782" y="48167"/>
                  <a:pt x="26887" y="48387"/>
                  <a:pt x="27002" y="48607"/>
                </a:cubicBezTo>
                <a:cubicBezTo>
                  <a:pt x="27187" y="49047"/>
                  <a:pt x="27363" y="49487"/>
                  <a:pt x="27548" y="49892"/>
                </a:cubicBezTo>
                <a:cubicBezTo>
                  <a:pt x="27363" y="49963"/>
                  <a:pt x="27222" y="50042"/>
                  <a:pt x="27072" y="50147"/>
                </a:cubicBezTo>
                <a:cubicBezTo>
                  <a:pt x="26852" y="49602"/>
                  <a:pt x="26632" y="49082"/>
                  <a:pt x="26447" y="48571"/>
                </a:cubicBezTo>
                <a:cubicBezTo>
                  <a:pt x="26377" y="48387"/>
                  <a:pt x="26306" y="48202"/>
                  <a:pt x="26227" y="48061"/>
                </a:cubicBezTo>
                <a:cubicBezTo>
                  <a:pt x="26377" y="47982"/>
                  <a:pt x="26526" y="47946"/>
                  <a:pt x="26703" y="47946"/>
                </a:cubicBezTo>
                <a:close/>
                <a:moveTo>
                  <a:pt x="30374" y="48756"/>
                </a:moveTo>
                <a:cubicBezTo>
                  <a:pt x="30664" y="49161"/>
                  <a:pt x="30964" y="49522"/>
                  <a:pt x="31219" y="49892"/>
                </a:cubicBezTo>
                <a:cubicBezTo>
                  <a:pt x="31069" y="49998"/>
                  <a:pt x="30884" y="50077"/>
                  <a:pt x="30744" y="50183"/>
                </a:cubicBezTo>
                <a:cubicBezTo>
                  <a:pt x="30488" y="49742"/>
                  <a:pt x="30189" y="49337"/>
                  <a:pt x="29898" y="48941"/>
                </a:cubicBezTo>
                <a:cubicBezTo>
                  <a:pt x="30048" y="48897"/>
                  <a:pt x="30224" y="48827"/>
                  <a:pt x="30374" y="48756"/>
                </a:cubicBezTo>
                <a:close/>
                <a:moveTo>
                  <a:pt x="20144" y="47286"/>
                </a:moveTo>
                <a:cubicBezTo>
                  <a:pt x="20284" y="47841"/>
                  <a:pt x="20434" y="48387"/>
                  <a:pt x="20584" y="48897"/>
                </a:cubicBezTo>
                <a:cubicBezTo>
                  <a:pt x="20654" y="49267"/>
                  <a:pt x="20760" y="49637"/>
                  <a:pt x="20839" y="49998"/>
                </a:cubicBezTo>
                <a:cubicBezTo>
                  <a:pt x="20760" y="49998"/>
                  <a:pt x="20689" y="50042"/>
                  <a:pt x="20619" y="50077"/>
                </a:cubicBezTo>
                <a:cubicBezTo>
                  <a:pt x="20505" y="50112"/>
                  <a:pt x="20364" y="50183"/>
                  <a:pt x="20249" y="50218"/>
                </a:cubicBezTo>
                <a:cubicBezTo>
                  <a:pt x="20144" y="49892"/>
                  <a:pt x="20064" y="49558"/>
                  <a:pt x="19994" y="49232"/>
                </a:cubicBezTo>
                <a:cubicBezTo>
                  <a:pt x="19844" y="48642"/>
                  <a:pt x="19703" y="48061"/>
                  <a:pt x="19554" y="47471"/>
                </a:cubicBezTo>
                <a:cubicBezTo>
                  <a:pt x="19659" y="47436"/>
                  <a:pt x="19739" y="47401"/>
                  <a:pt x="19844" y="47401"/>
                </a:cubicBezTo>
                <a:cubicBezTo>
                  <a:pt x="19959" y="47357"/>
                  <a:pt x="20029" y="47321"/>
                  <a:pt x="20144" y="47286"/>
                </a:cubicBezTo>
                <a:close/>
                <a:moveTo>
                  <a:pt x="43737" y="48688"/>
                </a:moveTo>
                <a:cubicBezTo>
                  <a:pt x="44011" y="48688"/>
                  <a:pt x="44275" y="48699"/>
                  <a:pt x="44531" y="48721"/>
                </a:cubicBezTo>
                <a:cubicBezTo>
                  <a:pt x="44900" y="49197"/>
                  <a:pt x="45235" y="49707"/>
                  <a:pt x="45525" y="50262"/>
                </a:cubicBezTo>
                <a:cubicBezTo>
                  <a:pt x="44971" y="50218"/>
                  <a:pt x="44390" y="50218"/>
                  <a:pt x="43800" y="50218"/>
                </a:cubicBezTo>
                <a:cubicBezTo>
                  <a:pt x="43544" y="49707"/>
                  <a:pt x="43254" y="49197"/>
                  <a:pt x="42884" y="48721"/>
                </a:cubicBezTo>
                <a:cubicBezTo>
                  <a:pt x="43179" y="48699"/>
                  <a:pt x="43463" y="48688"/>
                  <a:pt x="43737" y="48688"/>
                </a:cubicBezTo>
                <a:close/>
                <a:moveTo>
                  <a:pt x="42814" y="48721"/>
                </a:moveTo>
                <a:cubicBezTo>
                  <a:pt x="43175" y="49197"/>
                  <a:pt x="43474" y="49707"/>
                  <a:pt x="43729" y="50218"/>
                </a:cubicBezTo>
                <a:cubicBezTo>
                  <a:pt x="43210" y="50218"/>
                  <a:pt x="42664" y="50262"/>
                  <a:pt x="42109" y="50297"/>
                </a:cubicBezTo>
                <a:cubicBezTo>
                  <a:pt x="41854" y="49778"/>
                  <a:pt x="41564" y="49302"/>
                  <a:pt x="41229" y="48862"/>
                </a:cubicBezTo>
                <a:cubicBezTo>
                  <a:pt x="41784" y="48792"/>
                  <a:pt x="42294" y="48756"/>
                  <a:pt x="42814" y="48721"/>
                </a:cubicBezTo>
                <a:close/>
                <a:moveTo>
                  <a:pt x="10415" y="46476"/>
                </a:moveTo>
                <a:cubicBezTo>
                  <a:pt x="10459" y="46520"/>
                  <a:pt x="10459" y="46520"/>
                  <a:pt x="10459" y="46555"/>
                </a:cubicBezTo>
                <a:cubicBezTo>
                  <a:pt x="10600" y="47726"/>
                  <a:pt x="10750" y="48941"/>
                  <a:pt x="10855" y="50183"/>
                </a:cubicBezTo>
                <a:cubicBezTo>
                  <a:pt x="10600" y="50218"/>
                  <a:pt x="10345" y="50297"/>
                  <a:pt x="10054" y="50367"/>
                </a:cubicBezTo>
                <a:cubicBezTo>
                  <a:pt x="9975" y="49417"/>
                  <a:pt x="9869" y="48501"/>
                  <a:pt x="9755" y="47577"/>
                </a:cubicBezTo>
                <a:cubicBezTo>
                  <a:pt x="9720" y="47286"/>
                  <a:pt x="9684" y="46960"/>
                  <a:pt x="9649" y="46626"/>
                </a:cubicBezTo>
                <a:cubicBezTo>
                  <a:pt x="9684" y="46591"/>
                  <a:pt x="9755" y="46591"/>
                  <a:pt x="9799" y="46591"/>
                </a:cubicBezTo>
                <a:cubicBezTo>
                  <a:pt x="10019" y="46555"/>
                  <a:pt x="10239" y="46520"/>
                  <a:pt x="10415" y="46476"/>
                </a:cubicBezTo>
                <a:close/>
                <a:moveTo>
                  <a:pt x="26157" y="48061"/>
                </a:moveTo>
                <a:cubicBezTo>
                  <a:pt x="26227" y="48237"/>
                  <a:pt x="26306" y="48387"/>
                  <a:pt x="26377" y="48571"/>
                </a:cubicBezTo>
                <a:cubicBezTo>
                  <a:pt x="26597" y="49082"/>
                  <a:pt x="26817" y="49637"/>
                  <a:pt x="27002" y="50147"/>
                </a:cubicBezTo>
                <a:cubicBezTo>
                  <a:pt x="26852" y="50262"/>
                  <a:pt x="26667" y="50332"/>
                  <a:pt x="26526" y="50403"/>
                </a:cubicBezTo>
                <a:cubicBezTo>
                  <a:pt x="26262" y="49672"/>
                  <a:pt x="25972" y="48941"/>
                  <a:pt x="25716" y="48202"/>
                </a:cubicBezTo>
                <a:cubicBezTo>
                  <a:pt x="25866" y="48131"/>
                  <a:pt x="26007" y="48096"/>
                  <a:pt x="26157" y="48061"/>
                </a:cubicBezTo>
                <a:close/>
                <a:moveTo>
                  <a:pt x="34371" y="48827"/>
                </a:moveTo>
                <a:cubicBezTo>
                  <a:pt x="34670" y="49232"/>
                  <a:pt x="34925" y="49637"/>
                  <a:pt x="35146" y="50042"/>
                </a:cubicBezTo>
                <a:cubicBezTo>
                  <a:pt x="34705" y="50147"/>
                  <a:pt x="34230" y="50297"/>
                  <a:pt x="33825" y="50438"/>
                </a:cubicBezTo>
                <a:cubicBezTo>
                  <a:pt x="33605" y="50042"/>
                  <a:pt x="33349" y="49637"/>
                  <a:pt x="33050" y="49197"/>
                </a:cubicBezTo>
                <a:cubicBezTo>
                  <a:pt x="33490" y="49082"/>
                  <a:pt x="33931" y="48941"/>
                  <a:pt x="34371" y="48827"/>
                </a:cubicBezTo>
                <a:close/>
                <a:moveTo>
                  <a:pt x="41159" y="48862"/>
                </a:moveTo>
                <a:cubicBezTo>
                  <a:pt x="41493" y="49302"/>
                  <a:pt x="41819" y="49778"/>
                  <a:pt x="42074" y="50297"/>
                </a:cubicBezTo>
                <a:cubicBezTo>
                  <a:pt x="41599" y="50332"/>
                  <a:pt x="41123" y="50403"/>
                  <a:pt x="40648" y="50438"/>
                </a:cubicBezTo>
                <a:cubicBezTo>
                  <a:pt x="40393" y="49963"/>
                  <a:pt x="40129" y="49487"/>
                  <a:pt x="39838" y="49047"/>
                </a:cubicBezTo>
                <a:cubicBezTo>
                  <a:pt x="40278" y="48976"/>
                  <a:pt x="40718" y="48897"/>
                  <a:pt x="41159" y="48862"/>
                </a:cubicBezTo>
                <a:close/>
                <a:moveTo>
                  <a:pt x="44610" y="48721"/>
                </a:moveTo>
                <a:lnTo>
                  <a:pt x="44610" y="48721"/>
                </a:lnTo>
                <a:cubicBezTo>
                  <a:pt x="45120" y="48756"/>
                  <a:pt x="45596" y="48792"/>
                  <a:pt x="46036" y="48862"/>
                </a:cubicBezTo>
                <a:cubicBezTo>
                  <a:pt x="46441" y="49381"/>
                  <a:pt x="46776" y="49892"/>
                  <a:pt x="47066" y="50438"/>
                </a:cubicBezTo>
                <a:cubicBezTo>
                  <a:pt x="46591" y="50367"/>
                  <a:pt x="46115" y="50332"/>
                  <a:pt x="45596" y="50262"/>
                </a:cubicBezTo>
                <a:cubicBezTo>
                  <a:pt x="45305" y="49707"/>
                  <a:pt x="44971" y="49197"/>
                  <a:pt x="44610" y="48721"/>
                </a:cubicBezTo>
                <a:close/>
                <a:moveTo>
                  <a:pt x="9614" y="46626"/>
                </a:moveTo>
                <a:cubicBezTo>
                  <a:pt x="9614" y="46960"/>
                  <a:pt x="9649" y="47286"/>
                  <a:pt x="9684" y="47621"/>
                </a:cubicBezTo>
                <a:cubicBezTo>
                  <a:pt x="9799" y="48501"/>
                  <a:pt x="9905" y="49452"/>
                  <a:pt x="10019" y="50367"/>
                </a:cubicBezTo>
                <a:cubicBezTo>
                  <a:pt x="9720" y="50403"/>
                  <a:pt x="9464" y="50482"/>
                  <a:pt x="9209" y="50517"/>
                </a:cubicBezTo>
                <a:cubicBezTo>
                  <a:pt x="9059" y="49232"/>
                  <a:pt x="8919" y="47946"/>
                  <a:pt x="8804" y="46696"/>
                </a:cubicBezTo>
                <a:cubicBezTo>
                  <a:pt x="9059" y="46696"/>
                  <a:pt x="9315" y="46661"/>
                  <a:pt x="9614" y="46626"/>
                </a:cubicBezTo>
                <a:close/>
                <a:moveTo>
                  <a:pt x="19518" y="47471"/>
                </a:moveTo>
                <a:cubicBezTo>
                  <a:pt x="19659" y="48096"/>
                  <a:pt x="19809" y="48677"/>
                  <a:pt x="19923" y="49232"/>
                </a:cubicBezTo>
                <a:cubicBezTo>
                  <a:pt x="20029" y="49558"/>
                  <a:pt x="20100" y="49892"/>
                  <a:pt x="20179" y="50218"/>
                </a:cubicBezTo>
                <a:cubicBezTo>
                  <a:pt x="19959" y="50332"/>
                  <a:pt x="19703" y="50438"/>
                  <a:pt x="19483" y="50552"/>
                </a:cubicBezTo>
                <a:cubicBezTo>
                  <a:pt x="19369" y="50112"/>
                  <a:pt x="19298" y="49707"/>
                  <a:pt x="19184" y="49302"/>
                </a:cubicBezTo>
                <a:cubicBezTo>
                  <a:pt x="19078" y="48756"/>
                  <a:pt x="18929" y="48237"/>
                  <a:pt x="18823" y="47691"/>
                </a:cubicBezTo>
                <a:cubicBezTo>
                  <a:pt x="19043" y="47621"/>
                  <a:pt x="19263" y="47541"/>
                  <a:pt x="19518" y="47471"/>
                </a:cubicBezTo>
                <a:close/>
                <a:moveTo>
                  <a:pt x="29863" y="48976"/>
                </a:moveTo>
                <a:cubicBezTo>
                  <a:pt x="30154" y="49381"/>
                  <a:pt x="30409" y="49778"/>
                  <a:pt x="30664" y="50218"/>
                </a:cubicBezTo>
                <a:cubicBezTo>
                  <a:pt x="30488" y="50332"/>
                  <a:pt x="30303" y="50438"/>
                  <a:pt x="30154" y="50588"/>
                </a:cubicBezTo>
                <a:cubicBezTo>
                  <a:pt x="29863" y="50112"/>
                  <a:pt x="29608" y="49637"/>
                  <a:pt x="29308" y="49197"/>
                </a:cubicBezTo>
                <a:cubicBezTo>
                  <a:pt x="29493" y="49117"/>
                  <a:pt x="29678" y="49047"/>
                  <a:pt x="29863" y="48976"/>
                </a:cubicBezTo>
                <a:close/>
                <a:moveTo>
                  <a:pt x="8734" y="46696"/>
                </a:moveTo>
                <a:cubicBezTo>
                  <a:pt x="8875" y="47982"/>
                  <a:pt x="8989" y="49232"/>
                  <a:pt x="9139" y="50517"/>
                </a:cubicBezTo>
                <a:cubicBezTo>
                  <a:pt x="8875" y="50552"/>
                  <a:pt x="8584" y="50588"/>
                  <a:pt x="8329" y="50623"/>
                </a:cubicBezTo>
                <a:cubicBezTo>
                  <a:pt x="8214" y="49337"/>
                  <a:pt x="8109" y="48061"/>
                  <a:pt x="7959" y="46775"/>
                </a:cubicBezTo>
                <a:cubicBezTo>
                  <a:pt x="8214" y="46775"/>
                  <a:pt x="8478" y="46740"/>
                  <a:pt x="8734" y="46696"/>
                </a:cubicBezTo>
                <a:close/>
                <a:moveTo>
                  <a:pt x="39768" y="49047"/>
                </a:moveTo>
                <a:cubicBezTo>
                  <a:pt x="40058" y="49487"/>
                  <a:pt x="40349" y="49963"/>
                  <a:pt x="40569" y="50482"/>
                </a:cubicBezTo>
                <a:cubicBezTo>
                  <a:pt x="40058" y="50552"/>
                  <a:pt x="39547" y="50623"/>
                  <a:pt x="38993" y="50702"/>
                </a:cubicBezTo>
                <a:cubicBezTo>
                  <a:pt x="38773" y="50218"/>
                  <a:pt x="38553" y="49778"/>
                  <a:pt x="38262" y="49337"/>
                </a:cubicBezTo>
                <a:cubicBezTo>
                  <a:pt x="38773" y="49232"/>
                  <a:pt x="39292" y="49117"/>
                  <a:pt x="39768" y="49047"/>
                </a:cubicBezTo>
                <a:close/>
                <a:moveTo>
                  <a:pt x="46115" y="48862"/>
                </a:moveTo>
                <a:lnTo>
                  <a:pt x="46115" y="48862"/>
                </a:lnTo>
                <a:cubicBezTo>
                  <a:pt x="46441" y="48941"/>
                  <a:pt x="46776" y="49012"/>
                  <a:pt x="47101" y="49082"/>
                </a:cubicBezTo>
                <a:cubicBezTo>
                  <a:pt x="47506" y="49602"/>
                  <a:pt x="47876" y="50112"/>
                  <a:pt x="48202" y="50702"/>
                </a:cubicBezTo>
                <a:cubicBezTo>
                  <a:pt x="47832" y="50623"/>
                  <a:pt x="47506" y="50552"/>
                  <a:pt x="47136" y="50482"/>
                </a:cubicBezTo>
                <a:cubicBezTo>
                  <a:pt x="46916" y="50077"/>
                  <a:pt x="46661" y="49637"/>
                  <a:pt x="46406" y="49267"/>
                </a:cubicBezTo>
                <a:cubicBezTo>
                  <a:pt x="46291" y="49117"/>
                  <a:pt x="46221" y="49012"/>
                  <a:pt x="46115" y="48862"/>
                </a:cubicBezTo>
                <a:close/>
                <a:moveTo>
                  <a:pt x="7924" y="46775"/>
                </a:moveTo>
                <a:cubicBezTo>
                  <a:pt x="8038" y="48061"/>
                  <a:pt x="8144" y="49337"/>
                  <a:pt x="8293" y="50623"/>
                </a:cubicBezTo>
                <a:cubicBezTo>
                  <a:pt x="7994" y="50658"/>
                  <a:pt x="7739" y="50702"/>
                  <a:pt x="7448" y="50737"/>
                </a:cubicBezTo>
                <a:cubicBezTo>
                  <a:pt x="7334" y="49452"/>
                  <a:pt x="7228" y="48167"/>
                  <a:pt x="7114" y="46916"/>
                </a:cubicBezTo>
                <a:lnTo>
                  <a:pt x="7114" y="46811"/>
                </a:lnTo>
                <a:cubicBezTo>
                  <a:pt x="7378" y="46811"/>
                  <a:pt x="7633" y="46775"/>
                  <a:pt x="7924" y="46775"/>
                </a:cubicBezTo>
                <a:close/>
                <a:moveTo>
                  <a:pt x="25646" y="48202"/>
                </a:moveTo>
                <a:cubicBezTo>
                  <a:pt x="25937" y="48941"/>
                  <a:pt x="26192" y="49707"/>
                  <a:pt x="26447" y="50438"/>
                </a:cubicBezTo>
                <a:cubicBezTo>
                  <a:pt x="26262" y="50552"/>
                  <a:pt x="26086" y="50623"/>
                  <a:pt x="25866" y="50737"/>
                </a:cubicBezTo>
                <a:cubicBezTo>
                  <a:pt x="25602" y="49927"/>
                  <a:pt x="25347" y="49161"/>
                  <a:pt x="25091" y="48387"/>
                </a:cubicBezTo>
                <a:cubicBezTo>
                  <a:pt x="25276" y="48316"/>
                  <a:pt x="25461" y="48281"/>
                  <a:pt x="25646" y="48202"/>
                </a:cubicBezTo>
                <a:close/>
                <a:moveTo>
                  <a:pt x="7043" y="46811"/>
                </a:moveTo>
                <a:cubicBezTo>
                  <a:pt x="7078" y="46846"/>
                  <a:pt x="7078" y="46881"/>
                  <a:pt x="7078" y="46960"/>
                </a:cubicBezTo>
                <a:cubicBezTo>
                  <a:pt x="7193" y="48202"/>
                  <a:pt x="7299" y="49452"/>
                  <a:pt x="7413" y="50737"/>
                </a:cubicBezTo>
                <a:cubicBezTo>
                  <a:pt x="7114" y="50772"/>
                  <a:pt x="6823" y="50772"/>
                  <a:pt x="6568" y="50808"/>
                </a:cubicBezTo>
                <a:cubicBezTo>
                  <a:pt x="6453" y="49487"/>
                  <a:pt x="6383" y="48131"/>
                  <a:pt x="6277" y="46811"/>
                </a:cubicBezTo>
                <a:close/>
                <a:moveTo>
                  <a:pt x="115" y="46406"/>
                </a:moveTo>
                <a:lnTo>
                  <a:pt x="115" y="46406"/>
                </a:lnTo>
                <a:cubicBezTo>
                  <a:pt x="405" y="46441"/>
                  <a:pt x="660" y="46476"/>
                  <a:pt x="951" y="46476"/>
                </a:cubicBezTo>
                <a:cubicBezTo>
                  <a:pt x="951" y="47946"/>
                  <a:pt x="995" y="49417"/>
                  <a:pt x="1030" y="50843"/>
                </a:cubicBezTo>
                <a:lnTo>
                  <a:pt x="255" y="50843"/>
                </a:lnTo>
                <a:cubicBezTo>
                  <a:pt x="220" y="50843"/>
                  <a:pt x="185" y="50808"/>
                  <a:pt x="150" y="50808"/>
                </a:cubicBezTo>
                <a:cubicBezTo>
                  <a:pt x="150" y="49381"/>
                  <a:pt x="150" y="47911"/>
                  <a:pt x="115" y="46406"/>
                </a:cubicBezTo>
                <a:close/>
                <a:moveTo>
                  <a:pt x="5397" y="46775"/>
                </a:moveTo>
                <a:cubicBezTo>
                  <a:pt x="5687" y="46811"/>
                  <a:pt x="5943" y="46811"/>
                  <a:pt x="6233" y="46811"/>
                </a:cubicBezTo>
                <a:cubicBezTo>
                  <a:pt x="6313" y="48167"/>
                  <a:pt x="6383" y="49487"/>
                  <a:pt x="6497" y="50808"/>
                </a:cubicBezTo>
                <a:cubicBezTo>
                  <a:pt x="6198" y="50808"/>
                  <a:pt x="5943" y="50843"/>
                  <a:pt x="5652" y="50843"/>
                </a:cubicBezTo>
                <a:cubicBezTo>
                  <a:pt x="5573" y="49487"/>
                  <a:pt x="5467" y="48131"/>
                  <a:pt x="5397" y="46775"/>
                </a:cubicBezTo>
                <a:close/>
                <a:moveTo>
                  <a:pt x="995" y="46476"/>
                </a:moveTo>
                <a:lnTo>
                  <a:pt x="995" y="46476"/>
                </a:lnTo>
                <a:cubicBezTo>
                  <a:pt x="1285" y="46520"/>
                  <a:pt x="1541" y="46520"/>
                  <a:pt x="1796" y="46555"/>
                </a:cubicBezTo>
                <a:lnTo>
                  <a:pt x="1831" y="46555"/>
                </a:lnTo>
                <a:cubicBezTo>
                  <a:pt x="1875" y="47982"/>
                  <a:pt x="1911" y="49417"/>
                  <a:pt x="1946" y="50878"/>
                </a:cubicBezTo>
                <a:cubicBezTo>
                  <a:pt x="1655" y="50843"/>
                  <a:pt x="1356" y="50843"/>
                  <a:pt x="1065" y="50843"/>
                </a:cubicBezTo>
                <a:cubicBezTo>
                  <a:pt x="1065" y="49417"/>
                  <a:pt x="1030" y="47946"/>
                  <a:pt x="995" y="46476"/>
                </a:cubicBezTo>
                <a:close/>
                <a:moveTo>
                  <a:pt x="1875" y="46555"/>
                </a:moveTo>
                <a:cubicBezTo>
                  <a:pt x="2166" y="46591"/>
                  <a:pt x="2421" y="46591"/>
                  <a:pt x="2712" y="46626"/>
                </a:cubicBezTo>
                <a:cubicBezTo>
                  <a:pt x="2756" y="48061"/>
                  <a:pt x="2791" y="49452"/>
                  <a:pt x="2861" y="50878"/>
                </a:cubicBezTo>
                <a:lnTo>
                  <a:pt x="1981" y="50878"/>
                </a:lnTo>
                <a:cubicBezTo>
                  <a:pt x="1946" y="49417"/>
                  <a:pt x="1911" y="47982"/>
                  <a:pt x="1875" y="46555"/>
                </a:cubicBezTo>
                <a:close/>
                <a:moveTo>
                  <a:pt x="2756" y="46626"/>
                </a:moveTo>
                <a:cubicBezTo>
                  <a:pt x="3046" y="46661"/>
                  <a:pt x="3302" y="46661"/>
                  <a:pt x="3592" y="46696"/>
                </a:cubicBezTo>
                <a:cubicBezTo>
                  <a:pt x="3636" y="48096"/>
                  <a:pt x="3707" y="49487"/>
                  <a:pt x="3777" y="50878"/>
                </a:cubicBezTo>
                <a:lnTo>
                  <a:pt x="2897" y="50878"/>
                </a:lnTo>
                <a:cubicBezTo>
                  <a:pt x="2861" y="49487"/>
                  <a:pt x="2826" y="48061"/>
                  <a:pt x="2756" y="46626"/>
                </a:cubicBezTo>
                <a:close/>
                <a:moveTo>
                  <a:pt x="3636" y="46696"/>
                </a:moveTo>
                <a:cubicBezTo>
                  <a:pt x="3927" y="46696"/>
                  <a:pt x="4182" y="46740"/>
                  <a:pt x="4473" y="46740"/>
                </a:cubicBezTo>
                <a:cubicBezTo>
                  <a:pt x="4552" y="48096"/>
                  <a:pt x="4622" y="49487"/>
                  <a:pt x="4657" y="50878"/>
                </a:cubicBezTo>
                <a:lnTo>
                  <a:pt x="3812" y="50878"/>
                </a:lnTo>
                <a:cubicBezTo>
                  <a:pt x="3777" y="49487"/>
                  <a:pt x="3707" y="48096"/>
                  <a:pt x="3636" y="46696"/>
                </a:cubicBezTo>
                <a:close/>
                <a:moveTo>
                  <a:pt x="4517" y="46740"/>
                </a:moveTo>
                <a:lnTo>
                  <a:pt x="4517" y="46740"/>
                </a:lnTo>
                <a:cubicBezTo>
                  <a:pt x="4807" y="46775"/>
                  <a:pt x="5062" y="46775"/>
                  <a:pt x="5353" y="46775"/>
                </a:cubicBezTo>
                <a:cubicBezTo>
                  <a:pt x="5432" y="48167"/>
                  <a:pt x="5503" y="49522"/>
                  <a:pt x="5573" y="50843"/>
                </a:cubicBezTo>
                <a:cubicBezTo>
                  <a:pt x="5318" y="50843"/>
                  <a:pt x="5027" y="50878"/>
                  <a:pt x="4737" y="50878"/>
                </a:cubicBezTo>
                <a:cubicBezTo>
                  <a:pt x="4657" y="49487"/>
                  <a:pt x="4587" y="48131"/>
                  <a:pt x="4517" y="46740"/>
                </a:cubicBezTo>
                <a:close/>
                <a:moveTo>
                  <a:pt x="18779" y="47691"/>
                </a:moveTo>
                <a:cubicBezTo>
                  <a:pt x="18893" y="48237"/>
                  <a:pt x="18999" y="48792"/>
                  <a:pt x="19114" y="49302"/>
                </a:cubicBezTo>
                <a:cubicBezTo>
                  <a:pt x="19219" y="49707"/>
                  <a:pt x="19334" y="50147"/>
                  <a:pt x="19404" y="50552"/>
                </a:cubicBezTo>
                <a:cubicBezTo>
                  <a:pt x="19219" y="50658"/>
                  <a:pt x="19043" y="50737"/>
                  <a:pt x="18823" y="50808"/>
                </a:cubicBezTo>
                <a:cubicBezTo>
                  <a:pt x="18779" y="50843"/>
                  <a:pt x="18709" y="50878"/>
                  <a:pt x="18638" y="50922"/>
                </a:cubicBezTo>
                <a:cubicBezTo>
                  <a:pt x="18559" y="50552"/>
                  <a:pt x="18488" y="50183"/>
                  <a:pt x="18383" y="49822"/>
                </a:cubicBezTo>
                <a:lnTo>
                  <a:pt x="18198" y="48941"/>
                </a:lnTo>
                <a:cubicBezTo>
                  <a:pt x="18119" y="48607"/>
                  <a:pt x="18048" y="48281"/>
                  <a:pt x="17978" y="47946"/>
                </a:cubicBezTo>
                <a:cubicBezTo>
                  <a:pt x="18233" y="47876"/>
                  <a:pt x="18488" y="47797"/>
                  <a:pt x="18779" y="47691"/>
                </a:cubicBezTo>
                <a:close/>
                <a:moveTo>
                  <a:pt x="33015" y="49232"/>
                </a:moveTo>
                <a:cubicBezTo>
                  <a:pt x="33305" y="49637"/>
                  <a:pt x="33526" y="50042"/>
                  <a:pt x="33746" y="50482"/>
                </a:cubicBezTo>
                <a:cubicBezTo>
                  <a:pt x="33385" y="50588"/>
                  <a:pt x="33015" y="50737"/>
                  <a:pt x="32645" y="50922"/>
                </a:cubicBezTo>
                <a:cubicBezTo>
                  <a:pt x="32469" y="50482"/>
                  <a:pt x="32205" y="50042"/>
                  <a:pt x="31950" y="49637"/>
                </a:cubicBezTo>
                <a:cubicBezTo>
                  <a:pt x="32284" y="49487"/>
                  <a:pt x="32645" y="49337"/>
                  <a:pt x="33015" y="49232"/>
                </a:cubicBezTo>
                <a:close/>
                <a:moveTo>
                  <a:pt x="29238" y="49197"/>
                </a:moveTo>
                <a:cubicBezTo>
                  <a:pt x="29529" y="49672"/>
                  <a:pt x="29828" y="50147"/>
                  <a:pt x="30083" y="50623"/>
                </a:cubicBezTo>
                <a:cubicBezTo>
                  <a:pt x="29969" y="50702"/>
                  <a:pt x="29898" y="50772"/>
                  <a:pt x="29784" y="50878"/>
                </a:cubicBezTo>
                <a:cubicBezTo>
                  <a:pt x="29749" y="50922"/>
                  <a:pt x="29713" y="50922"/>
                  <a:pt x="29678" y="50957"/>
                </a:cubicBezTo>
                <a:cubicBezTo>
                  <a:pt x="29458" y="50438"/>
                  <a:pt x="29203" y="49892"/>
                  <a:pt x="28904" y="49337"/>
                </a:cubicBezTo>
                <a:cubicBezTo>
                  <a:pt x="28983" y="49302"/>
                  <a:pt x="29018" y="49302"/>
                  <a:pt x="29053" y="49267"/>
                </a:cubicBezTo>
                <a:cubicBezTo>
                  <a:pt x="29124" y="49267"/>
                  <a:pt x="29203" y="49232"/>
                  <a:pt x="29238" y="49197"/>
                </a:cubicBezTo>
                <a:close/>
                <a:moveTo>
                  <a:pt x="38227" y="49337"/>
                </a:moveTo>
                <a:cubicBezTo>
                  <a:pt x="38482" y="49778"/>
                  <a:pt x="38738" y="50262"/>
                  <a:pt x="38958" y="50737"/>
                </a:cubicBezTo>
                <a:cubicBezTo>
                  <a:pt x="38447" y="50808"/>
                  <a:pt x="37892" y="50922"/>
                  <a:pt x="37382" y="51063"/>
                </a:cubicBezTo>
                <a:cubicBezTo>
                  <a:pt x="37162" y="50588"/>
                  <a:pt x="36942" y="50147"/>
                  <a:pt x="36686" y="49707"/>
                </a:cubicBezTo>
                <a:cubicBezTo>
                  <a:pt x="37197" y="49558"/>
                  <a:pt x="37707" y="49452"/>
                  <a:pt x="38227" y="49337"/>
                </a:cubicBezTo>
                <a:close/>
                <a:moveTo>
                  <a:pt x="25021" y="48387"/>
                </a:moveTo>
                <a:cubicBezTo>
                  <a:pt x="25311" y="49197"/>
                  <a:pt x="25567" y="49998"/>
                  <a:pt x="25822" y="50772"/>
                </a:cubicBezTo>
                <a:cubicBezTo>
                  <a:pt x="25567" y="50878"/>
                  <a:pt x="25347" y="51028"/>
                  <a:pt x="25091" y="51142"/>
                </a:cubicBezTo>
                <a:cubicBezTo>
                  <a:pt x="24836" y="50332"/>
                  <a:pt x="24581" y="49487"/>
                  <a:pt x="24281" y="48677"/>
                </a:cubicBezTo>
                <a:cubicBezTo>
                  <a:pt x="24546" y="48571"/>
                  <a:pt x="24801" y="48501"/>
                  <a:pt x="25021" y="48387"/>
                </a:cubicBezTo>
                <a:close/>
                <a:moveTo>
                  <a:pt x="31914" y="49637"/>
                </a:moveTo>
                <a:cubicBezTo>
                  <a:pt x="32170" y="50077"/>
                  <a:pt x="32390" y="50517"/>
                  <a:pt x="32610" y="50957"/>
                </a:cubicBezTo>
                <a:cubicBezTo>
                  <a:pt x="32425" y="51028"/>
                  <a:pt x="32205" y="51142"/>
                  <a:pt x="32029" y="51248"/>
                </a:cubicBezTo>
                <a:cubicBezTo>
                  <a:pt x="31809" y="50772"/>
                  <a:pt x="31589" y="50332"/>
                  <a:pt x="31289" y="49927"/>
                </a:cubicBezTo>
                <a:cubicBezTo>
                  <a:pt x="31509" y="49822"/>
                  <a:pt x="31694" y="49742"/>
                  <a:pt x="31914" y="49637"/>
                </a:cubicBezTo>
                <a:close/>
                <a:moveTo>
                  <a:pt x="17943" y="47982"/>
                </a:moveTo>
                <a:cubicBezTo>
                  <a:pt x="18013" y="48316"/>
                  <a:pt x="18083" y="48642"/>
                  <a:pt x="18163" y="48976"/>
                </a:cubicBezTo>
                <a:lnTo>
                  <a:pt x="18339" y="49822"/>
                </a:lnTo>
                <a:cubicBezTo>
                  <a:pt x="18418" y="50183"/>
                  <a:pt x="18488" y="50588"/>
                  <a:pt x="18603" y="50957"/>
                </a:cubicBezTo>
                <a:cubicBezTo>
                  <a:pt x="18304" y="51063"/>
                  <a:pt x="18048" y="51177"/>
                  <a:pt x="17793" y="51283"/>
                </a:cubicBezTo>
                <a:cubicBezTo>
                  <a:pt x="17722" y="50993"/>
                  <a:pt x="17643" y="50702"/>
                  <a:pt x="17608" y="50367"/>
                </a:cubicBezTo>
                <a:cubicBezTo>
                  <a:pt x="17502" y="49822"/>
                  <a:pt x="17353" y="49232"/>
                  <a:pt x="17238" y="48677"/>
                </a:cubicBezTo>
                <a:cubicBezTo>
                  <a:pt x="17203" y="48536"/>
                  <a:pt x="17168" y="48387"/>
                  <a:pt x="17168" y="48237"/>
                </a:cubicBezTo>
                <a:cubicBezTo>
                  <a:pt x="17423" y="48131"/>
                  <a:pt x="17678" y="48061"/>
                  <a:pt x="17943" y="47982"/>
                </a:cubicBezTo>
                <a:close/>
                <a:moveTo>
                  <a:pt x="28868" y="49381"/>
                </a:moveTo>
                <a:cubicBezTo>
                  <a:pt x="29168" y="49927"/>
                  <a:pt x="29423" y="50482"/>
                  <a:pt x="29643" y="50993"/>
                </a:cubicBezTo>
                <a:cubicBezTo>
                  <a:pt x="29493" y="51098"/>
                  <a:pt x="29388" y="51213"/>
                  <a:pt x="29273" y="51318"/>
                </a:cubicBezTo>
                <a:cubicBezTo>
                  <a:pt x="29018" y="50702"/>
                  <a:pt x="28763" y="50112"/>
                  <a:pt x="28507" y="49522"/>
                </a:cubicBezTo>
                <a:cubicBezTo>
                  <a:pt x="28613" y="49452"/>
                  <a:pt x="28763" y="49417"/>
                  <a:pt x="28868" y="49381"/>
                </a:cubicBezTo>
                <a:close/>
                <a:moveTo>
                  <a:pt x="36651" y="49707"/>
                </a:moveTo>
                <a:cubicBezTo>
                  <a:pt x="36906" y="50147"/>
                  <a:pt x="37126" y="50588"/>
                  <a:pt x="37311" y="51063"/>
                </a:cubicBezTo>
                <a:cubicBezTo>
                  <a:pt x="37012" y="51142"/>
                  <a:pt x="36757" y="51177"/>
                  <a:pt x="36466" y="51248"/>
                </a:cubicBezTo>
                <a:cubicBezTo>
                  <a:pt x="36246" y="51318"/>
                  <a:pt x="36026" y="51362"/>
                  <a:pt x="35841" y="51433"/>
                </a:cubicBezTo>
                <a:cubicBezTo>
                  <a:pt x="35656" y="50957"/>
                  <a:pt x="35471" y="50517"/>
                  <a:pt x="35216" y="50077"/>
                </a:cubicBezTo>
                <a:cubicBezTo>
                  <a:pt x="35330" y="50042"/>
                  <a:pt x="35401" y="50042"/>
                  <a:pt x="35506" y="49998"/>
                </a:cubicBezTo>
                <a:cubicBezTo>
                  <a:pt x="35876" y="49892"/>
                  <a:pt x="36246" y="49778"/>
                  <a:pt x="36651" y="49707"/>
                </a:cubicBezTo>
                <a:close/>
                <a:moveTo>
                  <a:pt x="17097" y="48237"/>
                </a:moveTo>
                <a:cubicBezTo>
                  <a:pt x="17133" y="48387"/>
                  <a:pt x="17168" y="48536"/>
                  <a:pt x="17203" y="48677"/>
                </a:cubicBezTo>
                <a:cubicBezTo>
                  <a:pt x="17317" y="49267"/>
                  <a:pt x="17423" y="49822"/>
                  <a:pt x="17538" y="50403"/>
                </a:cubicBezTo>
                <a:cubicBezTo>
                  <a:pt x="17608" y="50702"/>
                  <a:pt x="17678" y="50993"/>
                  <a:pt x="17722" y="51318"/>
                </a:cubicBezTo>
                <a:cubicBezTo>
                  <a:pt x="17538" y="51398"/>
                  <a:pt x="17353" y="51468"/>
                  <a:pt x="17168" y="51538"/>
                </a:cubicBezTo>
                <a:cubicBezTo>
                  <a:pt x="17062" y="51098"/>
                  <a:pt x="16983" y="50623"/>
                  <a:pt x="16913" y="50183"/>
                </a:cubicBezTo>
                <a:cubicBezTo>
                  <a:pt x="16798" y="49602"/>
                  <a:pt x="16692" y="49012"/>
                  <a:pt x="16578" y="48422"/>
                </a:cubicBezTo>
                <a:cubicBezTo>
                  <a:pt x="16763" y="48387"/>
                  <a:pt x="16913" y="48316"/>
                  <a:pt x="17097" y="48237"/>
                </a:cubicBezTo>
                <a:close/>
                <a:moveTo>
                  <a:pt x="24246" y="48677"/>
                </a:moveTo>
                <a:cubicBezTo>
                  <a:pt x="24502" y="49522"/>
                  <a:pt x="24801" y="50332"/>
                  <a:pt x="25056" y="51177"/>
                </a:cubicBezTo>
                <a:cubicBezTo>
                  <a:pt x="24986" y="51213"/>
                  <a:pt x="24942" y="51213"/>
                  <a:pt x="24871" y="51248"/>
                </a:cubicBezTo>
                <a:cubicBezTo>
                  <a:pt x="24686" y="51362"/>
                  <a:pt x="24466" y="51468"/>
                  <a:pt x="24281" y="51582"/>
                </a:cubicBezTo>
                <a:cubicBezTo>
                  <a:pt x="24026" y="50702"/>
                  <a:pt x="23771" y="49857"/>
                  <a:pt x="23515" y="48976"/>
                </a:cubicBezTo>
                <a:cubicBezTo>
                  <a:pt x="23736" y="48862"/>
                  <a:pt x="23991" y="48792"/>
                  <a:pt x="24246" y="48677"/>
                </a:cubicBezTo>
                <a:close/>
                <a:moveTo>
                  <a:pt x="28428" y="49558"/>
                </a:moveTo>
                <a:cubicBezTo>
                  <a:pt x="28727" y="50147"/>
                  <a:pt x="28983" y="50737"/>
                  <a:pt x="29203" y="51362"/>
                </a:cubicBezTo>
                <a:cubicBezTo>
                  <a:pt x="29088" y="51468"/>
                  <a:pt x="28983" y="51538"/>
                  <a:pt x="28833" y="51653"/>
                </a:cubicBezTo>
                <a:cubicBezTo>
                  <a:pt x="28613" y="51028"/>
                  <a:pt x="28358" y="50367"/>
                  <a:pt x="28067" y="49707"/>
                </a:cubicBezTo>
                <a:cubicBezTo>
                  <a:pt x="28173" y="49672"/>
                  <a:pt x="28322" y="49602"/>
                  <a:pt x="28428" y="49558"/>
                </a:cubicBezTo>
                <a:close/>
                <a:moveTo>
                  <a:pt x="31254" y="49963"/>
                </a:moveTo>
                <a:cubicBezTo>
                  <a:pt x="31509" y="50367"/>
                  <a:pt x="31765" y="50808"/>
                  <a:pt x="31985" y="51283"/>
                </a:cubicBezTo>
                <a:cubicBezTo>
                  <a:pt x="31809" y="51398"/>
                  <a:pt x="31624" y="51503"/>
                  <a:pt x="31474" y="51653"/>
                </a:cubicBezTo>
                <a:cubicBezTo>
                  <a:pt x="31254" y="51142"/>
                  <a:pt x="31034" y="50658"/>
                  <a:pt x="30744" y="50218"/>
                </a:cubicBezTo>
                <a:cubicBezTo>
                  <a:pt x="30928" y="50147"/>
                  <a:pt x="31069" y="50042"/>
                  <a:pt x="31254" y="49963"/>
                </a:cubicBezTo>
                <a:close/>
                <a:moveTo>
                  <a:pt x="16543" y="48457"/>
                </a:moveTo>
                <a:cubicBezTo>
                  <a:pt x="16657" y="49047"/>
                  <a:pt x="16728" y="49637"/>
                  <a:pt x="16842" y="50218"/>
                </a:cubicBezTo>
                <a:cubicBezTo>
                  <a:pt x="16948" y="50658"/>
                  <a:pt x="17018" y="51098"/>
                  <a:pt x="17097" y="51582"/>
                </a:cubicBezTo>
                <a:cubicBezTo>
                  <a:pt x="16913" y="51618"/>
                  <a:pt x="16763" y="51688"/>
                  <a:pt x="16578" y="51723"/>
                </a:cubicBezTo>
                <a:cubicBezTo>
                  <a:pt x="16508" y="51318"/>
                  <a:pt x="16437" y="50922"/>
                  <a:pt x="16358" y="50517"/>
                </a:cubicBezTo>
                <a:cubicBezTo>
                  <a:pt x="16252" y="49892"/>
                  <a:pt x="16138" y="49232"/>
                  <a:pt x="16032" y="48607"/>
                </a:cubicBezTo>
                <a:cubicBezTo>
                  <a:pt x="16217" y="48571"/>
                  <a:pt x="16358" y="48501"/>
                  <a:pt x="16543" y="48457"/>
                </a:cubicBezTo>
                <a:close/>
                <a:moveTo>
                  <a:pt x="35181" y="50077"/>
                </a:moveTo>
                <a:cubicBezTo>
                  <a:pt x="35401" y="50517"/>
                  <a:pt x="35621" y="50957"/>
                  <a:pt x="35771" y="51433"/>
                </a:cubicBezTo>
                <a:cubicBezTo>
                  <a:pt x="35286" y="51538"/>
                  <a:pt x="34846" y="51688"/>
                  <a:pt x="34406" y="51873"/>
                </a:cubicBezTo>
                <a:cubicBezTo>
                  <a:pt x="34230" y="51398"/>
                  <a:pt x="34045" y="50957"/>
                  <a:pt x="33825" y="50517"/>
                </a:cubicBezTo>
                <a:cubicBezTo>
                  <a:pt x="34265" y="50367"/>
                  <a:pt x="34705" y="50218"/>
                  <a:pt x="35181" y="50077"/>
                </a:cubicBezTo>
                <a:close/>
                <a:moveTo>
                  <a:pt x="43765" y="50262"/>
                </a:moveTo>
                <a:cubicBezTo>
                  <a:pt x="44020" y="50808"/>
                  <a:pt x="44240" y="51362"/>
                  <a:pt x="44425" y="51908"/>
                </a:cubicBezTo>
                <a:cubicBezTo>
                  <a:pt x="44240" y="51896"/>
                  <a:pt x="44056" y="51893"/>
                  <a:pt x="43873" y="51893"/>
                </a:cubicBezTo>
                <a:cubicBezTo>
                  <a:pt x="43505" y="51893"/>
                  <a:pt x="43139" y="51908"/>
                  <a:pt x="42770" y="51908"/>
                </a:cubicBezTo>
                <a:cubicBezTo>
                  <a:pt x="42629" y="51362"/>
                  <a:pt x="42409" y="50843"/>
                  <a:pt x="42153" y="50367"/>
                </a:cubicBezTo>
                <a:cubicBezTo>
                  <a:pt x="42699" y="50297"/>
                  <a:pt x="43254" y="50297"/>
                  <a:pt x="43765" y="50262"/>
                </a:cubicBezTo>
                <a:close/>
                <a:moveTo>
                  <a:pt x="23445" y="49012"/>
                </a:moveTo>
                <a:cubicBezTo>
                  <a:pt x="23736" y="49892"/>
                  <a:pt x="23991" y="50737"/>
                  <a:pt x="24211" y="51618"/>
                </a:cubicBezTo>
                <a:cubicBezTo>
                  <a:pt x="23956" y="51759"/>
                  <a:pt x="23700" y="51873"/>
                  <a:pt x="23401" y="52023"/>
                </a:cubicBezTo>
                <a:cubicBezTo>
                  <a:pt x="23146" y="51142"/>
                  <a:pt x="22890" y="50218"/>
                  <a:pt x="22635" y="49337"/>
                </a:cubicBezTo>
                <a:cubicBezTo>
                  <a:pt x="22890" y="49232"/>
                  <a:pt x="23181" y="49117"/>
                  <a:pt x="23445" y="49012"/>
                </a:cubicBezTo>
                <a:close/>
                <a:moveTo>
                  <a:pt x="28023" y="49742"/>
                </a:moveTo>
                <a:cubicBezTo>
                  <a:pt x="28287" y="50403"/>
                  <a:pt x="28578" y="51063"/>
                  <a:pt x="28798" y="51688"/>
                </a:cubicBezTo>
                <a:cubicBezTo>
                  <a:pt x="28648" y="51803"/>
                  <a:pt x="28543" y="51908"/>
                  <a:pt x="28393" y="52023"/>
                </a:cubicBezTo>
                <a:cubicBezTo>
                  <a:pt x="28173" y="51318"/>
                  <a:pt x="27882" y="50623"/>
                  <a:pt x="27627" y="49927"/>
                </a:cubicBezTo>
                <a:cubicBezTo>
                  <a:pt x="27733" y="49857"/>
                  <a:pt x="27882" y="49822"/>
                  <a:pt x="28023" y="49742"/>
                </a:cubicBezTo>
                <a:close/>
                <a:moveTo>
                  <a:pt x="42074" y="50367"/>
                </a:moveTo>
                <a:cubicBezTo>
                  <a:pt x="42330" y="50843"/>
                  <a:pt x="42550" y="51362"/>
                  <a:pt x="42735" y="51908"/>
                </a:cubicBezTo>
                <a:cubicBezTo>
                  <a:pt x="42224" y="51943"/>
                  <a:pt x="41713" y="51979"/>
                  <a:pt x="41229" y="52023"/>
                </a:cubicBezTo>
                <a:cubicBezTo>
                  <a:pt x="41053" y="51503"/>
                  <a:pt x="40868" y="50993"/>
                  <a:pt x="40648" y="50517"/>
                </a:cubicBezTo>
                <a:cubicBezTo>
                  <a:pt x="41159" y="50438"/>
                  <a:pt x="41634" y="50403"/>
                  <a:pt x="42074" y="50367"/>
                </a:cubicBezTo>
                <a:close/>
                <a:moveTo>
                  <a:pt x="43835" y="50262"/>
                </a:moveTo>
                <a:cubicBezTo>
                  <a:pt x="44425" y="50262"/>
                  <a:pt x="45015" y="50297"/>
                  <a:pt x="45561" y="50332"/>
                </a:cubicBezTo>
                <a:cubicBezTo>
                  <a:pt x="45816" y="50843"/>
                  <a:pt x="46036" y="51433"/>
                  <a:pt x="46221" y="52023"/>
                </a:cubicBezTo>
                <a:cubicBezTo>
                  <a:pt x="45675" y="51943"/>
                  <a:pt x="45050" y="51908"/>
                  <a:pt x="44460" y="51908"/>
                </a:cubicBezTo>
                <a:cubicBezTo>
                  <a:pt x="44310" y="51362"/>
                  <a:pt x="44090" y="50808"/>
                  <a:pt x="43835" y="50262"/>
                </a:cubicBezTo>
                <a:close/>
                <a:moveTo>
                  <a:pt x="15997" y="48642"/>
                </a:moveTo>
                <a:cubicBezTo>
                  <a:pt x="16103" y="49267"/>
                  <a:pt x="16217" y="49892"/>
                  <a:pt x="16323" y="50517"/>
                </a:cubicBezTo>
                <a:cubicBezTo>
                  <a:pt x="16402" y="50957"/>
                  <a:pt x="16472" y="51362"/>
                  <a:pt x="16508" y="51759"/>
                </a:cubicBezTo>
                <a:cubicBezTo>
                  <a:pt x="16252" y="51838"/>
                  <a:pt x="15962" y="51943"/>
                  <a:pt x="15698" y="52058"/>
                </a:cubicBezTo>
                <a:cubicBezTo>
                  <a:pt x="15627" y="51538"/>
                  <a:pt x="15557" y="51063"/>
                  <a:pt x="15477" y="50588"/>
                </a:cubicBezTo>
                <a:cubicBezTo>
                  <a:pt x="15372" y="50042"/>
                  <a:pt x="15301" y="49452"/>
                  <a:pt x="15187" y="48897"/>
                </a:cubicBezTo>
                <a:cubicBezTo>
                  <a:pt x="15442" y="48827"/>
                  <a:pt x="15698" y="48721"/>
                  <a:pt x="15962" y="48642"/>
                </a:cubicBezTo>
                <a:close/>
                <a:moveTo>
                  <a:pt x="30708" y="50262"/>
                </a:moveTo>
                <a:cubicBezTo>
                  <a:pt x="30964" y="50702"/>
                  <a:pt x="31219" y="51177"/>
                  <a:pt x="31404" y="51688"/>
                </a:cubicBezTo>
                <a:cubicBezTo>
                  <a:pt x="31219" y="51838"/>
                  <a:pt x="31034" y="51979"/>
                  <a:pt x="30849" y="52163"/>
                </a:cubicBezTo>
                <a:cubicBezTo>
                  <a:pt x="30664" y="51618"/>
                  <a:pt x="30409" y="51098"/>
                  <a:pt x="30154" y="50623"/>
                </a:cubicBezTo>
                <a:cubicBezTo>
                  <a:pt x="30339" y="50517"/>
                  <a:pt x="30523" y="50367"/>
                  <a:pt x="30708" y="50262"/>
                </a:cubicBezTo>
                <a:close/>
                <a:moveTo>
                  <a:pt x="40613" y="50517"/>
                </a:moveTo>
                <a:cubicBezTo>
                  <a:pt x="40833" y="50993"/>
                  <a:pt x="41009" y="51503"/>
                  <a:pt x="41159" y="52023"/>
                </a:cubicBezTo>
                <a:cubicBezTo>
                  <a:pt x="40613" y="52093"/>
                  <a:pt x="40058" y="52163"/>
                  <a:pt x="39547" y="52243"/>
                </a:cubicBezTo>
                <a:cubicBezTo>
                  <a:pt x="39398" y="51723"/>
                  <a:pt x="39213" y="51248"/>
                  <a:pt x="39028" y="50772"/>
                </a:cubicBezTo>
                <a:cubicBezTo>
                  <a:pt x="39547" y="50658"/>
                  <a:pt x="40093" y="50588"/>
                  <a:pt x="40613" y="50517"/>
                </a:cubicBezTo>
                <a:close/>
                <a:moveTo>
                  <a:pt x="45631" y="50332"/>
                </a:moveTo>
                <a:cubicBezTo>
                  <a:pt x="46150" y="50367"/>
                  <a:pt x="46626" y="50438"/>
                  <a:pt x="47101" y="50517"/>
                </a:cubicBezTo>
                <a:cubicBezTo>
                  <a:pt x="47392" y="51063"/>
                  <a:pt x="47612" y="51653"/>
                  <a:pt x="47797" y="52278"/>
                </a:cubicBezTo>
                <a:cubicBezTo>
                  <a:pt x="47321" y="52163"/>
                  <a:pt x="46811" y="52093"/>
                  <a:pt x="46291" y="52023"/>
                </a:cubicBezTo>
                <a:cubicBezTo>
                  <a:pt x="46115" y="51433"/>
                  <a:pt x="45895" y="50843"/>
                  <a:pt x="45631" y="50332"/>
                </a:cubicBezTo>
                <a:close/>
                <a:moveTo>
                  <a:pt x="33790" y="50517"/>
                </a:moveTo>
                <a:cubicBezTo>
                  <a:pt x="34010" y="50957"/>
                  <a:pt x="34186" y="51398"/>
                  <a:pt x="34336" y="51873"/>
                </a:cubicBezTo>
                <a:cubicBezTo>
                  <a:pt x="33966" y="52023"/>
                  <a:pt x="33570" y="52163"/>
                  <a:pt x="33235" y="52348"/>
                </a:cubicBezTo>
                <a:cubicBezTo>
                  <a:pt x="33050" y="51873"/>
                  <a:pt x="32909" y="51433"/>
                  <a:pt x="32689" y="50957"/>
                </a:cubicBezTo>
                <a:cubicBezTo>
                  <a:pt x="33050" y="50808"/>
                  <a:pt x="33420" y="50658"/>
                  <a:pt x="33790" y="50517"/>
                </a:cubicBezTo>
                <a:close/>
                <a:moveTo>
                  <a:pt x="27548" y="49963"/>
                </a:moveTo>
                <a:cubicBezTo>
                  <a:pt x="27847" y="50658"/>
                  <a:pt x="28102" y="51362"/>
                  <a:pt x="28358" y="52058"/>
                </a:cubicBezTo>
                <a:cubicBezTo>
                  <a:pt x="28208" y="52163"/>
                  <a:pt x="28067" y="52278"/>
                  <a:pt x="27917" y="52384"/>
                </a:cubicBezTo>
                <a:cubicBezTo>
                  <a:pt x="27627" y="51653"/>
                  <a:pt x="27363" y="50922"/>
                  <a:pt x="27072" y="50183"/>
                </a:cubicBezTo>
                <a:cubicBezTo>
                  <a:pt x="27257" y="50112"/>
                  <a:pt x="27407" y="50042"/>
                  <a:pt x="27548" y="49963"/>
                </a:cubicBezTo>
                <a:close/>
                <a:moveTo>
                  <a:pt x="15152" y="48941"/>
                </a:moveTo>
                <a:cubicBezTo>
                  <a:pt x="15222" y="49487"/>
                  <a:pt x="15337" y="50042"/>
                  <a:pt x="15407" y="50588"/>
                </a:cubicBezTo>
                <a:cubicBezTo>
                  <a:pt x="15477" y="51063"/>
                  <a:pt x="15557" y="51582"/>
                  <a:pt x="15662" y="52058"/>
                </a:cubicBezTo>
                <a:cubicBezTo>
                  <a:pt x="15372" y="52163"/>
                  <a:pt x="15117" y="52278"/>
                  <a:pt x="14861" y="52419"/>
                </a:cubicBezTo>
                <a:cubicBezTo>
                  <a:pt x="14782" y="51979"/>
                  <a:pt x="14712" y="51538"/>
                  <a:pt x="14641" y="51142"/>
                </a:cubicBezTo>
                <a:cubicBezTo>
                  <a:pt x="14562" y="50482"/>
                  <a:pt x="14456" y="49857"/>
                  <a:pt x="14342" y="49197"/>
                </a:cubicBezTo>
                <a:cubicBezTo>
                  <a:pt x="14641" y="49117"/>
                  <a:pt x="14896" y="49012"/>
                  <a:pt x="15152" y="48941"/>
                </a:cubicBezTo>
                <a:close/>
                <a:moveTo>
                  <a:pt x="22600" y="49337"/>
                </a:moveTo>
                <a:cubicBezTo>
                  <a:pt x="22855" y="50262"/>
                  <a:pt x="23110" y="51177"/>
                  <a:pt x="23366" y="52058"/>
                </a:cubicBezTo>
                <a:cubicBezTo>
                  <a:pt x="23075" y="52199"/>
                  <a:pt x="22820" y="52348"/>
                  <a:pt x="22565" y="52463"/>
                </a:cubicBezTo>
                <a:cubicBezTo>
                  <a:pt x="22301" y="51503"/>
                  <a:pt x="22045" y="50588"/>
                  <a:pt x="21790" y="49672"/>
                </a:cubicBezTo>
                <a:cubicBezTo>
                  <a:pt x="22045" y="49558"/>
                  <a:pt x="22301" y="49452"/>
                  <a:pt x="22600" y="49337"/>
                </a:cubicBezTo>
                <a:close/>
                <a:moveTo>
                  <a:pt x="38958" y="50772"/>
                </a:moveTo>
                <a:cubicBezTo>
                  <a:pt x="39178" y="51248"/>
                  <a:pt x="39327" y="51723"/>
                  <a:pt x="39468" y="52243"/>
                </a:cubicBezTo>
                <a:cubicBezTo>
                  <a:pt x="38922" y="52313"/>
                  <a:pt x="38368" y="52419"/>
                  <a:pt x="37857" y="52533"/>
                </a:cubicBezTo>
                <a:cubicBezTo>
                  <a:pt x="37707" y="52023"/>
                  <a:pt x="37567" y="51538"/>
                  <a:pt x="37382" y="51098"/>
                </a:cubicBezTo>
                <a:cubicBezTo>
                  <a:pt x="37928" y="50993"/>
                  <a:pt x="38447" y="50878"/>
                  <a:pt x="38958" y="50772"/>
                </a:cubicBezTo>
                <a:close/>
                <a:moveTo>
                  <a:pt x="47172" y="50552"/>
                </a:moveTo>
                <a:lnTo>
                  <a:pt x="47172" y="50552"/>
                </a:lnTo>
                <a:cubicBezTo>
                  <a:pt x="47541" y="50588"/>
                  <a:pt x="47876" y="50702"/>
                  <a:pt x="48237" y="50772"/>
                </a:cubicBezTo>
                <a:cubicBezTo>
                  <a:pt x="48536" y="51318"/>
                  <a:pt x="48792" y="51943"/>
                  <a:pt x="49012" y="52568"/>
                </a:cubicBezTo>
                <a:cubicBezTo>
                  <a:pt x="48642" y="52463"/>
                  <a:pt x="48237" y="52348"/>
                  <a:pt x="47876" y="52278"/>
                </a:cubicBezTo>
                <a:cubicBezTo>
                  <a:pt x="47691" y="51688"/>
                  <a:pt x="47471" y="51098"/>
                  <a:pt x="47172" y="50552"/>
                </a:cubicBezTo>
                <a:close/>
                <a:moveTo>
                  <a:pt x="30118" y="50658"/>
                </a:moveTo>
                <a:cubicBezTo>
                  <a:pt x="30374" y="51142"/>
                  <a:pt x="30629" y="51653"/>
                  <a:pt x="30814" y="52199"/>
                </a:cubicBezTo>
                <a:cubicBezTo>
                  <a:pt x="30664" y="52348"/>
                  <a:pt x="30523" y="52533"/>
                  <a:pt x="30374" y="52718"/>
                </a:cubicBezTo>
                <a:lnTo>
                  <a:pt x="30339" y="52753"/>
                </a:lnTo>
                <a:cubicBezTo>
                  <a:pt x="30154" y="52199"/>
                  <a:pt x="29934" y="51618"/>
                  <a:pt x="29678" y="51028"/>
                </a:cubicBezTo>
                <a:cubicBezTo>
                  <a:pt x="29749" y="50993"/>
                  <a:pt x="29784" y="50957"/>
                  <a:pt x="29828" y="50922"/>
                </a:cubicBezTo>
                <a:cubicBezTo>
                  <a:pt x="29934" y="50843"/>
                  <a:pt x="30004" y="50737"/>
                  <a:pt x="30118" y="50658"/>
                </a:cubicBezTo>
                <a:close/>
                <a:moveTo>
                  <a:pt x="14307" y="49197"/>
                </a:moveTo>
                <a:cubicBezTo>
                  <a:pt x="14421" y="49857"/>
                  <a:pt x="14491" y="50517"/>
                  <a:pt x="14597" y="51142"/>
                </a:cubicBezTo>
                <a:cubicBezTo>
                  <a:pt x="14676" y="51582"/>
                  <a:pt x="14712" y="51979"/>
                  <a:pt x="14782" y="52419"/>
                </a:cubicBezTo>
                <a:cubicBezTo>
                  <a:pt x="14527" y="52533"/>
                  <a:pt x="14271" y="52683"/>
                  <a:pt x="13981" y="52789"/>
                </a:cubicBezTo>
                <a:cubicBezTo>
                  <a:pt x="13902" y="52278"/>
                  <a:pt x="13831" y="51723"/>
                  <a:pt x="13761" y="51177"/>
                </a:cubicBezTo>
                <a:cubicBezTo>
                  <a:pt x="13681" y="50623"/>
                  <a:pt x="13611" y="50042"/>
                  <a:pt x="13497" y="49452"/>
                </a:cubicBezTo>
                <a:cubicBezTo>
                  <a:pt x="13796" y="49381"/>
                  <a:pt x="14051" y="49302"/>
                  <a:pt x="14307" y="49197"/>
                </a:cubicBezTo>
                <a:close/>
                <a:moveTo>
                  <a:pt x="32645" y="50993"/>
                </a:moveTo>
                <a:cubicBezTo>
                  <a:pt x="32830" y="51433"/>
                  <a:pt x="33015" y="51908"/>
                  <a:pt x="33165" y="52384"/>
                </a:cubicBezTo>
                <a:cubicBezTo>
                  <a:pt x="32945" y="52498"/>
                  <a:pt x="32724" y="52639"/>
                  <a:pt x="32540" y="52789"/>
                </a:cubicBezTo>
                <a:cubicBezTo>
                  <a:pt x="32425" y="52384"/>
                  <a:pt x="32319" y="51979"/>
                  <a:pt x="32170" y="51618"/>
                </a:cubicBezTo>
                <a:cubicBezTo>
                  <a:pt x="32135" y="51503"/>
                  <a:pt x="32099" y="51433"/>
                  <a:pt x="32064" y="51318"/>
                </a:cubicBezTo>
                <a:cubicBezTo>
                  <a:pt x="32249" y="51213"/>
                  <a:pt x="32425" y="51098"/>
                  <a:pt x="32645" y="50993"/>
                </a:cubicBezTo>
                <a:close/>
                <a:moveTo>
                  <a:pt x="27037" y="50218"/>
                </a:moveTo>
                <a:cubicBezTo>
                  <a:pt x="27328" y="50922"/>
                  <a:pt x="27583" y="51688"/>
                  <a:pt x="27847" y="52463"/>
                </a:cubicBezTo>
                <a:cubicBezTo>
                  <a:pt x="27662" y="52568"/>
                  <a:pt x="27477" y="52718"/>
                  <a:pt x="27328" y="52824"/>
                </a:cubicBezTo>
                <a:cubicBezTo>
                  <a:pt x="27072" y="52058"/>
                  <a:pt x="26817" y="51248"/>
                  <a:pt x="26526" y="50482"/>
                </a:cubicBezTo>
                <a:cubicBezTo>
                  <a:pt x="26703" y="50367"/>
                  <a:pt x="26852" y="50297"/>
                  <a:pt x="27037" y="50218"/>
                </a:cubicBezTo>
                <a:close/>
                <a:moveTo>
                  <a:pt x="37346" y="51098"/>
                </a:moveTo>
                <a:cubicBezTo>
                  <a:pt x="37531" y="51582"/>
                  <a:pt x="37672" y="52023"/>
                  <a:pt x="37787" y="52533"/>
                </a:cubicBezTo>
                <a:cubicBezTo>
                  <a:pt x="37602" y="52568"/>
                  <a:pt x="37417" y="52604"/>
                  <a:pt x="37197" y="52639"/>
                </a:cubicBezTo>
                <a:cubicBezTo>
                  <a:pt x="36906" y="52718"/>
                  <a:pt x="36572" y="52789"/>
                  <a:pt x="36281" y="52859"/>
                </a:cubicBezTo>
                <a:cubicBezTo>
                  <a:pt x="36132" y="52384"/>
                  <a:pt x="36026" y="51908"/>
                  <a:pt x="35841" y="51468"/>
                </a:cubicBezTo>
                <a:cubicBezTo>
                  <a:pt x="36061" y="51433"/>
                  <a:pt x="36281" y="51362"/>
                  <a:pt x="36466" y="51318"/>
                </a:cubicBezTo>
                <a:cubicBezTo>
                  <a:pt x="36757" y="51248"/>
                  <a:pt x="37047" y="51177"/>
                  <a:pt x="37346" y="51098"/>
                </a:cubicBezTo>
                <a:close/>
                <a:moveTo>
                  <a:pt x="21719" y="49707"/>
                </a:moveTo>
                <a:cubicBezTo>
                  <a:pt x="21975" y="50623"/>
                  <a:pt x="22230" y="51582"/>
                  <a:pt x="22485" y="52498"/>
                </a:cubicBezTo>
                <a:cubicBezTo>
                  <a:pt x="22230" y="52639"/>
                  <a:pt x="21940" y="52753"/>
                  <a:pt x="21640" y="52903"/>
                </a:cubicBezTo>
                <a:cubicBezTo>
                  <a:pt x="21420" y="51943"/>
                  <a:pt x="21165" y="50993"/>
                  <a:pt x="20910" y="50042"/>
                </a:cubicBezTo>
                <a:cubicBezTo>
                  <a:pt x="21200" y="49927"/>
                  <a:pt x="21464" y="49822"/>
                  <a:pt x="21719" y="49707"/>
                </a:cubicBezTo>
                <a:close/>
                <a:moveTo>
                  <a:pt x="13461" y="49487"/>
                </a:moveTo>
                <a:cubicBezTo>
                  <a:pt x="13541" y="50077"/>
                  <a:pt x="13611" y="50623"/>
                  <a:pt x="13717" y="51213"/>
                </a:cubicBezTo>
                <a:cubicBezTo>
                  <a:pt x="13796" y="51723"/>
                  <a:pt x="13866" y="52278"/>
                  <a:pt x="13937" y="52824"/>
                </a:cubicBezTo>
                <a:cubicBezTo>
                  <a:pt x="13866" y="52824"/>
                  <a:pt x="13831" y="52859"/>
                  <a:pt x="13796" y="52903"/>
                </a:cubicBezTo>
                <a:cubicBezTo>
                  <a:pt x="13576" y="53009"/>
                  <a:pt x="13356" y="53079"/>
                  <a:pt x="13136" y="53194"/>
                </a:cubicBezTo>
                <a:cubicBezTo>
                  <a:pt x="13056" y="52683"/>
                  <a:pt x="12986" y="52163"/>
                  <a:pt x="12916" y="51653"/>
                </a:cubicBezTo>
                <a:cubicBezTo>
                  <a:pt x="12836" y="51028"/>
                  <a:pt x="12766" y="50367"/>
                  <a:pt x="12660" y="49742"/>
                </a:cubicBezTo>
                <a:cubicBezTo>
                  <a:pt x="12916" y="49637"/>
                  <a:pt x="13206" y="49558"/>
                  <a:pt x="13461" y="49487"/>
                </a:cubicBezTo>
                <a:close/>
                <a:moveTo>
                  <a:pt x="20874" y="50042"/>
                </a:moveTo>
                <a:cubicBezTo>
                  <a:pt x="21130" y="51028"/>
                  <a:pt x="21350" y="51979"/>
                  <a:pt x="21605" y="52903"/>
                </a:cubicBezTo>
                <a:cubicBezTo>
                  <a:pt x="21535" y="52938"/>
                  <a:pt x="21464" y="52973"/>
                  <a:pt x="21385" y="53009"/>
                </a:cubicBezTo>
                <a:cubicBezTo>
                  <a:pt x="21244" y="53079"/>
                  <a:pt x="21094" y="53158"/>
                  <a:pt x="20945" y="53194"/>
                </a:cubicBezTo>
                <a:cubicBezTo>
                  <a:pt x="20725" y="52243"/>
                  <a:pt x="20505" y="51248"/>
                  <a:pt x="20249" y="50262"/>
                </a:cubicBezTo>
                <a:cubicBezTo>
                  <a:pt x="20399" y="50218"/>
                  <a:pt x="20505" y="50183"/>
                  <a:pt x="20654" y="50112"/>
                </a:cubicBezTo>
                <a:cubicBezTo>
                  <a:pt x="20725" y="50112"/>
                  <a:pt x="20804" y="50077"/>
                  <a:pt x="20874" y="50042"/>
                </a:cubicBezTo>
                <a:close/>
                <a:moveTo>
                  <a:pt x="31985" y="51362"/>
                </a:moveTo>
                <a:cubicBezTo>
                  <a:pt x="32029" y="51433"/>
                  <a:pt x="32099" y="51538"/>
                  <a:pt x="32135" y="51653"/>
                </a:cubicBezTo>
                <a:cubicBezTo>
                  <a:pt x="32249" y="52023"/>
                  <a:pt x="32390" y="52419"/>
                  <a:pt x="32469" y="52824"/>
                </a:cubicBezTo>
                <a:cubicBezTo>
                  <a:pt x="32284" y="52938"/>
                  <a:pt x="32099" y="53079"/>
                  <a:pt x="31950" y="53229"/>
                </a:cubicBezTo>
                <a:cubicBezTo>
                  <a:pt x="31844" y="52718"/>
                  <a:pt x="31694" y="52243"/>
                  <a:pt x="31509" y="51759"/>
                </a:cubicBezTo>
                <a:cubicBezTo>
                  <a:pt x="31509" y="51723"/>
                  <a:pt x="31474" y="51723"/>
                  <a:pt x="31474" y="51688"/>
                </a:cubicBezTo>
                <a:cubicBezTo>
                  <a:pt x="31659" y="51582"/>
                  <a:pt x="31809" y="51468"/>
                  <a:pt x="31985" y="51362"/>
                </a:cubicBezTo>
                <a:close/>
                <a:moveTo>
                  <a:pt x="26482" y="50482"/>
                </a:moveTo>
                <a:cubicBezTo>
                  <a:pt x="26747" y="51283"/>
                  <a:pt x="27002" y="52093"/>
                  <a:pt x="27257" y="52859"/>
                </a:cubicBezTo>
                <a:cubicBezTo>
                  <a:pt x="27072" y="53009"/>
                  <a:pt x="26887" y="53158"/>
                  <a:pt x="26667" y="53299"/>
                </a:cubicBezTo>
                <a:cubicBezTo>
                  <a:pt x="26412" y="52463"/>
                  <a:pt x="26157" y="51618"/>
                  <a:pt x="25901" y="50808"/>
                </a:cubicBezTo>
                <a:cubicBezTo>
                  <a:pt x="26086" y="50702"/>
                  <a:pt x="26262" y="50588"/>
                  <a:pt x="26482" y="50482"/>
                </a:cubicBezTo>
                <a:close/>
                <a:moveTo>
                  <a:pt x="29643" y="51063"/>
                </a:moveTo>
                <a:cubicBezTo>
                  <a:pt x="29898" y="51653"/>
                  <a:pt x="30118" y="52243"/>
                  <a:pt x="30303" y="52824"/>
                </a:cubicBezTo>
                <a:cubicBezTo>
                  <a:pt x="30154" y="52973"/>
                  <a:pt x="30048" y="53158"/>
                  <a:pt x="29934" y="53299"/>
                </a:cubicBezTo>
                <a:cubicBezTo>
                  <a:pt x="29749" y="52639"/>
                  <a:pt x="29529" y="52023"/>
                  <a:pt x="29273" y="51362"/>
                </a:cubicBezTo>
                <a:cubicBezTo>
                  <a:pt x="29423" y="51283"/>
                  <a:pt x="29529" y="51177"/>
                  <a:pt x="29643" y="51063"/>
                </a:cubicBezTo>
                <a:close/>
                <a:moveTo>
                  <a:pt x="35806" y="51503"/>
                </a:moveTo>
                <a:cubicBezTo>
                  <a:pt x="35947" y="51908"/>
                  <a:pt x="36096" y="52384"/>
                  <a:pt x="36211" y="52859"/>
                </a:cubicBezTo>
                <a:cubicBezTo>
                  <a:pt x="35727" y="52973"/>
                  <a:pt x="35286" y="53123"/>
                  <a:pt x="34811" y="53299"/>
                </a:cubicBezTo>
                <a:cubicBezTo>
                  <a:pt x="34705" y="52789"/>
                  <a:pt x="34556" y="52348"/>
                  <a:pt x="34406" y="51908"/>
                </a:cubicBezTo>
                <a:cubicBezTo>
                  <a:pt x="34846" y="51759"/>
                  <a:pt x="35330" y="51618"/>
                  <a:pt x="35806" y="51503"/>
                </a:cubicBezTo>
                <a:close/>
                <a:moveTo>
                  <a:pt x="12616" y="49742"/>
                </a:moveTo>
                <a:cubicBezTo>
                  <a:pt x="12695" y="50403"/>
                  <a:pt x="12766" y="51028"/>
                  <a:pt x="12880" y="51653"/>
                </a:cubicBezTo>
                <a:cubicBezTo>
                  <a:pt x="12951" y="52163"/>
                  <a:pt x="13021" y="52718"/>
                  <a:pt x="13056" y="53229"/>
                </a:cubicBezTo>
                <a:cubicBezTo>
                  <a:pt x="12801" y="53343"/>
                  <a:pt x="12546" y="53449"/>
                  <a:pt x="12255" y="53599"/>
                </a:cubicBezTo>
                <a:cubicBezTo>
                  <a:pt x="12176" y="52973"/>
                  <a:pt x="12106" y="52348"/>
                  <a:pt x="12035" y="51723"/>
                </a:cubicBezTo>
                <a:cubicBezTo>
                  <a:pt x="11956" y="51177"/>
                  <a:pt x="11885" y="50588"/>
                  <a:pt x="11815" y="49963"/>
                </a:cubicBezTo>
                <a:cubicBezTo>
                  <a:pt x="12070" y="49892"/>
                  <a:pt x="12326" y="49822"/>
                  <a:pt x="12616" y="49742"/>
                </a:cubicBezTo>
                <a:close/>
                <a:moveTo>
                  <a:pt x="20214" y="50297"/>
                </a:moveTo>
                <a:cubicBezTo>
                  <a:pt x="20434" y="51283"/>
                  <a:pt x="20689" y="52278"/>
                  <a:pt x="20910" y="53229"/>
                </a:cubicBezTo>
                <a:cubicBezTo>
                  <a:pt x="20654" y="53343"/>
                  <a:pt x="20399" y="53449"/>
                  <a:pt x="20144" y="53599"/>
                </a:cubicBezTo>
                <a:cubicBezTo>
                  <a:pt x="19923" y="52604"/>
                  <a:pt x="19703" y="51618"/>
                  <a:pt x="19483" y="50588"/>
                </a:cubicBezTo>
                <a:cubicBezTo>
                  <a:pt x="19739" y="50482"/>
                  <a:pt x="19959" y="50403"/>
                  <a:pt x="20214" y="50297"/>
                </a:cubicBezTo>
                <a:close/>
                <a:moveTo>
                  <a:pt x="25822" y="50808"/>
                </a:moveTo>
                <a:cubicBezTo>
                  <a:pt x="26121" y="51653"/>
                  <a:pt x="26377" y="52498"/>
                  <a:pt x="26632" y="53343"/>
                </a:cubicBezTo>
                <a:cubicBezTo>
                  <a:pt x="26377" y="53519"/>
                  <a:pt x="26157" y="53669"/>
                  <a:pt x="25901" y="53819"/>
                </a:cubicBezTo>
                <a:cubicBezTo>
                  <a:pt x="25646" y="52973"/>
                  <a:pt x="25382" y="52093"/>
                  <a:pt x="25127" y="51213"/>
                </a:cubicBezTo>
                <a:cubicBezTo>
                  <a:pt x="25347" y="51063"/>
                  <a:pt x="25602" y="50957"/>
                  <a:pt x="25822" y="50808"/>
                </a:cubicBezTo>
                <a:close/>
                <a:moveTo>
                  <a:pt x="29238" y="51398"/>
                </a:moveTo>
                <a:cubicBezTo>
                  <a:pt x="29493" y="52058"/>
                  <a:pt x="29713" y="52683"/>
                  <a:pt x="29898" y="53343"/>
                </a:cubicBezTo>
                <a:cubicBezTo>
                  <a:pt x="29828" y="53449"/>
                  <a:pt x="29749" y="53519"/>
                  <a:pt x="29713" y="53634"/>
                </a:cubicBezTo>
                <a:cubicBezTo>
                  <a:pt x="29643" y="53704"/>
                  <a:pt x="29608" y="53739"/>
                  <a:pt x="29564" y="53819"/>
                </a:cubicBezTo>
                <a:cubicBezTo>
                  <a:pt x="29344" y="53123"/>
                  <a:pt x="29124" y="52419"/>
                  <a:pt x="28868" y="51723"/>
                </a:cubicBezTo>
                <a:cubicBezTo>
                  <a:pt x="28983" y="51618"/>
                  <a:pt x="29124" y="51503"/>
                  <a:pt x="29238" y="51398"/>
                </a:cubicBezTo>
                <a:close/>
                <a:moveTo>
                  <a:pt x="31439" y="51723"/>
                </a:moveTo>
                <a:lnTo>
                  <a:pt x="31439" y="51759"/>
                </a:lnTo>
                <a:cubicBezTo>
                  <a:pt x="31624" y="52278"/>
                  <a:pt x="31765" y="52753"/>
                  <a:pt x="31914" y="53264"/>
                </a:cubicBezTo>
                <a:cubicBezTo>
                  <a:pt x="31694" y="53449"/>
                  <a:pt x="31545" y="53634"/>
                  <a:pt x="31369" y="53854"/>
                </a:cubicBezTo>
                <a:cubicBezTo>
                  <a:pt x="31289" y="53484"/>
                  <a:pt x="31184" y="53079"/>
                  <a:pt x="31069" y="52718"/>
                </a:cubicBezTo>
                <a:cubicBezTo>
                  <a:pt x="30999" y="52568"/>
                  <a:pt x="30964" y="52384"/>
                  <a:pt x="30884" y="52199"/>
                </a:cubicBezTo>
                <a:cubicBezTo>
                  <a:pt x="31069" y="52023"/>
                  <a:pt x="31254" y="51873"/>
                  <a:pt x="31439" y="51723"/>
                </a:cubicBezTo>
                <a:close/>
                <a:moveTo>
                  <a:pt x="34371" y="51943"/>
                </a:moveTo>
                <a:cubicBezTo>
                  <a:pt x="34520" y="52384"/>
                  <a:pt x="34626" y="52824"/>
                  <a:pt x="34776" y="53299"/>
                </a:cubicBezTo>
                <a:cubicBezTo>
                  <a:pt x="34371" y="53449"/>
                  <a:pt x="33966" y="53634"/>
                  <a:pt x="33605" y="53854"/>
                </a:cubicBezTo>
                <a:cubicBezTo>
                  <a:pt x="33490" y="53343"/>
                  <a:pt x="33385" y="52859"/>
                  <a:pt x="33235" y="52419"/>
                </a:cubicBezTo>
                <a:cubicBezTo>
                  <a:pt x="33605" y="52243"/>
                  <a:pt x="33966" y="52058"/>
                  <a:pt x="34371" y="51943"/>
                </a:cubicBezTo>
                <a:close/>
                <a:moveTo>
                  <a:pt x="44425" y="51943"/>
                </a:moveTo>
                <a:cubicBezTo>
                  <a:pt x="44610" y="52568"/>
                  <a:pt x="44751" y="53194"/>
                  <a:pt x="44795" y="53854"/>
                </a:cubicBezTo>
                <a:cubicBezTo>
                  <a:pt x="44622" y="53842"/>
                  <a:pt x="44445" y="53838"/>
                  <a:pt x="44267" y="53838"/>
                </a:cubicBezTo>
                <a:cubicBezTo>
                  <a:pt x="43910" y="53838"/>
                  <a:pt x="43544" y="53854"/>
                  <a:pt x="43175" y="53854"/>
                </a:cubicBezTo>
                <a:cubicBezTo>
                  <a:pt x="43104" y="53194"/>
                  <a:pt x="42955" y="52568"/>
                  <a:pt x="42814" y="51979"/>
                </a:cubicBezTo>
                <a:cubicBezTo>
                  <a:pt x="43324" y="51943"/>
                  <a:pt x="43870" y="51943"/>
                  <a:pt x="44425" y="51943"/>
                </a:cubicBezTo>
                <a:close/>
                <a:moveTo>
                  <a:pt x="11736" y="49998"/>
                </a:moveTo>
                <a:cubicBezTo>
                  <a:pt x="11815" y="50588"/>
                  <a:pt x="11885" y="51177"/>
                  <a:pt x="11956" y="51759"/>
                </a:cubicBezTo>
                <a:cubicBezTo>
                  <a:pt x="12035" y="52348"/>
                  <a:pt x="12106" y="52973"/>
                  <a:pt x="12220" y="53599"/>
                </a:cubicBezTo>
                <a:cubicBezTo>
                  <a:pt x="11921" y="53704"/>
                  <a:pt x="11665" y="53819"/>
                  <a:pt x="11375" y="53924"/>
                </a:cubicBezTo>
                <a:cubicBezTo>
                  <a:pt x="11296" y="53343"/>
                  <a:pt x="11225" y="52753"/>
                  <a:pt x="11155" y="52163"/>
                </a:cubicBezTo>
                <a:cubicBezTo>
                  <a:pt x="11075" y="51503"/>
                  <a:pt x="11005" y="50878"/>
                  <a:pt x="10935" y="50218"/>
                </a:cubicBezTo>
                <a:cubicBezTo>
                  <a:pt x="11225" y="50147"/>
                  <a:pt x="11480" y="50077"/>
                  <a:pt x="11736" y="49998"/>
                </a:cubicBezTo>
                <a:close/>
                <a:moveTo>
                  <a:pt x="42735" y="51979"/>
                </a:moveTo>
                <a:cubicBezTo>
                  <a:pt x="42919" y="52568"/>
                  <a:pt x="43034" y="53194"/>
                  <a:pt x="43104" y="53854"/>
                </a:cubicBezTo>
                <a:cubicBezTo>
                  <a:pt x="42594" y="53889"/>
                  <a:pt x="42109" y="53924"/>
                  <a:pt x="41599" y="53959"/>
                </a:cubicBezTo>
                <a:cubicBezTo>
                  <a:pt x="41528" y="53299"/>
                  <a:pt x="41379" y="52683"/>
                  <a:pt x="41229" y="52093"/>
                </a:cubicBezTo>
                <a:cubicBezTo>
                  <a:pt x="41713" y="52058"/>
                  <a:pt x="42224" y="52023"/>
                  <a:pt x="42735" y="51979"/>
                </a:cubicBezTo>
                <a:close/>
                <a:moveTo>
                  <a:pt x="44495" y="51943"/>
                </a:moveTo>
                <a:cubicBezTo>
                  <a:pt x="45085" y="51979"/>
                  <a:pt x="45675" y="52023"/>
                  <a:pt x="46256" y="52093"/>
                </a:cubicBezTo>
                <a:cubicBezTo>
                  <a:pt x="46441" y="52683"/>
                  <a:pt x="46555" y="53299"/>
                  <a:pt x="46626" y="53959"/>
                </a:cubicBezTo>
                <a:cubicBezTo>
                  <a:pt x="46036" y="53889"/>
                  <a:pt x="45455" y="53854"/>
                  <a:pt x="44865" y="53854"/>
                </a:cubicBezTo>
                <a:cubicBezTo>
                  <a:pt x="44795" y="53194"/>
                  <a:pt x="44680" y="52568"/>
                  <a:pt x="44495" y="51943"/>
                </a:cubicBezTo>
                <a:close/>
                <a:moveTo>
                  <a:pt x="19439" y="50623"/>
                </a:moveTo>
                <a:lnTo>
                  <a:pt x="20100" y="53599"/>
                </a:lnTo>
                <a:cubicBezTo>
                  <a:pt x="19844" y="53739"/>
                  <a:pt x="19554" y="53889"/>
                  <a:pt x="19298" y="54004"/>
                </a:cubicBezTo>
                <a:cubicBezTo>
                  <a:pt x="19078" y="53009"/>
                  <a:pt x="18858" y="51979"/>
                  <a:pt x="18638" y="50993"/>
                </a:cubicBezTo>
                <a:cubicBezTo>
                  <a:pt x="18709" y="50957"/>
                  <a:pt x="18779" y="50922"/>
                  <a:pt x="18858" y="50878"/>
                </a:cubicBezTo>
                <a:cubicBezTo>
                  <a:pt x="19043" y="50808"/>
                  <a:pt x="19219" y="50702"/>
                  <a:pt x="19439" y="50623"/>
                </a:cubicBezTo>
                <a:close/>
                <a:moveTo>
                  <a:pt x="10899" y="50218"/>
                </a:moveTo>
                <a:cubicBezTo>
                  <a:pt x="10970" y="50878"/>
                  <a:pt x="11040" y="51538"/>
                  <a:pt x="11120" y="52163"/>
                </a:cubicBezTo>
                <a:cubicBezTo>
                  <a:pt x="11190" y="52753"/>
                  <a:pt x="11260" y="53343"/>
                  <a:pt x="11296" y="53924"/>
                </a:cubicBezTo>
                <a:cubicBezTo>
                  <a:pt x="11225" y="53959"/>
                  <a:pt x="11155" y="54004"/>
                  <a:pt x="11075" y="54004"/>
                </a:cubicBezTo>
                <a:cubicBezTo>
                  <a:pt x="10899" y="54074"/>
                  <a:pt x="10679" y="54144"/>
                  <a:pt x="10494" y="54180"/>
                </a:cubicBezTo>
                <a:cubicBezTo>
                  <a:pt x="10415" y="53669"/>
                  <a:pt x="10380" y="53123"/>
                  <a:pt x="10310" y="52604"/>
                </a:cubicBezTo>
                <a:cubicBezTo>
                  <a:pt x="10239" y="51873"/>
                  <a:pt x="10160" y="51142"/>
                  <a:pt x="10054" y="50403"/>
                </a:cubicBezTo>
                <a:cubicBezTo>
                  <a:pt x="10345" y="50367"/>
                  <a:pt x="10600" y="50297"/>
                  <a:pt x="10899" y="50218"/>
                </a:cubicBezTo>
                <a:close/>
                <a:moveTo>
                  <a:pt x="41159" y="52093"/>
                </a:moveTo>
                <a:cubicBezTo>
                  <a:pt x="41343" y="52683"/>
                  <a:pt x="41449" y="53299"/>
                  <a:pt x="41528" y="54004"/>
                </a:cubicBezTo>
                <a:cubicBezTo>
                  <a:pt x="40974" y="54039"/>
                  <a:pt x="40428" y="54109"/>
                  <a:pt x="39908" y="54180"/>
                </a:cubicBezTo>
                <a:cubicBezTo>
                  <a:pt x="39838" y="53519"/>
                  <a:pt x="39688" y="52859"/>
                  <a:pt x="39547" y="52278"/>
                </a:cubicBezTo>
                <a:cubicBezTo>
                  <a:pt x="40058" y="52199"/>
                  <a:pt x="40613" y="52128"/>
                  <a:pt x="41159" y="52093"/>
                </a:cubicBezTo>
                <a:close/>
                <a:moveTo>
                  <a:pt x="46335" y="52093"/>
                </a:moveTo>
                <a:lnTo>
                  <a:pt x="46335" y="52093"/>
                </a:lnTo>
                <a:cubicBezTo>
                  <a:pt x="46846" y="52128"/>
                  <a:pt x="47321" y="52243"/>
                  <a:pt x="47832" y="52313"/>
                </a:cubicBezTo>
                <a:cubicBezTo>
                  <a:pt x="48017" y="52938"/>
                  <a:pt x="48131" y="53563"/>
                  <a:pt x="48167" y="54224"/>
                </a:cubicBezTo>
                <a:cubicBezTo>
                  <a:pt x="47691" y="54109"/>
                  <a:pt x="47172" y="54039"/>
                  <a:pt x="46661" y="53959"/>
                </a:cubicBezTo>
                <a:cubicBezTo>
                  <a:pt x="46626" y="53299"/>
                  <a:pt x="46476" y="52683"/>
                  <a:pt x="46335" y="52093"/>
                </a:cubicBezTo>
                <a:close/>
                <a:moveTo>
                  <a:pt x="25056" y="51213"/>
                </a:moveTo>
                <a:cubicBezTo>
                  <a:pt x="25347" y="52093"/>
                  <a:pt x="25602" y="52973"/>
                  <a:pt x="25866" y="53854"/>
                </a:cubicBezTo>
                <a:cubicBezTo>
                  <a:pt x="25567" y="54039"/>
                  <a:pt x="25311" y="54224"/>
                  <a:pt x="25056" y="54364"/>
                </a:cubicBezTo>
                <a:cubicBezTo>
                  <a:pt x="24836" y="53449"/>
                  <a:pt x="24581" y="52533"/>
                  <a:pt x="24281" y="51618"/>
                </a:cubicBezTo>
                <a:cubicBezTo>
                  <a:pt x="24502" y="51538"/>
                  <a:pt x="24722" y="51433"/>
                  <a:pt x="24907" y="51318"/>
                </a:cubicBezTo>
                <a:cubicBezTo>
                  <a:pt x="24986" y="51283"/>
                  <a:pt x="25021" y="51248"/>
                  <a:pt x="25056" y="51213"/>
                </a:cubicBezTo>
                <a:close/>
                <a:moveTo>
                  <a:pt x="28833" y="51759"/>
                </a:moveTo>
                <a:cubicBezTo>
                  <a:pt x="29088" y="52463"/>
                  <a:pt x="29308" y="53158"/>
                  <a:pt x="29529" y="53889"/>
                </a:cubicBezTo>
                <a:cubicBezTo>
                  <a:pt x="29423" y="54039"/>
                  <a:pt x="29273" y="54224"/>
                  <a:pt x="29168" y="54364"/>
                </a:cubicBezTo>
                <a:cubicBezTo>
                  <a:pt x="28948" y="53634"/>
                  <a:pt x="28683" y="52859"/>
                  <a:pt x="28428" y="52058"/>
                </a:cubicBezTo>
                <a:cubicBezTo>
                  <a:pt x="28543" y="51979"/>
                  <a:pt x="28683" y="51873"/>
                  <a:pt x="28833" y="51759"/>
                </a:cubicBezTo>
                <a:close/>
                <a:moveTo>
                  <a:pt x="33200" y="52463"/>
                </a:moveTo>
                <a:cubicBezTo>
                  <a:pt x="33305" y="52903"/>
                  <a:pt x="33455" y="53378"/>
                  <a:pt x="33570" y="53889"/>
                </a:cubicBezTo>
                <a:cubicBezTo>
                  <a:pt x="33305" y="54039"/>
                  <a:pt x="33050" y="54180"/>
                  <a:pt x="32830" y="54364"/>
                </a:cubicBezTo>
                <a:cubicBezTo>
                  <a:pt x="32760" y="53854"/>
                  <a:pt x="32645" y="53343"/>
                  <a:pt x="32540" y="52824"/>
                </a:cubicBezTo>
                <a:cubicBezTo>
                  <a:pt x="32760" y="52683"/>
                  <a:pt x="32980" y="52568"/>
                  <a:pt x="33200" y="52463"/>
                </a:cubicBezTo>
                <a:close/>
                <a:moveTo>
                  <a:pt x="10019" y="50403"/>
                </a:moveTo>
                <a:cubicBezTo>
                  <a:pt x="10089" y="51142"/>
                  <a:pt x="10160" y="51873"/>
                  <a:pt x="10239" y="52604"/>
                </a:cubicBezTo>
                <a:cubicBezTo>
                  <a:pt x="10310" y="53123"/>
                  <a:pt x="10380" y="53669"/>
                  <a:pt x="10415" y="54224"/>
                </a:cubicBezTo>
                <a:cubicBezTo>
                  <a:pt x="10160" y="54294"/>
                  <a:pt x="9869" y="54364"/>
                  <a:pt x="9579" y="54444"/>
                </a:cubicBezTo>
                <a:cubicBezTo>
                  <a:pt x="9535" y="53924"/>
                  <a:pt x="9500" y="53449"/>
                  <a:pt x="9429" y="52973"/>
                </a:cubicBezTo>
                <a:cubicBezTo>
                  <a:pt x="9359" y="52163"/>
                  <a:pt x="9279" y="51362"/>
                  <a:pt x="9209" y="50552"/>
                </a:cubicBezTo>
                <a:cubicBezTo>
                  <a:pt x="9464" y="50517"/>
                  <a:pt x="9755" y="50482"/>
                  <a:pt x="10019" y="50403"/>
                </a:cubicBezTo>
                <a:close/>
                <a:moveTo>
                  <a:pt x="18603" y="50993"/>
                </a:moveTo>
                <a:cubicBezTo>
                  <a:pt x="18823" y="52023"/>
                  <a:pt x="19043" y="53044"/>
                  <a:pt x="19219" y="54039"/>
                </a:cubicBezTo>
                <a:cubicBezTo>
                  <a:pt x="18964" y="54180"/>
                  <a:pt x="18709" y="54329"/>
                  <a:pt x="18418" y="54444"/>
                </a:cubicBezTo>
                <a:cubicBezTo>
                  <a:pt x="18233" y="53414"/>
                  <a:pt x="18013" y="52384"/>
                  <a:pt x="17793" y="51362"/>
                </a:cubicBezTo>
                <a:cubicBezTo>
                  <a:pt x="18083" y="51248"/>
                  <a:pt x="18339" y="51098"/>
                  <a:pt x="18603" y="50993"/>
                </a:cubicBezTo>
                <a:close/>
                <a:moveTo>
                  <a:pt x="39468" y="52313"/>
                </a:moveTo>
                <a:cubicBezTo>
                  <a:pt x="39653" y="52903"/>
                  <a:pt x="39768" y="53519"/>
                  <a:pt x="39873" y="54180"/>
                </a:cubicBezTo>
                <a:cubicBezTo>
                  <a:pt x="39292" y="54294"/>
                  <a:pt x="38738" y="54364"/>
                  <a:pt x="38227" y="54479"/>
                </a:cubicBezTo>
                <a:cubicBezTo>
                  <a:pt x="38148" y="53783"/>
                  <a:pt x="38007" y="53158"/>
                  <a:pt x="37857" y="52568"/>
                </a:cubicBezTo>
                <a:cubicBezTo>
                  <a:pt x="38368" y="52463"/>
                  <a:pt x="38922" y="52384"/>
                  <a:pt x="39468" y="52313"/>
                </a:cubicBezTo>
                <a:close/>
                <a:moveTo>
                  <a:pt x="47911" y="52348"/>
                </a:moveTo>
                <a:cubicBezTo>
                  <a:pt x="48272" y="52419"/>
                  <a:pt x="48642" y="52533"/>
                  <a:pt x="49012" y="52639"/>
                </a:cubicBezTo>
                <a:lnTo>
                  <a:pt x="49012" y="52604"/>
                </a:lnTo>
                <a:cubicBezTo>
                  <a:pt x="49197" y="53229"/>
                  <a:pt x="49337" y="53854"/>
                  <a:pt x="49417" y="54549"/>
                </a:cubicBezTo>
                <a:cubicBezTo>
                  <a:pt x="49047" y="54400"/>
                  <a:pt x="48642" y="54329"/>
                  <a:pt x="48237" y="54224"/>
                </a:cubicBezTo>
                <a:cubicBezTo>
                  <a:pt x="48202" y="53599"/>
                  <a:pt x="48052" y="52938"/>
                  <a:pt x="47911" y="52348"/>
                </a:cubicBezTo>
                <a:close/>
                <a:moveTo>
                  <a:pt x="9139" y="50588"/>
                </a:moveTo>
                <a:cubicBezTo>
                  <a:pt x="9209" y="51398"/>
                  <a:pt x="9315" y="52163"/>
                  <a:pt x="9394" y="52973"/>
                </a:cubicBezTo>
                <a:cubicBezTo>
                  <a:pt x="9429" y="53449"/>
                  <a:pt x="9464" y="53959"/>
                  <a:pt x="9535" y="54444"/>
                </a:cubicBezTo>
                <a:cubicBezTo>
                  <a:pt x="9244" y="54514"/>
                  <a:pt x="8989" y="54549"/>
                  <a:pt x="8698" y="54620"/>
                </a:cubicBezTo>
                <a:cubicBezTo>
                  <a:pt x="8654" y="54039"/>
                  <a:pt x="8584" y="53414"/>
                  <a:pt x="8549" y="52824"/>
                </a:cubicBezTo>
                <a:cubicBezTo>
                  <a:pt x="8478" y="52128"/>
                  <a:pt x="8399" y="51398"/>
                  <a:pt x="8329" y="50702"/>
                </a:cubicBezTo>
                <a:cubicBezTo>
                  <a:pt x="8619" y="50658"/>
                  <a:pt x="8875" y="50623"/>
                  <a:pt x="9139" y="50588"/>
                </a:cubicBezTo>
                <a:close/>
                <a:moveTo>
                  <a:pt x="30849" y="52243"/>
                </a:moveTo>
                <a:cubicBezTo>
                  <a:pt x="30884" y="52419"/>
                  <a:pt x="30964" y="52568"/>
                  <a:pt x="30999" y="52753"/>
                </a:cubicBezTo>
                <a:cubicBezTo>
                  <a:pt x="31149" y="53123"/>
                  <a:pt x="31219" y="53519"/>
                  <a:pt x="31325" y="53889"/>
                </a:cubicBezTo>
                <a:cubicBezTo>
                  <a:pt x="31219" y="54039"/>
                  <a:pt x="31104" y="54180"/>
                  <a:pt x="31034" y="54294"/>
                </a:cubicBezTo>
                <a:cubicBezTo>
                  <a:pt x="30964" y="54400"/>
                  <a:pt x="30884" y="54514"/>
                  <a:pt x="30849" y="54620"/>
                </a:cubicBezTo>
                <a:cubicBezTo>
                  <a:pt x="30708" y="54039"/>
                  <a:pt x="30523" y="53449"/>
                  <a:pt x="30339" y="52824"/>
                </a:cubicBezTo>
                <a:cubicBezTo>
                  <a:pt x="30374" y="52824"/>
                  <a:pt x="30374" y="52789"/>
                  <a:pt x="30409" y="52753"/>
                </a:cubicBezTo>
                <a:cubicBezTo>
                  <a:pt x="30559" y="52568"/>
                  <a:pt x="30708" y="52419"/>
                  <a:pt x="30849" y="52243"/>
                </a:cubicBezTo>
                <a:close/>
                <a:moveTo>
                  <a:pt x="8293" y="50702"/>
                </a:moveTo>
                <a:cubicBezTo>
                  <a:pt x="8364" y="51398"/>
                  <a:pt x="8399" y="52128"/>
                  <a:pt x="8478" y="52824"/>
                </a:cubicBezTo>
                <a:cubicBezTo>
                  <a:pt x="8549" y="53414"/>
                  <a:pt x="8584" y="54039"/>
                  <a:pt x="8654" y="54620"/>
                </a:cubicBezTo>
                <a:cubicBezTo>
                  <a:pt x="8364" y="54699"/>
                  <a:pt x="8073" y="54734"/>
                  <a:pt x="7774" y="54769"/>
                </a:cubicBezTo>
                <a:cubicBezTo>
                  <a:pt x="7739" y="54224"/>
                  <a:pt x="7704" y="53669"/>
                  <a:pt x="7633" y="53079"/>
                </a:cubicBezTo>
                <a:cubicBezTo>
                  <a:pt x="7598" y="52313"/>
                  <a:pt x="7519" y="51538"/>
                  <a:pt x="7448" y="50772"/>
                </a:cubicBezTo>
                <a:cubicBezTo>
                  <a:pt x="7739" y="50772"/>
                  <a:pt x="7994" y="50737"/>
                  <a:pt x="8293" y="50702"/>
                </a:cubicBezTo>
                <a:close/>
                <a:moveTo>
                  <a:pt x="17758" y="51362"/>
                </a:moveTo>
                <a:cubicBezTo>
                  <a:pt x="17978" y="52419"/>
                  <a:pt x="18163" y="53449"/>
                  <a:pt x="18383" y="54479"/>
                </a:cubicBezTo>
                <a:cubicBezTo>
                  <a:pt x="18163" y="54585"/>
                  <a:pt x="17943" y="54699"/>
                  <a:pt x="17758" y="54805"/>
                </a:cubicBezTo>
                <a:cubicBezTo>
                  <a:pt x="17573" y="53704"/>
                  <a:pt x="17353" y="52639"/>
                  <a:pt x="17168" y="51618"/>
                </a:cubicBezTo>
                <a:cubicBezTo>
                  <a:pt x="17353" y="51538"/>
                  <a:pt x="17573" y="51433"/>
                  <a:pt x="17758" y="51362"/>
                </a:cubicBezTo>
                <a:close/>
                <a:moveTo>
                  <a:pt x="37822" y="52568"/>
                </a:moveTo>
                <a:cubicBezTo>
                  <a:pt x="37972" y="53158"/>
                  <a:pt x="38077" y="53783"/>
                  <a:pt x="38192" y="54479"/>
                </a:cubicBezTo>
                <a:cubicBezTo>
                  <a:pt x="38077" y="54514"/>
                  <a:pt x="37972" y="54514"/>
                  <a:pt x="37857" y="54549"/>
                </a:cubicBezTo>
                <a:cubicBezTo>
                  <a:pt x="37452" y="54620"/>
                  <a:pt x="37047" y="54699"/>
                  <a:pt x="36651" y="54805"/>
                </a:cubicBezTo>
                <a:cubicBezTo>
                  <a:pt x="36537" y="54144"/>
                  <a:pt x="36431" y="53484"/>
                  <a:pt x="36281" y="52903"/>
                </a:cubicBezTo>
                <a:cubicBezTo>
                  <a:pt x="36607" y="52824"/>
                  <a:pt x="36906" y="52753"/>
                  <a:pt x="37232" y="52718"/>
                </a:cubicBezTo>
                <a:cubicBezTo>
                  <a:pt x="37417" y="52639"/>
                  <a:pt x="37602" y="52604"/>
                  <a:pt x="37822" y="52568"/>
                </a:cubicBezTo>
                <a:close/>
                <a:moveTo>
                  <a:pt x="32504" y="52859"/>
                </a:moveTo>
                <a:cubicBezTo>
                  <a:pt x="32610" y="53378"/>
                  <a:pt x="32724" y="53889"/>
                  <a:pt x="32795" y="54400"/>
                </a:cubicBezTo>
                <a:cubicBezTo>
                  <a:pt x="32575" y="54549"/>
                  <a:pt x="32425" y="54699"/>
                  <a:pt x="32249" y="54884"/>
                </a:cubicBezTo>
                <a:cubicBezTo>
                  <a:pt x="32170" y="54364"/>
                  <a:pt x="32099" y="53819"/>
                  <a:pt x="31950" y="53299"/>
                </a:cubicBezTo>
                <a:cubicBezTo>
                  <a:pt x="32135" y="53158"/>
                  <a:pt x="32319" y="53009"/>
                  <a:pt x="32504" y="52859"/>
                </a:cubicBezTo>
                <a:close/>
                <a:moveTo>
                  <a:pt x="7413" y="50808"/>
                </a:moveTo>
                <a:cubicBezTo>
                  <a:pt x="7448" y="51582"/>
                  <a:pt x="7519" y="52348"/>
                  <a:pt x="7598" y="53079"/>
                </a:cubicBezTo>
                <a:cubicBezTo>
                  <a:pt x="7633" y="53669"/>
                  <a:pt x="7668" y="54224"/>
                  <a:pt x="7739" y="54805"/>
                </a:cubicBezTo>
                <a:cubicBezTo>
                  <a:pt x="7448" y="54840"/>
                  <a:pt x="7158" y="54884"/>
                  <a:pt x="6858" y="54919"/>
                </a:cubicBezTo>
                <a:cubicBezTo>
                  <a:pt x="6788" y="54294"/>
                  <a:pt x="6753" y="53669"/>
                  <a:pt x="6718" y="53044"/>
                </a:cubicBezTo>
                <a:lnTo>
                  <a:pt x="6674" y="52824"/>
                </a:lnTo>
                <a:cubicBezTo>
                  <a:pt x="6638" y="52163"/>
                  <a:pt x="6603" y="51503"/>
                  <a:pt x="6568" y="50843"/>
                </a:cubicBezTo>
                <a:cubicBezTo>
                  <a:pt x="6823" y="50843"/>
                  <a:pt x="7114" y="50808"/>
                  <a:pt x="7413" y="50808"/>
                </a:cubicBezTo>
                <a:close/>
                <a:moveTo>
                  <a:pt x="24246" y="51653"/>
                </a:moveTo>
                <a:cubicBezTo>
                  <a:pt x="24502" y="52604"/>
                  <a:pt x="24766" y="53519"/>
                  <a:pt x="25021" y="54400"/>
                </a:cubicBezTo>
                <a:cubicBezTo>
                  <a:pt x="24722" y="54585"/>
                  <a:pt x="24466" y="54769"/>
                  <a:pt x="24176" y="54919"/>
                </a:cubicBezTo>
                <a:cubicBezTo>
                  <a:pt x="23956" y="53959"/>
                  <a:pt x="23700" y="53009"/>
                  <a:pt x="23445" y="52093"/>
                </a:cubicBezTo>
                <a:cubicBezTo>
                  <a:pt x="23700" y="51943"/>
                  <a:pt x="23991" y="51803"/>
                  <a:pt x="24246" y="51653"/>
                </a:cubicBezTo>
                <a:close/>
                <a:moveTo>
                  <a:pt x="28393" y="52093"/>
                </a:moveTo>
                <a:cubicBezTo>
                  <a:pt x="28648" y="52903"/>
                  <a:pt x="28904" y="53669"/>
                  <a:pt x="29124" y="54444"/>
                </a:cubicBezTo>
                <a:cubicBezTo>
                  <a:pt x="28983" y="54620"/>
                  <a:pt x="28833" y="54769"/>
                  <a:pt x="28683" y="54954"/>
                </a:cubicBezTo>
                <a:cubicBezTo>
                  <a:pt x="28463" y="54109"/>
                  <a:pt x="28208" y="53264"/>
                  <a:pt x="27917" y="52463"/>
                </a:cubicBezTo>
                <a:cubicBezTo>
                  <a:pt x="28067" y="52348"/>
                  <a:pt x="28208" y="52243"/>
                  <a:pt x="28393" y="52093"/>
                </a:cubicBezTo>
                <a:close/>
                <a:moveTo>
                  <a:pt x="6497" y="50843"/>
                </a:moveTo>
                <a:cubicBezTo>
                  <a:pt x="6533" y="51503"/>
                  <a:pt x="6603" y="52163"/>
                  <a:pt x="6638" y="52824"/>
                </a:cubicBezTo>
                <a:lnTo>
                  <a:pt x="6638" y="53044"/>
                </a:lnTo>
                <a:cubicBezTo>
                  <a:pt x="6718" y="53669"/>
                  <a:pt x="6753" y="54294"/>
                  <a:pt x="6788" y="54919"/>
                </a:cubicBezTo>
                <a:cubicBezTo>
                  <a:pt x="6497" y="54954"/>
                  <a:pt x="6198" y="54990"/>
                  <a:pt x="5908" y="55025"/>
                </a:cubicBezTo>
                <a:cubicBezTo>
                  <a:pt x="5872" y="54364"/>
                  <a:pt x="5837" y="53704"/>
                  <a:pt x="5758" y="53009"/>
                </a:cubicBezTo>
                <a:cubicBezTo>
                  <a:pt x="5723" y="52313"/>
                  <a:pt x="5687" y="51618"/>
                  <a:pt x="5652" y="50922"/>
                </a:cubicBezTo>
                <a:cubicBezTo>
                  <a:pt x="5943" y="50878"/>
                  <a:pt x="6198" y="50878"/>
                  <a:pt x="6497" y="50843"/>
                </a:cubicBezTo>
                <a:close/>
                <a:moveTo>
                  <a:pt x="5573" y="50922"/>
                </a:moveTo>
                <a:cubicBezTo>
                  <a:pt x="5652" y="51618"/>
                  <a:pt x="5687" y="52348"/>
                  <a:pt x="5723" y="53044"/>
                </a:cubicBezTo>
                <a:cubicBezTo>
                  <a:pt x="5758" y="53704"/>
                  <a:pt x="5793" y="54364"/>
                  <a:pt x="5837" y="55025"/>
                </a:cubicBezTo>
                <a:cubicBezTo>
                  <a:pt x="5538" y="55060"/>
                  <a:pt x="5247" y="55104"/>
                  <a:pt x="4957" y="55139"/>
                </a:cubicBezTo>
                <a:cubicBezTo>
                  <a:pt x="4913" y="54514"/>
                  <a:pt x="4878" y="53854"/>
                  <a:pt x="4842" y="53229"/>
                </a:cubicBezTo>
                <a:cubicBezTo>
                  <a:pt x="4807" y="52463"/>
                  <a:pt x="4772" y="51688"/>
                  <a:pt x="4737" y="50922"/>
                </a:cubicBezTo>
                <a:close/>
                <a:moveTo>
                  <a:pt x="17097" y="51618"/>
                </a:moveTo>
                <a:cubicBezTo>
                  <a:pt x="17317" y="52683"/>
                  <a:pt x="17502" y="53739"/>
                  <a:pt x="17678" y="54840"/>
                </a:cubicBezTo>
                <a:cubicBezTo>
                  <a:pt x="17538" y="54919"/>
                  <a:pt x="17353" y="54990"/>
                  <a:pt x="17203" y="55104"/>
                </a:cubicBezTo>
                <a:cubicBezTo>
                  <a:pt x="17168" y="55104"/>
                  <a:pt x="17168" y="55104"/>
                  <a:pt x="17133" y="55139"/>
                </a:cubicBezTo>
                <a:cubicBezTo>
                  <a:pt x="16948" y="54039"/>
                  <a:pt x="16763" y="52903"/>
                  <a:pt x="16578" y="51803"/>
                </a:cubicBezTo>
                <a:cubicBezTo>
                  <a:pt x="16763" y="51723"/>
                  <a:pt x="16948" y="51688"/>
                  <a:pt x="17097" y="51618"/>
                </a:cubicBezTo>
                <a:close/>
                <a:moveTo>
                  <a:pt x="4693" y="50922"/>
                </a:moveTo>
                <a:cubicBezTo>
                  <a:pt x="4737" y="51688"/>
                  <a:pt x="4772" y="52463"/>
                  <a:pt x="4807" y="53229"/>
                </a:cubicBezTo>
                <a:cubicBezTo>
                  <a:pt x="4842" y="53889"/>
                  <a:pt x="4878" y="54514"/>
                  <a:pt x="4913" y="55139"/>
                </a:cubicBezTo>
                <a:cubicBezTo>
                  <a:pt x="4587" y="55139"/>
                  <a:pt x="4296" y="55174"/>
                  <a:pt x="3997" y="55210"/>
                </a:cubicBezTo>
                <a:cubicBezTo>
                  <a:pt x="3997" y="54620"/>
                  <a:pt x="3962" y="54039"/>
                  <a:pt x="3927" y="53449"/>
                </a:cubicBezTo>
                <a:cubicBezTo>
                  <a:pt x="3891" y="52639"/>
                  <a:pt x="3856" y="51803"/>
                  <a:pt x="3812" y="50957"/>
                </a:cubicBezTo>
                <a:cubicBezTo>
                  <a:pt x="4112" y="50957"/>
                  <a:pt x="4402" y="50957"/>
                  <a:pt x="4693" y="50922"/>
                </a:cubicBezTo>
                <a:close/>
                <a:moveTo>
                  <a:pt x="3777" y="50957"/>
                </a:moveTo>
                <a:cubicBezTo>
                  <a:pt x="3812" y="51803"/>
                  <a:pt x="3856" y="52639"/>
                  <a:pt x="3891" y="53449"/>
                </a:cubicBezTo>
                <a:cubicBezTo>
                  <a:pt x="3891" y="54039"/>
                  <a:pt x="3927" y="54620"/>
                  <a:pt x="3962" y="55210"/>
                </a:cubicBezTo>
                <a:cubicBezTo>
                  <a:pt x="3671" y="55210"/>
                  <a:pt x="3372" y="55245"/>
                  <a:pt x="3046" y="55245"/>
                </a:cubicBezTo>
                <a:cubicBezTo>
                  <a:pt x="3046" y="54549"/>
                  <a:pt x="3011" y="53854"/>
                  <a:pt x="2976" y="53194"/>
                </a:cubicBezTo>
                <a:cubicBezTo>
                  <a:pt x="2976" y="52419"/>
                  <a:pt x="2932" y="51688"/>
                  <a:pt x="2897" y="50957"/>
                </a:cubicBezTo>
                <a:close/>
                <a:moveTo>
                  <a:pt x="1946" y="50922"/>
                </a:moveTo>
                <a:cubicBezTo>
                  <a:pt x="1946" y="51759"/>
                  <a:pt x="1981" y="52639"/>
                  <a:pt x="2016" y="53484"/>
                </a:cubicBezTo>
                <a:cubicBezTo>
                  <a:pt x="2016" y="54074"/>
                  <a:pt x="2051" y="54699"/>
                  <a:pt x="2051" y="55280"/>
                </a:cubicBezTo>
                <a:lnTo>
                  <a:pt x="1171" y="55280"/>
                </a:lnTo>
                <a:cubicBezTo>
                  <a:pt x="1136" y="54549"/>
                  <a:pt x="1136" y="53819"/>
                  <a:pt x="1136" y="53079"/>
                </a:cubicBezTo>
                <a:lnTo>
                  <a:pt x="1101" y="52903"/>
                </a:lnTo>
                <a:cubicBezTo>
                  <a:pt x="1101" y="52243"/>
                  <a:pt x="1101" y="51582"/>
                  <a:pt x="1065" y="50922"/>
                </a:cubicBezTo>
                <a:close/>
                <a:moveTo>
                  <a:pt x="1981" y="50922"/>
                </a:moveTo>
                <a:cubicBezTo>
                  <a:pt x="2272" y="50922"/>
                  <a:pt x="2571" y="50922"/>
                  <a:pt x="2861" y="50957"/>
                </a:cubicBezTo>
                <a:cubicBezTo>
                  <a:pt x="2897" y="51688"/>
                  <a:pt x="2897" y="52419"/>
                  <a:pt x="2932" y="53194"/>
                </a:cubicBezTo>
                <a:cubicBezTo>
                  <a:pt x="2976" y="53854"/>
                  <a:pt x="2976" y="54549"/>
                  <a:pt x="3011" y="55245"/>
                </a:cubicBezTo>
                <a:cubicBezTo>
                  <a:pt x="2712" y="55245"/>
                  <a:pt x="2421" y="55280"/>
                  <a:pt x="2131" y="55280"/>
                </a:cubicBezTo>
                <a:cubicBezTo>
                  <a:pt x="2095" y="54699"/>
                  <a:pt x="2095" y="54074"/>
                  <a:pt x="2051" y="53484"/>
                </a:cubicBezTo>
                <a:cubicBezTo>
                  <a:pt x="2051" y="52639"/>
                  <a:pt x="2016" y="51759"/>
                  <a:pt x="1981" y="50922"/>
                </a:cubicBezTo>
                <a:close/>
                <a:moveTo>
                  <a:pt x="30303" y="52903"/>
                </a:moveTo>
                <a:cubicBezTo>
                  <a:pt x="30488" y="53484"/>
                  <a:pt x="30664" y="54109"/>
                  <a:pt x="30779" y="54699"/>
                </a:cubicBezTo>
                <a:cubicBezTo>
                  <a:pt x="30664" y="54884"/>
                  <a:pt x="30559" y="55104"/>
                  <a:pt x="30444" y="55280"/>
                </a:cubicBezTo>
                <a:cubicBezTo>
                  <a:pt x="30303" y="54620"/>
                  <a:pt x="30154" y="54004"/>
                  <a:pt x="29969" y="53378"/>
                </a:cubicBezTo>
                <a:cubicBezTo>
                  <a:pt x="30083" y="53194"/>
                  <a:pt x="30189" y="53044"/>
                  <a:pt x="30303" y="52903"/>
                </a:cubicBezTo>
                <a:close/>
                <a:moveTo>
                  <a:pt x="36246" y="52938"/>
                </a:moveTo>
                <a:cubicBezTo>
                  <a:pt x="36352" y="53519"/>
                  <a:pt x="36501" y="54144"/>
                  <a:pt x="36607" y="54840"/>
                </a:cubicBezTo>
                <a:cubicBezTo>
                  <a:pt x="36132" y="54954"/>
                  <a:pt x="35656" y="55104"/>
                  <a:pt x="35181" y="55280"/>
                </a:cubicBezTo>
                <a:cubicBezTo>
                  <a:pt x="35066" y="54585"/>
                  <a:pt x="34961" y="53924"/>
                  <a:pt x="34811" y="53343"/>
                </a:cubicBezTo>
                <a:cubicBezTo>
                  <a:pt x="35286" y="53194"/>
                  <a:pt x="35771" y="53044"/>
                  <a:pt x="36246" y="52938"/>
                </a:cubicBezTo>
                <a:close/>
                <a:moveTo>
                  <a:pt x="255" y="50878"/>
                </a:moveTo>
                <a:cubicBezTo>
                  <a:pt x="511" y="50878"/>
                  <a:pt x="775" y="50878"/>
                  <a:pt x="1030" y="50922"/>
                </a:cubicBezTo>
                <a:cubicBezTo>
                  <a:pt x="1030" y="51582"/>
                  <a:pt x="1065" y="52243"/>
                  <a:pt x="1065" y="52903"/>
                </a:cubicBezTo>
                <a:lnTo>
                  <a:pt x="1065" y="53079"/>
                </a:lnTo>
                <a:cubicBezTo>
                  <a:pt x="1065" y="53819"/>
                  <a:pt x="1101" y="54549"/>
                  <a:pt x="1101" y="55280"/>
                </a:cubicBezTo>
                <a:cubicBezTo>
                  <a:pt x="810" y="55280"/>
                  <a:pt x="511" y="55324"/>
                  <a:pt x="220" y="55324"/>
                </a:cubicBezTo>
                <a:cubicBezTo>
                  <a:pt x="185" y="54620"/>
                  <a:pt x="185" y="53959"/>
                  <a:pt x="185" y="53299"/>
                </a:cubicBezTo>
                <a:cubicBezTo>
                  <a:pt x="185" y="52498"/>
                  <a:pt x="185" y="51688"/>
                  <a:pt x="150" y="50878"/>
                </a:cubicBezTo>
                <a:close/>
                <a:moveTo>
                  <a:pt x="23366" y="52128"/>
                </a:moveTo>
                <a:cubicBezTo>
                  <a:pt x="23621" y="53079"/>
                  <a:pt x="23885" y="54039"/>
                  <a:pt x="24141" y="54954"/>
                </a:cubicBezTo>
                <a:cubicBezTo>
                  <a:pt x="23841" y="55139"/>
                  <a:pt x="23586" y="55280"/>
                  <a:pt x="23295" y="55465"/>
                </a:cubicBezTo>
                <a:cubicBezTo>
                  <a:pt x="23075" y="54479"/>
                  <a:pt x="22820" y="53484"/>
                  <a:pt x="22565" y="52533"/>
                </a:cubicBezTo>
                <a:cubicBezTo>
                  <a:pt x="22820" y="52384"/>
                  <a:pt x="23110" y="52243"/>
                  <a:pt x="23366" y="52128"/>
                </a:cubicBezTo>
                <a:close/>
                <a:moveTo>
                  <a:pt x="16543" y="51803"/>
                </a:moveTo>
                <a:cubicBezTo>
                  <a:pt x="16728" y="52938"/>
                  <a:pt x="16913" y="54074"/>
                  <a:pt x="17097" y="55139"/>
                </a:cubicBezTo>
                <a:cubicBezTo>
                  <a:pt x="16798" y="55280"/>
                  <a:pt x="16543" y="55430"/>
                  <a:pt x="16252" y="55579"/>
                </a:cubicBezTo>
                <a:cubicBezTo>
                  <a:pt x="16067" y="54400"/>
                  <a:pt x="15882" y="53264"/>
                  <a:pt x="15698" y="52093"/>
                </a:cubicBezTo>
                <a:cubicBezTo>
                  <a:pt x="15997" y="51979"/>
                  <a:pt x="16252" y="51908"/>
                  <a:pt x="16543" y="51838"/>
                </a:cubicBezTo>
                <a:lnTo>
                  <a:pt x="16543" y="51803"/>
                </a:lnTo>
                <a:close/>
                <a:moveTo>
                  <a:pt x="27882" y="52498"/>
                </a:moveTo>
                <a:cubicBezTo>
                  <a:pt x="28138" y="53299"/>
                  <a:pt x="28393" y="54144"/>
                  <a:pt x="28648" y="54990"/>
                </a:cubicBezTo>
                <a:cubicBezTo>
                  <a:pt x="28463" y="55210"/>
                  <a:pt x="28287" y="55395"/>
                  <a:pt x="28102" y="55579"/>
                </a:cubicBezTo>
                <a:cubicBezTo>
                  <a:pt x="27882" y="54699"/>
                  <a:pt x="27627" y="53783"/>
                  <a:pt x="27328" y="52903"/>
                </a:cubicBezTo>
                <a:cubicBezTo>
                  <a:pt x="27512" y="52753"/>
                  <a:pt x="27697" y="52639"/>
                  <a:pt x="27882" y="52498"/>
                </a:cubicBezTo>
                <a:close/>
                <a:moveTo>
                  <a:pt x="31914" y="53343"/>
                </a:moveTo>
                <a:cubicBezTo>
                  <a:pt x="32029" y="53854"/>
                  <a:pt x="32135" y="54400"/>
                  <a:pt x="32205" y="54954"/>
                </a:cubicBezTo>
                <a:cubicBezTo>
                  <a:pt x="32029" y="55139"/>
                  <a:pt x="31844" y="55359"/>
                  <a:pt x="31659" y="55579"/>
                </a:cubicBezTo>
                <a:cubicBezTo>
                  <a:pt x="31589" y="55025"/>
                  <a:pt x="31509" y="54479"/>
                  <a:pt x="31369" y="53924"/>
                </a:cubicBezTo>
                <a:cubicBezTo>
                  <a:pt x="31545" y="53704"/>
                  <a:pt x="31730" y="53519"/>
                  <a:pt x="31914" y="53343"/>
                </a:cubicBezTo>
                <a:close/>
                <a:moveTo>
                  <a:pt x="34776" y="53378"/>
                </a:moveTo>
                <a:cubicBezTo>
                  <a:pt x="34925" y="53959"/>
                  <a:pt x="35031" y="54585"/>
                  <a:pt x="35146" y="55280"/>
                </a:cubicBezTo>
                <a:cubicBezTo>
                  <a:pt x="34741" y="55465"/>
                  <a:pt x="34336" y="55650"/>
                  <a:pt x="33931" y="55870"/>
                </a:cubicBezTo>
                <a:cubicBezTo>
                  <a:pt x="33860" y="55174"/>
                  <a:pt x="33746" y="54514"/>
                  <a:pt x="33605" y="53889"/>
                </a:cubicBezTo>
                <a:cubicBezTo>
                  <a:pt x="33966" y="53704"/>
                  <a:pt x="34371" y="53519"/>
                  <a:pt x="34776" y="53378"/>
                </a:cubicBezTo>
                <a:close/>
                <a:moveTo>
                  <a:pt x="29934" y="53414"/>
                </a:moveTo>
                <a:cubicBezTo>
                  <a:pt x="30118" y="54074"/>
                  <a:pt x="30268" y="54699"/>
                  <a:pt x="30409" y="55359"/>
                </a:cubicBezTo>
                <a:cubicBezTo>
                  <a:pt x="30339" y="55544"/>
                  <a:pt x="30224" y="55685"/>
                  <a:pt x="30154" y="55835"/>
                </a:cubicBezTo>
                <a:cubicBezTo>
                  <a:pt x="30154" y="55870"/>
                  <a:pt x="30118" y="55905"/>
                  <a:pt x="30118" y="55940"/>
                </a:cubicBezTo>
                <a:cubicBezTo>
                  <a:pt x="29969" y="55245"/>
                  <a:pt x="29784" y="54549"/>
                  <a:pt x="29608" y="53889"/>
                </a:cubicBezTo>
                <a:cubicBezTo>
                  <a:pt x="29643" y="53819"/>
                  <a:pt x="29678" y="53739"/>
                  <a:pt x="29749" y="53669"/>
                </a:cubicBezTo>
                <a:cubicBezTo>
                  <a:pt x="29784" y="53599"/>
                  <a:pt x="29863" y="53484"/>
                  <a:pt x="29934" y="53414"/>
                </a:cubicBezTo>
                <a:close/>
                <a:moveTo>
                  <a:pt x="22521" y="52533"/>
                </a:moveTo>
                <a:cubicBezTo>
                  <a:pt x="22785" y="53519"/>
                  <a:pt x="23005" y="54514"/>
                  <a:pt x="23260" y="55500"/>
                </a:cubicBezTo>
                <a:cubicBezTo>
                  <a:pt x="22961" y="55650"/>
                  <a:pt x="22670" y="55835"/>
                  <a:pt x="22415" y="55984"/>
                </a:cubicBezTo>
                <a:cubicBezTo>
                  <a:pt x="22160" y="54954"/>
                  <a:pt x="21940" y="53959"/>
                  <a:pt x="21684" y="52938"/>
                </a:cubicBezTo>
                <a:cubicBezTo>
                  <a:pt x="21940" y="52824"/>
                  <a:pt x="22230" y="52683"/>
                  <a:pt x="22521" y="52533"/>
                </a:cubicBezTo>
                <a:close/>
                <a:moveTo>
                  <a:pt x="44830" y="53889"/>
                </a:moveTo>
                <a:cubicBezTo>
                  <a:pt x="44865" y="54224"/>
                  <a:pt x="44865" y="54585"/>
                  <a:pt x="44865" y="54919"/>
                </a:cubicBezTo>
                <a:cubicBezTo>
                  <a:pt x="44900" y="55245"/>
                  <a:pt x="44865" y="55579"/>
                  <a:pt x="44830" y="55905"/>
                </a:cubicBezTo>
                <a:cubicBezTo>
                  <a:pt x="44310" y="55905"/>
                  <a:pt x="43765" y="55940"/>
                  <a:pt x="43254" y="55984"/>
                </a:cubicBezTo>
                <a:lnTo>
                  <a:pt x="43254" y="54699"/>
                </a:lnTo>
                <a:cubicBezTo>
                  <a:pt x="43210" y="54444"/>
                  <a:pt x="43210" y="54180"/>
                  <a:pt x="43175" y="53924"/>
                </a:cubicBezTo>
                <a:cubicBezTo>
                  <a:pt x="43729" y="53889"/>
                  <a:pt x="44275" y="53889"/>
                  <a:pt x="44830" y="53889"/>
                </a:cubicBezTo>
                <a:close/>
                <a:moveTo>
                  <a:pt x="44865" y="53889"/>
                </a:moveTo>
                <a:lnTo>
                  <a:pt x="44865" y="53889"/>
                </a:lnTo>
                <a:cubicBezTo>
                  <a:pt x="45455" y="53924"/>
                  <a:pt x="46036" y="53959"/>
                  <a:pt x="46626" y="54039"/>
                </a:cubicBezTo>
                <a:cubicBezTo>
                  <a:pt x="46626" y="54224"/>
                  <a:pt x="46661" y="54444"/>
                  <a:pt x="46661" y="54664"/>
                </a:cubicBezTo>
                <a:cubicBezTo>
                  <a:pt x="46661" y="55104"/>
                  <a:pt x="46661" y="55544"/>
                  <a:pt x="46591" y="55984"/>
                </a:cubicBezTo>
                <a:cubicBezTo>
                  <a:pt x="46036" y="55940"/>
                  <a:pt x="45455" y="55905"/>
                  <a:pt x="44900" y="55905"/>
                </a:cubicBezTo>
                <a:cubicBezTo>
                  <a:pt x="44936" y="55579"/>
                  <a:pt x="44936" y="55245"/>
                  <a:pt x="44936" y="54919"/>
                </a:cubicBezTo>
                <a:cubicBezTo>
                  <a:pt x="44936" y="54585"/>
                  <a:pt x="44900" y="54224"/>
                  <a:pt x="44865" y="53889"/>
                </a:cubicBezTo>
                <a:close/>
                <a:moveTo>
                  <a:pt x="15662" y="52128"/>
                </a:moveTo>
                <a:cubicBezTo>
                  <a:pt x="15847" y="53264"/>
                  <a:pt x="16032" y="54444"/>
                  <a:pt x="16217" y="55615"/>
                </a:cubicBezTo>
                <a:cubicBezTo>
                  <a:pt x="15918" y="55764"/>
                  <a:pt x="15662" y="55905"/>
                  <a:pt x="15372" y="56055"/>
                </a:cubicBezTo>
                <a:cubicBezTo>
                  <a:pt x="15222" y="54840"/>
                  <a:pt x="15037" y="53634"/>
                  <a:pt x="14861" y="52463"/>
                </a:cubicBezTo>
                <a:cubicBezTo>
                  <a:pt x="15117" y="52348"/>
                  <a:pt x="15372" y="52243"/>
                  <a:pt x="15662" y="52128"/>
                </a:cubicBezTo>
                <a:close/>
                <a:moveTo>
                  <a:pt x="43139" y="53924"/>
                </a:moveTo>
                <a:cubicBezTo>
                  <a:pt x="43139" y="54180"/>
                  <a:pt x="43175" y="54444"/>
                  <a:pt x="43175" y="54699"/>
                </a:cubicBezTo>
                <a:cubicBezTo>
                  <a:pt x="43210" y="55139"/>
                  <a:pt x="43210" y="55544"/>
                  <a:pt x="43175" y="55984"/>
                </a:cubicBezTo>
                <a:cubicBezTo>
                  <a:pt x="42664" y="56020"/>
                  <a:pt x="42189" y="56055"/>
                  <a:pt x="41713" y="56125"/>
                </a:cubicBezTo>
                <a:cubicBezTo>
                  <a:pt x="41713" y="55579"/>
                  <a:pt x="41713" y="55025"/>
                  <a:pt x="41634" y="54479"/>
                </a:cubicBezTo>
                <a:cubicBezTo>
                  <a:pt x="41634" y="54329"/>
                  <a:pt x="41634" y="54180"/>
                  <a:pt x="41599" y="54039"/>
                </a:cubicBezTo>
                <a:cubicBezTo>
                  <a:pt x="42109" y="54004"/>
                  <a:pt x="42629" y="53959"/>
                  <a:pt x="43139" y="53924"/>
                </a:cubicBezTo>
                <a:close/>
                <a:moveTo>
                  <a:pt x="27292" y="52938"/>
                </a:moveTo>
                <a:cubicBezTo>
                  <a:pt x="27548" y="53854"/>
                  <a:pt x="27803" y="54734"/>
                  <a:pt x="28067" y="55650"/>
                </a:cubicBezTo>
                <a:cubicBezTo>
                  <a:pt x="27917" y="55764"/>
                  <a:pt x="27768" y="55905"/>
                  <a:pt x="27627" y="56020"/>
                </a:cubicBezTo>
                <a:cubicBezTo>
                  <a:pt x="27548" y="56055"/>
                  <a:pt x="27512" y="56090"/>
                  <a:pt x="27442" y="56160"/>
                </a:cubicBezTo>
                <a:cubicBezTo>
                  <a:pt x="27222" y="55210"/>
                  <a:pt x="26967" y="54294"/>
                  <a:pt x="26703" y="53343"/>
                </a:cubicBezTo>
                <a:cubicBezTo>
                  <a:pt x="26887" y="53229"/>
                  <a:pt x="27072" y="53079"/>
                  <a:pt x="27292" y="52938"/>
                </a:cubicBezTo>
                <a:close/>
                <a:moveTo>
                  <a:pt x="46661" y="54039"/>
                </a:moveTo>
                <a:lnTo>
                  <a:pt x="46661" y="54039"/>
                </a:lnTo>
                <a:cubicBezTo>
                  <a:pt x="47172" y="54074"/>
                  <a:pt x="47691" y="54180"/>
                  <a:pt x="48202" y="54294"/>
                </a:cubicBezTo>
                <a:lnTo>
                  <a:pt x="48202" y="54769"/>
                </a:lnTo>
                <a:cubicBezTo>
                  <a:pt x="48237" y="55324"/>
                  <a:pt x="48202" y="55800"/>
                  <a:pt x="48131" y="56240"/>
                </a:cubicBezTo>
                <a:cubicBezTo>
                  <a:pt x="47656" y="56125"/>
                  <a:pt x="47136" y="56055"/>
                  <a:pt x="46661" y="56020"/>
                </a:cubicBezTo>
                <a:cubicBezTo>
                  <a:pt x="46696" y="55544"/>
                  <a:pt x="46732" y="55104"/>
                  <a:pt x="46732" y="54620"/>
                </a:cubicBezTo>
                <a:cubicBezTo>
                  <a:pt x="46696" y="54444"/>
                  <a:pt x="46696" y="54224"/>
                  <a:pt x="46661" y="54039"/>
                </a:cubicBezTo>
                <a:close/>
                <a:moveTo>
                  <a:pt x="41564" y="54039"/>
                </a:moveTo>
                <a:cubicBezTo>
                  <a:pt x="41564" y="54180"/>
                  <a:pt x="41599" y="54329"/>
                  <a:pt x="41599" y="54479"/>
                </a:cubicBezTo>
                <a:cubicBezTo>
                  <a:pt x="41634" y="55025"/>
                  <a:pt x="41669" y="55579"/>
                  <a:pt x="41634" y="56125"/>
                </a:cubicBezTo>
                <a:cubicBezTo>
                  <a:pt x="41088" y="56204"/>
                  <a:pt x="40569" y="56275"/>
                  <a:pt x="40093" y="56381"/>
                </a:cubicBezTo>
                <a:cubicBezTo>
                  <a:pt x="40093" y="55984"/>
                  <a:pt x="40058" y="55579"/>
                  <a:pt x="40023" y="55174"/>
                </a:cubicBezTo>
                <a:cubicBezTo>
                  <a:pt x="39988" y="54840"/>
                  <a:pt x="39952" y="54549"/>
                  <a:pt x="39908" y="54259"/>
                </a:cubicBezTo>
                <a:cubicBezTo>
                  <a:pt x="40463" y="54144"/>
                  <a:pt x="41009" y="54109"/>
                  <a:pt x="41564" y="54039"/>
                </a:cubicBezTo>
                <a:close/>
                <a:moveTo>
                  <a:pt x="21605" y="52973"/>
                </a:moveTo>
                <a:cubicBezTo>
                  <a:pt x="21860" y="54004"/>
                  <a:pt x="22124" y="55025"/>
                  <a:pt x="22345" y="56020"/>
                </a:cubicBezTo>
                <a:cubicBezTo>
                  <a:pt x="22265" y="56055"/>
                  <a:pt x="22160" y="56125"/>
                  <a:pt x="22080" y="56160"/>
                </a:cubicBezTo>
                <a:cubicBezTo>
                  <a:pt x="21940" y="56240"/>
                  <a:pt x="21790" y="56310"/>
                  <a:pt x="21640" y="56425"/>
                </a:cubicBezTo>
                <a:cubicBezTo>
                  <a:pt x="21420" y="55359"/>
                  <a:pt x="21200" y="54329"/>
                  <a:pt x="20945" y="53264"/>
                </a:cubicBezTo>
                <a:cubicBezTo>
                  <a:pt x="21130" y="53194"/>
                  <a:pt x="21279" y="53123"/>
                  <a:pt x="21420" y="53044"/>
                </a:cubicBezTo>
                <a:cubicBezTo>
                  <a:pt x="21464" y="53044"/>
                  <a:pt x="21535" y="53009"/>
                  <a:pt x="21605" y="52973"/>
                </a:cubicBezTo>
                <a:close/>
                <a:moveTo>
                  <a:pt x="31325" y="53959"/>
                </a:moveTo>
                <a:cubicBezTo>
                  <a:pt x="31439" y="54514"/>
                  <a:pt x="31545" y="55104"/>
                  <a:pt x="31624" y="55650"/>
                </a:cubicBezTo>
                <a:cubicBezTo>
                  <a:pt x="31474" y="55905"/>
                  <a:pt x="31325" y="56160"/>
                  <a:pt x="31184" y="56425"/>
                </a:cubicBezTo>
                <a:cubicBezTo>
                  <a:pt x="31069" y="55835"/>
                  <a:pt x="30999" y="55280"/>
                  <a:pt x="30849" y="54699"/>
                </a:cubicBezTo>
                <a:cubicBezTo>
                  <a:pt x="30928" y="54585"/>
                  <a:pt x="30999" y="54479"/>
                  <a:pt x="31069" y="54329"/>
                </a:cubicBezTo>
                <a:cubicBezTo>
                  <a:pt x="31149" y="54224"/>
                  <a:pt x="31254" y="54109"/>
                  <a:pt x="31325" y="53959"/>
                </a:cubicBezTo>
                <a:close/>
                <a:moveTo>
                  <a:pt x="33570" y="53924"/>
                </a:moveTo>
                <a:cubicBezTo>
                  <a:pt x="33675" y="54549"/>
                  <a:pt x="33790" y="55174"/>
                  <a:pt x="33895" y="55905"/>
                </a:cubicBezTo>
                <a:cubicBezTo>
                  <a:pt x="33605" y="56055"/>
                  <a:pt x="33349" y="56240"/>
                  <a:pt x="33085" y="56460"/>
                </a:cubicBezTo>
                <a:cubicBezTo>
                  <a:pt x="33085" y="56275"/>
                  <a:pt x="33050" y="56090"/>
                  <a:pt x="33015" y="55905"/>
                </a:cubicBezTo>
                <a:cubicBezTo>
                  <a:pt x="32980" y="55430"/>
                  <a:pt x="32909" y="54919"/>
                  <a:pt x="32830" y="54444"/>
                </a:cubicBezTo>
                <a:cubicBezTo>
                  <a:pt x="33085" y="54259"/>
                  <a:pt x="33305" y="54074"/>
                  <a:pt x="33570" y="53924"/>
                </a:cubicBezTo>
                <a:close/>
                <a:moveTo>
                  <a:pt x="14782" y="52498"/>
                </a:moveTo>
                <a:cubicBezTo>
                  <a:pt x="14967" y="53669"/>
                  <a:pt x="15152" y="54840"/>
                  <a:pt x="15337" y="56055"/>
                </a:cubicBezTo>
                <a:cubicBezTo>
                  <a:pt x="15037" y="56204"/>
                  <a:pt x="14782" y="56345"/>
                  <a:pt x="14491" y="56495"/>
                </a:cubicBezTo>
                <a:cubicBezTo>
                  <a:pt x="14342" y="55280"/>
                  <a:pt x="14157" y="54074"/>
                  <a:pt x="14016" y="52859"/>
                </a:cubicBezTo>
                <a:cubicBezTo>
                  <a:pt x="14271" y="52718"/>
                  <a:pt x="14527" y="52604"/>
                  <a:pt x="14782" y="52498"/>
                </a:cubicBezTo>
                <a:close/>
                <a:moveTo>
                  <a:pt x="48237" y="54294"/>
                </a:moveTo>
                <a:lnTo>
                  <a:pt x="48237" y="54294"/>
                </a:lnTo>
                <a:cubicBezTo>
                  <a:pt x="48642" y="54364"/>
                  <a:pt x="49047" y="54479"/>
                  <a:pt x="49417" y="54620"/>
                </a:cubicBezTo>
                <a:cubicBezTo>
                  <a:pt x="49452" y="54805"/>
                  <a:pt x="49452" y="54990"/>
                  <a:pt x="49452" y="55174"/>
                </a:cubicBezTo>
                <a:cubicBezTo>
                  <a:pt x="49487" y="55685"/>
                  <a:pt x="49452" y="56160"/>
                  <a:pt x="49417" y="56601"/>
                </a:cubicBezTo>
                <a:cubicBezTo>
                  <a:pt x="49012" y="56460"/>
                  <a:pt x="48607" y="56345"/>
                  <a:pt x="48202" y="56240"/>
                </a:cubicBezTo>
                <a:cubicBezTo>
                  <a:pt x="48272" y="55800"/>
                  <a:pt x="48272" y="55324"/>
                  <a:pt x="48272" y="54769"/>
                </a:cubicBezTo>
                <a:cubicBezTo>
                  <a:pt x="48272" y="54620"/>
                  <a:pt x="48272" y="54444"/>
                  <a:pt x="48237" y="54294"/>
                </a:cubicBezTo>
                <a:close/>
                <a:moveTo>
                  <a:pt x="29529" y="53924"/>
                </a:moveTo>
                <a:cubicBezTo>
                  <a:pt x="29749" y="54620"/>
                  <a:pt x="29934" y="55324"/>
                  <a:pt x="30083" y="56020"/>
                </a:cubicBezTo>
                <a:cubicBezTo>
                  <a:pt x="29969" y="56240"/>
                  <a:pt x="29863" y="56425"/>
                  <a:pt x="29713" y="56645"/>
                </a:cubicBezTo>
                <a:cubicBezTo>
                  <a:pt x="29564" y="55905"/>
                  <a:pt x="29388" y="55174"/>
                  <a:pt x="29168" y="54444"/>
                </a:cubicBezTo>
                <a:cubicBezTo>
                  <a:pt x="29308" y="54259"/>
                  <a:pt x="29423" y="54109"/>
                  <a:pt x="29529" y="53924"/>
                </a:cubicBezTo>
                <a:close/>
                <a:moveTo>
                  <a:pt x="26632" y="53378"/>
                </a:moveTo>
                <a:cubicBezTo>
                  <a:pt x="26923" y="54329"/>
                  <a:pt x="27187" y="55245"/>
                  <a:pt x="27407" y="56204"/>
                </a:cubicBezTo>
                <a:cubicBezTo>
                  <a:pt x="27143" y="56381"/>
                  <a:pt x="26887" y="56565"/>
                  <a:pt x="26632" y="56715"/>
                </a:cubicBezTo>
                <a:cubicBezTo>
                  <a:pt x="26412" y="55764"/>
                  <a:pt x="26192" y="54840"/>
                  <a:pt x="25901" y="53889"/>
                </a:cubicBezTo>
                <a:cubicBezTo>
                  <a:pt x="26157" y="53739"/>
                  <a:pt x="26412" y="53563"/>
                  <a:pt x="26632" y="53378"/>
                </a:cubicBezTo>
                <a:close/>
                <a:moveTo>
                  <a:pt x="39873" y="54259"/>
                </a:moveTo>
                <a:cubicBezTo>
                  <a:pt x="39908" y="54549"/>
                  <a:pt x="39952" y="54840"/>
                  <a:pt x="39988" y="55174"/>
                </a:cubicBezTo>
                <a:cubicBezTo>
                  <a:pt x="39988" y="55579"/>
                  <a:pt x="40023" y="55984"/>
                  <a:pt x="40023" y="56381"/>
                </a:cubicBezTo>
                <a:cubicBezTo>
                  <a:pt x="39468" y="56495"/>
                  <a:pt x="38958" y="56601"/>
                  <a:pt x="38482" y="56715"/>
                </a:cubicBezTo>
                <a:cubicBezTo>
                  <a:pt x="38447" y="56125"/>
                  <a:pt x="38368" y="55544"/>
                  <a:pt x="38297" y="54884"/>
                </a:cubicBezTo>
                <a:cubicBezTo>
                  <a:pt x="38297" y="54769"/>
                  <a:pt x="38262" y="54664"/>
                  <a:pt x="38262" y="54514"/>
                </a:cubicBezTo>
                <a:cubicBezTo>
                  <a:pt x="38773" y="54444"/>
                  <a:pt x="39292" y="54329"/>
                  <a:pt x="39873" y="54259"/>
                </a:cubicBezTo>
                <a:close/>
                <a:moveTo>
                  <a:pt x="20910" y="53299"/>
                </a:moveTo>
                <a:cubicBezTo>
                  <a:pt x="21165" y="54329"/>
                  <a:pt x="21385" y="55395"/>
                  <a:pt x="21605" y="56425"/>
                </a:cubicBezTo>
                <a:cubicBezTo>
                  <a:pt x="21350" y="56565"/>
                  <a:pt x="21094" y="56715"/>
                  <a:pt x="20839" y="56865"/>
                </a:cubicBezTo>
                <a:cubicBezTo>
                  <a:pt x="20619" y="55800"/>
                  <a:pt x="20399" y="54734"/>
                  <a:pt x="20179" y="53634"/>
                </a:cubicBezTo>
                <a:cubicBezTo>
                  <a:pt x="20399" y="53519"/>
                  <a:pt x="20654" y="53414"/>
                  <a:pt x="20910" y="53299"/>
                </a:cubicBezTo>
                <a:close/>
                <a:moveTo>
                  <a:pt x="13937" y="52859"/>
                </a:moveTo>
                <a:cubicBezTo>
                  <a:pt x="14122" y="54074"/>
                  <a:pt x="14271" y="55280"/>
                  <a:pt x="14456" y="56495"/>
                </a:cubicBezTo>
                <a:cubicBezTo>
                  <a:pt x="14157" y="56645"/>
                  <a:pt x="13902" y="56786"/>
                  <a:pt x="13611" y="56900"/>
                </a:cubicBezTo>
                <a:cubicBezTo>
                  <a:pt x="13461" y="55685"/>
                  <a:pt x="13276" y="54444"/>
                  <a:pt x="13136" y="53264"/>
                </a:cubicBezTo>
                <a:cubicBezTo>
                  <a:pt x="13356" y="53158"/>
                  <a:pt x="13576" y="53044"/>
                  <a:pt x="13831" y="52938"/>
                </a:cubicBezTo>
                <a:cubicBezTo>
                  <a:pt x="13866" y="52938"/>
                  <a:pt x="13902" y="52903"/>
                  <a:pt x="13937" y="52859"/>
                </a:cubicBezTo>
                <a:close/>
                <a:moveTo>
                  <a:pt x="32795" y="54479"/>
                </a:moveTo>
                <a:cubicBezTo>
                  <a:pt x="32865" y="54954"/>
                  <a:pt x="32909" y="55430"/>
                  <a:pt x="32980" y="55905"/>
                </a:cubicBezTo>
                <a:cubicBezTo>
                  <a:pt x="32980" y="56090"/>
                  <a:pt x="33015" y="56310"/>
                  <a:pt x="33050" y="56495"/>
                </a:cubicBezTo>
                <a:cubicBezTo>
                  <a:pt x="32865" y="56680"/>
                  <a:pt x="32689" y="56821"/>
                  <a:pt x="32504" y="57006"/>
                </a:cubicBezTo>
                <a:cubicBezTo>
                  <a:pt x="32469" y="56786"/>
                  <a:pt x="32469" y="56530"/>
                  <a:pt x="32425" y="56310"/>
                </a:cubicBezTo>
                <a:cubicBezTo>
                  <a:pt x="32355" y="55870"/>
                  <a:pt x="32319" y="55395"/>
                  <a:pt x="32249" y="54954"/>
                </a:cubicBezTo>
                <a:cubicBezTo>
                  <a:pt x="32425" y="54769"/>
                  <a:pt x="32610" y="54620"/>
                  <a:pt x="32795" y="54479"/>
                </a:cubicBezTo>
                <a:close/>
                <a:moveTo>
                  <a:pt x="38192" y="54549"/>
                </a:moveTo>
                <a:cubicBezTo>
                  <a:pt x="38227" y="54664"/>
                  <a:pt x="38227" y="54769"/>
                  <a:pt x="38227" y="54884"/>
                </a:cubicBezTo>
                <a:cubicBezTo>
                  <a:pt x="38333" y="55544"/>
                  <a:pt x="38368" y="56125"/>
                  <a:pt x="38412" y="56750"/>
                </a:cubicBezTo>
                <a:cubicBezTo>
                  <a:pt x="38192" y="56786"/>
                  <a:pt x="38007" y="56821"/>
                  <a:pt x="37822" y="56900"/>
                </a:cubicBezTo>
                <a:cubicBezTo>
                  <a:pt x="37531" y="56970"/>
                  <a:pt x="37232" y="57041"/>
                  <a:pt x="36942" y="57120"/>
                </a:cubicBezTo>
                <a:cubicBezTo>
                  <a:pt x="36906" y="56715"/>
                  <a:pt x="36871" y="56275"/>
                  <a:pt x="36792" y="55800"/>
                </a:cubicBezTo>
                <a:cubicBezTo>
                  <a:pt x="36757" y="55465"/>
                  <a:pt x="36721" y="55174"/>
                  <a:pt x="36651" y="54884"/>
                </a:cubicBezTo>
                <a:cubicBezTo>
                  <a:pt x="37047" y="54769"/>
                  <a:pt x="37487" y="54699"/>
                  <a:pt x="37857" y="54585"/>
                </a:cubicBezTo>
                <a:cubicBezTo>
                  <a:pt x="37972" y="54585"/>
                  <a:pt x="38077" y="54549"/>
                  <a:pt x="38192" y="54549"/>
                </a:cubicBezTo>
                <a:close/>
                <a:moveTo>
                  <a:pt x="25866" y="53924"/>
                </a:moveTo>
                <a:cubicBezTo>
                  <a:pt x="26121" y="54884"/>
                  <a:pt x="26377" y="55800"/>
                  <a:pt x="26597" y="56750"/>
                </a:cubicBezTo>
                <a:cubicBezTo>
                  <a:pt x="26342" y="56935"/>
                  <a:pt x="26042" y="57120"/>
                  <a:pt x="25787" y="57261"/>
                </a:cubicBezTo>
                <a:cubicBezTo>
                  <a:pt x="25567" y="56310"/>
                  <a:pt x="25347" y="55395"/>
                  <a:pt x="25091" y="54444"/>
                </a:cubicBezTo>
                <a:cubicBezTo>
                  <a:pt x="25347" y="54259"/>
                  <a:pt x="25602" y="54109"/>
                  <a:pt x="25866" y="53924"/>
                </a:cubicBezTo>
                <a:close/>
                <a:moveTo>
                  <a:pt x="30814" y="54769"/>
                </a:moveTo>
                <a:lnTo>
                  <a:pt x="31149" y="56530"/>
                </a:lnTo>
                <a:cubicBezTo>
                  <a:pt x="31034" y="56750"/>
                  <a:pt x="30928" y="57006"/>
                  <a:pt x="30814" y="57261"/>
                </a:cubicBezTo>
                <a:cubicBezTo>
                  <a:pt x="30744" y="56601"/>
                  <a:pt x="30594" y="55984"/>
                  <a:pt x="30488" y="55395"/>
                </a:cubicBezTo>
                <a:cubicBezTo>
                  <a:pt x="30594" y="55174"/>
                  <a:pt x="30708" y="54990"/>
                  <a:pt x="30814" y="54769"/>
                </a:cubicBezTo>
                <a:close/>
                <a:moveTo>
                  <a:pt x="13100" y="53264"/>
                </a:moveTo>
                <a:cubicBezTo>
                  <a:pt x="13241" y="54479"/>
                  <a:pt x="13391" y="55685"/>
                  <a:pt x="13576" y="56935"/>
                </a:cubicBezTo>
                <a:cubicBezTo>
                  <a:pt x="13276" y="57041"/>
                  <a:pt x="12986" y="57191"/>
                  <a:pt x="12695" y="57305"/>
                </a:cubicBezTo>
                <a:cubicBezTo>
                  <a:pt x="12546" y="56090"/>
                  <a:pt x="12396" y="54840"/>
                  <a:pt x="12255" y="53634"/>
                </a:cubicBezTo>
                <a:cubicBezTo>
                  <a:pt x="12546" y="53519"/>
                  <a:pt x="12801" y="53414"/>
                  <a:pt x="13100" y="53264"/>
                </a:cubicBezTo>
                <a:close/>
                <a:moveTo>
                  <a:pt x="20100" y="53669"/>
                </a:moveTo>
                <a:cubicBezTo>
                  <a:pt x="20364" y="54734"/>
                  <a:pt x="20584" y="55800"/>
                  <a:pt x="20804" y="56900"/>
                </a:cubicBezTo>
                <a:cubicBezTo>
                  <a:pt x="20689" y="56935"/>
                  <a:pt x="20619" y="57006"/>
                  <a:pt x="20540" y="57041"/>
                </a:cubicBezTo>
                <a:cubicBezTo>
                  <a:pt x="20364" y="57155"/>
                  <a:pt x="20144" y="57261"/>
                  <a:pt x="19959" y="57375"/>
                </a:cubicBezTo>
                <a:lnTo>
                  <a:pt x="19298" y="54074"/>
                </a:lnTo>
                <a:cubicBezTo>
                  <a:pt x="19589" y="53924"/>
                  <a:pt x="19844" y="53783"/>
                  <a:pt x="20100" y="53669"/>
                </a:cubicBezTo>
                <a:close/>
                <a:moveTo>
                  <a:pt x="29124" y="54479"/>
                </a:moveTo>
                <a:cubicBezTo>
                  <a:pt x="29344" y="55245"/>
                  <a:pt x="29529" y="55984"/>
                  <a:pt x="29678" y="56715"/>
                </a:cubicBezTo>
                <a:cubicBezTo>
                  <a:pt x="29564" y="56935"/>
                  <a:pt x="29423" y="57155"/>
                  <a:pt x="29273" y="57375"/>
                </a:cubicBezTo>
                <a:cubicBezTo>
                  <a:pt x="29124" y="56565"/>
                  <a:pt x="28904" y="55800"/>
                  <a:pt x="28727" y="55025"/>
                </a:cubicBezTo>
                <a:cubicBezTo>
                  <a:pt x="28868" y="54840"/>
                  <a:pt x="29018" y="54664"/>
                  <a:pt x="29124" y="54479"/>
                </a:cubicBezTo>
                <a:close/>
                <a:moveTo>
                  <a:pt x="36607" y="54884"/>
                </a:moveTo>
                <a:cubicBezTo>
                  <a:pt x="36651" y="55174"/>
                  <a:pt x="36686" y="55500"/>
                  <a:pt x="36721" y="55800"/>
                </a:cubicBezTo>
                <a:cubicBezTo>
                  <a:pt x="36792" y="56275"/>
                  <a:pt x="36827" y="56715"/>
                  <a:pt x="36906" y="57155"/>
                </a:cubicBezTo>
                <a:cubicBezTo>
                  <a:pt x="36431" y="57305"/>
                  <a:pt x="35991" y="57446"/>
                  <a:pt x="35506" y="57666"/>
                </a:cubicBezTo>
                <a:cubicBezTo>
                  <a:pt x="35436" y="57006"/>
                  <a:pt x="35366" y="56345"/>
                  <a:pt x="35251" y="55720"/>
                </a:cubicBezTo>
                <a:cubicBezTo>
                  <a:pt x="35251" y="55579"/>
                  <a:pt x="35216" y="55465"/>
                  <a:pt x="35216" y="55324"/>
                </a:cubicBezTo>
                <a:cubicBezTo>
                  <a:pt x="35656" y="55139"/>
                  <a:pt x="36132" y="55025"/>
                  <a:pt x="36607" y="54884"/>
                </a:cubicBezTo>
                <a:close/>
                <a:moveTo>
                  <a:pt x="12220" y="53669"/>
                </a:moveTo>
                <a:cubicBezTo>
                  <a:pt x="12361" y="54884"/>
                  <a:pt x="12511" y="56090"/>
                  <a:pt x="12660" y="57340"/>
                </a:cubicBezTo>
                <a:cubicBezTo>
                  <a:pt x="12361" y="57446"/>
                  <a:pt x="12070" y="57560"/>
                  <a:pt x="11815" y="57701"/>
                </a:cubicBezTo>
                <a:cubicBezTo>
                  <a:pt x="11665" y="56460"/>
                  <a:pt x="11516" y="55210"/>
                  <a:pt x="11375" y="53959"/>
                </a:cubicBezTo>
                <a:cubicBezTo>
                  <a:pt x="11665" y="53889"/>
                  <a:pt x="11921" y="53783"/>
                  <a:pt x="12220" y="53669"/>
                </a:cubicBezTo>
                <a:close/>
                <a:moveTo>
                  <a:pt x="25021" y="54479"/>
                </a:moveTo>
                <a:cubicBezTo>
                  <a:pt x="25276" y="55430"/>
                  <a:pt x="25496" y="56345"/>
                  <a:pt x="25716" y="57305"/>
                </a:cubicBezTo>
                <a:cubicBezTo>
                  <a:pt x="25426" y="57481"/>
                  <a:pt x="25127" y="57631"/>
                  <a:pt x="24836" y="57780"/>
                </a:cubicBezTo>
                <a:cubicBezTo>
                  <a:pt x="24651" y="56865"/>
                  <a:pt x="24431" y="55905"/>
                  <a:pt x="24211" y="54990"/>
                </a:cubicBezTo>
                <a:cubicBezTo>
                  <a:pt x="24466" y="54805"/>
                  <a:pt x="24766" y="54664"/>
                  <a:pt x="25021" y="54479"/>
                </a:cubicBezTo>
                <a:close/>
                <a:moveTo>
                  <a:pt x="32205" y="55025"/>
                </a:moveTo>
                <a:cubicBezTo>
                  <a:pt x="32249" y="55430"/>
                  <a:pt x="32319" y="55870"/>
                  <a:pt x="32355" y="56310"/>
                </a:cubicBezTo>
                <a:cubicBezTo>
                  <a:pt x="32390" y="56565"/>
                  <a:pt x="32425" y="56821"/>
                  <a:pt x="32469" y="57085"/>
                </a:cubicBezTo>
                <a:cubicBezTo>
                  <a:pt x="32249" y="57305"/>
                  <a:pt x="32099" y="57525"/>
                  <a:pt x="31914" y="57780"/>
                </a:cubicBezTo>
                <a:lnTo>
                  <a:pt x="31914" y="57596"/>
                </a:lnTo>
                <a:cubicBezTo>
                  <a:pt x="31844" y="56970"/>
                  <a:pt x="31765" y="56310"/>
                  <a:pt x="31694" y="55685"/>
                </a:cubicBezTo>
                <a:cubicBezTo>
                  <a:pt x="31844" y="55430"/>
                  <a:pt x="32029" y="55210"/>
                  <a:pt x="32205" y="55025"/>
                </a:cubicBezTo>
                <a:close/>
                <a:moveTo>
                  <a:pt x="19263" y="54109"/>
                </a:moveTo>
                <a:lnTo>
                  <a:pt x="19923" y="57411"/>
                </a:lnTo>
                <a:cubicBezTo>
                  <a:pt x="19624" y="57560"/>
                  <a:pt x="19334" y="57745"/>
                  <a:pt x="19078" y="57886"/>
                </a:cubicBezTo>
                <a:cubicBezTo>
                  <a:pt x="18858" y="56750"/>
                  <a:pt x="18673" y="55650"/>
                  <a:pt x="18453" y="54514"/>
                </a:cubicBezTo>
                <a:cubicBezTo>
                  <a:pt x="18709" y="54364"/>
                  <a:pt x="18964" y="54224"/>
                  <a:pt x="19263" y="54109"/>
                </a:cubicBezTo>
                <a:close/>
                <a:moveTo>
                  <a:pt x="44900" y="55984"/>
                </a:moveTo>
                <a:cubicBezTo>
                  <a:pt x="45455" y="55984"/>
                  <a:pt x="46036" y="55984"/>
                  <a:pt x="46591" y="56055"/>
                </a:cubicBezTo>
                <a:cubicBezTo>
                  <a:pt x="46511" y="56680"/>
                  <a:pt x="46335" y="57261"/>
                  <a:pt x="46115" y="57886"/>
                </a:cubicBezTo>
                <a:cubicBezTo>
                  <a:pt x="45596" y="57816"/>
                  <a:pt x="45085" y="57816"/>
                  <a:pt x="44531" y="57816"/>
                </a:cubicBezTo>
                <a:cubicBezTo>
                  <a:pt x="44715" y="57226"/>
                  <a:pt x="44830" y="56601"/>
                  <a:pt x="44900" y="55984"/>
                </a:cubicBezTo>
                <a:close/>
                <a:moveTo>
                  <a:pt x="44830" y="55984"/>
                </a:moveTo>
                <a:cubicBezTo>
                  <a:pt x="44795" y="56601"/>
                  <a:pt x="44645" y="57226"/>
                  <a:pt x="44495" y="57816"/>
                </a:cubicBezTo>
                <a:cubicBezTo>
                  <a:pt x="43985" y="57851"/>
                  <a:pt x="43474" y="57886"/>
                  <a:pt x="42955" y="57921"/>
                </a:cubicBezTo>
                <a:cubicBezTo>
                  <a:pt x="43104" y="57305"/>
                  <a:pt x="43210" y="56680"/>
                  <a:pt x="43254" y="56020"/>
                </a:cubicBezTo>
                <a:cubicBezTo>
                  <a:pt x="43765" y="55984"/>
                  <a:pt x="44310" y="55984"/>
                  <a:pt x="44830" y="55984"/>
                </a:cubicBezTo>
                <a:close/>
                <a:moveTo>
                  <a:pt x="11340" y="54004"/>
                </a:moveTo>
                <a:cubicBezTo>
                  <a:pt x="11480" y="55210"/>
                  <a:pt x="11595" y="56460"/>
                  <a:pt x="11736" y="57701"/>
                </a:cubicBezTo>
                <a:cubicBezTo>
                  <a:pt x="11665" y="57745"/>
                  <a:pt x="11595" y="57780"/>
                  <a:pt x="11516" y="57816"/>
                </a:cubicBezTo>
                <a:cubicBezTo>
                  <a:pt x="11296" y="57886"/>
                  <a:pt x="11120" y="57965"/>
                  <a:pt x="10899" y="58036"/>
                </a:cubicBezTo>
                <a:cubicBezTo>
                  <a:pt x="10750" y="56750"/>
                  <a:pt x="10600" y="55500"/>
                  <a:pt x="10494" y="54259"/>
                </a:cubicBezTo>
                <a:cubicBezTo>
                  <a:pt x="10679" y="54180"/>
                  <a:pt x="10899" y="54144"/>
                  <a:pt x="11075" y="54074"/>
                </a:cubicBezTo>
                <a:cubicBezTo>
                  <a:pt x="11190" y="54039"/>
                  <a:pt x="11260" y="54004"/>
                  <a:pt x="11340" y="54004"/>
                </a:cubicBezTo>
                <a:close/>
                <a:moveTo>
                  <a:pt x="30444" y="55465"/>
                </a:moveTo>
                <a:cubicBezTo>
                  <a:pt x="30559" y="56090"/>
                  <a:pt x="30664" y="56715"/>
                  <a:pt x="30779" y="57375"/>
                </a:cubicBezTo>
                <a:cubicBezTo>
                  <a:pt x="30708" y="57560"/>
                  <a:pt x="30629" y="57745"/>
                  <a:pt x="30559" y="57886"/>
                </a:cubicBezTo>
                <a:cubicBezTo>
                  <a:pt x="30559" y="57965"/>
                  <a:pt x="30523" y="58036"/>
                  <a:pt x="30523" y="58071"/>
                </a:cubicBezTo>
                <a:cubicBezTo>
                  <a:pt x="30409" y="57375"/>
                  <a:pt x="30268" y="56715"/>
                  <a:pt x="30118" y="56020"/>
                </a:cubicBezTo>
                <a:cubicBezTo>
                  <a:pt x="30154" y="55984"/>
                  <a:pt x="30189" y="55905"/>
                  <a:pt x="30224" y="55870"/>
                </a:cubicBezTo>
                <a:cubicBezTo>
                  <a:pt x="30303" y="55720"/>
                  <a:pt x="30374" y="55579"/>
                  <a:pt x="30444" y="55465"/>
                </a:cubicBezTo>
                <a:close/>
                <a:moveTo>
                  <a:pt x="46626" y="56055"/>
                </a:moveTo>
                <a:cubicBezTo>
                  <a:pt x="47136" y="56125"/>
                  <a:pt x="47656" y="56204"/>
                  <a:pt x="48131" y="56310"/>
                </a:cubicBezTo>
                <a:cubicBezTo>
                  <a:pt x="48017" y="56970"/>
                  <a:pt x="47832" y="57560"/>
                  <a:pt x="47577" y="58071"/>
                </a:cubicBezTo>
                <a:cubicBezTo>
                  <a:pt x="47101" y="58000"/>
                  <a:pt x="46661" y="57921"/>
                  <a:pt x="46186" y="57886"/>
                </a:cubicBezTo>
                <a:cubicBezTo>
                  <a:pt x="46406" y="57305"/>
                  <a:pt x="46555" y="56680"/>
                  <a:pt x="46626" y="56055"/>
                </a:cubicBezTo>
                <a:close/>
                <a:moveTo>
                  <a:pt x="28683" y="55060"/>
                </a:moveTo>
                <a:cubicBezTo>
                  <a:pt x="28868" y="55835"/>
                  <a:pt x="29088" y="56645"/>
                  <a:pt x="29238" y="57446"/>
                </a:cubicBezTo>
                <a:cubicBezTo>
                  <a:pt x="29088" y="57666"/>
                  <a:pt x="28904" y="57921"/>
                  <a:pt x="28683" y="58141"/>
                </a:cubicBezTo>
                <a:cubicBezTo>
                  <a:pt x="28543" y="57305"/>
                  <a:pt x="28322" y="56495"/>
                  <a:pt x="28138" y="55650"/>
                </a:cubicBezTo>
                <a:cubicBezTo>
                  <a:pt x="28322" y="55465"/>
                  <a:pt x="28507" y="55280"/>
                  <a:pt x="28683" y="55060"/>
                </a:cubicBezTo>
                <a:close/>
                <a:moveTo>
                  <a:pt x="43175" y="56020"/>
                </a:moveTo>
                <a:lnTo>
                  <a:pt x="43175" y="56020"/>
                </a:lnTo>
                <a:cubicBezTo>
                  <a:pt x="43139" y="56680"/>
                  <a:pt x="43069" y="57340"/>
                  <a:pt x="42919" y="57921"/>
                </a:cubicBezTo>
                <a:cubicBezTo>
                  <a:pt x="42444" y="58000"/>
                  <a:pt x="41969" y="58071"/>
                  <a:pt x="41528" y="58141"/>
                </a:cubicBezTo>
                <a:cubicBezTo>
                  <a:pt x="41634" y="57525"/>
                  <a:pt x="41669" y="56865"/>
                  <a:pt x="41713" y="56160"/>
                </a:cubicBezTo>
                <a:cubicBezTo>
                  <a:pt x="42189" y="56125"/>
                  <a:pt x="42664" y="56055"/>
                  <a:pt x="43175" y="56020"/>
                </a:cubicBezTo>
                <a:close/>
                <a:moveTo>
                  <a:pt x="18383" y="54549"/>
                </a:moveTo>
                <a:cubicBezTo>
                  <a:pt x="18603" y="55685"/>
                  <a:pt x="18823" y="56786"/>
                  <a:pt x="18999" y="57921"/>
                </a:cubicBezTo>
                <a:cubicBezTo>
                  <a:pt x="18779" y="58036"/>
                  <a:pt x="18559" y="58185"/>
                  <a:pt x="18339" y="58291"/>
                </a:cubicBezTo>
                <a:cubicBezTo>
                  <a:pt x="18163" y="57155"/>
                  <a:pt x="17943" y="55984"/>
                  <a:pt x="17758" y="54884"/>
                </a:cubicBezTo>
                <a:cubicBezTo>
                  <a:pt x="17978" y="54769"/>
                  <a:pt x="18163" y="54664"/>
                  <a:pt x="18383" y="54549"/>
                </a:cubicBezTo>
                <a:close/>
                <a:moveTo>
                  <a:pt x="24141" y="55025"/>
                </a:moveTo>
                <a:cubicBezTo>
                  <a:pt x="24396" y="55940"/>
                  <a:pt x="24581" y="56900"/>
                  <a:pt x="24801" y="57816"/>
                </a:cubicBezTo>
                <a:cubicBezTo>
                  <a:pt x="24651" y="57921"/>
                  <a:pt x="24466" y="58000"/>
                  <a:pt x="24325" y="58106"/>
                </a:cubicBezTo>
                <a:cubicBezTo>
                  <a:pt x="24176" y="58141"/>
                  <a:pt x="24061" y="58221"/>
                  <a:pt x="23956" y="58291"/>
                </a:cubicBezTo>
                <a:cubicBezTo>
                  <a:pt x="23736" y="57375"/>
                  <a:pt x="23551" y="56425"/>
                  <a:pt x="23331" y="55500"/>
                </a:cubicBezTo>
                <a:cubicBezTo>
                  <a:pt x="23586" y="55359"/>
                  <a:pt x="23885" y="55174"/>
                  <a:pt x="24141" y="55025"/>
                </a:cubicBezTo>
                <a:close/>
                <a:moveTo>
                  <a:pt x="10415" y="54259"/>
                </a:moveTo>
                <a:cubicBezTo>
                  <a:pt x="10565" y="55500"/>
                  <a:pt x="10715" y="56786"/>
                  <a:pt x="10820" y="58036"/>
                </a:cubicBezTo>
                <a:cubicBezTo>
                  <a:pt x="10530" y="58141"/>
                  <a:pt x="10274" y="58256"/>
                  <a:pt x="9975" y="58326"/>
                </a:cubicBezTo>
                <a:cubicBezTo>
                  <a:pt x="9834" y="57041"/>
                  <a:pt x="9720" y="55764"/>
                  <a:pt x="9579" y="54479"/>
                </a:cubicBezTo>
                <a:cubicBezTo>
                  <a:pt x="9869" y="54400"/>
                  <a:pt x="10160" y="54329"/>
                  <a:pt x="10415" y="54259"/>
                </a:cubicBezTo>
                <a:close/>
                <a:moveTo>
                  <a:pt x="35146" y="55359"/>
                </a:moveTo>
                <a:cubicBezTo>
                  <a:pt x="35181" y="55465"/>
                  <a:pt x="35181" y="55615"/>
                  <a:pt x="35216" y="55720"/>
                </a:cubicBezTo>
                <a:cubicBezTo>
                  <a:pt x="35286" y="56381"/>
                  <a:pt x="35401" y="57006"/>
                  <a:pt x="35471" y="57666"/>
                </a:cubicBezTo>
                <a:cubicBezTo>
                  <a:pt x="35066" y="57851"/>
                  <a:pt x="34670" y="58071"/>
                  <a:pt x="34265" y="58326"/>
                </a:cubicBezTo>
                <a:cubicBezTo>
                  <a:pt x="34186" y="57560"/>
                  <a:pt x="34080" y="56786"/>
                  <a:pt x="33966" y="56055"/>
                </a:cubicBezTo>
                <a:lnTo>
                  <a:pt x="33966" y="56020"/>
                </a:lnTo>
                <a:lnTo>
                  <a:pt x="33966" y="55940"/>
                </a:lnTo>
                <a:cubicBezTo>
                  <a:pt x="34336" y="55685"/>
                  <a:pt x="34741" y="55500"/>
                  <a:pt x="35146" y="55359"/>
                </a:cubicBezTo>
                <a:close/>
                <a:moveTo>
                  <a:pt x="48202" y="56310"/>
                </a:moveTo>
                <a:cubicBezTo>
                  <a:pt x="48607" y="56425"/>
                  <a:pt x="49012" y="56530"/>
                  <a:pt x="49373" y="56645"/>
                </a:cubicBezTo>
                <a:cubicBezTo>
                  <a:pt x="49302" y="57340"/>
                  <a:pt x="49082" y="57921"/>
                  <a:pt x="48827" y="58441"/>
                </a:cubicBezTo>
                <a:cubicBezTo>
                  <a:pt x="48457" y="58291"/>
                  <a:pt x="48052" y="58185"/>
                  <a:pt x="47612" y="58106"/>
                </a:cubicBezTo>
                <a:cubicBezTo>
                  <a:pt x="47876" y="57560"/>
                  <a:pt x="48096" y="56970"/>
                  <a:pt x="48202" y="56310"/>
                </a:cubicBezTo>
                <a:close/>
                <a:moveTo>
                  <a:pt x="41634" y="56204"/>
                </a:moveTo>
                <a:cubicBezTo>
                  <a:pt x="41634" y="56865"/>
                  <a:pt x="41564" y="57525"/>
                  <a:pt x="41449" y="58141"/>
                </a:cubicBezTo>
                <a:cubicBezTo>
                  <a:pt x="40939" y="58256"/>
                  <a:pt x="40463" y="58361"/>
                  <a:pt x="39988" y="58476"/>
                </a:cubicBezTo>
                <a:cubicBezTo>
                  <a:pt x="40058" y="57816"/>
                  <a:pt x="40093" y="57120"/>
                  <a:pt x="40093" y="56460"/>
                </a:cubicBezTo>
                <a:cubicBezTo>
                  <a:pt x="40569" y="56345"/>
                  <a:pt x="41088" y="56275"/>
                  <a:pt x="41634" y="56204"/>
                </a:cubicBezTo>
                <a:close/>
                <a:moveTo>
                  <a:pt x="9535" y="54479"/>
                </a:moveTo>
                <a:cubicBezTo>
                  <a:pt x="9649" y="55764"/>
                  <a:pt x="9799" y="57041"/>
                  <a:pt x="9905" y="58361"/>
                </a:cubicBezTo>
                <a:cubicBezTo>
                  <a:pt x="9614" y="58441"/>
                  <a:pt x="9359" y="58511"/>
                  <a:pt x="9059" y="58582"/>
                </a:cubicBezTo>
                <a:cubicBezTo>
                  <a:pt x="8954" y="57305"/>
                  <a:pt x="8804" y="55984"/>
                  <a:pt x="8698" y="54664"/>
                </a:cubicBezTo>
                <a:cubicBezTo>
                  <a:pt x="8989" y="54620"/>
                  <a:pt x="9244" y="54549"/>
                  <a:pt x="9535" y="54479"/>
                </a:cubicBezTo>
                <a:close/>
                <a:moveTo>
                  <a:pt x="31624" y="55720"/>
                </a:moveTo>
                <a:cubicBezTo>
                  <a:pt x="31730" y="56381"/>
                  <a:pt x="31765" y="57006"/>
                  <a:pt x="31844" y="57596"/>
                </a:cubicBezTo>
                <a:cubicBezTo>
                  <a:pt x="31844" y="57701"/>
                  <a:pt x="31844" y="57780"/>
                  <a:pt x="31879" y="57851"/>
                </a:cubicBezTo>
                <a:cubicBezTo>
                  <a:pt x="31765" y="58036"/>
                  <a:pt x="31659" y="58256"/>
                  <a:pt x="31545" y="58441"/>
                </a:cubicBezTo>
                <a:cubicBezTo>
                  <a:pt x="31509" y="58511"/>
                  <a:pt x="31474" y="58546"/>
                  <a:pt x="31474" y="58626"/>
                </a:cubicBezTo>
                <a:cubicBezTo>
                  <a:pt x="31404" y="57921"/>
                  <a:pt x="31289" y="57226"/>
                  <a:pt x="31184" y="56530"/>
                </a:cubicBezTo>
                <a:cubicBezTo>
                  <a:pt x="31219" y="56530"/>
                  <a:pt x="31219" y="56530"/>
                  <a:pt x="31219" y="56495"/>
                </a:cubicBezTo>
                <a:cubicBezTo>
                  <a:pt x="31325" y="56240"/>
                  <a:pt x="31474" y="55984"/>
                  <a:pt x="31624" y="55720"/>
                </a:cubicBezTo>
                <a:close/>
                <a:moveTo>
                  <a:pt x="17722" y="54884"/>
                </a:moveTo>
                <a:cubicBezTo>
                  <a:pt x="17899" y="56020"/>
                  <a:pt x="18083" y="57191"/>
                  <a:pt x="18268" y="58326"/>
                </a:cubicBezTo>
                <a:cubicBezTo>
                  <a:pt x="18083" y="58441"/>
                  <a:pt x="17863" y="58546"/>
                  <a:pt x="17678" y="58661"/>
                </a:cubicBezTo>
                <a:cubicBezTo>
                  <a:pt x="17502" y="57525"/>
                  <a:pt x="17353" y="56345"/>
                  <a:pt x="17133" y="55174"/>
                </a:cubicBezTo>
                <a:cubicBezTo>
                  <a:pt x="17168" y="55174"/>
                  <a:pt x="17203" y="55174"/>
                  <a:pt x="17203" y="55139"/>
                </a:cubicBezTo>
                <a:cubicBezTo>
                  <a:pt x="17388" y="55060"/>
                  <a:pt x="17538" y="54990"/>
                  <a:pt x="17722" y="54884"/>
                </a:cubicBezTo>
                <a:close/>
                <a:moveTo>
                  <a:pt x="28067" y="55685"/>
                </a:moveTo>
                <a:cubicBezTo>
                  <a:pt x="28287" y="56530"/>
                  <a:pt x="28463" y="57375"/>
                  <a:pt x="28648" y="58221"/>
                </a:cubicBezTo>
                <a:cubicBezTo>
                  <a:pt x="28463" y="58405"/>
                  <a:pt x="28243" y="58626"/>
                  <a:pt x="28023" y="58802"/>
                </a:cubicBezTo>
                <a:cubicBezTo>
                  <a:pt x="27882" y="57921"/>
                  <a:pt x="27697" y="57085"/>
                  <a:pt x="27477" y="56204"/>
                </a:cubicBezTo>
                <a:cubicBezTo>
                  <a:pt x="27512" y="56160"/>
                  <a:pt x="27583" y="56125"/>
                  <a:pt x="27662" y="56055"/>
                </a:cubicBezTo>
                <a:cubicBezTo>
                  <a:pt x="27803" y="55940"/>
                  <a:pt x="27953" y="55835"/>
                  <a:pt x="28067" y="55685"/>
                </a:cubicBezTo>
                <a:close/>
                <a:moveTo>
                  <a:pt x="8654" y="54699"/>
                </a:moveTo>
                <a:cubicBezTo>
                  <a:pt x="8769" y="55984"/>
                  <a:pt x="8875" y="57305"/>
                  <a:pt x="8989" y="58626"/>
                </a:cubicBezTo>
                <a:cubicBezTo>
                  <a:pt x="8698" y="58696"/>
                  <a:pt x="8399" y="58766"/>
                  <a:pt x="8109" y="58846"/>
                </a:cubicBezTo>
                <a:cubicBezTo>
                  <a:pt x="7994" y="57525"/>
                  <a:pt x="7888" y="56160"/>
                  <a:pt x="7774" y="54840"/>
                </a:cubicBezTo>
                <a:cubicBezTo>
                  <a:pt x="8073" y="54805"/>
                  <a:pt x="8364" y="54734"/>
                  <a:pt x="8654" y="54699"/>
                </a:cubicBezTo>
                <a:close/>
                <a:moveTo>
                  <a:pt x="23260" y="55544"/>
                </a:moveTo>
                <a:cubicBezTo>
                  <a:pt x="23480" y="56460"/>
                  <a:pt x="23700" y="57411"/>
                  <a:pt x="23885" y="58326"/>
                </a:cubicBezTo>
                <a:cubicBezTo>
                  <a:pt x="23586" y="58511"/>
                  <a:pt x="23295" y="58661"/>
                  <a:pt x="23005" y="58846"/>
                </a:cubicBezTo>
                <a:cubicBezTo>
                  <a:pt x="22820" y="57886"/>
                  <a:pt x="22635" y="56970"/>
                  <a:pt x="22415" y="56055"/>
                </a:cubicBezTo>
                <a:cubicBezTo>
                  <a:pt x="22706" y="55870"/>
                  <a:pt x="22961" y="55720"/>
                  <a:pt x="23260" y="55544"/>
                </a:cubicBezTo>
                <a:close/>
                <a:moveTo>
                  <a:pt x="40023" y="56460"/>
                </a:moveTo>
                <a:cubicBezTo>
                  <a:pt x="40023" y="57155"/>
                  <a:pt x="40023" y="57816"/>
                  <a:pt x="39908" y="58476"/>
                </a:cubicBezTo>
                <a:cubicBezTo>
                  <a:pt x="39398" y="58626"/>
                  <a:pt x="38922" y="58731"/>
                  <a:pt x="38482" y="58881"/>
                </a:cubicBezTo>
                <a:cubicBezTo>
                  <a:pt x="38517" y="58221"/>
                  <a:pt x="38517" y="57525"/>
                  <a:pt x="38482" y="56786"/>
                </a:cubicBezTo>
                <a:cubicBezTo>
                  <a:pt x="38958" y="56680"/>
                  <a:pt x="39468" y="56565"/>
                  <a:pt x="40023" y="56460"/>
                </a:cubicBezTo>
                <a:close/>
                <a:moveTo>
                  <a:pt x="33895" y="55940"/>
                </a:moveTo>
                <a:lnTo>
                  <a:pt x="33895" y="56055"/>
                </a:lnTo>
                <a:lnTo>
                  <a:pt x="33931" y="56055"/>
                </a:lnTo>
                <a:cubicBezTo>
                  <a:pt x="34010" y="56821"/>
                  <a:pt x="34115" y="57596"/>
                  <a:pt x="34230" y="58361"/>
                </a:cubicBezTo>
                <a:cubicBezTo>
                  <a:pt x="33931" y="58546"/>
                  <a:pt x="33675" y="58731"/>
                  <a:pt x="33420" y="58951"/>
                </a:cubicBezTo>
                <a:cubicBezTo>
                  <a:pt x="33349" y="58361"/>
                  <a:pt x="33270" y="57780"/>
                  <a:pt x="33200" y="57191"/>
                </a:cubicBezTo>
                <a:cubicBezTo>
                  <a:pt x="33165" y="56970"/>
                  <a:pt x="33129" y="56750"/>
                  <a:pt x="33085" y="56530"/>
                </a:cubicBezTo>
                <a:cubicBezTo>
                  <a:pt x="33349" y="56310"/>
                  <a:pt x="33640" y="56125"/>
                  <a:pt x="33895" y="55940"/>
                </a:cubicBezTo>
                <a:close/>
                <a:moveTo>
                  <a:pt x="30083" y="56090"/>
                </a:moveTo>
                <a:cubicBezTo>
                  <a:pt x="30224" y="56786"/>
                  <a:pt x="30374" y="57481"/>
                  <a:pt x="30444" y="58185"/>
                </a:cubicBezTo>
                <a:cubicBezTo>
                  <a:pt x="30374" y="58441"/>
                  <a:pt x="30268" y="58731"/>
                  <a:pt x="30154" y="58987"/>
                </a:cubicBezTo>
                <a:cubicBezTo>
                  <a:pt x="30048" y="58221"/>
                  <a:pt x="29898" y="57481"/>
                  <a:pt x="29749" y="56715"/>
                </a:cubicBezTo>
                <a:cubicBezTo>
                  <a:pt x="29863" y="56530"/>
                  <a:pt x="29969" y="56310"/>
                  <a:pt x="30083" y="56090"/>
                </a:cubicBezTo>
                <a:close/>
                <a:moveTo>
                  <a:pt x="7739" y="54840"/>
                </a:moveTo>
                <a:cubicBezTo>
                  <a:pt x="7853" y="56160"/>
                  <a:pt x="7959" y="57525"/>
                  <a:pt x="8073" y="58846"/>
                </a:cubicBezTo>
                <a:cubicBezTo>
                  <a:pt x="7739" y="58916"/>
                  <a:pt x="7448" y="58987"/>
                  <a:pt x="7114" y="59066"/>
                </a:cubicBezTo>
                <a:cubicBezTo>
                  <a:pt x="7043" y="57701"/>
                  <a:pt x="6938" y="56345"/>
                  <a:pt x="6858" y="54990"/>
                </a:cubicBezTo>
                <a:cubicBezTo>
                  <a:pt x="7158" y="54954"/>
                  <a:pt x="7448" y="54884"/>
                  <a:pt x="7739" y="54840"/>
                </a:cubicBezTo>
                <a:close/>
                <a:moveTo>
                  <a:pt x="17097" y="55210"/>
                </a:moveTo>
                <a:cubicBezTo>
                  <a:pt x="17282" y="56381"/>
                  <a:pt x="17458" y="57560"/>
                  <a:pt x="17643" y="58696"/>
                </a:cubicBezTo>
                <a:cubicBezTo>
                  <a:pt x="17353" y="58846"/>
                  <a:pt x="17062" y="59022"/>
                  <a:pt x="16763" y="59171"/>
                </a:cubicBezTo>
                <a:cubicBezTo>
                  <a:pt x="16622" y="58000"/>
                  <a:pt x="16437" y="56821"/>
                  <a:pt x="16252" y="55650"/>
                </a:cubicBezTo>
                <a:cubicBezTo>
                  <a:pt x="16543" y="55500"/>
                  <a:pt x="16798" y="55359"/>
                  <a:pt x="17097" y="55210"/>
                </a:cubicBezTo>
                <a:close/>
                <a:moveTo>
                  <a:pt x="6788" y="54990"/>
                </a:moveTo>
                <a:cubicBezTo>
                  <a:pt x="6894" y="56345"/>
                  <a:pt x="6973" y="57701"/>
                  <a:pt x="7078" y="59066"/>
                </a:cubicBezTo>
                <a:cubicBezTo>
                  <a:pt x="6788" y="59136"/>
                  <a:pt x="6453" y="59171"/>
                  <a:pt x="6163" y="59242"/>
                </a:cubicBezTo>
                <a:cubicBezTo>
                  <a:pt x="6092" y="57851"/>
                  <a:pt x="5978" y="56460"/>
                  <a:pt x="5908" y="55104"/>
                </a:cubicBezTo>
                <a:cubicBezTo>
                  <a:pt x="6198" y="55060"/>
                  <a:pt x="6497" y="55025"/>
                  <a:pt x="6788" y="54990"/>
                </a:cubicBezTo>
                <a:close/>
                <a:moveTo>
                  <a:pt x="22345" y="56055"/>
                </a:moveTo>
                <a:cubicBezTo>
                  <a:pt x="22565" y="57006"/>
                  <a:pt x="22785" y="57921"/>
                  <a:pt x="22961" y="58881"/>
                </a:cubicBezTo>
                <a:cubicBezTo>
                  <a:pt x="22890" y="58916"/>
                  <a:pt x="22820" y="58951"/>
                  <a:pt x="22741" y="58987"/>
                </a:cubicBezTo>
                <a:cubicBezTo>
                  <a:pt x="22565" y="59101"/>
                  <a:pt x="22380" y="59207"/>
                  <a:pt x="22230" y="59321"/>
                </a:cubicBezTo>
                <a:cubicBezTo>
                  <a:pt x="22045" y="58361"/>
                  <a:pt x="21860" y="57411"/>
                  <a:pt x="21684" y="56460"/>
                </a:cubicBezTo>
                <a:cubicBezTo>
                  <a:pt x="21825" y="56381"/>
                  <a:pt x="21975" y="56310"/>
                  <a:pt x="22124" y="56204"/>
                </a:cubicBezTo>
                <a:cubicBezTo>
                  <a:pt x="22195" y="56160"/>
                  <a:pt x="22265" y="56125"/>
                  <a:pt x="22345" y="56055"/>
                </a:cubicBezTo>
                <a:close/>
                <a:moveTo>
                  <a:pt x="38412" y="56786"/>
                </a:moveTo>
                <a:cubicBezTo>
                  <a:pt x="38447" y="57525"/>
                  <a:pt x="38447" y="58221"/>
                  <a:pt x="38412" y="58881"/>
                </a:cubicBezTo>
                <a:cubicBezTo>
                  <a:pt x="38042" y="59022"/>
                  <a:pt x="37672" y="59136"/>
                  <a:pt x="37382" y="59207"/>
                </a:cubicBezTo>
                <a:cubicBezTo>
                  <a:pt x="37267" y="59286"/>
                  <a:pt x="37162" y="59321"/>
                  <a:pt x="37047" y="59356"/>
                </a:cubicBezTo>
                <a:cubicBezTo>
                  <a:pt x="37047" y="58661"/>
                  <a:pt x="37012" y="57965"/>
                  <a:pt x="36942" y="57191"/>
                </a:cubicBezTo>
                <a:cubicBezTo>
                  <a:pt x="37232" y="57120"/>
                  <a:pt x="37531" y="57006"/>
                  <a:pt x="37822" y="56935"/>
                </a:cubicBezTo>
                <a:cubicBezTo>
                  <a:pt x="38007" y="56900"/>
                  <a:pt x="38192" y="56865"/>
                  <a:pt x="38412" y="56786"/>
                </a:cubicBezTo>
                <a:close/>
                <a:moveTo>
                  <a:pt x="5837" y="55104"/>
                </a:moveTo>
                <a:cubicBezTo>
                  <a:pt x="5943" y="56495"/>
                  <a:pt x="6013" y="57851"/>
                  <a:pt x="6092" y="59242"/>
                </a:cubicBezTo>
                <a:cubicBezTo>
                  <a:pt x="5793" y="59286"/>
                  <a:pt x="5503" y="59356"/>
                  <a:pt x="5177" y="59392"/>
                </a:cubicBezTo>
                <a:cubicBezTo>
                  <a:pt x="5098" y="58000"/>
                  <a:pt x="5027" y="56565"/>
                  <a:pt x="4957" y="55174"/>
                </a:cubicBezTo>
                <a:cubicBezTo>
                  <a:pt x="5247" y="55174"/>
                  <a:pt x="5538" y="55139"/>
                  <a:pt x="5837" y="55104"/>
                </a:cubicBezTo>
                <a:close/>
                <a:moveTo>
                  <a:pt x="27407" y="56240"/>
                </a:moveTo>
                <a:cubicBezTo>
                  <a:pt x="27627" y="57120"/>
                  <a:pt x="27803" y="57965"/>
                  <a:pt x="27988" y="58846"/>
                </a:cubicBezTo>
                <a:cubicBezTo>
                  <a:pt x="27733" y="59022"/>
                  <a:pt x="27477" y="59242"/>
                  <a:pt x="27222" y="59427"/>
                </a:cubicBezTo>
                <a:cubicBezTo>
                  <a:pt x="27037" y="58546"/>
                  <a:pt x="26852" y="57666"/>
                  <a:pt x="26667" y="56786"/>
                </a:cubicBezTo>
                <a:cubicBezTo>
                  <a:pt x="26923" y="56601"/>
                  <a:pt x="27187" y="56425"/>
                  <a:pt x="27407" y="56240"/>
                </a:cubicBezTo>
                <a:close/>
                <a:moveTo>
                  <a:pt x="31149" y="56645"/>
                </a:moveTo>
                <a:cubicBezTo>
                  <a:pt x="31254" y="57305"/>
                  <a:pt x="31369" y="58000"/>
                  <a:pt x="31439" y="58731"/>
                </a:cubicBezTo>
                <a:cubicBezTo>
                  <a:pt x="31289" y="58987"/>
                  <a:pt x="31184" y="59242"/>
                  <a:pt x="31104" y="59506"/>
                </a:cubicBezTo>
                <a:cubicBezTo>
                  <a:pt x="31034" y="58766"/>
                  <a:pt x="30964" y="58036"/>
                  <a:pt x="30849" y="57375"/>
                </a:cubicBezTo>
                <a:cubicBezTo>
                  <a:pt x="30928" y="57120"/>
                  <a:pt x="31034" y="56865"/>
                  <a:pt x="31149" y="56645"/>
                </a:cubicBezTo>
                <a:close/>
                <a:moveTo>
                  <a:pt x="4913" y="55174"/>
                </a:moveTo>
                <a:cubicBezTo>
                  <a:pt x="4992" y="56601"/>
                  <a:pt x="5062" y="58000"/>
                  <a:pt x="5133" y="59392"/>
                </a:cubicBezTo>
                <a:cubicBezTo>
                  <a:pt x="4807" y="59427"/>
                  <a:pt x="4517" y="59506"/>
                  <a:pt x="4182" y="59541"/>
                </a:cubicBezTo>
                <a:cubicBezTo>
                  <a:pt x="4147" y="58106"/>
                  <a:pt x="4076" y="56680"/>
                  <a:pt x="3997" y="55245"/>
                </a:cubicBezTo>
                <a:cubicBezTo>
                  <a:pt x="4296" y="55245"/>
                  <a:pt x="4622" y="55210"/>
                  <a:pt x="4913" y="55174"/>
                </a:cubicBezTo>
                <a:close/>
                <a:moveTo>
                  <a:pt x="33050" y="56565"/>
                </a:moveTo>
                <a:cubicBezTo>
                  <a:pt x="33085" y="56786"/>
                  <a:pt x="33085" y="56970"/>
                  <a:pt x="33129" y="57191"/>
                </a:cubicBezTo>
                <a:cubicBezTo>
                  <a:pt x="33200" y="57780"/>
                  <a:pt x="33305" y="58405"/>
                  <a:pt x="33385" y="59022"/>
                </a:cubicBezTo>
                <a:cubicBezTo>
                  <a:pt x="33165" y="59207"/>
                  <a:pt x="32980" y="59392"/>
                  <a:pt x="32795" y="59576"/>
                </a:cubicBezTo>
                <a:cubicBezTo>
                  <a:pt x="32724" y="58766"/>
                  <a:pt x="32610" y="57965"/>
                  <a:pt x="32540" y="57191"/>
                </a:cubicBezTo>
                <a:cubicBezTo>
                  <a:pt x="32540" y="57155"/>
                  <a:pt x="32504" y="57120"/>
                  <a:pt x="32504" y="57085"/>
                </a:cubicBezTo>
                <a:cubicBezTo>
                  <a:pt x="32689" y="56900"/>
                  <a:pt x="32865" y="56750"/>
                  <a:pt x="33050" y="56565"/>
                </a:cubicBezTo>
                <a:close/>
                <a:moveTo>
                  <a:pt x="44992" y="57871"/>
                </a:moveTo>
                <a:cubicBezTo>
                  <a:pt x="45367" y="57871"/>
                  <a:pt x="45748" y="57896"/>
                  <a:pt x="46115" y="57921"/>
                </a:cubicBezTo>
                <a:cubicBezTo>
                  <a:pt x="45895" y="58476"/>
                  <a:pt x="45631" y="59022"/>
                  <a:pt x="45305" y="59541"/>
                </a:cubicBezTo>
                <a:cubicBezTo>
                  <a:pt x="44795" y="59541"/>
                  <a:pt x="44310" y="59541"/>
                  <a:pt x="43835" y="59576"/>
                </a:cubicBezTo>
                <a:cubicBezTo>
                  <a:pt x="44134" y="59022"/>
                  <a:pt x="44354" y="58476"/>
                  <a:pt x="44531" y="57886"/>
                </a:cubicBezTo>
                <a:cubicBezTo>
                  <a:pt x="44683" y="57876"/>
                  <a:pt x="44837" y="57871"/>
                  <a:pt x="44992" y="57871"/>
                </a:cubicBezTo>
                <a:close/>
                <a:moveTo>
                  <a:pt x="3962" y="55245"/>
                </a:moveTo>
                <a:cubicBezTo>
                  <a:pt x="3997" y="56680"/>
                  <a:pt x="4076" y="58106"/>
                  <a:pt x="4147" y="59541"/>
                </a:cubicBezTo>
                <a:cubicBezTo>
                  <a:pt x="3856" y="59576"/>
                  <a:pt x="3522" y="59612"/>
                  <a:pt x="3231" y="59612"/>
                </a:cubicBezTo>
                <a:cubicBezTo>
                  <a:pt x="3152" y="58185"/>
                  <a:pt x="3117" y="56715"/>
                  <a:pt x="3081" y="55280"/>
                </a:cubicBezTo>
                <a:cubicBezTo>
                  <a:pt x="3372" y="55280"/>
                  <a:pt x="3671" y="55280"/>
                  <a:pt x="3962" y="55245"/>
                </a:cubicBezTo>
                <a:close/>
                <a:moveTo>
                  <a:pt x="16217" y="55685"/>
                </a:moveTo>
                <a:cubicBezTo>
                  <a:pt x="16402" y="56821"/>
                  <a:pt x="16543" y="58000"/>
                  <a:pt x="16728" y="59207"/>
                </a:cubicBezTo>
                <a:cubicBezTo>
                  <a:pt x="16437" y="59356"/>
                  <a:pt x="16182" y="59506"/>
                  <a:pt x="15882" y="59647"/>
                </a:cubicBezTo>
                <a:cubicBezTo>
                  <a:pt x="15742" y="58441"/>
                  <a:pt x="15557" y="57261"/>
                  <a:pt x="15407" y="56090"/>
                </a:cubicBezTo>
                <a:cubicBezTo>
                  <a:pt x="15662" y="55940"/>
                  <a:pt x="15962" y="55835"/>
                  <a:pt x="16217" y="55685"/>
                </a:cubicBezTo>
                <a:close/>
                <a:moveTo>
                  <a:pt x="46186" y="57921"/>
                </a:moveTo>
                <a:cubicBezTo>
                  <a:pt x="46626" y="57965"/>
                  <a:pt x="47101" y="58036"/>
                  <a:pt x="47541" y="58141"/>
                </a:cubicBezTo>
                <a:cubicBezTo>
                  <a:pt x="47251" y="58731"/>
                  <a:pt x="46881" y="59207"/>
                  <a:pt x="46476" y="59682"/>
                </a:cubicBezTo>
                <a:cubicBezTo>
                  <a:pt x="46115" y="59612"/>
                  <a:pt x="45745" y="59576"/>
                  <a:pt x="45340" y="59541"/>
                </a:cubicBezTo>
                <a:cubicBezTo>
                  <a:pt x="45675" y="59022"/>
                  <a:pt x="45966" y="58511"/>
                  <a:pt x="46186" y="57921"/>
                </a:cubicBezTo>
                <a:close/>
                <a:moveTo>
                  <a:pt x="3011" y="55280"/>
                </a:moveTo>
                <a:cubicBezTo>
                  <a:pt x="3046" y="56715"/>
                  <a:pt x="3117" y="58185"/>
                  <a:pt x="3152" y="59647"/>
                </a:cubicBezTo>
                <a:cubicBezTo>
                  <a:pt x="2861" y="59647"/>
                  <a:pt x="2536" y="59682"/>
                  <a:pt x="2236" y="59726"/>
                </a:cubicBezTo>
                <a:cubicBezTo>
                  <a:pt x="2201" y="58256"/>
                  <a:pt x="2166" y="56786"/>
                  <a:pt x="2131" y="55324"/>
                </a:cubicBezTo>
                <a:cubicBezTo>
                  <a:pt x="2421" y="55324"/>
                  <a:pt x="2712" y="55324"/>
                  <a:pt x="3011" y="55280"/>
                </a:cubicBezTo>
                <a:close/>
                <a:moveTo>
                  <a:pt x="2051" y="55324"/>
                </a:moveTo>
                <a:cubicBezTo>
                  <a:pt x="2095" y="56786"/>
                  <a:pt x="2131" y="58256"/>
                  <a:pt x="2166" y="59726"/>
                </a:cubicBezTo>
                <a:cubicBezTo>
                  <a:pt x="1875" y="59726"/>
                  <a:pt x="1541" y="59761"/>
                  <a:pt x="1250" y="59761"/>
                </a:cubicBezTo>
                <a:cubicBezTo>
                  <a:pt x="1215" y="58291"/>
                  <a:pt x="1171" y="56821"/>
                  <a:pt x="1171" y="55359"/>
                </a:cubicBezTo>
                <a:cubicBezTo>
                  <a:pt x="1470" y="55359"/>
                  <a:pt x="1761" y="55359"/>
                  <a:pt x="2051" y="55324"/>
                </a:cubicBezTo>
                <a:close/>
                <a:moveTo>
                  <a:pt x="44460" y="57886"/>
                </a:moveTo>
                <a:cubicBezTo>
                  <a:pt x="44275" y="58476"/>
                  <a:pt x="44055" y="59022"/>
                  <a:pt x="43765" y="59576"/>
                </a:cubicBezTo>
                <a:cubicBezTo>
                  <a:pt x="43289" y="59612"/>
                  <a:pt x="42814" y="59682"/>
                  <a:pt x="42374" y="59761"/>
                </a:cubicBezTo>
                <a:cubicBezTo>
                  <a:pt x="42629" y="59207"/>
                  <a:pt x="42814" y="58626"/>
                  <a:pt x="42955" y="58000"/>
                </a:cubicBezTo>
                <a:cubicBezTo>
                  <a:pt x="43430" y="57921"/>
                  <a:pt x="43949" y="57886"/>
                  <a:pt x="44460" y="57886"/>
                </a:cubicBezTo>
                <a:close/>
                <a:moveTo>
                  <a:pt x="1101" y="55359"/>
                </a:moveTo>
                <a:cubicBezTo>
                  <a:pt x="1136" y="56821"/>
                  <a:pt x="1171" y="58291"/>
                  <a:pt x="1171" y="59761"/>
                </a:cubicBezTo>
                <a:cubicBezTo>
                  <a:pt x="881" y="59796"/>
                  <a:pt x="555" y="59796"/>
                  <a:pt x="255" y="59832"/>
                </a:cubicBezTo>
                <a:cubicBezTo>
                  <a:pt x="220" y="58326"/>
                  <a:pt x="220" y="56821"/>
                  <a:pt x="220" y="55359"/>
                </a:cubicBezTo>
                <a:close/>
                <a:moveTo>
                  <a:pt x="21605" y="56495"/>
                </a:moveTo>
                <a:cubicBezTo>
                  <a:pt x="21825" y="57446"/>
                  <a:pt x="22010" y="58405"/>
                  <a:pt x="22160" y="59321"/>
                </a:cubicBezTo>
                <a:cubicBezTo>
                  <a:pt x="21904" y="59506"/>
                  <a:pt x="21640" y="59682"/>
                  <a:pt x="21385" y="59832"/>
                </a:cubicBezTo>
                <a:cubicBezTo>
                  <a:pt x="21200" y="58881"/>
                  <a:pt x="21024" y="57921"/>
                  <a:pt x="20839" y="56935"/>
                </a:cubicBezTo>
                <a:cubicBezTo>
                  <a:pt x="21094" y="56786"/>
                  <a:pt x="21350" y="56645"/>
                  <a:pt x="21605" y="56495"/>
                </a:cubicBezTo>
                <a:close/>
                <a:moveTo>
                  <a:pt x="29713" y="56786"/>
                </a:moveTo>
                <a:cubicBezTo>
                  <a:pt x="29863" y="57560"/>
                  <a:pt x="30004" y="58326"/>
                  <a:pt x="30118" y="59066"/>
                </a:cubicBezTo>
                <a:cubicBezTo>
                  <a:pt x="29969" y="59356"/>
                  <a:pt x="29863" y="59612"/>
                  <a:pt x="29713" y="59867"/>
                </a:cubicBezTo>
                <a:cubicBezTo>
                  <a:pt x="29608" y="59022"/>
                  <a:pt x="29458" y="58256"/>
                  <a:pt x="29308" y="57446"/>
                </a:cubicBezTo>
                <a:cubicBezTo>
                  <a:pt x="29458" y="57226"/>
                  <a:pt x="29564" y="57006"/>
                  <a:pt x="29713" y="56786"/>
                </a:cubicBezTo>
                <a:close/>
                <a:moveTo>
                  <a:pt x="36906" y="57191"/>
                </a:moveTo>
                <a:cubicBezTo>
                  <a:pt x="36942" y="57965"/>
                  <a:pt x="36977" y="58696"/>
                  <a:pt x="36977" y="59392"/>
                </a:cubicBezTo>
                <a:cubicBezTo>
                  <a:pt x="36537" y="59541"/>
                  <a:pt x="36096" y="59726"/>
                  <a:pt x="35691" y="59946"/>
                </a:cubicBezTo>
                <a:cubicBezTo>
                  <a:pt x="35656" y="59171"/>
                  <a:pt x="35621" y="58441"/>
                  <a:pt x="35550" y="57701"/>
                </a:cubicBezTo>
                <a:cubicBezTo>
                  <a:pt x="35991" y="57525"/>
                  <a:pt x="36431" y="57340"/>
                  <a:pt x="36906" y="57191"/>
                </a:cubicBezTo>
                <a:close/>
                <a:moveTo>
                  <a:pt x="47612" y="58141"/>
                </a:moveTo>
                <a:cubicBezTo>
                  <a:pt x="48017" y="58256"/>
                  <a:pt x="48422" y="58361"/>
                  <a:pt x="48792" y="58511"/>
                </a:cubicBezTo>
                <a:cubicBezTo>
                  <a:pt x="48492" y="59066"/>
                  <a:pt x="48131" y="59576"/>
                  <a:pt x="47726" y="60017"/>
                </a:cubicBezTo>
                <a:cubicBezTo>
                  <a:pt x="47321" y="59867"/>
                  <a:pt x="46952" y="59761"/>
                  <a:pt x="46555" y="59682"/>
                </a:cubicBezTo>
                <a:cubicBezTo>
                  <a:pt x="46952" y="59242"/>
                  <a:pt x="47321" y="58731"/>
                  <a:pt x="47612" y="58141"/>
                </a:cubicBezTo>
                <a:close/>
                <a:moveTo>
                  <a:pt x="26597" y="56821"/>
                </a:moveTo>
                <a:cubicBezTo>
                  <a:pt x="26817" y="57701"/>
                  <a:pt x="27002" y="58582"/>
                  <a:pt x="27143" y="59462"/>
                </a:cubicBezTo>
                <a:cubicBezTo>
                  <a:pt x="26887" y="59647"/>
                  <a:pt x="26597" y="59867"/>
                  <a:pt x="26342" y="60052"/>
                </a:cubicBezTo>
                <a:cubicBezTo>
                  <a:pt x="26157" y="59136"/>
                  <a:pt x="25972" y="58221"/>
                  <a:pt x="25787" y="57340"/>
                </a:cubicBezTo>
                <a:cubicBezTo>
                  <a:pt x="26086" y="57155"/>
                  <a:pt x="26342" y="57006"/>
                  <a:pt x="26597" y="56821"/>
                </a:cubicBezTo>
                <a:close/>
                <a:moveTo>
                  <a:pt x="42884" y="58000"/>
                </a:moveTo>
                <a:lnTo>
                  <a:pt x="42884" y="58000"/>
                </a:lnTo>
                <a:cubicBezTo>
                  <a:pt x="42735" y="58626"/>
                  <a:pt x="42550" y="59207"/>
                  <a:pt x="42294" y="59796"/>
                </a:cubicBezTo>
                <a:cubicBezTo>
                  <a:pt x="41854" y="59867"/>
                  <a:pt x="41414" y="59981"/>
                  <a:pt x="41009" y="60087"/>
                </a:cubicBezTo>
                <a:cubicBezTo>
                  <a:pt x="41229" y="59462"/>
                  <a:pt x="41379" y="58846"/>
                  <a:pt x="41493" y="58221"/>
                </a:cubicBezTo>
                <a:cubicBezTo>
                  <a:pt x="41969" y="58106"/>
                  <a:pt x="42409" y="58036"/>
                  <a:pt x="42884" y="58000"/>
                </a:cubicBezTo>
                <a:close/>
                <a:moveTo>
                  <a:pt x="15337" y="56125"/>
                </a:moveTo>
                <a:cubicBezTo>
                  <a:pt x="15521" y="57305"/>
                  <a:pt x="15662" y="58476"/>
                  <a:pt x="15812" y="59682"/>
                </a:cubicBezTo>
                <a:cubicBezTo>
                  <a:pt x="15557" y="59832"/>
                  <a:pt x="15257" y="59981"/>
                  <a:pt x="14967" y="60122"/>
                </a:cubicBezTo>
                <a:cubicBezTo>
                  <a:pt x="14817" y="58916"/>
                  <a:pt x="14676" y="57745"/>
                  <a:pt x="14491" y="56530"/>
                </a:cubicBezTo>
                <a:cubicBezTo>
                  <a:pt x="14782" y="56425"/>
                  <a:pt x="15081" y="56275"/>
                  <a:pt x="15337" y="56125"/>
                </a:cubicBezTo>
                <a:close/>
                <a:moveTo>
                  <a:pt x="20804" y="56970"/>
                </a:moveTo>
                <a:cubicBezTo>
                  <a:pt x="20980" y="57921"/>
                  <a:pt x="21165" y="58881"/>
                  <a:pt x="21314" y="59867"/>
                </a:cubicBezTo>
                <a:cubicBezTo>
                  <a:pt x="21059" y="60052"/>
                  <a:pt x="20760" y="60237"/>
                  <a:pt x="20505" y="60386"/>
                </a:cubicBezTo>
                <a:cubicBezTo>
                  <a:pt x="20320" y="59427"/>
                  <a:pt x="20144" y="58441"/>
                  <a:pt x="19959" y="57446"/>
                </a:cubicBezTo>
                <a:cubicBezTo>
                  <a:pt x="20179" y="57340"/>
                  <a:pt x="20364" y="57191"/>
                  <a:pt x="20584" y="57085"/>
                </a:cubicBezTo>
                <a:cubicBezTo>
                  <a:pt x="20654" y="57041"/>
                  <a:pt x="20725" y="57006"/>
                  <a:pt x="20804" y="56970"/>
                </a:cubicBezTo>
                <a:close/>
                <a:moveTo>
                  <a:pt x="30814" y="57481"/>
                </a:moveTo>
                <a:cubicBezTo>
                  <a:pt x="30884" y="58185"/>
                  <a:pt x="30999" y="58881"/>
                  <a:pt x="31034" y="59612"/>
                </a:cubicBezTo>
                <a:cubicBezTo>
                  <a:pt x="30964" y="59867"/>
                  <a:pt x="30849" y="60122"/>
                  <a:pt x="30779" y="60386"/>
                </a:cubicBezTo>
                <a:cubicBezTo>
                  <a:pt x="30708" y="59647"/>
                  <a:pt x="30629" y="58916"/>
                  <a:pt x="30523" y="58185"/>
                </a:cubicBezTo>
                <a:cubicBezTo>
                  <a:pt x="30559" y="58106"/>
                  <a:pt x="30594" y="58000"/>
                  <a:pt x="30629" y="57921"/>
                </a:cubicBezTo>
                <a:cubicBezTo>
                  <a:pt x="30664" y="57780"/>
                  <a:pt x="30744" y="57631"/>
                  <a:pt x="30814" y="57481"/>
                </a:cubicBezTo>
                <a:close/>
                <a:moveTo>
                  <a:pt x="32469" y="57155"/>
                </a:moveTo>
                <a:lnTo>
                  <a:pt x="32469" y="57191"/>
                </a:lnTo>
                <a:cubicBezTo>
                  <a:pt x="32575" y="58000"/>
                  <a:pt x="32645" y="58802"/>
                  <a:pt x="32724" y="59647"/>
                </a:cubicBezTo>
                <a:cubicBezTo>
                  <a:pt x="32540" y="59867"/>
                  <a:pt x="32355" y="60122"/>
                  <a:pt x="32170" y="60386"/>
                </a:cubicBezTo>
                <a:cubicBezTo>
                  <a:pt x="32135" y="59796"/>
                  <a:pt x="32064" y="59207"/>
                  <a:pt x="31985" y="58582"/>
                </a:cubicBezTo>
                <a:cubicBezTo>
                  <a:pt x="31985" y="58361"/>
                  <a:pt x="31950" y="58106"/>
                  <a:pt x="31914" y="57886"/>
                </a:cubicBezTo>
                <a:cubicBezTo>
                  <a:pt x="32099" y="57631"/>
                  <a:pt x="32284" y="57375"/>
                  <a:pt x="32469" y="57155"/>
                </a:cubicBezTo>
                <a:close/>
                <a:moveTo>
                  <a:pt x="41449" y="58221"/>
                </a:moveTo>
                <a:lnTo>
                  <a:pt x="41449" y="58221"/>
                </a:lnTo>
                <a:cubicBezTo>
                  <a:pt x="41308" y="58881"/>
                  <a:pt x="41159" y="59506"/>
                  <a:pt x="40939" y="60087"/>
                </a:cubicBezTo>
                <a:cubicBezTo>
                  <a:pt x="40463" y="60201"/>
                  <a:pt x="40023" y="60342"/>
                  <a:pt x="39618" y="60492"/>
                </a:cubicBezTo>
                <a:cubicBezTo>
                  <a:pt x="39768" y="59867"/>
                  <a:pt x="39908" y="59207"/>
                  <a:pt x="39988" y="58511"/>
                </a:cubicBezTo>
                <a:cubicBezTo>
                  <a:pt x="40428" y="58405"/>
                  <a:pt x="40939" y="58291"/>
                  <a:pt x="41449" y="58221"/>
                </a:cubicBezTo>
                <a:close/>
                <a:moveTo>
                  <a:pt x="14456" y="56565"/>
                </a:moveTo>
                <a:cubicBezTo>
                  <a:pt x="14597" y="57780"/>
                  <a:pt x="14782" y="58951"/>
                  <a:pt x="14932" y="60166"/>
                </a:cubicBezTo>
                <a:cubicBezTo>
                  <a:pt x="14641" y="60307"/>
                  <a:pt x="14342" y="60457"/>
                  <a:pt x="14051" y="60606"/>
                </a:cubicBezTo>
                <a:cubicBezTo>
                  <a:pt x="13902" y="59356"/>
                  <a:pt x="13761" y="58141"/>
                  <a:pt x="13611" y="56970"/>
                </a:cubicBezTo>
                <a:cubicBezTo>
                  <a:pt x="13902" y="56821"/>
                  <a:pt x="14157" y="56715"/>
                  <a:pt x="14456" y="56565"/>
                </a:cubicBezTo>
                <a:close/>
                <a:moveTo>
                  <a:pt x="25752" y="57340"/>
                </a:moveTo>
                <a:cubicBezTo>
                  <a:pt x="25937" y="58256"/>
                  <a:pt x="26121" y="59171"/>
                  <a:pt x="26262" y="60052"/>
                </a:cubicBezTo>
                <a:cubicBezTo>
                  <a:pt x="25972" y="60272"/>
                  <a:pt x="25681" y="60457"/>
                  <a:pt x="25382" y="60642"/>
                </a:cubicBezTo>
                <a:cubicBezTo>
                  <a:pt x="25241" y="59726"/>
                  <a:pt x="25056" y="58766"/>
                  <a:pt x="24871" y="57851"/>
                </a:cubicBezTo>
                <a:cubicBezTo>
                  <a:pt x="25162" y="57701"/>
                  <a:pt x="25461" y="57525"/>
                  <a:pt x="25752" y="57340"/>
                </a:cubicBezTo>
                <a:close/>
                <a:moveTo>
                  <a:pt x="35471" y="57745"/>
                </a:moveTo>
                <a:cubicBezTo>
                  <a:pt x="35550" y="58476"/>
                  <a:pt x="35621" y="59207"/>
                  <a:pt x="35656" y="59981"/>
                </a:cubicBezTo>
                <a:cubicBezTo>
                  <a:pt x="35251" y="60166"/>
                  <a:pt x="34846" y="60422"/>
                  <a:pt x="34485" y="60642"/>
                </a:cubicBezTo>
                <a:cubicBezTo>
                  <a:pt x="34450" y="59902"/>
                  <a:pt x="34371" y="59136"/>
                  <a:pt x="34300" y="58361"/>
                </a:cubicBezTo>
                <a:cubicBezTo>
                  <a:pt x="34670" y="58141"/>
                  <a:pt x="35066" y="57921"/>
                  <a:pt x="35471" y="57745"/>
                </a:cubicBezTo>
                <a:close/>
                <a:moveTo>
                  <a:pt x="29273" y="57525"/>
                </a:moveTo>
                <a:cubicBezTo>
                  <a:pt x="29423" y="58291"/>
                  <a:pt x="29564" y="59136"/>
                  <a:pt x="29678" y="59946"/>
                </a:cubicBezTo>
                <a:cubicBezTo>
                  <a:pt x="29493" y="60237"/>
                  <a:pt x="29344" y="60492"/>
                  <a:pt x="29124" y="60747"/>
                </a:cubicBezTo>
                <a:cubicBezTo>
                  <a:pt x="29018" y="59902"/>
                  <a:pt x="28868" y="59066"/>
                  <a:pt x="28727" y="58221"/>
                </a:cubicBezTo>
                <a:cubicBezTo>
                  <a:pt x="28904" y="58000"/>
                  <a:pt x="29088" y="57745"/>
                  <a:pt x="29273" y="57525"/>
                </a:cubicBezTo>
                <a:close/>
                <a:moveTo>
                  <a:pt x="19923" y="57481"/>
                </a:moveTo>
                <a:cubicBezTo>
                  <a:pt x="20100" y="58476"/>
                  <a:pt x="20284" y="59462"/>
                  <a:pt x="20434" y="60422"/>
                </a:cubicBezTo>
                <a:cubicBezTo>
                  <a:pt x="20144" y="60606"/>
                  <a:pt x="19879" y="60783"/>
                  <a:pt x="19589" y="60967"/>
                </a:cubicBezTo>
                <a:cubicBezTo>
                  <a:pt x="19439" y="59981"/>
                  <a:pt x="19263" y="58951"/>
                  <a:pt x="19078" y="57965"/>
                </a:cubicBezTo>
                <a:cubicBezTo>
                  <a:pt x="19369" y="57780"/>
                  <a:pt x="19624" y="57631"/>
                  <a:pt x="19923" y="57481"/>
                </a:cubicBezTo>
                <a:close/>
                <a:moveTo>
                  <a:pt x="39908" y="58546"/>
                </a:moveTo>
                <a:lnTo>
                  <a:pt x="39908" y="58546"/>
                </a:lnTo>
                <a:cubicBezTo>
                  <a:pt x="39838" y="59207"/>
                  <a:pt x="39732" y="59867"/>
                  <a:pt x="39547" y="60527"/>
                </a:cubicBezTo>
                <a:cubicBezTo>
                  <a:pt x="39072" y="60677"/>
                  <a:pt x="38632" y="60827"/>
                  <a:pt x="38227" y="61003"/>
                </a:cubicBezTo>
                <a:cubicBezTo>
                  <a:pt x="38333" y="60342"/>
                  <a:pt x="38447" y="59647"/>
                  <a:pt x="38482" y="58951"/>
                </a:cubicBezTo>
                <a:cubicBezTo>
                  <a:pt x="38922" y="58802"/>
                  <a:pt x="39398" y="58661"/>
                  <a:pt x="39908" y="58546"/>
                </a:cubicBezTo>
                <a:close/>
                <a:moveTo>
                  <a:pt x="13576" y="56970"/>
                </a:moveTo>
                <a:cubicBezTo>
                  <a:pt x="13717" y="58185"/>
                  <a:pt x="13866" y="59392"/>
                  <a:pt x="14016" y="60606"/>
                </a:cubicBezTo>
                <a:cubicBezTo>
                  <a:pt x="13717" y="60747"/>
                  <a:pt x="13426" y="60897"/>
                  <a:pt x="13136" y="61047"/>
                </a:cubicBezTo>
                <a:cubicBezTo>
                  <a:pt x="12986" y="59832"/>
                  <a:pt x="12880" y="58582"/>
                  <a:pt x="12731" y="57375"/>
                </a:cubicBezTo>
                <a:cubicBezTo>
                  <a:pt x="12986" y="57261"/>
                  <a:pt x="13276" y="57120"/>
                  <a:pt x="13576" y="56970"/>
                </a:cubicBezTo>
                <a:close/>
                <a:moveTo>
                  <a:pt x="45305" y="59612"/>
                </a:moveTo>
                <a:cubicBezTo>
                  <a:pt x="45675" y="59647"/>
                  <a:pt x="46071" y="59682"/>
                  <a:pt x="46406" y="59726"/>
                </a:cubicBezTo>
                <a:cubicBezTo>
                  <a:pt x="46001" y="60201"/>
                  <a:pt x="45525" y="60642"/>
                  <a:pt x="45015" y="61047"/>
                </a:cubicBezTo>
                <a:cubicBezTo>
                  <a:pt x="44751" y="61003"/>
                  <a:pt x="44460" y="61003"/>
                  <a:pt x="44205" y="61003"/>
                </a:cubicBezTo>
                <a:cubicBezTo>
                  <a:pt x="44390" y="60783"/>
                  <a:pt x="44610" y="60562"/>
                  <a:pt x="44795" y="60342"/>
                </a:cubicBezTo>
                <a:cubicBezTo>
                  <a:pt x="44971" y="60087"/>
                  <a:pt x="45156" y="59867"/>
                  <a:pt x="45305" y="59612"/>
                </a:cubicBezTo>
                <a:close/>
                <a:moveTo>
                  <a:pt x="45235" y="59612"/>
                </a:moveTo>
                <a:cubicBezTo>
                  <a:pt x="45085" y="59867"/>
                  <a:pt x="44936" y="60087"/>
                  <a:pt x="44751" y="60307"/>
                </a:cubicBezTo>
                <a:cubicBezTo>
                  <a:pt x="44531" y="60562"/>
                  <a:pt x="44310" y="60783"/>
                  <a:pt x="44090" y="61003"/>
                </a:cubicBezTo>
                <a:cubicBezTo>
                  <a:pt x="43694" y="61003"/>
                  <a:pt x="43254" y="61047"/>
                  <a:pt x="42814" y="61117"/>
                </a:cubicBezTo>
                <a:lnTo>
                  <a:pt x="42814" y="61117"/>
                </a:lnTo>
                <a:cubicBezTo>
                  <a:pt x="42919" y="60967"/>
                  <a:pt x="43069" y="60827"/>
                  <a:pt x="43139" y="60677"/>
                </a:cubicBezTo>
                <a:cubicBezTo>
                  <a:pt x="43395" y="60342"/>
                  <a:pt x="43615" y="60017"/>
                  <a:pt x="43800" y="59647"/>
                </a:cubicBezTo>
                <a:cubicBezTo>
                  <a:pt x="44275" y="59612"/>
                  <a:pt x="44751" y="59612"/>
                  <a:pt x="45235" y="59612"/>
                </a:cubicBezTo>
                <a:close/>
                <a:moveTo>
                  <a:pt x="24801" y="57886"/>
                </a:moveTo>
                <a:cubicBezTo>
                  <a:pt x="25021" y="58802"/>
                  <a:pt x="25162" y="59761"/>
                  <a:pt x="25347" y="60677"/>
                </a:cubicBezTo>
                <a:cubicBezTo>
                  <a:pt x="25206" y="60747"/>
                  <a:pt x="25091" y="60827"/>
                  <a:pt x="24986" y="60897"/>
                </a:cubicBezTo>
                <a:cubicBezTo>
                  <a:pt x="24801" y="61003"/>
                  <a:pt x="24651" y="61117"/>
                  <a:pt x="24466" y="61188"/>
                </a:cubicBezTo>
                <a:cubicBezTo>
                  <a:pt x="24325" y="60237"/>
                  <a:pt x="24141" y="59321"/>
                  <a:pt x="23956" y="58361"/>
                </a:cubicBezTo>
                <a:cubicBezTo>
                  <a:pt x="24061" y="58291"/>
                  <a:pt x="24211" y="58221"/>
                  <a:pt x="24361" y="58141"/>
                </a:cubicBezTo>
                <a:cubicBezTo>
                  <a:pt x="24502" y="58071"/>
                  <a:pt x="24651" y="57965"/>
                  <a:pt x="24801" y="57886"/>
                </a:cubicBezTo>
                <a:close/>
                <a:moveTo>
                  <a:pt x="31879" y="57965"/>
                </a:moveTo>
                <a:cubicBezTo>
                  <a:pt x="31914" y="58185"/>
                  <a:pt x="31914" y="58405"/>
                  <a:pt x="31950" y="58626"/>
                </a:cubicBezTo>
                <a:cubicBezTo>
                  <a:pt x="32029" y="59242"/>
                  <a:pt x="32064" y="59867"/>
                  <a:pt x="32135" y="60457"/>
                </a:cubicBezTo>
                <a:cubicBezTo>
                  <a:pt x="31950" y="60712"/>
                  <a:pt x="31809" y="60967"/>
                  <a:pt x="31659" y="61223"/>
                </a:cubicBezTo>
                <a:cubicBezTo>
                  <a:pt x="31624" y="60527"/>
                  <a:pt x="31589" y="59761"/>
                  <a:pt x="31509" y="58951"/>
                </a:cubicBezTo>
                <a:cubicBezTo>
                  <a:pt x="31509" y="58881"/>
                  <a:pt x="31474" y="58802"/>
                  <a:pt x="31474" y="58731"/>
                </a:cubicBezTo>
                <a:cubicBezTo>
                  <a:pt x="31509" y="58661"/>
                  <a:pt x="31545" y="58546"/>
                  <a:pt x="31589" y="58476"/>
                </a:cubicBezTo>
                <a:cubicBezTo>
                  <a:pt x="31694" y="58291"/>
                  <a:pt x="31765" y="58106"/>
                  <a:pt x="31879" y="57965"/>
                </a:cubicBezTo>
                <a:close/>
                <a:moveTo>
                  <a:pt x="46476" y="59761"/>
                </a:moveTo>
                <a:cubicBezTo>
                  <a:pt x="46881" y="59832"/>
                  <a:pt x="47286" y="59902"/>
                  <a:pt x="47691" y="60052"/>
                </a:cubicBezTo>
                <a:cubicBezTo>
                  <a:pt x="47251" y="60492"/>
                  <a:pt x="46776" y="60932"/>
                  <a:pt x="46291" y="61302"/>
                </a:cubicBezTo>
                <a:cubicBezTo>
                  <a:pt x="45895" y="61188"/>
                  <a:pt x="45525" y="61117"/>
                  <a:pt x="45120" y="61047"/>
                </a:cubicBezTo>
                <a:cubicBezTo>
                  <a:pt x="45596" y="60642"/>
                  <a:pt x="46071" y="60201"/>
                  <a:pt x="46476" y="59761"/>
                </a:cubicBezTo>
                <a:close/>
                <a:moveTo>
                  <a:pt x="34230" y="58405"/>
                </a:moveTo>
                <a:cubicBezTo>
                  <a:pt x="34336" y="59171"/>
                  <a:pt x="34406" y="59946"/>
                  <a:pt x="34450" y="60677"/>
                </a:cubicBezTo>
                <a:cubicBezTo>
                  <a:pt x="34151" y="60897"/>
                  <a:pt x="33895" y="61117"/>
                  <a:pt x="33640" y="61337"/>
                </a:cubicBezTo>
                <a:cubicBezTo>
                  <a:pt x="33570" y="60562"/>
                  <a:pt x="33490" y="59796"/>
                  <a:pt x="33420" y="59022"/>
                </a:cubicBezTo>
                <a:cubicBezTo>
                  <a:pt x="33675" y="58802"/>
                  <a:pt x="33931" y="58582"/>
                  <a:pt x="34230" y="58405"/>
                </a:cubicBezTo>
                <a:close/>
                <a:moveTo>
                  <a:pt x="30488" y="58291"/>
                </a:moveTo>
                <a:cubicBezTo>
                  <a:pt x="30594" y="59022"/>
                  <a:pt x="30664" y="59761"/>
                  <a:pt x="30708" y="60527"/>
                </a:cubicBezTo>
                <a:cubicBezTo>
                  <a:pt x="30594" y="60827"/>
                  <a:pt x="30488" y="61117"/>
                  <a:pt x="30374" y="61408"/>
                </a:cubicBezTo>
                <a:cubicBezTo>
                  <a:pt x="30339" y="60642"/>
                  <a:pt x="30268" y="59867"/>
                  <a:pt x="30154" y="59101"/>
                </a:cubicBezTo>
                <a:cubicBezTo>
                  <a:pt x="30268" y="58846"/>
                  <a:pt x="30374" y="58546"/>
                  <a:pt x="30488" y="58291"/>
                </a:cubicBezTo>
                <a:close/>
                <a:moveTo>
                  <a:pt x="43729" y="59647"/>
                </a:moveTo>
                <a:lnTo>
                  <a:pt x="43729" y="59647"/>
                </a:lnTo>
                <a:cubicBezTo>
                  <a:pt x="43544" y="60017"/>
                  <a:pt x="43324" y="60307"/>
                  <a:pt x="43104" y="60642"/>
                </a:cubicBezTo>
                <a:cubicBezTo>
                  <a:pt x="42990" y="60827"/>
                  <a:pt x="42884" y="60967"/>
                  <a:pt x="42735" y="61117"/>
                </a:cubicBezTo>
                <a:cubicBezTo>
                  <a:pt x="42294" y="61188"/>
                  <a:pt x="41889" y="61302"/>
                  <a:pt x="41449" y="61408"/>
                </a:cubicBezTo>
                <a:cubicBezTo>
                  <a:pt x="41634" y="61152"/>
                  <a:pt x="41784" y="60932"/>
                  <a:pt x="41933" y="60677"/>
                </a:cubicBezTo>
                <a:cubicBezTo>
                  <a:pt x="42074" y="60386"/>
                  <a:pt x="42189" y="60122"/>
                  <a:pt x="42330" y="59832"/>
                </a:cubicBezTo>
                <a:cubicBezTo>
                  <a:pt x="42770" y="59761"/>
                  <a:pt x="43254" y="59682"/>
                  <a:pt x="43729" y="59647"/>
                </a:cubicBezTo>
                <a:close/>
                <a:moveTo>
                  <a:pt x="12660" y="57411"/>
                </a:moveTo>
                <a:cubicBezTo>
                  <a:pt x="12801" y="58626"/>
                  <a:pt x="12951" y="59832"/>
                  <a:pt x="13100" y="61082"/>
                </a:cubicBezTo>
                <a:cubicBezTo>
                  <a:pt x="12801" y="61188"/>
                  <a:pt x="12511" y="61337"/>
                  <a:pt x="12220" y="61487"/>
                </a:cubicBezTo>
                <a:cubicBezTo>
                  <a:pt x="12070" y="60237"/>
                  <a:pt x="11956" y="58987"/>
                  <a:pt x="11815" y="57745"/>
                </a:cubicBezTo>
                <a:cubicBezTo>
                  <a:pt x="12106" y="57631"/>
                  <a:pt x="12361" y="57525"/>
                  <a:pt x="12660" y="57411"/>
                </a:cubicBezTo>
                <a:close/>
                <a:moveTo>
                  <a:pt x="19043" y="57965"/>
                </a:moveTo>
                <a:cubicBezTo>
                  <a:pt x="19219" y="58987"/>
                  <a:pt x="19369" y="60017"/>
                  <a:pt x="19554" y="61003"/>
                </a:cubicBezTo>
                <a:cubicBezTo>
                  <a:pt x="19369" y="61152"/>
                  <a:pt x="19184" y="61267"/>
                  <a:pt x="18999" y="61372"/>
                </a:cubicBezTo>
                <a:cubicBezTo>
                  <a:pt x="18929" y="61408"/>
                  <a:pt x="18858" y="61443"/>
                  <a:pt x="18823" y="61487"/>
                </a:cubicBezTo>
                <a:cubicBezTo>
                  <a:pt x="18673" y="60457"/>
                  <a:pt x="18488" y="59392"/>
                  <a:pt x="18339" y="58361"/>
                </a:cubicBezTo>
                <a:cubicBezTo>
                  <a:pt x="18559" y="58221"/>
                  <a:pt x="18779" y="58106"/>
                  <a:pt x="19043" y="57965"/>
                </a:cubicBezTo>
                <a:close/>
                <a:moveTo>
                  <a:pt x="28648" y="58256"/>
                </a:moveTo>
                <a:cubicBezTo>
                  <a:pt x="28833" y="59101"/>
                  <a:pt x="28983" y="59981"/>
                  <a:pt x="29088" y="60827"/>
                </a:cubicBezTo>
                <a:cubicBezTo>
                  <a:pt x="29018" y="60897"/>
                  <a:pt x="28948" y="61003"/>
                  <a:pt x="28833" y="61082"/>
                </a:cubicBezTo>
                <a:cubicBezTo>
                  <a:pt x="28727" y="61223"/>
                  <a:pt x="28578" y="61337"/>
                  <a:pt x="28463" y="61487"/>
                </a:cubicBezTo>
                <a:cubicBezTo>
                  <a:pt x="28393" y="60897"/>
                  <a:pt x="28322" y="60342"/>
                  <a:pt x="28208" y="59761"/>
                </a:cubicBezTo>
                <a:cubicBezTo>
                  <a:pt x="28173" y="59462"/>
                  <a:pt x="28102" y="59171"/>
                  <a:pt x="28067" y="58846"/>
                </a:cubicBezTo>
                <a:cubicBezTo>
                  <a:pt x="28287" y="58661"/>
                  <a:pt x="28463" y="58476"/>
                  <a:pt x="28648" y="58256"/>
                </a:cubicBezTo>
                <a:close/>
                <a:moveTo>
                  <a:pt x="38412" y="58951"/>
                </a:moveTo>
                <a:cubicBezTo>
                  <a:pt x="38368" y="59682"/>
                  <a:pt x="38297" y="60342"/>
                  <a:pt x="38148" y="61047"/>
                </a:cubicBezTo>
                <a:cubicBezTo>
                  <a:pt x="37857" y="61152"/>
                  <a:pt x="37602" y="61267"/>
                  <a:pt x="37382" y="61372"/>
                </a:cubicBezTo>
                <a:cubicBezTo>
                  <a:pt x="37197" y="61408"/>
                  <a:pt x="37047" y="61487"/>
                  <a:pt x="36906" y="61557"/>
                </a:cubicBezTo>
                <a:cubicBezTo>
                  <a:pt x="37012" y="60897"/>
                  <a:pt x="37047" y="60166"/>
                  <a:pt x="37047" y="59427"/>
                </a:cubicBezTo>
                <a:cubicBezTo>
                  <a:pt x="37162" y="59356"/>
                  <a:pt x="37311" y="59321"/>
                  <a:pt x="37417" y="59286"/>
                </a:cubicBezTo>
                <a:cubicBezTo>
                  <a:pt x="37707" y="59171"/>
                  <a:pt x="38042" y="59066"/>
                  <a:pt x="38412" y="58951"/>
                </a:cubicBezTo>
                <a:close/>
                <a:moveTo>
                  <a:pt x="23885" y="58405"/>
                </a:moveTo>
                <a:cubicBezTo>
                  <a:pt x="24105" y="59356"/>
                  <a:pt x="24246" y="60307"/>
                  <a:pt x="24396" y="61223"/>
                </a:cubicBezTo>
                <a:cubicBezTo>
                  <a:pt x="24105" y="61408"/>
                  <a:pt x="23806" y="61628"/>
                  <a:pt x="23515" y="61813"/>
                </a:cubicBezTo>
                <a:cubicBezTo>
                  <a:pt x="23366" y="60827"/>
                  <a:pt x="23225" y="59867"/>
                  <a:pt x="23005" y="58881"/>
                </a:cubicBezTo>
                <a:cubicBezTo>
                  <a:pt x="23295" y="58731"/>
                  <a:pt x="23586" y="58546"/>
                  <a:pt x="23885" y="58405"/>
                </a:cubicBezTo>
                <a:close/>
                <a:moveTo>
                  <a:pt x="42259" y="59867"/>
                </a:moveTo>
                <a:lnTo>
                  <a:pt x="42259" y="59867"/>
                </a:lnTo>
                <a:cubicBezTo>
                  <a:pt x="42153" y="60122"/>
                  <a:pt x="42004" y="60386"/>
                  <a:pt x="41854" y="60642"/>
                </a:cubicBezTo>
                <a:cubicBezTo>
                  <a:pt x="41713" y="60897"/>
                  <a:pt x="41564" y="61188"/>
                  <a:pt x="41379" y="61408"/>
                </a:cubicBezTo>
                <a:cubicBezTo>
                  <a:pt x="40974" y="61522"/>
                  <a:pt x="40569" y="61663"/>
                  <a:pt x="40208" y="61813"/>
                </a:cubicBezTo>
                <a:cubicBezTo>
                  <a:pt x="40428" y="61443"/>
                  <a:pt x="40613" y="61082"/>
                  <a:pt x="40789" y="60677"/>
                </a:cubicBezTo>
                <a:cubicBezTo>
                  <a:pt x="40868" y="60492"/>
                  <a:pt x="40903" y="60307"/>
                  <a:pt x="40974" y="60166"/>
                </a:cubicBezTo>
                <a:cubicBezTo>
                  <a:pt x="41379" y="60052"/>
                  <a:pt x="41819" y="59946"/>
                  <a:pt x="42259" y="59867"/>
                </a:cubicBezTo>
                <a:close/>
                <a:moveTo>
                  <a:pt x="11736" y="57780"/>
                </a:moveTo>
                <a:cubicBezTo>
                  <a:pt x="11885" y="59022"/>
                  <a:pt x="12035" y="60237"/>
                  <a:pt x="12141" y="61487"/>
                </a:cubicBezTo>
                <a:cubicBezTo>
                  <a:pt x="11850" y="61628"/>
                  <a:pt x="11560" y="61742"/>
                  <a:pt x="11260" y="61883"/>
                </a:cubicBezTo>
                <a:cubicBezTo>
                  <a:pt x="11155" y="60606"/>
                  <a:pt x="11005" y="59356"/>
                  <a:pt x="10899" y="58071"/>
                </a:cubicBezTo>
                <a:cubicBezTo>
                  <a:pt x="11120" y="58000"/>
                  <a:pt x="11340" y="57921"/>
                  <a:pt x="11516" y="57851"/>
                </a:cubicBezTo>
                <a:cubicBezTo>
                  <a:pt x="11595" y="57816"/>
                  <a:pt x="11665" y="57780"/>
                  <a:pt x="11736" y="57780"/>
                </a:cubicBezTo>
                <a:close/>
                <a:moveTo>
                  <a:pt x="18268" y="58405"/>
                </a:moveTo>
                <a:cubicBezTo>
                  <a:pt x="18453" y="59427"/>
                  <a:pt x="18603" y="60492"/>
                  <a:pt x="18744" y="61522"/>
                </a:cubicBezTo>
                <a:cubicBezTo>
                  <a:pt x="18524" y="61663"/>
                  <a:pt x="18339" y="61813"/>
                  <a:pt x="18119" y="61927"/>
                </a:cubicBezTo>
                <a:cubicBezTo>
                  <a:pt x="18013" y="60862"/>
                  <a:pt x="17863" y="59796"/>
                  <a:pt x="17678" y="58731"/>
                </a:cubicBezTo>
                <a:cubicBezTo>
                  <a:pt x="17899" y="58626"/>
                  <a:pt x="18083" y="58511"/>
                  <a:pt x="18268" y="58405"/>
                </a:cubicBezTo>
                <a:close/>
                <a:moveTo>
                  <a:pt x="33385" y="59066"/>
                </a:moveTo>
                <a:cubicBezTo>
                  <a:pt x="33455" y="59832"/>
                  <a:pt x="33526" y="60606"/>
                  <a:pt x="33570" y="61408"/>
                </a:cubicBezTo>
                <a:cubicBezTo>
                  <a:pt x="33349" y="61592"/>
                  <a:pt x="33129" y="61813"/>
                  <a:pt x="32945" y="62033"/>
                </a:cubicBezTo>
                <a:cubicBezTo>
                  <a:pt x="32909" y="61223"/>
                  <a:pt x="32865" y="60457"/>
                  <a:pt x="32795" y="59647"/>
                </a:cubicBezTo>
                <a:cubicBezTo>
                  <a:pt x="32980" y="59427"/>
                  <a:pt x="33165" y="59242"/>
                  <a:pt x="33385" y="59066"/>
                </a:cubicBezTo>
                <a:close/>
                <a:moveTo>
                  <a:pt x="31439" y="58846"/>
                </a:moveTo>
                <a:lnTo>
                  <a:pt x="31439" y="58951"/>
                </a:lnTo>
                <a:cubicBezTo>
                  <a:pt x="31509" y="59796"/>
                  <a:pt x="31589" y="60606"/>
                  <a:pt x="31624" y="61337"/>
                </a:cubicBezTo>
                <a:cubicBezTo>
                  <a:pt x="31624" y="61372"/>
                  <a:pt x="31624" y="61372"/>
                  <a:pt x="31589" y="61408"/>
                </a:cubicBezTo>
                <a:cubicBezTo>
                  <a:pt x="31474" y="61628"/>
                  <a:pt x="31369" y="61883"/>
                  <a:pt x="31254" y="62147"/>
                </a:cubicBezTo>
                <a:cubicBezTo>
                  <a:pt x="31254" y="61663"/>
                  <a:pt x="31219" y="61223"/>
                  <a:pt x="31219" y="60747"/>
                </a:cubicBezTo>
                <a:cubicBezTo>
                  <a:pt x="31184" y="60342"/>
                  <a:pt x="31149" y="59981"/>
                  <a:pt x="31104" y="59612"/>
                </a:cubicBezTo>
                <a:cubicBezTo>
                  <a:pt x="31219" y="59356"/>
                  <a:pt x="31325" y="59101"/>
                  <a:pt x="31439" y="58846"/>
                </a:cubicBezTo>
                <a:close/>
                <a:moveTo>
                  <a:pt x="44134" y="61047"/>
                </a:moveTo>
                <a:cubicBezTo>
                  <a:pt x="44425" y="61047"/>
                  <a:pt x="44680" y="61047"/>
                  <a:pt x="44971" y="61082"/>
                </a:cubicBezTo>
                <a:cubicBezTo>
                  <a:pt x="44795" y="61223"/>
                  <a:pt x="44610" y="61408"/>
                  <a:pt x="44425" y="61557"/>
                </a:cubicBezTo>
                <a:cubicBezTo>
                  <a:pt x="44170" y="61742"/>
                  <a:pt x="43914" y="61962"/>
                  <a:pt x="43694" y="62182"/>
                </a:cubicBezTo>
                <a:cubicBezTo>
                  <a:pt x="43430" y="62147"/>
                  <a:pt x="43175" y="62147"/>
                  <a:pt x="42919" y="62147"/>
                </a:cubicBezTo>
                <a:cubicBezTo>
                  <a:pt x="43324" y="61777"/>
                  <a:pt x="43729" y="61443"/>
                  <a:pt x="44134" y="61047"/>
                </a:cubicBezTo>
                <a:close/>
                <a:moveTo>
                  <a:pt x="27988" y="58916"/>
                </a:moveTo>
                <a:cubicBezTo>
                  <a:pt x="28173" y="59761"/>
                  <a:pt x="28287" y="60642"/>
                  <a:pt x="28393" y="61522"/>
                </a:cubicBezTo>
                <a:cubicBezTo>
                  <a:pt x="28138" y="61777"/>
                  <a:pt x="27882" y="61997"/>
                  <a:pt x="27627" y="62218"/>
                </a:cubicBezTo>
                <a:cubicBezTo>
                  <a:pt x="27512" y="61302"/>
                  <a:pt x="27363" y="60386"/>
                  <a:pt x="27222" y="59506"/>
                </a:cubicBezTo>
                <a:cubicBezTo>
                  <a:pt x="27477" y="59321"/>
                  <a:pt x="27733" y="59101"/>
                  <a:pt x="27988" y="58916"/>
                </a:cubicBezTo>
                <a:close/>
                <a:moveTo>
                  <a:pt x="10820" y="58106"/>
                </a:moveTo>
                <a:cubicBezTo>
                  <a:pt x="10970" y="59356"/>
                  <a:pt x="11075" y="60642"/>
                  <a:pt x="11225" y="61883"/>
                </a:cubicBezTo>
                <a:cubicBezTo>
                  <a:pt x="10935" y="62033"/>
                  <a:pt x="10635" y="62147"/>
                  <a:pt x="10310" y="62253"/>
                </a:cubicBezTo>
                <a:cubicBezTo>
                  <a:pt x="10195" y="60932"/>
                  <a:pt x="10089" y="59647"/>
                  <a:pt x="9975" y="58405"/>
                </a:cubicBezTo>
                <a:cubicBezTo>
                  <a:pt x="10274" y="58291"/>
                  <a:pt x="10565" y="58221"/>
                  <a:pt x="10820" y="58106"/>
                </a:cubicBezTo>
                <a:close/>
                <a:moveTo>
                  <a:pt x="36977" y="59427"/>
                </a:moveTo>
                <a:cubicBezTo>
                  <a:pt x="36977" y="60201"/>
                  <a:pt x="36942" y="60897"/>
                  <a:pt x="36871" y="61592"/>
                </a:cubicBezTo>
                <a:cubicBezTo>
                  <a:pt x="36431" y="61813"/>
                  <a:pt x="36061" y="61997"/>
                  <a:pt x="35691" y="62253"/>
                </a:cubicBezTo>
                <a:cubicBezTo>
                  <a:pt x="35727" y="61487"/>
                  <a:pt x="35727" y="60747"/>
                  <a:pt x="35691" y="60017"/>
                </a:cubicBezTo>
                <a:cubicBezTo>
                  <a:pt x="36096" y="59796"/>
                  <a:pt x="36537" y="59612"/>
                  <a:pt x="36977" y="59427"/>
                </a:cubicBezTo>
                <a:close/>
                <a:moveTo>
                  <a:pt x="44055" y="61047"/>
                </a:moveTo>
                <a:lnTo>
                  <a:pt x="44055" y="61047"/>
                </a:lnTo>
                <a:cubicBezTo>
                  <a:pt x="43650" y="61443"/>
                  <a:pt x="43210" y="61777"/>
                  <a:pt x="42814" y="62147"/>
                </a:cubicBezTo>
                <a:cubicBezTo>
                  <a:pt x="42444" y="62147"/>
                  <a:pt x="42109" y="62182"/>
                  <a:pt x="41748" y="62253"/>
                </a:cubicBezTo>
                <a:cubicBezTo>
                  <a:pt x="42074" y="61927"/>
                  <a:pt x="42444" y="61557"/>
                  <a:pt x="42770" y="61188"/>
                </a:cubicBezTo>
                <a:cubicBezTo>
                  <a:pt x="43210" y="61117"/>
                  <a:pt x="43615" y="61082"/>
                  <a:pt x="44055" y="61047"/>
                </a:cubicBezTo>
                <a:close/>
                <a:moveTo>
                  <a:pt x="40903" y="60166"/>
                </a:moveTo>
                <a:lnTo>
                  <a:pt x="40903" y="60166"/>
                </a:lnTo>
                <a:cubicBezTo>
                  <a:pt x="40868" y="60342"/>
                  <a:pt x="40789" y="60492"/>
                  <a:pt x="40718" y="60642"/>
                </a:cubicBezTo>
                <a:cubicBezTo>
                  <a:pt x="40534" y="61082"/>
                  <a:pt x="40349" y="61443"/>
                  <a:pt x="40093" y="61848"/>
                </a:cubicBezTo>
                <a:cubicBezTo>
                  <a:pt x="39688" y="61997"/>
                  <a:pt x="39327" y="62147"/>
                  <a:pt x="38922" y="62323"/>
                </a:cubicBezTo>
                <a:cubicBezTo>
                  <a:pt x="39072" y="62033"/>
                  <a:pt x="39213" y="61742"/>
                  <a:pt x="39327" y="61408"/>
                </a:cubicBezTo>
                <a:cubicBezTo>
                  <a:pt x="39398" y="61152"/>
                  <a:pt x="39512" y="60862"/>
                  <a:pt x="39583" y="60562"/>
                </a:cubicBezTo>
                <a:cubicBezTo>
                  <a:pt x="39988" y="60422"/>
                  <a:pt x="40463" y="60307"/>
                  <a:pt x="40903" y="60166"/>
                </a:cubicBezTo>
                <a:close/>
                <a:moveTo>
                  <a:pt x="22961" y="58916"/>
                </a:moveTo>
                <a:cubicBezTo>
                  <a:pt x="23146" y="59902"/>
                  <a:pt x="23331" y="60862"/>
                  <a:pt x="23480" y="61848"/>
                </a:cubicBezTo>
                <a:cubicBezTo>
                  <a:pt x="23401" y="61883"/>
                  <a:pt x="23295" y="61962"/>
                  <a:pt x="23225" y="62033"/>
                </a:cubicBezTo>
                <a:cubicBezTo>
                  <a:pt x="23040" y="62147"/>
                  <a:pt x="22890" y="62253"/>
                  <a:pt x="22706" y="62367"/>
                </a:cubicBezTo>
                <a:cubicBezTo>
                  <a:pt x="22600" y="61372"/>
                  <a:pt x="22415" y="60386"/>
                  <a:pt x="22230" y="59356"/>
                </a:cubicBezTo>
                <a:cubicBezTo>
                  <a:pt x="22415" y="59242"/>
                  <a:pt x="22600" y="59136"/>
                  <a:pt x="22741" y="59022"/>
                </a:cubicBezTo>
                <a:cubicBezTo>
                  <a:pt x="22820" y="58987"/>
                  <a:pt x="22890" y="58951"/>
                  <a:pt x="22961" y="58916"/>
                </a:cubicBezTo>
                <a:close/>
                <a:moveTo>
                  <a:pt x="30118" y="59171"/>
                </a:moveTo>
                <a:cubicBezTo>
                  <a:pt x="30224" y="59981"/>
                  <a:pt x="30303" y="60747"/>
                  <a:pt x="30339" y="61522"/>
                </a:cubicBezTo>
                <a:cubicBezTo>
                  <a:pt x="30224" y="61848"/>
                  <a:pt x="30083" y="62147"/>
                  <a:pt x="29934" y="62402"/>
                </a:cubicBezTo>
                <a:cubicBezTo>
                  <a:pt x="29898" y="61592"/>
                  <a:pt x="29828" y="60747"/>
                  <a:pt x="29713" y="59946"/>
                </a:cubicBezTo>
                <a:cubicBezTo>
                  <a:pt x="29863" y="59726"/>
                  <a:pt x="30004" y="59462"/>
                  <a:pt x="30118" y="59171"/>
                </a:cubicBezTo>
                <a:close/>
                <a:moveTo>
                  <a:pt x="45050" y="61117"/>
                </a:moveTo>
                <a:cubicBezTo>
                  <a:pt x="45455" y="61152"/>
                  <a:pt x="45851" y="61223"/>
                  <a:pt x="46221" y="61337"/>
                </a:cubicBezTo>
                <a:cubicBezTo>
                  <a:pt x="46001" y="61522"/>
                  <a:pt x="45781" y="61707"/>
                  <a:pt x="45561" y="61883"/>
                </a:cubicBezTo>
                <a:cubicBezTo>
                  <a:pt x="45305" y="62068"/>
                  <a:pt x="45085" y="62253"/>
                  <a:pt x="44865" y="62438"/>
                </a:cubicBezTo>
                <a:cubicBezTo>
                  <a:pt x="44495" y="62288"/>
                  <a:pt x="44134" y="62218"/>
                  <a:pt x="43765" y="62182"/>
                </a:cubicBezTo>
                <a:cubicBezTo>
                  <a:pt x="43985" y="61997"/>
                  <a:pt x="44205" y="61777"/>
                  <a:pt x="44460" y="61592"/>
                </a:cubicBezTo>
                <a:cubicBezTo>
                  <a:pt x="44645" y="61443"/>
                  <a:pt x="44865" y="61267"/>
                  <a:pt x="45050" y="61117"/>
                </a:cubicBezTo>
                <a:close/>
                <a:moveTo>
                  <a:pt x="17643" y="58766"/>
                </a:moveTo>
                <a:cubicBezTo>
                  <a:pt x="17793" y="59832"/>
                  <a:pt x="17943" y="60897"/>
                  <a:pt x="18083" y="61962"/>
                </a:cubicBezTo>
                <a:cubicBezTo>
                  <a:pt x="17793" y="62147"/>
                  <a:pt x="17502" y="62323"/>
                  <a:pt x="17203" y="62508"/>
                </a:cubicBezTo>
                <a:cubicBezTo>
                  <a:pt x="17097" y="61408"/>
                  <a:pt x="16948" y="60307"/>
                  <a:pt x="16798" y="59207"/>
                </a:cubicBezTo>
                <a:cubicBezTo>
                  <a:pt x="17062" y="59066"/>
                  <a:pt x="17353" y="58916"/>
                  <a:pt x="17643" y="58766"/>
                </a:cubicBezTo>
                <a:close/>
                <a:moveTo>
                  <a:pt x="9905" y="58405"/>
                </a:moveTo>
                <a:cubicBezTo>
                  <a:pt x="10054" y="59682"/>
                  <a:pt x="10160" y="60967"/>
                  <a:pt x="10274" y="62253"/>
                </a:cubicBezTo>
                <a:cubicBezTo>
                  <a:pt x="9975" y="62367"/>
                  <a:pt x="9684" y="62473"/>
                  <a:pt x="9394" y="62587"/>
                </a:cubicBezTo>
                <a:cubicBezTo>
                  <a:pt x="9279" y="61267"/>
                  <a:pt x="9174" y="59981"/>
                  <a:pt x="9059" y="58661"/>
                </a:cubicBezTo>
                <a:cubicBezTo>
                  <a:pt x="9359" y="58582"/>
                  <a:pt x="9649" y="58511"/>
                  <a:pt x="9905" y="58405"/>
                </a:cubicBezTo>
                <a:close/>
                <a:moveTo>
                  <a:pt x="42699" y="61188"/>
                </a:moveTo>
                <a:cubicBezTo>
                  <a:pt x="42374" y="61592"/>
                  <a:pt x="42004" y="61927"/>
                  <a:pt x="41634" y="62288"/>
                </a:cubicBezTo>
                <a:cubicBezTo>
                  <a:pt x="41273" y="62367"/>
                  <a:pt x="40903" y="62473"/>
                  <a:pt x="40498" y="62587"/>
                </a:cubicBezTo>
                <a:cubicBezTo>
                  <a:pt x="40833" y="62253"/>
                  <a:pt x="41123" y="61883"/>
                  <a:pt x="41414" y="61487"/>
                </a:cubicBezTo>
                <a:cubicBezTo>
                  <a:pt x="41819" y="61372"/>
                  <a:pt x="42259" y="61267"/>
                  <a:pt x="42699" y="61188"/>
                </a:cubicBezTo>
                <a:close/>
                <a:moveTo>
                  <a:pt x="8989" y="58661"/>
                </a:moveTo>
                <a:cubicBezTo>
                  <a:pt x="9095" y="59981"/>
                  <a:pt x="9209" y="61302"/>
                  <a:pt x="9315" y="62587"/>
                </a:cubicBezTo>
                <a:cubicBezTo>
                  <a:pt x="9024" y="62693"/>
                  <a:pt x="8734" y="62807"/>
                  <a:pt x="8399" y="62878"/>
                </a:cubicBezTo>
                <a:cubicBezTo>
                  <a:pt x="8329" y="61557"/>
                  <a:pt x="8214" y="60237"/>
                  <a:pt x="8109" y="58916"/>
                </a:cubicBezTo>
                <a:cubicBezTo>
                  <a:pt x="8399" y="58846"/>
                  <a:pt x="8698" y="58766"/>
                  <a:pt x="8989" y="58661"/>
                </a:cubicBezTo>
                <a:close/>
                <a:moveTo>
                  <a:pt x="27187" y="59541"/>
                </a:moveTo>
                <a:cubicBezTo>
                  <a:pt x="27328" y="60422"/>
                  <a:pt x="27477" y="61337"/>
                  <a:pt x="27548" y="62253"/>
                </a:cubicBezTo>
                <a:cubicBezTo>
                  <a:pt x="27292" y="62473"/>
                  <a:pt x="27002" y="62693"/>
                  <a:pt x="26703" y="62878"/>
                </a:cubicBezTo>
                <a:cubicBezTo>
                  <a:pt x="26667" y="62253"/>
                  <a:pt x="26562" y="61592"/>
                  <a:pt x="26482" y="60932"/>
                </a:cubicBezTo>
                <a:cubicBezTo>
                  <a:pt x="26412" y="60642"/>
                  <a:pt x="26377" y="60386"/>
                  <a:pt x="26342" y="60087"/>
                </a:cubicBezTo>
                <a:cubicBezTo>
                  <a:pt x="26632" y="59902"/>
                  <a:pt x="26887" y="59726"/>
                  <a:pt x="27187" y="59541"/>
                </a:cubicBezTo>
                <a:close/>
                <a:moveTo>
                  <a:pt x="32760" y="59726"/>
                </a:moveTo>
                <a:cubicBezTo>
                  <a:pt x="32795" y="60492"/>
                  <a:pt x="32865" y="61302"/>
                  <a:pt x="32865" y="62103"/>
                </a:cubicBezTo>
                <a:cubicBezTo>
                  <a:pt x="32689" y="62323"/>
                  <a:pt x="32469" y="62587"/>
                  <a:pt x="32284" y="62878"/>
                </a:cubicBezTo>
                <a:cubicBezTo>
                  <a:pt x="32284" y="62103"/>
                  <a:pt x="32249" y="61302"/>
                  <a:pt x="32170" y="60492"/>
                </a:cubicBezTo>
                <a:cubicBezTo>
                  <a:pt x="32355" y="60201"/>
                  <a:pt x="32540" y="59946"/>
                  <a:pt x="32760" y="59726"/>
                </a:cubicBezTo>
                <a:close/>
                <a:moveTo>
                  <a:pt x="22195" y="59392"/>
                </a:moveTo>
                <a:cubicBezTo>
                  <a:pt x="22380" y="60386"/>
                  <a:pt x="22521" y="61408"/>
                  <a:pt x="22670" y="62402"/>
                </a:cubicBezTo>
                <a:cubicBezTo>
                  <a:pt x="22380" y="62587"/>
                  <a:pt x="22124" y="62763"/>
                  <a:pt x="21825" y="62948"/>
                </a:cubicBezTo>
                <a:cubicBezTo>
                  <a:pt x="21719" y="61927"/>
                  <a:pt x="21535" y="60932"/>
                  <a:pt x="21385" y="59902"/>
                </a:cubicBezTo>
                <a:cubicBezTo>
                  <a:pt x="21640" y="59726"/>
                  <a:pt x="21904" y="59576"/>
                  <a:pt x="22195" y="59392"/>
                </a:cubicBezTo>
                <a:close/>
                <a:moveTo>
                  <a:pt x="39512" y="60606"/>
                </a:moveTo>
                <a:cubicBezTo>
                  <a:pt x="39433" y="60862"/>
                  <a:pt x="39363" y="61152"/>
                  <a:pt x="39248" y="61408"/>
                </a:cubicBezTo>
                <a:cubicBezTo>
                  <a:pt x="39143" y="61742"/>
                  <a:pt x="38993" y="62068"/>
                  <a:pt x="38852" y="62367"/>
                </a:cubicBezTo>
                <a:cubicBezTo>
                  <a:pt x="38447" y="62543"/>
                  <a:pt x="38042" y="62763"/>
                  <a:pt x="37672" y="62948"/>
                </a:cubicBezTo>
                <a:cubicBezTo>
                  <a:pt x="37822" y="62587"/>
                  <a:pt x="37928" y="62218"/>
                  <a:pt x="38042" y="61813"/>
                </a:cubicBezTo>
                <a:cubicBezTo>
                  <a:pt x="38112" y="61557"/>
                  <a:pt x="38148" y="61302"/>
                  <a:pt x="38227" y="61082"/>
                </a:cubicBezTo>
                <a:cubicBezTo>
                  <a:pt x="38588" y="60897"/>
                  <a:pt x="39028" y="60747"/>
                  <a:pt x="39512" y="60606"/>
                </a:cubicBezTo>
                <a:close/>
                <a:moveTo>
                  <a:pt x="35656" y="60017"/>
                </a:moveTo>
                <a:lnTo>
                  <a:pt x="35656" y="60017"/>
                </a:lnTo>
                <a:cubicBezTo>
                  <a:pt x="35691" y="60783"/>
                  <a:pt x="35656" y="61522"/>
                  <a:pt x="35621" y="62288"/>
                </a:cubicBezTo>
                <a:cubicBezTo>
                  <a:pt x="35251" y="62508"/>
                  <a:pt x="34890" y="62763"/>
                  <a:pt x="34556" y="63028"/>
                </a:cubicBezTo>
                <a:cubicBezTo>
                  <a:pt x="34556" y="62253"/>
                  <a:pt x="34556" y="61487"/>
                  <a:pt x="34520" y="60712"/>
                </a:cubicBezTo>
                <a:cubicBezTo>
                  <a:pt x="34846" y="60457"/>
                  <a:pt x="35251" y="60237"/>
                  <a:pt x="35656" y="60017"/>
                </a:cubicBezTo>
                <a:close/>
                <a:moveTo>
                  <a:pt x="16728" y="59242"/>
                </a:moveTo>
                <a:cubicBezTo>
                  <a:pt x="16877" y="60342"/>
                  <a:pt x="17018" y="61443"/>
                  <a:pt x="17168" y="62543"/>
                </a:cubicBezTo>
                <a:cubicBezTo>
                  <a:pt x="16877" y="62728"/>
                  <a:pt x="16578" y="62913"/>
                  <a:pt x="16287" y="63098"/>
                </a:cubicBezTo>
                <a:cubicBezTo>
                  <a:pt x="16182" y="61962"/>
                  <a:pt x="16032" y="60827"/>
                  <a:pt x="15882" y="59726"/>
                </a:cubicBezTo>
                <a:cubicBezTo>
                  <a:pt x="16182" y="59576"/>
                  <a:pt x="16437" y="59392"/>
                  <a:pt x="16728" y="59242"/>
                </a:cubicBezTo>
                <a:close/>
                <a:moveTo>
                  <a:pt x="31069" y="59726"/>
                </a:moveTo>
                <a:cubicBezTo>
                  <a:pt x="31104" y="60052"/>
                  <a:pt x="31104" y="60422"/>
                  <a:pt x="31149" y="60747"/>
                </a:cubicBezTo>
                <a:cubicBezTo>
                  <a:pt x="31184" y="61267"/>
                  <a:pt x="31184" y="61777"/>
                  <a:pt x="31219" y="62288"/>
                </a:cubicBezTo>
                <a:cubicBezTo>
                  <a:pt x="31104" y="62508"/>
                  <a:pt x="30999" y="62763"/>
                  <a:pt x="30884" y="63028"/>
                </a:cubicBezTo>
                <a:cubicBezTo>
                  <a:pt x="30884" y="63063"/>
                  <a:pt x="30884" y="63063"/>
                  <a:pt x="30849" y="63098"/>
                </a:cubicBezTo>
                <a:cubicBezTo>
                  <a:pt x="30849" y="62473"/>
                  <a:pt x="30849" y="61848"/>
                  <a:pt x="30814" y="61223"/>
                </a:cubicBezTo>
                <a:cubicBezTo>
                  <a:pt x="30814" y="61003"/>
                  <a:pt x="30779" y="60747"/>
                  <a:pt x="30779" y="60527"/>
                </a:cubicBezTo>
                <a:cubicBezTo>
                  <a:pt x="30779" y="60492"/>
                  <a:pt x="30779" y="60492"/>
                  <a:pt x="30814" y="60457"/>
                </a:cubicBezTo>
                <a:cubicBezTo>
                  <a:pt x="30884" y="60237"/>
                  <a:pt x="30964" y="59981"/>
                  <a:pt x="31069" y="59726"/>
                </a:cubicBezTo>
                <a:close/>
                <a:moveTo>
                  <a:pt x="41308" y="61487"/>
                </a:moveTo>
                <a:cubicBezTo>
                  <a:pt x="41053" y="61883"/>
                  <a:pt x="40718" y="62288"/>
                  <a:pt x="40393" y="62623"/>
                </a:cubicBezTo>
                <a:cubicBezTo>
                  <a:pt x="40058" y="62763"/>
                  <a:pt x="39688" y="62913"/>
                  <a:pt x="39327" y="63098"/>
                </a:cubicBezTo>
                <a:cubicBezTo>
                  <a:pt x="39618" y="62693"/>
                  <a:pt x="39908" y="62288"/>
                  <a:pt x="40173" y="61883"/>
                </a:cubicBezTo>
                <a:cubicBezTo>
                  <a:pt x="40534" y="61742"/>
                  <a:pt x="40903" y="61628"/>
                  <a:pt x="41308" y="61487"/>
                </a:cubicBezTo>
                <a:close/>
                <a:moveTo>
                  <a:pt x="8073" y="58916"/>
                </a:moveTo>
                <a:cubicBezTo>
                  <a:pt x="8179" y="60237"/>
                  <a:pt x="8258" y="61557"/>
                  <a:pt x="8364" y="62913"/>
                </a:cubicBezTo>
                <a:cubicBezTo>
                  <a:pt x="8038" y="62984"/>
                  <a:pt x="7739" y="63098"/>
                  <a:pt x="7413" y="63168"/>
                </a:cubicBezTo>
                <a:cubicBezTo>
                  <a:pt x="7299" y="61813"/>
                  <a:pt x="7228" y="60457"/>
                  <a:pt x="7114" y="59101"/>
                </a:cubicBezTo>
                <a:cubicBezTo>
                  <a:pt x="7448" y="59066"/>
                  <a:pt x="7739" y="58987"/>
                  <a:pt x="8073" y="58916"/>
                </a:cubicBezTo>
                <a:close/>
                <a:moveTo>
                  <a:pt x="42849" y="62182"/>
                </a:moveTo>
                <a:cubicBezTo>
                  <a:pt x="43104" y="62182"/>
                  <a:pt x="43360" y="62182"/>
                  <a:pt x="43615" y="62218"/>
                </a:cubicBezTo>
                <a:cubicBezTo>
                  <a:pt x="43254" y="62543"/>
                  <a:pt x="42849" y="62878"/>
                  <a:pt x="42514" y="63248"/>
                </a:cubicBezTo>
                <a:cubicBezTo>
                  <a:pt x="42369" y="63226"/>
                  <a:pt x="42213" y="63215"/>
                  <a:pt x="42057" y="63215"/>
                </a:cubicBezTo>
                <a:cubicBezTo>
                  <a:pt x="41900" y="63215"/>
                  <a:pt x="41744" y="63226"/>
                  <a:pt x="41599" y="63248"/>
                </a:cubicBezTo>
                <a:cubicBezTo>
                  <a:pt x="41969" y="62913"/>
                  <a:pt x="42374" y="62587"/>
                  <a:pt x="42735" y="62253"/>
                </a:cubicBezTo>
                <a:cubicBezTo>
                  <a:pt x="42770" y="62253"/>
                  <a:pt x="42814" y="62218"/>
                  <a:pt x="42849" y="62182"/>
                </a:cubicBezTo>
                <a:close/>
                <a:moveTo>
                  <a:pt x="7078" y="59136"/>
                </a:moveTo>
                <a:cubicBezTo>
                  <a:pt x="7158" y="60492"/>
                  <a:pt x="7263" y="61813"/>
                  <a:pt x="7334" y="63168"/>
                </a:cubicBezTo>
                <a:cubicBezTo>
                  <a:pt x="7043" y="63283"/>
                  <a:pt x="6718" y="63353"/>
                  <a:pt x="6383" y="63424"/>
                </a:cubicBezTo>
                <a:cubicBezTo>
                  <a:pt x="6313" y="62033"/>
                  <a:pt x="6233" y="60677"/>
                  <a:pt x="6163" y="59286"/>
                </a:cubicBezTo>
                <a:cubicBezTo>
                  <a:pt x="6453" y="59242"/>
                  <a:pt x="6788" y="59171"/>
                  <a:pt x="7078" y="59136"/>
                </a:cubicBezTo>
                <a:close/>
                <a:moveTo>
                  <a:pt x="29678" y="60052"/>
                </a:moveTo>
                <a:cubicBezTo>
                  <a:pt x="29784" y="60862"/>
                  <a:pt x="29863" y="61663"/>
                  <a:pt x="29898" y="62508"/>
                </a:cubicBezTo>
                <a:cubicBezTo>
                  <a:pt x="29749" y="62843"/>
                  <a:pt x="29564" y="63133"/>
                  <a:pt x="29344" y="63424"/>
                </a:cubicBezTo>
                <a:cubicBezTo>
                  <a:pt x="29308" y="62543"/>
                  <a:pt x="29238" y="61707"/>
                  <a:pt x="29124" y="60827"/>
                </a:cubicBezTo>
                <a:cubicBezTo>
                  <a:pt x="29344" y="60562"/>
                  <a:pt x="29529" y="60307"/>
                  <a:pt x="29678" y="60052"/>
                </a:cubicBezTo>
                <a:close/>
                <a:moveTo>
                  <a:pt x="26306" y="60122"/>
                </a:moveTo>
                <a:cubicBezTo>
                  <a:pt x="26447" y="61082"/>
                  <a:pt x="26597" y="61997"/>
                  <a:pt x="26667" y="62913"/>
                </a:cubicBezTo>
                <a:cubicBezTo>
                  <a:pt x="26377" y="63133"/>
                  <a:pt x="26086" y="63318"/>
                  <a:pt x="25787" y="63538"/>
                </a:cubicBezTo>
                <a:cubicBezTo>
                  <a:pt x="25716" y="62948"/>
                  <a:pt x="25646" y="62323"/>
                  <a:pt x="25567" y="61742"/>
                </a:cubicBezTo>
                <a:cubicBezTo>
                  <a:pt x="25532" y="61372"/>
                  <a:pt x="25461" y="61047"/>
                  <a:pt x="25382" y="60677"/>
                </a:cubicBezTo>
                <a:cubicBezTo>
                  <a:pt x="25716" y="60492"/>
                  <a:pt x="26007" y="60307"/>
                  <a:pt x="26306" y="60122"/>
                </a:cubicBezTo>
                <a:close/>
                <a:moveTo>
                  <a:pt x="21350" y="59946"/>
                </a:moveTo>
                <a:cubicBezTo>
                  <a:pt x="21499" y="60932"/>
                  <a:pt x="21640" y="61962"/>
                  <a:pt x="21790" y="62984"/>
                </a:cubicBezTo>
                <a:cubicBezTo>
                  <a:pt x="21605" y="63133"/>
                  <a:pt x="21385" y="63283"/>
                  <a:pt x="21200" y="63424"/>
                </a:cubicBezTo>
                <a:cubicBezTo>
                  <a:pt x="21094" y="63468"/>
                  <a:pt x="21024" y="63538"/>
                  <a:pt x="20945" y="63573"/>
                </a:cubicBezTo>
                <a:cubicBezTo>
                  <a:pt x="20839" y="62543"/>
                  <a:pt x="20654" y="61487"/>
                  <a:pt x="20505" y="60457"/>
                </a:cubicBezTo>
                <a:cubicBezTo>
                  <a:pt x="20760" y="60272"/>
                  <a:pt x="21059" y="60087"/>
                  <a:pt x="21350" y="59946"/>
                </a:cubicBezTo>
                <a:close/>
                <a:moveTo>
                  <a:pt x="42735" y="62182"/>
                </a:moveTo>
                <a:cubicBezTo>
                  <a:pt x="42735" y="62218"/>
                  <a:pt x="42699" y="62218"/>
                  <a:pt x="42699" y="62218"/>
                </a:cubicBezTo>
                <a:cubicBezTo>
                  <a:pt x="42294" y="62543"/>
                  <a:pt x="41889" y="62913"/>
                  <a:pt x="41493" y="63283"/>
                </a:cubicBezTo>
                <a:cubicBezTo>
                  <a:pt x="41123" y="63318"/>
                  <a:pt x="40754" y="63424"/>
                  <a:pt x="40393" y="63573"/>
                </a:cubicBezTo>
                <a:cubicBezTo>
                  <a:pt x="40648" y="63283"/>
                  <a:pt x="40939" y="63028"/>
                  <a:pt x="41229" y="62728"/>
                </a:cubicBezTo>
                <a:cubicBezTo>
                  <a:pt x="41379" y="62623"/>
                  <a:pt x="41528" y="62473"/>
                  <a:pt x="41669" y="62323"/>
                </a:cubicBezTo>
                <a:cubicBezTo>
                  <a:pt x="42039" y="62253"/>
                  <a:pt x="42374" y="62218"/>
                  <a:pt x="42735" y="62182"/>
                </a:cubicBezTo>
                <a:close/>
                <a:moveTo>
                  <a:pt x="38148" y="61082"/>
                </a:moveTo>
                <a:lnTo>
                  <a:pt x="38148" y="61082"/>
                </a:lnTo>
                <a:cubicBezTo>
                  <a:pt x="38112" y="61337"/>
                  <a:pt x="38042" y="61557"/>
                  <a:pt x="38007" y="61777"/>
                </a:cubicBezTo>
                <a:cubicBezTo>
                  <a:pt x="37892" y="62218"/>
                  <a:pt x="37751" y="62623"/>
                  <a:pt x="37602" y="62984"/>
                </a:cubicBezTo>
                <a:cubicBezTo>
                  <a:pt x="37417" y="63098"/>
                  <a:pt x="37197" y="63204"/>
                  <a:pt x="37047" y="63318"/>
                </a:cubicBezTo>
                <a:cubicBezTo>
                  <a:pt x="36871" y="63388"/>
                  <a:pt x="36686" y="63503"/>
                  <a:pt x="36501" y="63609"/>
                </a:cubicBezTo>
                <a:cubicBezTo>
                  <a:pt x="36651" y="63204"/>
                  <a:pt x="36721" y="62763"/>
                  <a:pt x="36792" y="62288"/>
                </a:cubicBezTo>
                <a:cubicBezTo>
                  <a:pt x="36827" y="62068"/>
                  <a:pt x="36871" y="61848"/>
                  <a:pt x="36906" y="61628"/>
                </a:cubicBezTo>
                <a:cubicBezTo>
                  <a:pt x="37047" y="61557"/>
                  <a:pt x="37232" y="61487"/>
                  <a:pt x="37382" y="61408"/>
                </a:cubicBezTo>
                <a:cubicBezTo>
                  <a:pt x="37602" y="61302"/>
                  <a:pt x="37857" y="61223"/>
                  <a:pt x="38148" y="61082"/>
                </a:cubicBezTo>
                <a:close/>
                <a:moveTo>
                  <a:pt x="43694" y="62218"/>
                </a:moveTo>
                <a:cubicBezTo>
                  <a:pt x="44055" y="62253"/>
                  <a:pt x="44460" y="62367"/>
                  <a:pt x="44830" y="62473"/>
                </a:cubicBezTo>
                <a:cubicBezTo>
                  <a:pt x="44390" y="62843"/>
                  <a:pt x="43949" y="63204"/>
                  <a:pt x="43509" y="63609"/>
                </a:cubicBezTo>
                <a:cubicBezTo>
                  <a:pt x="43210" y="63424"/>
                  <a:pt x="42919" y="63318"/>
                  <a:pt x="42594" y="63248"/>
                </a:cubicBezTo>
                <a:cubicBezTo>
                  <a:pt x="42919" y="62878"/>
                  <a:pt x="43324" y="62543"/>
                  <a:pt x="43694" y="62218"/>
                </a:cubicBezTo>
                <a:close/>
                <a:moveTo>
                  <a:pt x="6092" y="59321"/>
                </a:moveTo>
                <a:cubicBezTo>
                  <a:pt x="6198" y="60677"/>
                  <a:pt x="6277" y="62068"/>
                  <a:pt x="6348" y="63424"/>
                </a:cubicBezTo>
                <a:cubicBezTo>
                  <a:pt x="6013" y="63503"/>
                  <a:pt x="5687" y="63573"/>
                  <a:pt x="5397" y="63644"/>
                </a:cubicBezTo>
                <a:cubicBezTo>
                  <a:pt x="5318" y="62253"/>
                  <a:pt x="5247" y="60862"/>
                  <a:pt x="5177" y="59462"/>
                </a:cubicBezTo>
                <a:cubicBezTo>
                  <a:pt x="5503" y="59392"/>
                  <a:pt x="5793" y="59356"/>
                  <a:pt x="6092" y="59321"/>
                </a:cubicBezTo>
                <a:close/>
                <a:moveTo>
                  <a:pt x="15847" y="59726"/>
                </a:moveTo>
                <a:cubicBezTo>
                  <a:pt x="15997" y="60862"/>
                  <a:pt x="16103" y="61997"/>
                  <a:pt x="16252" y="63133"/>
                </a:cubicBezTo>
                <a:cubicBezTo>
                  <a:pt x="15962" y="63318"/>
                  <a:pt x="15662" y="63503"/>
                  <a:pt x="15372" y="63688"/>
                </a:cubicBezTo>
                <a:cubicBezTo>
                  <a:pt x="15257" y="62508"/>
                  <a:pt x="15117" y="61337"/>
                  <a:pt x="14967" y="60201"/>
                </a:cubicBezTo>
                <a:cubicBezTo>
                  <a:pt x="15257" y="60052"/>
                  <a:pt x="15557" y="59902"/>
                  <a:pt x="15847" y="59726"/>
                </a:cubicBezTo>
                <a:close/>
                <a:moveTo>
                  <a:pt x="40058" y="61927"/>
                </a:moveTo>
                <a:cubicBezTo>
                  <a:pt x="39803" y="62367"/>
                  <a:pt x="39512" y="62763"/>
                  <a:pt x="39213" y="63133"/>
                </a:cubicBezTo>
                <a:cubicBezTo>
                  <a:pt x="38887" y="63318"/>
                  <a:pt x="38517" y="63503"/>
                  <a:pt x="38148" y="63723"/>
                </a:cubicBezTo>
                <a:cubicBezTo>
                  <a:pt x="38412" y="63318"/>
                  <a:pt x="38667" y="62878"/>
                  <a:pt x="38887" y="62402"/>
                </a:cubicBezTo>
                <a:cubicBezTo>
                  <a:pt x="39248" y="62253"/>
                  <a:pt x="39653" y="62068"/>
                  <a:pt x="40058" y="61927"/>
                </a:cubicBezTo>
                <a:close/>
                <a:moveTo>
                  <a:pt x="32135" y="60562"/>
                </a:moveTo>
                <a:cubicBezTo>
                  <a:pt x="32170" y="61408"/>
                  <a:pt x="32205" y="62182"/>
                  <a:pt x="32205" y="62948"/>
                </a:cubicBezTo>
                <a:cubicBezTo>
                  <a:pt x="32064" y="63204"/>
                  <a:pt x="31879" y="63468"/>
                  <a:pt x="31730" y="63758"/>
                </a:cubicBezTo>
                <a:cubicBezTo>
                  <a:pt x="31730" y="62984"/>
                  <a:pt x="31730" y="62218"/>
                  <a:pt x="31694" y="61372"/>
                </a:cubicBezTo>
                <a:cubicBezTo>
                  <a:pt x="31809" y="61082"/>
                  <a:pt x="31950" y="60827"/>
                  <a:pt x="32135" y="60562"/>
                </a:cubicBezTo>
                <a:close/>
                <a:moveTo>
                  <a:pt x="34450" y="60747"/>
                </a:moveTo>
                <a:cubicBezTo>
                  <a:pt x="34485" y="61522"/>
                  <a:pt x="34520" y="62288"/>
                  <a:pt x="34485" y="63063"/>
                </a:cubicBezTo>
                <a:cubicBezTo>
                  <a:pt x="34186" y="63283"/>
                  <a:pt x="33931" y="63538"/>
                  <a:pt x="33640" y="63758"/>
                </a:cubicBezTo>
                <a:cubicBezTo>
                  <a:pt x="33675" y="62984"/>
                  <a:pt x="33675" y="62218"/>
                  <a:pt x="33640" y="61408"/>
                </a:cubicBezTo>
                <a:cubicBezTo>
                  <a:pt x="33895" y="61188"/>
                  <a:pt x="34151" y="60967"/>
                  <a:pt x="34450" y="60747"/>
                </a:cubicBezTo>
                <a:close/>
                <a:moveTo>
                  <a:pt x="5133" y="59462"/>
                </a:moveTo>
                <a:cubicBezTo>
                  <a:pt x="5212" y="60862"/>
                  <a:pt x="5247" y="62253"/>
                  <a:pt x="5318" y="63644"/>
                </a:cubicBezTo>
                <a:cubicBezTo>
                  <a:pt x="5027" y="63723"/>
                  <a:pt x="4693" y="63758"/>
                  <a:pt x="4367" y="63829"/>
                </a:cubicBezTo>
                <a:cubicBezTo>
                  <a:pt x="4332" y="62402"/>
                  <a:pt x="4252" y="61003"/>
                  <a:pt x="4182" y="59576"/>
                </a:cubicBezTo>
                <a:cubicBezTo>
                  <a:pt x="4517" y="59541"/>
                  <a:pt x="4807" y="59506"/>
                  <a:pt x="5133" y="59462"/>
                </a:cubicBezTo>
                <a:close/>
                <a:moveTo>
                  <a:pt x="4147" y="59576"/>
                </a:moveTo>
                <a:cubicBezTo>
                  <a:pt x="4182" y="61003"/>
                  <a:pt x="4252" y="62402"/>
                  <a:pt x="4332" y="63829"/>
                </a:cubicBezTo>
                <a:cubicBezTo>
                  <a:pt x="3997" y="63908"/>
                  <a:pt x="3671" y="63943"/>
                  <a:pt x="3337" y="63978"/>
                </a:cubicBezTo>
                <a:cubicBezTo>
                  <a:pt x="3302" y="62543"/>
                  <a:pt x="3266" y="61117"/>
                  <a:pt x="3231" y="59682"/>
                </a:cubicBezTo>
                <a:cubicBezTo>
                  <a:pt x="3522" y="59647"/>
                  <a:pt x="3856" y="59612"/>
                  <a:pt x="4147" y="59576"/>
                </a:cubicBezTo>
                <a:close/>
                <a:moveTo>
                  <a:pt x="3152" y="59682"/>
                </a:moveTo>
                <a:cubicBezTo>
                  <a:pt x="3196" y="61117"/>
                  <a:pt x="3266" y="62543"/>
                  <a:pt x="3302" y="63978"/>
                </a:cubicBezTo>
                <a:cubicBezTo>
                  <a:pt x="2976" y="64049"/>
                  <a:pt x="2677" y="64084"/>
                  <a:pt x="2351" y="64128"/>
                </a:cubicBezTo>
                <a:cubicBezTo>
                  <a:pt x="2316" y="62658"/>
                  <a:pt x="2272" y="61223"/>
                  <a:pt x="2236" y="59761"/>
                </a:cubicBezTo>
                <a:cubicBezTo>
                  <a:pt x="2536" y="59761"/>
                  <a:pt x="2861" y="59726"/>
                  <a:pt x="3152" y="59682"/>
                </a:cubicBezTo>
                <a:close/>
                <a:moveTo>
                  <a:pt x="30744" y="60677"/>
                </a:moveTo>
                <a:cubicBezTo>
                  <a:pt x="30744" y="60862"/>
                  <a:pt x="30744" y="61047"/>
                  <a:pt x="30779" y="61223"/>
                </a:cubicBezTo>
                <a:cubicBezTo>
                  <a:pt x="30814" y="61927"/>
                  <a:pt x="30814" y="62587"/>
                  <a:pt x="30814" y="63248"/>
                </a:cubicBezTo>
                <a:cubicBezTo>
                  <a:pt x="30708" y="63538"/>
                  <a:pt x="30559" y="63829"/>
                  <a:pt x="30444" y="64128"/>
                </a:cubicBezTo>
                <a:cubicBezTo>
                  <a:pt x="30444" y="63424"/>
                  <a:pt x="30444" y="62693"/>
                  <a:pt x="30409" y="61962"/>
                </a:cubicBezTo>
                <a:cubicBezTo>
                  <a:pt x="30409" y="61813"/>
                  <a:pt x="30409" y="61663"/>
                  <a:pt x="30374" y="61557"/>
                </a:cubicBezTo>
                <a:cubicBezTo>
                  <a:pt x="30523" y="61267"/>
                  <a:pt x="30629" y="60967"/>
                  <a:pt x="30744" y="60677"/>
                </a:cubicBezTo>
                <a:close/>
                <a:moveTo>
                  <a:pt x="25347" y="60712"/>
                </a:moveTo>
                <a:cubicBezTo>
                  <a:pt x="25496" y="61663"/>
                  <a:pt x="25646" y="62623"/>
                  <a:pt x="25716" y="63573"/>
                </a:cubicBezTo>
                <a:cubicBezTo>
                  <a:pt x="25602" y="63644"/>
                  <a:pt x="25496" y="63723"/>
                  <a:pt x="25382" y="63793"/>
                </a:cubicBezTo>
                <a:cubicBezTo>
                  <a:pt x="25206" y="63908"/>
                  <a:pt x="25021" y="64049"/>
                  <a:pt x="24871" y="64163"/>
                </a:cubicBezTo>
                <a:cubicBezTo>
                  <a:pt x="24801" y="63609"/>
                  <a:pt x="24722" y="63063"/>
                  <a:pt x="24651" y="62473"/>
                </a:cubicBezTo>
                <a:cubicBezTo>
                  <a:pt x="24616" y="62068"/>
                  <a:pt x="24546" y="61663"/>
                  <a:pt x="24466" y="61267"/>
                </a:cubicBezTo>
                <a:cubicBezTo>
                  <a:pt x="24651" y="61152"/>
                  <a:pt x="24836" y="61047"/>
                  <a:pt x="25021" y="60932"/>
                </a:cubicBezTo>
                <a:cubicBezTo>
                  <a:pt x="25127" y="60862"/>
                  <a:pt x="25241" y="60783"/>
                  <a:pt x="25347" y="60712"/>
                </a:cubicBezTo>
                <a:close/>
                <a:moveTo>
                  <a:pt x="41564" y="62367"/>
                </a:moveTo>
                <a:lnTo>
                  <a:pt x="41564" y="62367"/>
                </a:lnTo>
                <a:cubicBezTo>
                  <a:pt x="41449" y="62473"/>
                  <a:pt x="41308" y="62587"/>
                  <a:pt x="41194" y="62693"/>
                </a:cubicBezTo>
                <a:cubicBezTo>
                  <a:pt x="40868" y="62984"/>
                  <a:pt x="40569" y="63283"/>
                  <a:pt x="40243" y="63609"/>
                </a:cubicBezTo>
                <a:cubicBezTo>
                  <a:pt x="39873" y="63758"/>
                  <a:pt x="39512" y="63943"/>
                  <a:pt x="39143" y="64163"/>
                </a:cubicBezTo>
                <a:cubicBezTo>
                  <a:pt x="39398" y="63864"/>
                  <a:pt x="39653" y="63573"/>
                  <a:pt x="39908" y="63283"/>
                </a:cubicBezTo>
                <a:cubicBezTo>
                  <a:pt x="40093" y="63098"/>
                  <a:pt x="40278" y="62878"/>
                  <a:pt x="40463" y="62658"/>
                </a:cubicBezTo>
                <a:cubicBezTo>
                  <a:pt x="40833" y="62543"/>
                  <a:pt x="41194" y="62438"/>
                  <a:pt x="41564" y="62367"/>
                </a:cubicBezTo>
                <a:close/>
                <a:moveTo>
                  <a:pt x="20434" y="60492"/>
                </a:moveTo>
                <a:cubicBezTo>
                  <a:pt x="20619" y="61557"/>
                  <a:pt x="20760" y="62587"/>
                  <a:pt x="20910" y="63609"/>
                </a:cubicBezTo>
                <a:cubicBezTo>
                  <a:pt x="20619" y="63829"/>
                  <a:pt x="20320" y="64014"/>
                  <a:pt x="20029" y="64198"/>
                </a:cubicBezTo>
                <a:cubicBezTo>
                  <a:pt x="19923" y="63168"/>
                  <a:pt x="19774" y="62103"/>
                  <a:pt x="19589" y="61047"/>
                </a:cubicBezTo>
                <a:cubicBezTo>
                  <a:pt x="19879" y="60862"/>
                  <a:pt x="20179" y="60677"/>
                  <a:pt x="20434" y="60492"/>
                </a:cubicBezTo>
                <a:close/>
                <a:moveTo>
                  <a:pt x="2166" y="59761"/>
                </a:moveTo>
                <a:cubicBezTo>
                  <a:pt x="2201" y="61223"/>
                  <a:pt x="2236" y="62658"/>
                  <a:pt x="2272" y="64128"/>
                </a:cubicBezTo>
                <a:cubicBezTo>
                  <a:pt x="1946" y="64163"/>
                  <a:pt x="1655" y="64198"/>
                  <a:pt x="1321" y="64234"/>
                </a:cubicBezTo>
                <a:cubicBezTo>
                  <a:pt x="1285" y="62763"/>
                  <a:pt x="1285" y="61302"/>
                  <a:pt x="1250" y="59832"/>
                </a:cubicBezTo>
                <a:cubicBezTo>
                  <a:pt x="1541" y="59796"/>
                  <a:pt x="1875" y="59796"/>
                  <a:pt x="2166" y="59761"/>
                </a:cubicBezTo>
                <a:close/>
                <a:moveTo>
                  <a:pt x="14932" y="60201"/>
                </a:moveTo>
                <a:cubicBezTo>
                  <a:pt x="15081" y="61372"/>
                  <a:pt x="15187" y="62543"/>
                  <a:pt x="15337" y="63723"/>
                </a:cubicBezTo>
                <a:cubicBezTo>
                  <a:pt x="15037" y="63864"/>
                  <a:pt x="14747" y="64049"/>
                  <a:pt x="14456" y="64234"/>
                </a:cubicBezTo>
                <a:cubicBezTo>
                  <a:pt x="14342" y="63028"/>
                  <a:pt x="14201" y="61813"/>
                  <a:pt x="14086" y="60642"/>
                </a:cubicBezTo>
                <a:cubicBezTo>
                  <a:pt x="14342" y="60492"/>
                  <a:pt x="14641" y="60342"/>
                  <a:pt x="14932" y="60201"/>
                </a:cubicBezTo>
                <a:close/>
                <a:moveTo>
                  <a:pt x="29088" y="60897"/>
                </a:moveTo>
                <a:cubicBezTo>
                  <a:pt x="29203" y="61777"/>
                  <a:pt x="29273" y="62623"/>
                  <a:pt x="29308" y="63503"/>
                </a:cubicBezTo>
                <a:cubicBezTo>
                  <a:pt x="29203" y="63644"/>
                  <a:pt x="29053" y="63829"/>
                  <a:pt x="28904" y="63978"/>
                </a:cubicBezTo>
                <a:cubicBezTo>
                  <a:pt x="28833" y="64049"/>
                  <a:pt x="28763" y="64163"/>
                  <a:pt x="28683" y="64234"/>
                </a:cubicBezTo>
                <a:cubicBezTo>
                  <a:pt x="28648" y="63353"/>
                  <a:pt x="28578" y="62473"/>
                  <a:pt x="28463" y="61557"/>
                </a:cubicBezTo>
                <a:cubicBezTo>
                  <a:pt x="28613" y="61408"/>
                  <a:pt x="28763" y="61267"/>
                  <a:pt x="28904" y="61117"/>
                </a:cubicBezTo>
                <a:cubicBezTo>
                  <a:pt x="28948" y="61047"/>
                  <a:pt x="29018" y="60967"/>
                  <a:pt x="29088" y="60897"/>
                </a:cubicBezTo>
                <a:close/>
                <a:moveTo>
                  <a:pt x="1171" y="59832"/>
                </a:moveTo>
                <a:cubicBezTo>
                  <a:pt x="1215" y="61302"/>
                  <a:pt x="1250" y="62763"/>
                  <a:pt x="1250" y="64234"/>
                </a:cubicBezTo>
                <a:cubicBezTo>
                  <a:pt x="951" y="64234"/>
                  <a:pt x="625" y="64269"/>
                  <a:pt x="291" y="64304"/>
                </a:cubicBezTo>
                <a:cubicBezTo>
                  <a:pt x="291" y="62807"/>
                  <a:pt x="255" y="61337"/>
                  <a:pt x="255" y="59867"/>
                </a:cubicBezTo>
                <a:cubicBezTo>
                  <a:pt x="555" y="59867"/>
                  <a:pt x="881" y="59832"/>
                  <a:pt x="1171" y="59832"/>
                </a:cubicBezTo>
                <a:close/>
                <a:moveTo>
                  <a:pt x="36827" y="61663"/>
                </a:moveTo>
                <a:cubicBezTo>
                  <a:pt x="36827" y="61883"/>
                  <a:pt x="36792" y="62068"/>
                  <a:pt x="36757" y="62288"/>
                </a:cubicBezTo>
                <a:cubicBezTo>
                  <a:pt x="36686" y="62763"/>
                  <a:pt x="36572" y="63204"/>
                  <a:pt x="36431" y="63688"/>
                </a:cubicBezTo>
                <a:cubicBezTo>
                  <a:pt x="36061" y="63908"/>
                  <a:pt x="35727" y="64128"/>
                  <a:pt x="35401" y="64383"/>
                </a:cubicBezTo>
                <a:cubicBezTo>
                  <a:pt x="35471" y="64049"/>
                  <a:pt x="35506" y="63723"/>
                  <a:pt x="35550" y="63388"/>
                </a:cubicBezTo>
                <a:cubicBezTo>
                  <a:pt x="35621" y="63028"/>
                  <a:pt x="35656" y="62658"/>
                  <a:pt x="35656" y="62323"/>
                </a:cubicBezTo>
                <a:cubicBezTo>
                  <a:pt x="36061" y="62068"/>
                  <a:pt x="36431" y="61883"/>
                  <a:pt x="36827" y="61663"/>
                </a:cubicBezTo>
                <a:close/>
                <a:moveTo>
                  <a:pt x="33570" y="61487"/>
                </a:moveTo>
                <a:cubicBezTo>
                  <a:pt x="33605" y="62253"/>
                  <a:pt x="33640" y="63028"/>
                  <a:pt x="33605" y="63829"/>
                </a:cubicBezTo>
                <a:cubicBezTo>
                  <a:pt x="33349" y="64049"/>
                  <a:pt x="33129" y="64269"/>
                  <a:pt x="32909" y="64524"/>
                </a:cubicBezTo>
                <a:cubicBezTo>
                  <a:pt x="32980" y="63723"/>
                  <a:pt x="32980" y="62913"/>
                  <a:pt x="32945" y="62103"/>
                </a:cubicBezTo>
                <a:cubicBezTo>
                  <a:pt x="33129" y="61883"/>
                  <a:pt x="33349" y="61663"/>
                  <a:pt x="33570" y="61487"/>
                </a:cubicBezTo>
                <a:close/>
                <a:moveTo>
                  <a:pt x="38808" y="62438"/>
                </a:moveTo>
                <a:lnTo>
                  <a:pt x="38808" y="62438"/>
                </a:lnTo>
                <a:cubicBezTo>
                  <a:pt x="38588" y="62913"/>
                  <a:pt x="38333" y="63353"/>
                  <a:pt x="38042" y="63793"/>
                </a:cubicBezTo>
                <a:cubicBezTo>
                  <a:pt x="37672" y="64014"/>
                  <a:pt x="37346" y="64269"/>
                  <a:pt x="36977" y="64524"/>
                </a:cubicBezTo>
                <a:cubicBezTo>
                  <a:pt x="37232" y="64049"/>
                  <a:pt x="37452" y="63538"/>
                  <a:pt x="37637" y="63028"/>
                </a:cubicBezTo>
                <a:cubicBezTo>
                  <a:pt x="38007" y="62843"/>
                  <a:pt x="38412" y="62658"/>
                  <a:pt x="38808" y="62438"/>
                </a:cubicBezTo>
                <a:close/>
                <a:moveTo>
                  <a:pt x="31624" y="61487"/>
                </a:moveTo>
                <a:cubicBezTo>
                  <a:pt x="31659" y="62323"/>
                  <a:pt x="31694" y="63098"/>
                  <a:pt x="31659" y="63864"/>
                </a:cubicBezTo>
                <a:cubicBezTo>
                  <a:pt x="31509" y="64163"/>
                  <a:pt x="31369" y="64419"/>
                  <a:pt x="31219" y="64709"/>
                </a:cubicBezTo>
                <a:cubicBezTo>
                  <a:pt x="31289" y="63908"/>
                  <a:pt x="31289" y="63098"/>
                  <a:pt x="31254" y="62288"/>
                </a:cubicBezTo>
                <a:cubicBezTo>
                  <a:pt x="31404" y="61997"/>
                  <a:pt x="31509" y="61742"/>
                  <a:pt x="31624" y="61487"/>
                </a:cubicBezTo>
                <a:close/>
                <a:moveTo>
                  <a:pt x="14016" y="60677"/>
                </a:moveTo>
                <a:cubicBezTo>
                  <a:pt x="14157" y="61848"/>
                  <a:pt x="14271" y="63063"/>
                  <a:pt x="14421" y="64234"/>
                </a:cubicBezTo>
                <a:cubicBezTo>
                  <a:pt x="14122" y="64419"/>
                  <a:pt x="13831" y="64603"/>
                  <a:pt x="13497" y="64744"/>
                </a:cubicBezTo>
                <a:cubicBezTo>
                  <a:pt x="13391" y="63538"/>
                  <a:pt x="13276" y="62323"/>
                  <a:pt x="13136" y="61117"/>
                </a:cubicBezTo>
                <a:cubicBezTo>
                  <a:pt x="13426" y="60967"/>
                  <a:pt x="13717" y="60827"/>
                  <a:pt x="14016" y="60677"/>
                </a:cubicBezTo>
                <a:close/>
                <a:moveTo>
                  <a:pt x="19554" y="61082"/>
                </a:moveTo>
                <a:cubicBezTo>
                  <a:pt x="19703" y="62147"/>
                  <a:pt x="19844" y="63204"/>
                  <a:pt x="19994" y="64234"/>
                </a:cubicBezTo>
                <a:cubicBezTo>
                  <a:pt x="19739" y="64419"/>
                  <a:pt x="19483" y="64603"/>
                  <a:pt x="19219" y="64788"/>
                </a:cubicBezTo>
                <a:cubicBezTo>
                  <a:pt x="19078" y="63688"/>
                  <a:pt x="18964" y="62623"/>
                  <a:pt x="18823" y="61557"/>
                </a:cubicBezTo>
                <a:cubicBezTo>
                  <a:pt x="18893" y="61522"/>
                  <a:pt x="18964" y="61487"/>
                  <a:pt x="18999" y="61408"/>
                </a:cubicBezTo>
                <a:cubicBezTo>
                  <a:pt x="19184" y="61302"/>
                  <a:pt x="19369" y="61188"/>
                  <a:pt x="19554" y="61082"/>
                </a:cubicBezTo>
                <a:close/>
                <a:moveTo>
                  <a:pt x="42186" y="63268"/>
                </a:moveTo>
                <a:cubicBezTo>
                  <a:pt x="42273" y="63268"/>
                  <a:pt x="42359" y="63273"/>
                  <a:pt x="42444" y="63283"/>
                </a:cubicBezTo>
                <a:cubicBezTo>
                  <a:pt x="42109" y="63644"/>
                  <a:pt x="41784" y="64014"/>
                  <a:pt x="41493" y="64454"/>
                </a:cubicBezTo>
                <a:cubicBezTo>
                  <a:pt x="41449" y="64524"/>
                  <a:pt x="41379" y="64603"/>
                  <a:pt x="41343" y="64709"/>
                </a:cubicBezTo>
                <a:cubicBezTo>
                  <a:pt x="41224" y="64697"/>
                  <a:pt x="41101" y="64688"/>
                  <a:pt x="40976" y="64688"/>
                </a:cubicBezTo>
                <a:cubicBezTo>
                  <a:pt x="40750" y="64688"/>
                  <a:pt x="40516" y="64715"/>
                  <a:pt x="40278" y="64788"/>
                </a:cubicBezTo>
                <a:cubicBezTo>
                  <a:pt x="40313" y="64744"/>
                  <a:pt x="40313" y="64709"/>
                  <a:pt x="40313" y="64709"/>
                </a:cubicBezTo>
                <a:cubicBezTo>
                  <a:pt x="40683" y="64163"/>
                  <a:pt x="41088" y="63723"/>
                  <a:pt x="41528" y="63318"/>
                </a:cubicBezTo>
                <a:cubicBezTo>
                  <a:pt x="41759" y="63293"/>
                  <a:pt x="41976" y="63268"/>
                  <a:pt x="42186" y="63268"/>
                </a:cubicBezTo>
                <a:close/>
                <a:moveTo>
                  <a:pt x="24431" y="61302"/>
                </a:moveTo>
                <a:cubicBezTo>
                  <a:pt x="24581" y="62253"/>
                  <a:pt x="24686" y="63248"/>
                  <a:pt x="24801" y="64198"/>
                </a:cubicBezTo>
                <a:cubicBezTo>
                  <a:pt x="24502" y="64383"/>
                  <a:pt x="24211" y="64603"/>
                  <a:pt x="23920" y="64824"/>
                </a:cubicBezTo>
                <a:cubicBezTo>
                  <a:pt x="23841" y="64234"/>
                  <a:pt x="23771" y="63609"/>
                  <a:pt x="23700" y="63028"/>
                </a:cubicBezTo>
                <a:cubicBezTo>
                  <a:pt x="23665" y="62623"/>
                  <a:pt x="23586" y="62253"/>
                  <a:pt x="23551" y="61883"/>
                </a:cubicBezTo>
                <a:cubicBezTo>
                  <a:pt x="23841" y="61663"/>
                  <a:pt x="24141" y="61487"/>
                  <a:pt x="24431" y="61302"/>
                </a:cubicBezTo>
                <a:close/>
                <a:moveTo>
                  <a:pt x="40349" y="62728"/>
                </a:moveTo>
                <a:lnTo>
                  <a:pt x="40349" y="62728"/>
                </a:lnTo>
                <a:cubicBezTo>
                  <a:pt x="40173" y="62878"/>
                  <a:pt x="40023" y="63063"/>
                  <a:pt x="39873" y="63248"/>
                </a:cubicBezTo>
                <a:cubicBezTo>
                  <a:pt x="39583" y="63573"/>
                  <a:pt x="39292" y="63908"/>
                  <a:pt x="38993" y="64234"/>
                </a:cubicBezTo>
                <a:cubicBezTo>
                  <a:pt x="38632" y="64419"/>
                  <a:pt x="38297" y="64639"/>
                  <a:pt x="37972" y="64894"/>
                </a:cubicBezTo>
                <a:cubicBezTo>
                  <a:pt x="38192" y="64568"/>
                  <a:pt x="38447" y="64234"/>
                  <a:pt x="38667" y="63943"/>
                </a:cubicBezTo>
                <a:cubicBezTo>
                  <a:pt x="38887" y="63688"/>
                  <a:pt x="39072" y="63424"/>
                  <a:pt x="39292" y="63168"/>
                </a:cubicBezTo>
                <a:cubicBezTo>
                  <a:pt x="39618" y="62984"/>
                  <a:pt x="39988" y="62843"/>
                  <a:pt x="40349" y="62728"/>
                </a:cubicBezTo>
                <a:close/>
                <a:moveTo>
                  <a:pt x="42514" y="63318"/>
                </a:moveTo>
                <a:cubicBezTo>
                  <a:pt x="42849" y="63353"/>
                  <a:pt x="43175" y="63468"/>
                  <a:pt x="43474" y="63644"/>
                </a:cubicBezTo>
                <a:cubicBezTo>
                  <a:pt x="43139" y="63978"/>
                  <a:pt x="42814" y="64348"/>
                  <a:pt x="42550" y="64744"/>
                </a:cubicBezTo>
                <a:cubicBezTo>
                  <a:pt x="42479" y="64824"/>
                  <a:pt x="42409" y="64929"/>
                  <a:pt x="42330" y="65044"/>
                </a:cubicBezTo>
                <a:cubicBezTo>
                  <a:pt x="42039" y="64859"/>
                  <a:pt x="41748" y="64744"/>
                  <a:pt x="41379" y="64709"/>
                </a:cubicBezTo>
                <a:cubicBezTo>
                  <a:pt x="41449" y="64639"/>
                  <a:pt x="41493" y="64568"/>
                  <a:pt x="41564" y="64489"/>
                </a:cubicBezTo>
                <a:cubicBezTo>
                  <a:pt x="41854" y="64049"/>
                  <a:pt x="42189" y="63688"/>
                  <a:pt x="42514" y="63318"/>
                </a:cubicBezTo>
                <a:close/>
                <a:moveTo>
                  <a:pt x="28428" y="61592"/>
                </a:moveTo>
                <a:cubicBezTo>
                  <a:pt x="28507" y="62508"/>
                  <a:pt x="28578" y="63388"/>
                  <a:pt x="28613" y="64304"/>
                </a:cubicBezTo>
                <a:cubicBezTo>
                  <a:pt x="28358" y="64568"/>
                  <a:pt x="28102" y="64824"/>
                  <a:pt x="27803" y="65079"/>
                </a:cubicBezTo>
                <a:cubicBezTo>
                  <a:pt x="27768" y="64128"/>
                  <a:pt x="27733" y="63204"/>
                  <a:pt x="27627" y="62288"/>
                </a:cubicBezTo>
                <a:cubicBezTo>
                  <a:pt x="27882" y="62068"/>
                  <a:pt x="28173" y="61813"/>
                  <a:pt x="28428" y="61592"/>
                </a:cubicBezTo>
                <a:close/>
                <a:moveTo>
                  <a:pt x="30339" y="61663"/>
                </a:moveTo>
                <a:cubicBezTo>
                  <a:pt x="30339" y="61777"/>
                  <a:pt x="30339" y="61848"/>
                  <a:pt x="30374" y="61962"/>
                </a:cubicBezTo>
                <a:cubicBezTo>
                  <a:pt x="30374" y="62728"/>
                  <a:pt x="30409" y="63503"/>
                  <a:pt x="30374" y="64269"/>
                </a:cubicBezTo>
                <a:cubicBezTo>
                  <a:pt x="30224" y="64568"/>
                  <a:pt x="30083" y="64859"/>
                  <a:pt x="29934" y="65149"/>
                </a:cubicBezTo>
                <a:cubicBezTo>
                  <a:pt x="29969" y="64568"/>
                  <a:pt x="29969" y="63978"/>
                  <a:pt x="29969" y="63388"/>
                </a:cubicBezTo>
                <a:cubicBezTo>
                  <a:pt x="29969" y="63098"/>
                  <a:pt x="29969" y="62807"/>
                  <a:pt x="29934" y="62543"/>
                </a:cubicBezTo>
                <a:cubicBezTo>
                  <a:pt x="30083" y="62253"/>
                  <a:pt x="30224" y="61962"/>
                  <a:pt x="30339" y="61663"/>
                </a:cubicBezTo>
                <a:close/>
                <a:moveTo>
                  <a:pt x="41414" y="63318"/>
                </a:moveTo>
                <a:cubicBezTo>
                  <a:pt x="41009" y="63723"/>
                  <a:pt x="40613" y="64163"/>
                  <a:pt x="40278" y="64674"/>
                </a:cubicBezTo>
                <a:cubicBezTo>
                  <a:pt x="40243" y="64709"/>
                  <a:pt x="40243" y="64744"/>
                  <a:pt x="40208" y="64788"/>
                </a:cubicBezTo>
                <a:cubicBezTo>
                  <a:pt x="39838" y="64859"/>
                  <a:pt x="39433" y="65008"/>
                  <a:pt x="39028" y="65184"/>
                </a:cubicBezTo>
                <a:cubicBezTo>
                  <a:pt x="39398" y="64639"/>
                  <a:pt x="39838" y="64128"/>
                  <a:pt x="40278" y="63644"/>
                </a:cubicBezTo>
                <a:cubicBezTo>
                  <a:pt x="40683" y="63503"/>
                  <a:pt x="41053" y="63388"/>
                  <a:pt x="41414" y="63318"/>
                </a:cubicBezTo>
                <a:close/>
                <a:moveTo>
                  <a:pt x="35621" y="62367"/>
                </a:moveTo>
                <a:lnTo>
                  <a:pt x="35621" y="62367"/>
                </a:lnTo>
                <a:cubicBezTo>
                  <a:pt x="35586" y="62693"/>
                  <a:pt x="35550" y="63028"/>
                  <a:pt x="35506" y="63353"/>
                </a:cubicBezTo>
                <a:cubicBezTo>
                  <a:pt x="35471" y="63723"/>
                  <a:pt x="35401" y="64084"/>
                  <a:pt x="35330" y="64419"/>
                </a:cubicBezTo>
                <a:cubicBezTo>
                  <a:pt x="34961" y="64674"/>
                  <a:pt x="34626" y="64929"/>
                  <a:pt x="34300" y="65229"/>
                </a:cubicBezTo>
                <a:cubicBezTo>
                  <a:pt x="34406" y="64709"/>
                  <a:pt x="34485" y="64198"/>
                  <a:pt x="34520" y="63688"/>
                </a:cubicBezTo>
                <a:cubicBezTo>
                  <a:pt x="34520" y="63503"/>
                  <a:pt x="34520" y="63283"/>
                  <a:pt x="34556" y="63098"/>
                </a:cubicBezTo>
                <a:cubicBezTo>
                  <a:pt x="34890" y="62843"/>
                  <a:pt x="35251" y="62587"/>
                  <a:pt x="35621" y="62367"/>
                </a:cubicBezTo>
                <a:close/>
                <a:moveTo>
                  <a:pt x="13100" y="61117"/>
                </a:moveTo>
                <a:cubicBezTo>
                  <a:pt x="13206" y="62323"/>
                  <a:pt x="13356" y="63573"/>
                  <a:pt x="13461" y="64788"/>
                </a:cubicBezTo>
                <a:cubicBezTo>
                  <a:pt x="13206" y="64929"/>
                  <a:pt x="12951" y="65044"/>
                  <a:pt x="12695" y="65184"/>
                </a:cubicBezTo>
                <a:cubicBezTo>
                  <a:pt x="12660" y="65229"/>
                  <a:pt x="12616" y="65229"/>
                  <a:pt x="12581" y="65264"/>
                </a:cubicBezTo>
                <a:cubicBezTo>
                  <a:pt x="12475" y="64014"/>
                  <a:pt x="12326" y="62763"/>
                  <a:pt x="12220" y="61522"/>
                </a:cubicBezTo>
                <a:cubicBezTo>
                  <a:pt x="12511" y="61408"/>
                  <a:pt x="12801" y="61267"/>
                  <a:pt x="13100" y="61117"/>
                </a:cubicBezTo>
                <a:close/>
                <a:moveTo>
                  <a:pt x="18744" y="61592"/>
                </a:moveTo>
                <a:cubicBezTo>
                  <a:pt x="18893" y="62658"/>
                  <a:pt x="19043" y="63723"/>
                  <a:pt x="19149" y="64824"/>
                </a:cubicBezTo>
                <a:cubicBezTo>
                  <a:pt x="18929" y="64964"/>
                  <a:pt x="18709" y="65114"/>
                  <a:pt x="18488" y="65264"/>
                </a:cubicBezTo>
                <a:cubicBezTo>
                  <a:pt x="18383" y="64163"/>
                  <a:pt x="18268" y="63098"/>
                  <a:pt x="18119" y="61997"/>
                </a:cubicBezTo>
                <a:cubicBezTo>
                  <a:pt x="18339" y="61848"/>
                  <a:pt x="18559" y="61742"/>
                  <a:pt x="18744" y="61592"/>
                </a:cubicBezTo>
                <a:close/>
                <a:moveTo>
                  <a:pt x="37567" y="63063"/>
                </a:moveTo>
                <a:cubicBezTo>
                  <a:pt x="37382" y="63609"/>
                  <a:pt x="37126" y="64084"/>
                  <a:pt x="36871" y="64603"/>
                </a:cubicBezTo>
                <a:cubicBezTo>
                  <a:pt x="36537" y="64859"/>
                  <a:pt x="36167" y="65114"/>
                  <a:pt x="35841" y="65369"/>
                </a:cubicBezTo>
                <a:cubicBezTo>
                  <a:pt x="36096" y="64824"/>
                  <a:pt x="36316" y="64269"/>
                  <a:pt x="36466" y="63723"/>
                </a:cubicBezTo>
                <a:cubicBezTo>
                  <a:pt x="36686" y="63573"/>
                  <a:pt x="36871" y="63468"/>
                  <a:pt x="37047" y="63353"/>
                </a:cubicBezTo>
                <a:cubicBezTo>
                  <a:pt x="37232" y="63283"/>
                  <a:pt x="37382" y="63168"/>
                  <a:pt x="37567" y="63063"/>
                </a:cubicBezTo>
                <a:close/>
                <a:moveTo>
                  <a:pt x="32909" y="62182"/>
                </a:moveTo>
                <a:cubicBezTo>
                  <a:pt x="32909" y="62984"/>
                  <a:pt x="32909" y="63793"/>
                  <a:pt x="32830" y="64603"/>
                </a:cubicBezTo>
                <a:cubicBezTo>
                  <a:pt x="32610" y="64859"/>
                  <a:pt x="32390" y="65114"/>
                  <a:pt x="32170" y="65405"/>
                </a:cubicBezTo>
                <a:cubicBezTo>
                  <a:pt x="32249" y="64639"/>
                  <a:pt x="32284" y="63829"/>
                  <a:pt x="32284" y="62984"/>
                </a:cubicBezTo>
                <a:cubicBezTo>
                  <a:pt x="32469" y="62693"/>
                  <a:pt x="32689" y="62438"/>
                  <a:pt x="32909" y="62182"/>
                </a:cubicBezTo>
                <a:close/>
                <a:moveTo>
                  <a:pt x="23480" y="61883"/>
                </a:moveTo>
                <a:cubicBezTo>
                  <a:pt x="23665" y="62878"/>
                  <a:pt x="23771" y="63864"/>
                  <a:pt x="23885" y="64824"/>
                </a:cubicBezTo>
                <a:cubicBezTo>
                  <a:pt x="23771" y="64929"/>
                  <a:pt x="23665" y="65008"/>
                  <a:pt x="23551" y="65079"/>
                </a:cubicBezTo>
                <a:cubicBezTo>
                  <a:pt x="23401" y="65184"/>
                  <a:pt x="23260" y="65299"/>
                  <a:pt x="23075" y="65449"/>
                </a:cubicBezTo>
                <a:cubicBezTo>
                  <a:pt x="23005" y="64419"/>
                  <a:pt x="22855" y="63424"/>
                  <a:pt x="22741" y="62438"/>
                </a:cubicBezTo>
                <a:cubicBezTo>
                  <a:pt x="22890" y="62288"/>
                  <a:pt x="23075" y="62182"/>
                  <a:pt x="23260" y="62068"/>
                </a:cubicBezTo>
                <a:cubicBezTo>
                  <a:pt x="23331" y="61997"/>
                  <a:pt x="23401" y="61962"/>
                  <a:pt x="23480" y="61883"/>
                </a:cubicBezTo>
                <a:close/>
                <a:moveTo>
                  <a:pt x="31219" y="62402"/>
                </a:moveTo>
                <a:cubicBezTo>
                  <a:pt x="31219" y="63248"/>
                  <a:pt x="31219" y="64049"/>
                  <a:pt x="31184" y="64859"/>
                </a:cubicBezTo>
                <a:cubicBezTo>
                  <a:pt x="31034" y="65114"/>
                  <a:pt x="30884" y="65405"/>
                  <a:pt x="30779" y="65669"/>
                </a:cubicBezTo>
                <a:cubicBezTo>
                  <a:pt x="30814" y="64894"/>
                  <a:pt x="30849" y="64084"/>
                  <a:pt x="30849" y="63248"/>
                </a:cubicBezTo>
                <a:cubicBezTo>
                  <a:pt x="30884" y="63168"/>
                  <a:pt x="30928" y="63098"/>
                  <a:pt x="30964" y="63028"/>
                </a:cubicBezTo>
                <a:cubicBezTo>
                  <a:pt x="31034" y="62843"/>
                  <a:pt x="31104" y="62623"/>
                  <a:pt x="31219" y="62402"/>
                </a:cubicBezTo>
                <a:close/>
                <a:moveTo>
                  <a:pt x="39143" y="63248"/>
                </a:moveTo>
                <a:cubicBezTo>
                  <a:pt x="38993" y="63468"/>
                  <a:pt x="38808" y="63688"/>
                  <a:pt x="38632" y="63908"/>
                </a:cubicBezTo>
                <a:cubicBezTo>
                  <a:pt x="38368" y="64269"/>
                  <a:pt x="38077" y="64603"/>
                  <a:pt x="37822" y="64964"/>
                </a:cubicBezTo>
                <a:cubicBezTo>
                  <a:pt x="37487" y="65229"/>
                  <a:pt x="37162" y="65449"/>
                  <a:pt x="36871" y="65669"/>
                </a:cubicBezTo>
                <a:cubicBezTo>
                  <a:pt x="37047" y="65405"/>
                  <a:pt x="37197" y="65149"/>
                  <a:pt x="37382" y="64929"/>
                </a:cubicBezTo>
                <a:cubicBezTo>
                  <a:pt x="37637" y="64568"/>
                  <a:pt x="37857" y="64198"/>
                  <a:pt x="38077" y="63829"/>
                </a:cubicBezTo>
                <a:cubicBezTo>
                  <a:pt x="38447" y="63609"/>
                  <a:pt x="38808" y="63424"/>
                  <a:pt x="39143" y="63248"/>
                </a:cubicBezTo>
                <a:close/>
                <a:moveTo>
                  <a:pt x="12141" y="61557"/>
                </a:moveTo>
                <a:cubicBezTo>
                  <a:pt x="12290" y="62807"/>
                  <a:pt x="12396" y="64049"/>
                  <a:pt x="12511" y="65299"/>
                </a:cubicBezTo>
                <a:cubicBezTo>
                  <a:pt x="12220" y="65449"/>
                  <a:pt x="11921" y="65589"/>
                  <a:pt x="11630" y="65739"/>
                </a:cubicBezTo>
                <a:cubicBezTo>
                  <a:pt x="11516" y="64454"/>
                  <a:pt x="11410" y="63204"/>
                  <a:pt x="11260" y="61927"/>
                </a:cubicBezTo>
                <a:cubicBezTo>
                  <a:pt x="11560" y="61813"/>
                  <a:pt x="11850" y="61707"/>
                  <a:pt x="12141" y="61557"/>
                </a:cubicBezTo>
                <a:close/>
                <a:moveTo>
                  <a:pt x="27548" y="62323"/>
                </a:moveTo>
                <a:cubicBezTo>
                  <a:pt x="27662" y="63248"/>
                  <a:pt x="27733" y="64163"/>
                  <a:pt x="27768" y="65114"/>
                </a:cubicBezTo>
                <a:cubicBezTo>
                  <a:pt x="27477" y="65334"/>
                  <a:pt x="27222" y="65589"/>
                  <a:pt x="26923" y="65810"/>
                </a:cubicBezTo>
                <a:cubicBezTo>
                  <a:pt x="26887" y="64859"/>
                  <a:pt x="26817" y="63908"/>
                  <a:pt x="26747" y="62948"/>
                </a:cubicBezTo>
                <a:cubicBezTo>
                  <a:pt x="27002" y="62728"/>
                  <a:pt x="27292" y="62543"/>
                  <a:pt x="27548" y="62323"/>
                </a:cubicBezTo>
                <a:close/>
                <a:moveTo>
                  <a:pt x="40173" y="63723"/>
                </a:moveTo>
                <a:lnTo>
                  <a:pt x="40173" y="63723"/>
                </a:lnTo>
                <a:cubicBezTo>
                  <a:pt x="39732" y="64163"/>
                  <a:pt x="39292" y="64674"/>
                  <a:pt x="38958" y="65264"/>
                </a:cubicBezTo>
                <a:cubicBezTo>
                  <a:pt x="38588" y="65405"/>
                  <a:pt x="38262" y="65625"/>
                  <a:pt x="37892" y="65845"/>
                </a:cubicBezTo>
                <a:cubicBezTo>
                  <a:pt x="37972" y="65739"/>
                  <a:pt x="38007" y="65669"/>
                  <a:pt x="38077" y="65554"/>
                </a:cubicBezTo>
                <a:cubicBezTo>
                  <a:pt x="38368" y="65114"/>
                  <a:pt x="38702" y="64674"/>
                  <a:pt x="39028" y="64269"/>
                </a:cubicBezTo>
                <a:cubicBezTo>
                  <a:pt x="39398" y="64049"/>
                  <a:pt x="39768" y="63864"/>
                  <a:pt x="40173" y="63723"/>
                </a:cubicBezTo>
                <a:close/>
                <a:moveTo>
                  <a:pt x="18083" y="62033"/>
                </a:moveTo>
                <a:cubicBezTo>
                  <a:pt x="18233" y="63133"/>
                  <a:pt x="18339" y="64234"/>
                  <a:pt x="18453" y="65299"/>
                </a:cubicBezTo>
                <a:cubicBezTo>
                  <a:pt x="18163" y="65484"/>
                  <a:pt x="17863" y="65704"/>
                  <a:pt x="17573" y="65889"/>
                </a:cubicBezTo>
                <a:cubicBezTo>
                  <a:pt x="17458" y="64788"/>
                  <a:pt x="17353" y="63688"/>
                  <a:pt x="17203" y="62587"/>
                </a:cubicBezTo>
                <a:cubicBezTo>
                  <a:pt x="17502" y="62402"/>
                  <a:pt x="17793" y="62218"/>
                  <a:pt x="18083" y="62033"/>
                </a:cubicBezTo>
                <a:close/>
                <a:moveTo>
                  <a:pt x="34485" y="63133"/>
                </a:moveTo>
                <a:cubicBezTo>
                  <a:pt x="34485" y="63318"/>
                  <a:pt x="34485" y="63503"/>
                  <a:pt x="34450" y="63688"/>
                </a:cubicBezTo>
                <a:cubicBezTo>
                  <a:pt x="34406" y="64234"/>
                  <a:pt x="34336" y="64744"/>
                  <a:pt x="34230" y="65299"/>
                </a:cubicBezTo>
                <a:cubicBezTo>
                  <a:pt x="33966" y="65519"/>
                  <a:pt x="33675" y="65774"/>
                  <a:pt x="33420" y="66030"/>
                </a:cubicBezTo>
                <a:cubicBezTo>
                  <a:pt x="33490" y="65669"/>
                  <a:pt x="33526" y="65264"/>
                  <a:pt x="33570" y="64859"/>
                </a:cubicBezTo>
                <a:cubicBezTo>
                  <a:pt x="33605" y="64524"/>
                  <a:pt x="33640" y="64198"/>
                  <a:pt x="33640" y="63829"/>
                </a:cubicBezTo>
                <a:cubicBezTo>
                  <a:pt x="33895" y="63609"/>
                  <a:pt x="34186" y="63353"/>
                  <a:pt x="34485" y="63133"/>
                </a:cubicBezTo>
                <a:close/>
                <a:moveTo>
                  <a:pt x="22670" y="62473"/>
                </a:moveTo>
                <a:cubicBezTo>
                  <a:pt x="22820" y="63468"/>
                  <a:pt x="22926" y="64454"/>
                  <a:pt x="23040" y="65484"/>
                </a:cubicBezTo>
                <a:cubicBezTo>
                  <a:pt x="22741" y="65704"/>
                  <a:pt x="22485" y="65889"/>
                  <a:pt x="22195" y="66109"/>
                </a:cubicBezTo>
                <a:cubicBezTo>
                  <a:pt x="22124" y="65484"/>
                  <a:pt x="22080" y="64824"/>
                  <a:pt x="21975" y="64128"/>
                </a:cubicBezTo>
                <a:cubicBezTo>
                  <a:pt x="21940" y="63758"/>
                  <a:pt x="21904" y="63388"/>
                  <a:pt x="21860" y="63028"/>
                </a:cubicBezTo>
                <a:cubicBezTo>
                  <a:pt x="22124" y="62843"/>
                  <a:pt x="22415" y="62658"/>
                  <a:pt x="22670" y="62473"/>
                </a:cubicBezTo>
                <a:close/>
                <a:moveTo>
                  <a:pt x="11225" y="61962"/>
                </a:moveTo>
                <a:cubicBezTo>
                  <a:pt x="11340" y="63204"/>
                  <a:pt x="11445" y="64489"/>
                  <a:pt x="11560" y="65774"/>
                </a:cubicBezTo>
                <a:cubicBezTo>
                  <a:pt x="11260" y="65889"/>
                  <a:pt x="10970" y="66030"/>
                  <a:pt x="10635" y="66179"/>
                </a:cubicBezTo>
                <a:cubicBezTo>
                  <a:pt x="10565" y="64859"/>
                  <a:pt x="10459" y="63573"/>
                  <a:pt x="10345" y="62288"/>
                </a:cubicBezTo>
                <a:cubicBezTo>
                  <a:pt x="10635" y="62182"/>
                  <a:pt x="10935" y="62068"/>
                  <a:pt x="11225" y="61962"/>
                </a:cubicBezTo>
                <a:close/>
                <a:moveTo>
                  <a:pt x="29898" y="62623"/>
                </a:moveTo>
                <a:cubicBezTo>
                  <a:pt x="29898" y="62878"/>
                  <a:pt x="29934" y="63133"/>
                  <a:pt x="29934" y="63388"/>
                </a:cubicBezTo>
                <a:cubicBezTo>
                  <a:pt x="29934" y="64014"/>
                  <a:pt x="29934" y="64639"/>
                  <a:pt x="29898" y="65264"/>
                </a:cubicBezTo>
                <a:cubicBezTo>
                  <a:pt x="29713" y="65589"/>
                  <a:pt x="29529" y="65889"/>
                  <a:pt x="29344" y="66179"/>
                </a:cubicBezTo>
                <a:cubicBezTo>
                  <a:pt x="29388" y="65299"/>
                  <a:pt x="29388" y="64383"/>
                  <a:pt x="29344" y="63503"/>
                </a:cubicBezTo>
                <a:cubicBezTo>
                  <a:pt x="29564" y="63248"/>
                  <a:pt x="29749" y="62948"/>
                  <a:pt x="29898" y="62623"/>
                </a:cubicBezTo>
                <a:close/>
                <a:moveTo>
                  <a:pt x="36387" y="63758"/>
                </a:moveTo>
                <a:lnTo>
                  <a:pt x="36387" y="63758"/>
                </a:lnTo>
                <a:cubicBezTo>
                  <a:pt x="36211" y="64348"/>
                  <a:pt x="35991" y="64894"/>
                  <a:pt x="35771" y="65449"/>
                </a:cubicBezTo>
                <a:cubicBezTo>
                  <a:pt x="35436" y="65739"/>
                  <a:pt x="35110" y="65994"/>
                  <a:pt x="34811" y="66285"/>
                </a:cubicBezTo>
                <a:cubicBezTo>
                  <a:pt x="35031" y="65669"/>
                  <a:pt x="35216" y="65079"/>
                  <a:pt x="35366" y="64454"/>
                </a:cubicBezTo>
                <a:cubicBezTo>
                  <a:pt x="35691" y="64198"/>
                  <a:pt x="36061" y="63978"/>
                  <a:pt x="36387" y="63758"/>
                </a:cubicBezTo>
                <a:close/>
                <a:moveTo>
                  <a:pt x="32205" y="63063"/>
                </a:moveTo>
                <a:cubicBezTo>
                  <a:pt x="32205" y="63908"/>
                  <a:pt x="32170" y="64709"/>
                  <a:pt x="32135" y="65519"/>
                </a:cubicBezTo>
                <a:cubicBezTo>
                  <a:pt x="31914" y="65774"/>
                  <a:pt x="31730" y="66065"/>
                  <a:pt x="31545" y="66329"/>
                </a:cubicBezTo>
                <a:cubicBezTo>
                  <a:pt x="31659" y="65554"/>
                  <a:pt x="31694" y="64744"/>
                  <a:pt x="31730" y="63908"/>
                </a:cubicBezTo>
                <a:cubicBezTo>
                  <a:pt x="31730" y="63864"/>
                  <a:pt x="31765" y="63829"/>
                  <a:pt x="31765" y="63793"/>
                </a:cubicBezTo>
                <a:cubicBezTo>
                  <a:pt x="31914" y="63538"/>
                  <a:pt x="32064" y="63283"/>
                  <a:pt x="32205" y="63063"/>
                </a:cubicBezTo>
                <a:close/>
                <a:moveTo>
                  <a:pt x="17168" y="62623"/>
                </a:moveTo>
                <a:cubicBezTo>
                  <a:pt x="17282" y="63723"/>
                  <a:pt x="17423" y="64824"/>
                  <a:pt x="17502" y="65924"/>
                </a:cubicBezTo>
                <a:cubicBezTo>
                  <a:pt x="17238" y="66109"/>
                  <a:pt x="16948" y="66329"/>
                  <a:pt x="16657" y="66505"/>
                </a:cubicBezTo>
                <a:cubicBezTo>
                  <a:pt x="16543" y="65369"/>
                  <a:pt x="16437" y="64269"/>
                  <a:pt x="16323" y="63168"/>
                </a:cubicBezTo>
                <a:cubicBezTo>
                  <a:pt x="16578" y="62984"/>
                  <a:pt x="16877" y="62807"/>
                  <a:pt x="17168" y="62623"/>
                </a:cubicBezTo>
                <a:close/>
                <a:moveTo>
                  <a:pt x="26703" y="62984"/>
                </a:moveTo>
                <a:cubicBezTo>
                  <a:pt x="26782" y="63943"/>
                  <a:pt x="26852" y="64894"/>
                  <a:pt x="26887" y="65810"/>
                </a:cubicBezTo>
                <a:cubicBezTo>
                  <a:pt x="26597" y="66065"/>
                  <a:pt x="26306" y="66285"/>
                  <a:pt x="26007" y="66505"/>
                </a:cubicBezTo>
                <a:cubicBezTo>
                  <a:pt x="25972" y="65554"/>
                  <a:pt x="25901" y="64568"/>
                  <a:pt x="25787" y="63573"/>
                </a:cubicBezTo>
                <a:cubicBezTo>
                  <a:pt x="26086" y="63388"/>
                  <a:pt x="26377" y="63168"/>
                  <a:pt x="26703" y="62984"/>
                </a:cubicBezTo>
                <a:close/>
                <a:moveTo>
                  <a:pt x="41039" y="64731"/>
                </a:moveTo>
                <a:cubicBezTo>
                  <a:pt x="41130" y="64731"/>
                  <a:pt x="41220" y="64735"/>
                  <a:pt x="41308" y="64744"/>
                </a:cubicBezTo>
                <a:cubicBezTo>
                  <a:pt x="41009" y="65229"/>
                  <a:pt x="40718" y="65774"/>
                  <a:pt x="40498" y="66364"/>
                </a:cubicBezTo>
                <a:cubicBezTo>
                  <a:pt x="40129" y="66364"/>
                  <a:pt x="39803" y="66399"/>
                  <a:pt x="39398" y="66505"/>
                </a:cubicBezTo>
                <a:cubicBezTo>
                  <a:pt x="39653" y="65889"/>
                  <a:pt x="39908" y="65334"/>
                  <a:pt x="40243" y="64824"/>
                </a:cubicBezTo>
                <a:cubicBezTo>
                  <a:pt x="40516" y="64765"/>
                  <a:pt x="40783" y="64731"/>
                  <a:pt x="41039" y="64731"/>
                </a:cubicBezTo>
                <a:close/>
                <a:moveTo>
                  <a:pt x="37972" y="63908"/>
                </a:moveTo>
                <a:lnTo>
                  <a:pt x="37972" y="63908"/>
                </a:lnTo>
                <a:cubicBezTo>
                  <a:pt x="37787" y="64234"/>
                  <a:pt x="37567" y="64568"/>
                  <a:pt x="37346" y="64894"/>
                </a:cubicBezTo>
                <a:cubicBezTo>
                  <a:pt x="37126" y="65184"/>
                  <a:pt x="36942" y="65484"/>
                  <a:pt x="36721" y="65810"/>
                </a:cubicBezTo>
                <a:cubicBezTo>
                  <a:pt x="36431" y="66065"/>
                  <a:pt x="36096" y="66329"/>
                  <a:pt x="35841" y="66549"/>
                </a:cubicBezTo>
                <a:cubicBezTo>
                  <a:pt x="35947" y="66399"/>
                  <a:pt x="36026" y="66215"/>
                  <a:pt x="36132" y="66065"/>
                </a:cubicBezTo>
                <a:cubicBezTo>
                  <a:pt x="36387" y="65589"/>
                  <a:pt x="36651" y="65114"/>
                  <a:pt x="36906" y="64639"/>
                </a:cubicBezTo>
                <a:cubicBezTo>
                  <a:pt x="37267" y="64383"/>
                  <a:pt x="37637" y="64128"/>
                  <a:pt x="37972" y="63908"/>
                </a:cubicBezTo>
                <a:close/>
                <a:moveTo>
                  <a:pt x="10274" y="62323"/>
                </a:moveTo>
                <a:lnTo>
                  <a:pt x="10600" y="66179"/>
                </a:lnTo>
                <a:cubicBezTo>
                  <a:pt x="10310" y="66329"/>
                  <a:pt x="9975" y="66435"/>
                  <a:pt x="9684" y="66584"/>
                </a:cubicBezTo>
                <a:cubicBezTo>
                  <a:pt x="9614" y="65264"/>
                  <a:pt x="9500" y="63943"/>
                  <a:pt x="9394" y="62623"/>
                </a:cubicBezTo>
                <a:cubicBezTo>
                  <a:pt x="9684" y="62543"/>
                  <a:pt x="9975" y="62438"/>
                  <a:pt x="10274" y="62323"/>
                </a:cubicBezTo>
                <a:close/>
                <a:moveTo>
                  <a:pt x="38887" y="64348"/>
                </a:moveTo>
                <a:lnTo>
                  <a:pt x="38887" y="64348"/>
                </a:lnTo>
                <a:cubicBezTo>
                  <a:pt x="38588" y="64709"/>
                  <a:pt x="38297" y="65114"/>
                  <a:pt x="38042" y="65519"/>
                </a:cubicBezTo>
                <a:cubicBezTo>
                  <a:pt x="37972" y="65669"/>
                  <a:pt x="37892" y="65774"/>
                  <a:pt x="37822" y="65924"/>
                </a:cubicBezTo>
                <a:cubicBezTo>
                  <a:pt x="37487" y="66144"/>
                  <a:pt x="37162" y="66364"/>
                  <a:pt x="36827" y="66620"/>
                </a:cubicBezTo>
                <a:cubicBezTo>
                  <a:pt x="36906" y="66505"/>
                  <a:pt x="36942" y="66435"/>
                  <a:pt x="37012" y="66329"/>
                </a:cubicBezTo>
                <a:cubicBezTo>
                  <a:pt x="37267" y="65845"/>
                  <a:pt x="37567" y="65449"/>
                  <a:pt x="37857" y="65008"/>
                </a:cubicBezTo>
                <a:cubicBezTo>
                  <a:pt x="38192" y="64788"/>
                  <a:pt x="38517" y="64568"/>
                  <a:pt x="38887" y="64348"/>
                </a:cubicBezTo>
                <a:close/>
                <a:moveTo>
                  <a:pt x="41379" y="64744"/>
                </a:moveTo>
                <a:cubicBezTo>
                  <a:pt x="41713" y="64788"/>
                  <a:pt x="42004" y="64894"/>
                  <a:pt x="42330" y="65079"/>
                </a:cubicBezTo>
                <a:cubicBezTo>
                  <a:pt x="42004" y="65554"/>
                  <a:pt x="41748" y="66065"/>
                  <a:pt x="41528" y="66620"/>
                </a:cubicBezTo>
                <a:cubicBezTo>
                  <a:pt x="41229" y="66470"/>
                  <a:pt x="40903" y="66399"/>
                  <a:pt x="40534" y="66364"/>
                </a:cubicBezTo>
                <a:cubicBezTo>
                  <a:pt x="40789" y="65774"/>
                  <a:pt x="41053" y="65229"/>
                  <a:pt x="41379" y="64744"/>
                </a:cubicBezTo>
                <a:close/>
                <a:moveTo>
                  <a:pt x="30814" y="63388"/>
                </a:moveTo>
                <a:cubicBezTo>
                  <a:pt x="30814" y="64198"/>
                  <a:pt x="30779" y="65044"/>
                  <a:pt x="30708" y="65810"/>
                </a:cubicBezTo>
                <a:cubicBezTo>
                  <a:pt x="30559" y="66144"/>
                  <a:pt x="30409" y="66435"/>
                  <a:pt x="30268" y="66725"/>
                </a:cubicBezTo>
                <a:cubicBezTo>
                  <a:pt x="30339" y="65924"/>
                  <a:pt x="30409" y="65114"/>
                  <a:pt x="30409" y="64269"/>
                </a:cubicBezTo>
                <a:cubicBezTo>
                  <a:pt x="30559" y="63978"/>
                  <a:pt x="30708" y="63688"/>
                  <a:pt x="30814" y="63388"/>
                </a:cubicBezTo>
                <a:close/>
                <a:moveTo>
                  <a:pt x="21790" y="63063"/>
                </a:moveTo>
                <a:cubicBezTo>
                  <a:pt x="21940" y="64084"/>
                  <a:pt x="22045" y="65114"/>
                  <a:pt x="22160" y="66144"/>
                </a:cubicBezTo>
                <a:cubicBezTo>
                  <a:pt x="21904" y="66329"/>
                  <a:pt x="21684" y="66505"/>
                  <a:pt x="21420" y="66690"/>
                </a:cubicBezTo>
                <a:lnTo>
                  <a:pt x="21314" y="66804"/>
                </a:lnTo>
                <a:cubicBezTo>
                  <a:pt x="21244" y="66179"/>
                  <a:pt x="21165" y="65554"/>
                  <a:pt x="21094" y="64894"/>
                </a:cubicBezTo>
                <a:cubicBezTo>
                  <a:pt x="21059" y="64489"/>
                  <a:pt x="21024" y="64049"/>
                  <a:pt x="20945" y="63644"/>
                </a:cubicBezTo>
                <a:cubicBezTo>
                  <a:pt x="21059" y="63573"/>
                  <a:pt x="21130" y="63538"/>
                  <a:pt x="21200" y="63468"/>
                </a:cubicBezTo>
                <a:cubicBezTo>
                  <a:pt x="21420" y="63318"/>
                  <a:pt x="21605" y="63204"/>
                  <a:pt x="21790" y="63063"/>
                </a:cubicBezTo>
                <a:close/>
                <a:moveTo>
                  <a:pt x="33605" y="63908"/>
                </a:moveTo>
                <a:lnTo>
                  <a:pt x="33605" y="63908"/>
                </a:lnTo>
                <a:cubicBezTo>
                  <a:pt x="33570" y="64234"/>
                  <a:pt x="33570" y="64568"/>
                  <a:pt x="33526" y="64859"/>
                </a:cubicBezTo>
                <a:cubicBezTo>
                  <a:pt x="33490" y="65299"/>
                  <a:pt x="33420" y="65704"/>
                  <a:pt x="33349" y="66109"/>
                </a:cubicBezTo>
                <a:cubicBezTo>
                  <a:pt x="33085" y="66364"/>
                  <a:pt x="32830" y="66620"/>
                  <a:pt x="32610" y="66875"/>
                </a:cubicBezTo>
                <a:cubicBezTo>
                  <a:pt x="32724" y="66285"/>
                  <a:pt x="32830" y="65669"/>
                  <a:pt x="32865" y="65008"/>
                </a:cubicBezTo>
                <a:cubicBezTo>
                  <a:pt x="32909" y="64859"/>
                  <a:pt x="32909" y="64744"/>
                  <a:pt x="32909" y="64603"/>
                </a:cubicBezTo>
                <a:cubicBezTo>
                  <a:pt x="33129" y="64383"/>
                  <a:pt x="33349" y="64128"/>
                  <a:pt x="33605" y="63908"/>
                </a:cubicBezTo>
                <a:close/>
                <a:moveTo>
                  <a:pt x="9315" y="62658"/>
                </a:moveTo>
                <a:cubicBezTo>
                  <a:pt x="9429" y="63978"/>
                  <a:pt x="9535" y="65264"/>
                  <a:pt x="9649" y="66584"/>
                </a:cubicBezTo>
                <a:cubicBezTo>
                  <a:pt x="9315" y="66690"/>
                  <a:pt x="9024" y="66840"/>
                  <a:pt x="8698" y="66945"/>
                </a:cubicBezTo>
                <a:cubicBezTo>
                  <a:pt x="8619" y="65589"/>
                  <a:pt x="8514" y="64269"/>
                  <a:pt x="8434" y="62948"/>
                </a:cubicBezTo>
                <a:cubicBezTo>
                  <a:pt x="8734" y="62843"/>
                  <a:pt x="9024" y="62763"/>
                  <a:pt x="9315" y="62658"/>
                </a:cubicBezTo>
                <a:close/>
                <a:moveTo>
                  <a:pt x="40173" y="64859"/>
                </a:moveTo>
                <a:lnTo>
                  <a:pt x="40173" y="64859"/>
                </a:lnTo>
                <a:cubicBezTo>
                  <a:pt x="39838" y="65334"/>
                  <a:pt x="39583" y="65889"/>
                  <a:pt x="39327" y="66505"/>
                </a:cubicBezTo>
                <a:cubicBezTo>
                  <a:pt x="38958" y="66620"/>
                  <a:pt x="38588" y="66804"/>
                  <a:pt x="38192" y="66989"/>
                </a:cubicBezTo>
                <a:cubicBezTo>
                  <a:pt x="38412" y="66364"/>
                  <a:pt x="38667" y="65810"/>
                  <a:pt x="38993" y="65299"/>
                </a:cubicBezTo>
                <a:cubicBezTo>
                  <a:pt x="39398" y="65114"/>
                  <a:pt x="39768" y="64929"/>
                  <a:pt x="40173" y="64859"/>
                </a:cubicBezTo>
                <a:close/>
                <a:moveTo>
                  <a:pt x="29308" y="63609"/>
                </a:moveTo>
                <a:lnTo>
                  <a:pt x="29308" y="63609"/>
                </a:lnTo>
                <a:cubicBezTo>
                  <a:pt x="29344" y="64489"/>
                  <a:pt x="29308" y="65369"/>
                  <a:pt x="29273" y="66250"/>
                </a:cubicBezTo>
                <a:cubicBezTo>
                  <a:pt x="29124" y="66505"/>
                  <a:pt x="28948" y="66725"/>
                  <a:pt x="28763" y="66945"/>
                </a:cubicBezTo>
                <a:cubicBezTo>
                  <a:pt x="28727" y="66989"/>
                  <a:pt x="28683" y="67025"/>
                  <a:pt x="28648" y="67025"/>
                </a:cubicBezTo>
                <a:cubicBezTo>
                  <a:pt x="28683" y="66144"/>
                  <a:pt x="28727" y="65229"/>
                  <a:pt x="28683" y="64304"/>
                </a:cubicBezTo>
                <a:cubicBezTo>
                  <a:pt x="28763" y="64234"/>
                  <a:pt x="28868" y="64128"/>
                  <a:pt x="28983" y="64014"/>
                </a:cubicBezTo>
                <a:cubicBezTo>
                  <a:pt x="29088" y="63864"/>
                  <a:pt x="29203" y="63723"/>
                  <a:pt x="29308" y="63609"/>
                </a:cubicBezTo>
                <a:close/>
                <a:moveTo>
                  <a:pt x="16252" y="63204"/>
                </a:moveTo>
                <a:cubicBezTo>
                  <a:pt x="16402" y="64304"/>
                  <a:pt x="16508" y="65405"/>
                  <a:pt x="16578" y="66549"/>
                </a:cubicBezTo>
                <a:cubicBezTo>
                  <a:pt x="16287" y="66725"/>
                  <a:pt x="15997" y="66910"/>
                  <a:pt x="15698" y="67095"/>
                </a:cubicBezTo>
                <a:cubicBezTo>
                  <a:pt x="15627" y="65994"/>
                  <a:pt x="15521" y="64859"/>
                  <a:pt x="15372" y="63723"/>
                </a:cubicBezTo>
                <a:cubicBezTo>
                  <a:pt x="15662" y="63573"/>
                  <a:pt x="15962" y="63388"/>
                  <a:pt x="16252" y="63204"/>
                </a:cubicBezTo>
                <a:close/>
                <a:moveTo>
                  <a:pt x="25752" y="63644"/>
                </a:moveTo>
                <a:cubicBezTo>
                  <a:pt x="25822" y="64603"/>
                  <a:pt x="25901" y="65554"/>
                  <a:pt x="25937" y="66549"/>
                </a:cubicBezTo>
                <a:cubicBezTo>
                  <a:pt x="25822" y="66620"/>
                  <a:pt x="25681" y="66725"/>
                  <a:pt x="25567" y="66804"/>
                </a:cubicBezTo>
                <a:cubicBezTo>
                  <a:pt x="25382" y="66945"/>
                  <a:pt x="25241" y="67060"/>
                  <a:pt x="25091" y="67165"/>
                </a:cubicBezTo>
                <a:cubicBezTo>
                  <a:pt x="25056" y="66215"/>
                  <a:pt x="24986" y="65229"/>
                  <a:pt x="24871" y="64198"/>
                </a:cubicBezTo>
                <a:cubicBezTo>
                  <a:pt x="25056" y="64084"/>
                  <a:pt x="25241" y="63978"/>
                  <a:pt x="25382" y="63864"/>
                </a:cubicBezTo>
                <a:cubicBezTo>
                  <a:pt x="25496" y="63793"/>
                  <a:pt x="25646" y="63723"/>
                  <a:pt x="25752" y="63644"/>
                </a:cubicBezTo>
                <a:close/>
                <a:moveTo>
                  <a:pt x="8364" y="62948"/>
                </a:moveTo>
                <a:cubicBezTo>
                  <a:pt x="8478" y="64304"/>
                  <a:pt x="8549" y="65625"/>
                  <a:pt x="8654" y="66945"/>
                </a:cubicBezTo>
                <a:lnTo>
                  <a:pt x="7668" y="67280"/>
                </a:lnTo>
                <a:cubicBezTo>
                  <a:pt x="7554" y="65924"/>
                  <a:pt x="7483" y="64568"/>
                  <a:pt x="7413" y="63248"/>
                </a:cubicBezTo>
                <a:cubicBezTo>
                  <a:pt x="7739" y="63133"/>
                  <a:pt x="8038" y="63063"/>
                  <a:pt x="8364" y="62948"/>
                </a:cubicBezTo>
                <a:close/>
                <a:moveTo>
                  <a:pt x="35286" y="64524"/>
                </a:moveTo>
                <a:lnTo>
                  <a:pt x="35286" y="64524"/>
                </a:lnTo>
                <a:cubicBezTo>
                  <a:pt x="35146" y="65149"/>
                  <a:pt x="34961" y="65774"/>
                  <a:pt x="34741" y="66364"/>
                </a:cubicBezTo>
                <a:cubicBezTo>
                  <a:pt x="34406" y="66655"/>
                  <a:pt x="34080" y="66989"/>
                  <a:pt x="33790" y="67280"/>
                </a:cubicBezTo>
                <a:cubicBezTo>
                  <a:pt x="33966" y="66655"/>
                  <a:pt x="34151" y="65994"/>
                  <a:pt x="34300" y="65299"/>
                </a:cubicBezTo>
                <a:cubicBezTo>
                  <a:pt x="34626" y="65044"/>
                  <a:pt x="34961" y="64788"/>
                  <a:pt x="35286" y="64524"/>
                </a:cubicBezTo>
                <a:close/>
                <a:moveTo>
                  <a:pt x="31659" y="64014"/>
                </a:moveTo>
                <a:cubicBezTo>
                  <a:pt x="31624" y="64859"/>
                  <a:pt x="31589" y="65669"/>
                  <a:pt x="31474" y="66470"/>
                </a:cubicBezTo>
                <a:cubicBezTo>
                  <a:pt x="31474" y="66470"/>
                  <a:pt x="31474" y="66505"/>
                  <a:pt x="31439" y="66505"/>
                </a:cubicBezTo>
                <a:cubicBezTo>
                  <a:pt x="31289" y="66769"/>
                  <a:pt x="31149" y="67060"/>
                  <a:pt x="30964" y="67315"/>
                </a:cubicBezTo>
                <a:cubicBezTo>
                  <a:pt x="31104" y="66505"/>
                  <a:pt x="31184" y="65704"/>
                  <a:pt x="31219" y="64859"/>
                </a:cubicBezTo>
                <a:cubicBezTo>
                  <a:pt x="31369" y="64568"/>
                  <a:pt x="31509" y="64304"/>
                  <a:pt x="31659" y="64014"/>
                </a:cubicBezTo>
                <a:close/>
                <a:moveTo>
                  <a:pt x="37707" y="65114"/>
                </a:moveTo>
                <a:cubicBezTo>
                  <a:pt x="37452" y="65484"/>
                  <a:pt x="37197" y="65889"/>
                  <a:pt x="36977" y="66285"/>
                </a:cubicBezTo>
                <a:cubicBezTo>
                  <a:pt x="36871" y="66435"/>
                  <a:pt x="36792" y="66584"/>
                  <a:pt x="36757" y="66690"/>
                </a:cubicBezTo>
                <a:cubicBezTo>
                  <a:pt x="36431" y="66945"/>
                  <a:pt x="36132" y="67209"/>
                  <a:pt x="35841" y="67465"/>
                </a:cubicBezTo>
                <a:cubicBezTo>
                  <a:pt x="35947" y="67245"/>
                  <a:pt x="36061" y="67060"/>
                  <a:pt x="36167" y="66840"/>
                </a:cubicBezTo>
                <a:cubicBezTo>
                  <a:pt x="36352" y="66505"/>
                  <a:pt x="36572" y="66179"/>
                  <a:pt x="36792" y="65845"/>
                </a:cubicBezTo>
                <a:cubicBezTo>
                  <a:pt x="37091" y="65589"/>
                  <a:pt x="37382" y="65369"/>
                  <a:pt x="37707" y="65114"/>
                </a:cubicBezTo>
                <a:close/>
                <a:moveTo>
                  <a:pt x="20910" y="63688"/>
                </a:moveTo>
                <a:cubicBezTo>
                  <a:pt x="21059" y="64744"/>
                  <a:pt x="21165" y="65774"/>
                  <a:pt x="21244" y="66840"/>
                </a:cubicBezTo>
                <a:cubicBezTo>
                  <a:pt x="20945" y="67060"/>
                  <a:pt x="20654" y="67280"/>
                  <a:pt x="20399" y="67500"/>
                </a:cubicBezTo>
                <a:cubicBezTo>
                  <a:pt x="20284" y="66435"/>
                  <a:pt x="20179" y="65369"/>
                  <a:pt x="20029" y="64269"/>
                </a:cubicBezTo>
                <a:cubicBezTo>
                  <a:pt x="20320" y="64084"/>
                  <a:pt x="20619" y="63864"/>
                  <a:pt x="20910" y="63688"/>
                </a:cubicBezTo>
                <a:close/>
                <a:moveTo>
                  <a:pt x="36792" y="64709"/>
                </a:moveTo>
                <a:lnTo>
                  <a:pt x="36792" y="64709"/>
                </a:lnTo>
                <a:cubicBezTo>
                  <a:pt x="36572" y="65149"/>
                  <a:pt x="36316" y="65589"/>
                  <a:pt x="36061" y="66030"/>
                </a:cubicBezTo>
                <a:cubicBezTo>
                  <a:pt x="35947" y="66250"/>
                  <a:pt x="35841" y="66470"/>
                  <a:pt x="35691" y="66690"/>
                </a:cubicBezTo>
                <a:cubicBezTo>
                  <a:pt x="35471" y="66875"/>
                  <a:pt x="35286" y="67060"/>
                  <a:pt x="35110" y="67245"/>
                </a:cubicBezTo>
                <a:cubicBezTo>
                  <a:pt x="34996" y="67315"/>
                  <a:pt x="34925" y="67429"/>
                  <a:pt x="34846" y="67500"/>
                </a:cubicBezTo>
                <a:cubicBezTo>
                  <a:pt x="34890" y="67429"/>
                  <a:pt x="34890" y="67385"/>
                  <a:pt x="34925" y="67350"/>
                </a:cubicBezTo>
                <a:cubicBezTo>
                  <a:pt x="35216" y="66725"/>
                  <a:pt x="35550" y="66109"/>
                  <a:pt x="35806" y="65484"/>
                </a:cubicBezTo>
                <a:cubicBezTo>
                  <a:pt x="36132" y="65229"/>
                  <a:pt x="36466" y="64964"/>
                  <a:pt x="36792" y="64709"/>
                </a:cubicBezTo>
                <a:close/>
                <a:moveTo>
                  <a:pt x="7334" y="63248"/>
                </a:moveTo>
                <a:cubicBezTo>
                  <a:pt x="7448" y="64603"/>
                  <a:pt x="7519" y="65959"/>
                  <a:pt x="7598" y="67315"/>
                </a:cubicBezTo>
                <a:cubicBezTo>
                  <a:pt x="7263" y="67429"/>
                  <a:pt x="6938" y="67500"/>
                  <a:pt x="6603" y="67606"/>
                </a:cubicBezTo>
                <a:cubicBezTo>
                  <a:pt x="6533" y="66215"/>
                  <a:pt x="6453" y="64859"/>
                  <a:pt x="6383" y="63468"/>
                </a:cubicBezTo>
                <a:cubicBezTo>
                  <a:pt x="6718" y="63388"/>
                  <a:pt x="7043" y="63318"/>
                  <a:pt x="7334" y="63248"/>
                </a:cubicBezTo>
                <a:close/>
                <a:moveTo>
                  <a:pt x="15337" y="63758"/>
                </a:moveTo>
                <a:cubicBezTo>
                  <a:pt x="15442" y="64894"/>
                  <a:pt x="15557" y="66030"/>
                  <a:pt x="15662" y="67130"/>
                </a:cubicBezTo>
                <a:cubicBezTo>
                  <a:pt x="15372" y="67315"/>
                  <a:pt x="15081" y="67500"/>
                  <a:pt x="14782" y="67685"/>
                </a:cubicBezTo>
                <a:lnTo>
                  <a:pt x="14456" y="64269"/>
                </a:lnTo>
                <a:cubicBezTo>
                  <a:pt x="14747" y="64128"/>
                  <a:pt x="15037" y="63943"/>
                  <a:pt x="15337" y="63758"/>
                </a:cubicBezTo>
                <a:close/>
                <a:moveTo>
                  <a:pt x="38887" y="65334"/>
                </a:moveTo>
                <a:lnTo>
                  <a:pt x="38887" y="65334"/>
                </a:lnTo>
                <a:cubicBezTo>
                  <a:pt x="38588" y="65845"/>
                  <a:pt x="38333" y="66399"/>
                  <a:pt x="38112" y="67060"/>
                </a:cubicBezTo>
                <a:cubicBezTo>
                  <a:pt x="37787" y="67245"/>
                  <a:pt x="37417" y="67465"/>
                  <a:pt x="37091" y="67720"/>
                </a:cubicBezTo>
                <a:cubicBezTo>
                  <a:pt x="37311" y="67060"/>
                  <a:pt x="37567" y="66470"/>
                  <a:pt x="37857" y="65959"/>
                </a:cubicBezTo>
                <a:cubicBezTo>
                  <a:pt x="38192" y="65739"/>
                  <a:pt x="38553" y="65519"/>
                  <a:pt x="38887" y="65334"/>
                </a:cubicBezTo>
                <a:close/>
                <a:moveTo>
                  <a:pt x="30374" y="64419"/>
                </a:moveTo>
                <a:cubicBezTo>
                  <a:pt x="30339" y="65264"/>
                  <a:pt x="30268" y="66065"/>
                  <a:pt x="30189" y="66875"/>
                </a:cubicBezTo>
                <a:cubicBezTo>
                  <a:pt x="30004" y="67209"/>
                  <a:pt x="29863" y="67500"/>
                  <a:pt x="29713" y="67790"/>
                </a:cubicBezTo>
                <a:cubicBezTo>
                  <a:pt x="29828" y="66945"/>
                  <a:pt x="29898" y="66109"/>
                  <a:pt x="29934" y="65264"/>
                </a:cubicBezTo>
                <a:cubicBezTo>
                  <a:pt x="30083" y="65008"/>
                  <a:pt x="30224" y="64709"/>
                  <a:pt x="30374" y="64419"/>
                </a:cubicBezTo>
                <a:close/>
                <a:moveTo>
                  <a:pt x="32830" y="64674"/>
                </a:moveTo>
                <a:lnTo>
                  <a:pt x="32830" y="65008"/>
                </a:lnTo>
                <a:cubicBezTo>
                  <a:pt x="32760" y="65669"/>
                  <a:pt x="32645" y="66329"/>
                  <a:pt x="32540" y="66989"/>
                </a:cubicBezTo>
                <a:cubicBezTo>
                  <a:pt x="32284" y="67245"/>
                  <a:pt x="32064" y="67535"/>
                  <a:pt x="31844" y="67826"/>
                </a:cubicBezTo>
                <a:cubicBezTo>
                  <a:pt x="31950" y="67350"/>
                  <a:pt x="32029" y="66875"/>
                  <a:pt x="32099" y="66364"/>
                </a:cubicBezTo>
                <a:cubicBezTo>
                  <a:pt x="32135" y="66109"/>
                  <a:pt x="32135" y="65810"/>
                  <a:pt x="32170" y="65519"/>
                </a:cubicBezTo>
                <a:cubicBezTo>
                  <a:pt x="32390" y="65229"/>
                  <a:pt x="32610" y="64964"/>
                  <a:pt x="32830" y="64674"/>
                </a:cubicBezTo>
                <a:close/>
                <a:moveTo>
                  <a:pt x="6348" y="63503"/>
                </a:moveTo>
                <a:cubicBezTo>
                  <a:pt x="6418" y="64859"/>
                  <a:pt x="6497" y="66250"/>
                  <a:pt x="6568" y="67606"/>
                </a:cubicBezTo>
                <a:cubicBezTo>
                  <a:pt x="6233" y="67720"/>
                  <a:pt x="5908" y="67790"/>
                  <a:pt x="5573" y="67870"/>
                </a:cubicBezTo>
                <a:cubicBezTo>
                  <a:pt x="5503" y="66470"/>
                  <a:pt x="5467" y="65079"/>
                  <a:pt x="5397" y="63688"/>
                </a:cubicBezTo>
                <a:cubicBezTo>
                  <a:pt x="5723" y="63644"/>
                  <a:pt x="6013" y="63573"/>
                  <a:pt x="6348" y="63503"/>
                </a:cubicBezTo>
                <a:close/>
                <a:moveTo>
                  <a:pt x="24801" y="64269"/>
                </a:moveTo>
                <a:cubicBezTo>
                  <a:pt x="24907" y="65229"/>
                  <a:pt x="24986" y="66215"/>
                  <a:pt x="25021" y="67209"/>
                </a:cubicBezTo>
                <a:cubicBezTo>
                  <a:pt x="24722" y="67429"/>
                  <a:pt x="24431" y="67650"/>
                  <a:pt x="24141" y="67870"/>
                </a:cubicBezTo>
                <a:cubicBezTo>
                  <a:pt x="24105" y="66875"/>
                  <a:pt x="24026" y="65889"/>
                  <a:pt x="23920" y="64859"/>
                </a:cubicBezTo>
                <a:cubicBezTo>
                  <a:pt x="24211" y="64674"/>
                  <a:pt x="24502" y="64454"/>
                  <a:pt x="24801" y="64269"/>
                </a:cubicBezTo>
                <a:close/>
                <a:moveTo>
                  <a:pt x="28613" y="64383"/>
                </a:moveTo>
                <a:lnTo>
                  <a:pt x="28613" y="64383"/>
                </a:lnTo>
                <a:cubicBezTo>
                  <a:pt x="28648" y="65299"/>
                  <a:pt x="28648" y="66179"/>
                  <a:pt x="28578" y="67095"/>
                </a:cubicBezTo>
                <a:cubicBezTo>
                  <a:pt x="28322" y="67385"/>
                  <a:pt x="28067" y="67650"/>
                  <a:pt x="27768" y="67940"/>
                </a:cubicBezTo>
                <a:cubicBezTo>
                  <a:pt x="27847" y="66989"/>
                  <a:pt x="27847" y="66065"/>
                  <a:pt x="27803" y="65149"/>
                </a:cubicBezTo>
                <a:cubicBezTo>
                  <a:pt x="28102" y="64894"/>
                  <a:pt x="28358" y="64639"/>
                  <a:pt x="28613" y="64383"/>
                </a:cubicBezTo>
                <a:close/>
                <a:moveTo>
                  <a:pt x="5318" y="63723"/>
                </a:moveTo>
                <a:cubicBezTo>
                  <a:pt x="5397" y="65114"/>
                  <a:pt x="5467" y="66505"/>
                  <a:pt x="5503" y="67905"/>
                </a:cubicBezTo>
                <a:cubicBezTo>
                  <a:pt x="5177" y="67975"/>
                  <a:pt x="4842" y="68046"/>
                  <a:pt x="4517" y="68125"/>
                </a:cubicBezTo>
                <a:cubicBezTo>
                  <a:pt x="4473" y="66690"/>
                  <a:pt x="4437" y="65299"/>
                  <a:pt x="4367" y="63864"/>
                </a:cubicBezTo>
                <a:cubicBezTo>
                  <a:pt x="4693" y="63829"/>
                  <a:pt x="5027" y="63758"/>
                  <a:pt x="5318" y="63723"/>
                </a:cubicBezTo>
                <a:close/>
                <a:moveTo>
                  <a:pt x="19994" y="64304"/>
                </a:moveTo>
                <a:cubicBezTo>
                  <a:pt x="20144" y="65405"/>
                  <a:pt x="20249" y="66470"/>
                  <a:pt x="20320" y="67535"/>
                </a:cubicBezTo>
                <a:cubicBezTo>
                  <a:pt x="20064" y="67755"/>
                  <a:pt x="19774" y="67975"/>
                  <a:pt x="19518" y="68160"/>
                </a:cubicBezTo>
                <a:cubicBezTo>
                  <a:pt x="19439" y="67060"/>
                  <a:pt x="19334" y="65959"/>
                  <a:pt x="19219" y="64859"/>
                </a:cubicBezTo>
                <a:cubicBezTo>
                  <a:pt x="19483" y="64674"/>
                  <a:pt x="19739" y="64489"/>
                  <a:pt x="19994" y="64304"/>
                </a:cubicBezTo>
                <a:close/>
                <a:moveTo>
                  <a:pt x="14421" y="64304"/>
                </a:moveTo>
                <a:cubicBezTo>
                  <a:pt x="14527" y="65449"/>
                  <a:pt x="14641" y="66584"/>
                  <a:pt x="14712" y="67720"/>
                </a:cubicBezTo>
                <a:cubicBezTo>
                  <a:pt x="14421" y="67905"/>
                  <a:pt x="14122" y="68090"/>
                  <a:pt x="13831" y="68266"/>
                </a:cubicBezTo>
                <a:cubicBezTo>
                  <a:pt x="13717" y="67130"/>
                  <a:pt x="13646" y="65959"/>
                  <a:pt x="13541" y="64824"/>
                </a:cubicBezTo>
                <a:cubicBezTo>
                  <a:pt x="13831" y="64639"/>
                  <a:pt x="14122" y="64489"/>
                  <a:pt x="14421" y="64304"/>
                </a:cubicBezTo>
                <a:close/>
                <a:moveTo>
                  <a:pt x="34230" y="65369"/>
                </a:moveTo>
                <a:lnTo>
                  <a:pt x="34230" y="65369"/>
                </a:lnTo>
                <a:cubicBezTo>
                  <a:pt x="34080" y="66065"/>
                  <a:pt x="33895" y="66725"/>
                  <a:pt x="33675" y="67350"/>
                </a:cubicBezTo>
                <a:cubicBezTo>
                  <a:pt x="33385" y="67685"/>
                  <a:pt x="33085" y="67975"/>
                  <a:pt x="32830" y="68266"/>
                </a:cubicBezTo>
                <a:cubicBezTo>
                  <a:pt x="33050" y="67570"/>
                  <a:pt x="33270" y="66875"/>
                  <a:pt x="33385" y="66144"/>
                </a:cubicBezTo>
                <a:cubicBezTo>
                  <a:pt x="33675" y="65889"/>
                  <a:pt x="33931" y="65625"/>
                  <a:pt x="34230" y="65369"/>
                </a:cubicBezTo>
                <a:close/>
                <a:moveTo>
                  <a:pt x="31149" y="65008"/>
                </a:moveTo>
                <a:lnTo>
                  <a:pt x="31149" y="65008"/>
                </a:lnTo>
                <a:cubicBezTo>
                  <a:pt x="31104" y="65845"/>
                  <a:pt x="31034" y="66655"/>
                  <a:pt x="30884" y="67465"/>
                </a:cubicBezTo>
                <a:cubicBezTo>
                  <a:pt x="30744" y="67720"/>
                  <a:pt x="30594" y="68011"/>
                  <a:pt x="30409" y="68310"/>
                </a:cubicBezTo>
                <a:cubicBezTo>
                  <a:pt x="30559" y="67500"/>
                  <a:pt x="30664" y="66690"/>
                  <a:pt x="30744" y="65845"/>
                </a:cubicBezTo>
                <a:cubicBezTo>
                  <a:pt x="30779" y="65810"/>
                  <a:pt x="30779" y="65774"/>
                  <a:pt x="30814" y="65739"/>
                </a:cubicBezTo>
                <a:cubicBezTo>
                  <a:pt x="30928" y="65484"/>
                  <a:pt x="31034" y="65229"/>
                  <a:pt x="31149" y="65008"/>
                </a:cubicBezTo>
                <a:close/>
                <a:moveTo>
                  <a:pt x="4332" y="63908"/>
                </a:moveTo>
                <a:cubicBezTo>
                  <a:pt x="4367" y="65299"/>
                  <a:pt x="4437" y="66725"/>
                  <a:pt x="4473" y="68125"/>
                </a:cubicBezTo>
                <a:cubicBezTo>
                  <a:pt x="4147" y="68195"/>
                  <a:pt x="3812" y="68266"/>
                  <a:pt x="3486" y="68345"/>
                </a:cubicBezTo>
                <a:cubicBezTo>
                  <a:pt x="3451" y="66875"/>
                  <a:pt x="3416" y="65449"/>
                  <a:pt x="3337" y="64049"/>
                </a:cubicBezTo>
                <a:cubicBezTo>
                  <a:pt x="3671" y="64014"/>
                  <a:pt x="3997" y="63943"/>
                  <a:pt x="4332" y="63908"/>
                </a:cubicBezTo>
                <a:close/>
                <a:moveTo>
                  <a:pt x="40284" y="66426"/>
                </a:moveTo>
                <a:cubicBezTo>
                  <a:pt x="40345" y="66426"/>
                  <a:pt x="40404" y="66428"/>
                  <a:pt x="40463" y="66435"/>
                </a:cubicBezTo>
                <a:cubicBezTo>
                  <a:pt x="40243" y="66945"/>
                  <a:pt x="40058" y="67570"/>
                  <a:pt x="39908" y="68195"/>
                </a:cubicBezTo>
                <a:cubicBezTo>
                  <a:pt x="39583" y="68195"/>
                  <a:pt x="39213" y="68231"/>
                  <a:pt x="38852" y="68345"/>
                </a:cubicBezTo>
                <a:cubicBezTo>
                  <a:pt x="38993" y="67720"/>
                  <a:pt x="39178" y="67095"/>
                  <a:pt x="39398" y="66584"/>
                </a:cubicBezTo>
                <a:cubicBezTo>
                  <a:pt x="39703" y="66490"/>
                  <a:pt x="40001" y="66426"/>
                  <a:pt x="40284" y="66426"/>
                </a:cubicBezTo>
                <a:close/>
                <a:moveTo>
                  <a:pt x="35691" y="65589"/>
                </a:moveTo>
                <a:lnTo>
                  <a:pt x="35691" y="65589"/>
                </a:lnTo>
                <a:cubicBezTo>
                  <a:pt x="35436" y="66179"/>
                  <a:pt x="35146" y="66725"/>
                  <a:pt x="34846" y="67315"/>
                </a:cubicBezTo>
                <a:cubicBezTo>
                  <a:pt x="34811" y="67429"/>
                  <a:pt x="34776" y="67500"/>
                  <a:pt x="34741" y="67606"/>
                </a:cubicBezTo>
                <a:cubicBezTo>
                  <a:pt x="34450" y="67870"/>
                  <a:pt x="34186" y="68125"/>
                  <a:pt x="33931" y="68380"/>
                </a:cubicBezTo>
                <a:cubicBezTo>
                  <a:pt x="34230" y="67720"/>
                  <a:pt x="34520" y="67095"/>
                  <a:pt x="34776" y="66399"/>
                </a:cubicBezTo>
                <a:cubicBezTo>
                  <a:pt x="35066" y="66144"/>
                  <a:pt x="35401" y="65845"/>
                  <a:pt x="35691" y="65589"/>
                </a:cubicBezTo>
                <a:close/>
                <a:moveTo>
                  <a:pt x="40534" y="66435"/>
                </a:moveTo>
                <a:cubicBezTo>
                  <a:pt x="40868" y="66435"/>
                  <a:pt x="41194" y="66549"/>
                  <a:pt x="41493" y="66690"/>
                </a:cubicBezTo>
                <a:cubicBezTo>
                  <a:pt x="41273" y="67209"/>
                  <a:pt x="41088" y="67790"/>
                  <a:pt x="40939" y="68380"/>
                </a:cubicBezTo>
                <a:cubicBezTo>
                  <a:pt x="40648" y="68266"/>
                  <a:pt x="40313" y="68195"/>
                  <a:pt x="39988" y="68195"/>
                </a:cubicBezTo>
                <a:cubicBezTo>
                  <a:pt x="40129" y="67570"/>
                  <a:pt x="40313" y="66989"/>
                  <a:pt x="40534" y="66435"/>
                </a:cubicBezTo>
                <a:close/>
                <a:moveTo>
                  <a:pt x="36651" y="65959"/>
                </a:moveTo>
                <a:lnTo>
                  <a:pt x="36651" y="65959"/>
                </a:lnTo>
                <a:cubicBezTo>
                  <a:pt x="36466" y="66215"/>
                  <a:pt x="36281" y="66505"/>
                  <a:pt x="36132" y="66804"/>
                </a:cubicBezTo>
                <a:cubicBezTo>
                  <a:pt x="35991" y="67060"/>
                  <a:pt x="35841" y="67315"/>
                  <a:pt x="35727" y="67570"/>
                </a:cubicBezTo>
                <a:cubicBezTo>
                  <a:pt x="35436" y="67870"/>
                  <a:pt x="35146" y="68125"/>
                  <a:pt x="34890" y="68416"/>
                </a:cubicBezTo>
                <a:cubicBezTo>
                  <a:pt x="34961" y="68266"/>
                  <a:pt x="34996" y="68125"/>
                  <a:pt x="35066" y="67975"/>
                </a:cubicBezTo>
                <a:cubicBezTo>
                  <a:pt x="35286" y="67535"/>
                  <a:pt x="35506" y="67130"/>
                  <a:pt x="35771" y="66725"/>
                </a:cubicBezTo>
                <a:cubicBezTo>
                  <a:pt x="36026" y="66470"/>
                  <a:pt x="36316" y="66215"/>
                  <a:pt x="36651" y="65959"/>
                </a:cubicBezTo>
                <a:close/>
                <a:moveTo>
                  <a:pt x="3302" y="64049"/>
                </a:moveTo>
                <a:cubicBezTo>
                  <a:pt x="3337" y="65484"/>
                  <a:pt x="3372" y="66910"/>
                  <a:pt x="3416" y="68345"/>
                </a:cubicBezTo>
                <a:cubicBezTo>
                  <a:pt x="3081" y="68380"/>
                  <a:pt x="2756" y="68451"/>
                  <a:pt x="2421" y="68486"/>
                </a:cubicBezTo>
                <a:cubicBezTo>
                  <a:pt x="2421" y="67060"/>
                  <a:pt x="2386" y="65625"/>
                  <a:pt x="2351" y="64163"/>
                </a:cubicBezTo>
                <a:cubicBezTo>
                  <a:pt x="2677" y="64128"/>
                  <a:pt x="2976" y="64084"/>
                  <a:pt x="3302" y="64049"/>
                </a:cubicBezTo>
                <a:close/>
                <a:moveTo>
                  <a:pt x="37751" y="66030"/>
                </a:moveTo>
                <a:lnTo>
                  <a:pt x="37751" y="66030"/>
                </a:lnTo>
                <a:cubicBezTo>
                  <a:pt x="37452" y="66549"/>
                  <a:pt x="37197" y="67130"/>
                  <a:pt x="36977" y="67755"/>
                </a:cubicBezTo>
                <a:cubicBezTo>
                  <a:pt x="36686" y="67975"/>
                  <a:pt x="36387" y="68231"/>
                  <a:pt x="36061" y="68530"/>
                </a:cubicBezTo>
                <a:cubicBezTo>
                  <a:pt x="36281" y="67870"/>
                  <a:pt x="36501" y="67280"/>
                  <a:pt x="36792" y="66725"/>
                </a:cubicBezTo>
                <a:cubicBezTo>
                  <a:pt x="37091" y="66470"/>
                  <a:pt x="37417" y="66250"/>
                  <a:pt x="37751" y="66030"/>
                </a:cubicBezTo>
                <a:close/>
                <a:moveTo>
                  <a:pt x="23885" y="64894"/>
                </a:moveTo>
                <a:cubicBezTo>
                  <a:pt x="23991" y="65924"/>
                  <a:pt x="24061" y="66910"/>
                  <a:pt x="24105" y="67905"/>
                </a:cubicBezTo>
                <a:cubicBezTo>
                  <a:pt x="23991" y="68011"/>
                  <a:pt x="23885" y="68090"/>
                  <a:pt x="23771" y="68195"/>
                </a:cubicBezTo>
                <a:cubicBezTo>
                  <a:pt x="23586" y="68310"/>
                  <a:pt x="23445" y="68451"/>
                  <a:pt x="23295" y="68565"/>
                </a:cubicBezTo>
                <a:cubicBezTo>
                  <a:pt x="23260" y="67535"/>
                  <a:pt x="23181" y="66505"/>
                  <a:pt x="23075" y="65484"/>
                </a:cubicBezTo>
                <a:cubicBezTo>
                  <a:pt x="23260" y="65369"/>
                  <a:pt x="23445" y="65229"/>
                  <a:pt x="23586" y="65114"/>
                </a:cubicBezTo>
                <a:cubicBezTo>
                  <a:pt x="23700" y="65044"/>
                  <a:pt x="23771" y="64964"/>
                  <a:pt x="23885" y="64894"/>
                </a:cubicBezTo>
                <a:close/>
                <a:moveTo>
                  <a:pt x="2272" y="64198"/>
                </a:moveTo>
                <a:cubicBezTo>
                  <a:pt x="2316" y="65625"/>
                  <a:pt x="2351" y="67060"/>
                  <a:pt x="2386" y="68486"/>
                </a:cubicBezTo>
                <a:cubicBezTo>
                  <a:pt x="2051" y="68565"/>
                  <a:pt x="1726" y="68600"/>
                  <a:pt x="1391" y="68636"/>
                </a:cubicBezTo>
                <a:cubicBezTo>
                  <a:pt x="1356" y="67165"/>
                  <a:pt x="1356" y="65739"/>
                  <a:pt x="1321" y="64269"/>
                </a:cubicBezTo>
                <a:cubicBezTo>
                  <a:pt x="1655" y="64234"/>
                  <a:pt x="1981" y="64198"/>
                  <a:pt x="2272" y="64198"/>
                </a:cubicBezTo>
                <a:close/>
                <a:moveTo>
                  <a:pt x="19149" y="64894"/>
                </a:moveTo>
                <a:cubicBezTo>
                  <a:pt x="19298" y="65994"/>
                  <a:pt x="19369" y="67095"/>
                  <a:pt x="19439" y="68195"/>
                </a:cubicBezTo>
                <a:cubicBezTo>
                  <a:pt x="19219" y="68380"/>
                  <a:pt x="18999" y="68565"/>
                  <a:pt x="18779" y="68706"/>
                </a:cubicBezTo>
                <a:cubicBezTo>
                  <a:pt x="18744" y="68011"/>
                  <a:pt x="18673" y="67315"/>
                  <a:pt x="18638" y="66620"/>
                </a:cubicBezTo>
                <a:cubicBezTo>
                  <a:pt x="18603" y="66179"/>
                  <a:pt x="18559" y="65774"/>
                  <a:pt x="18524" y="65334"/>
                </a:cubicBezTo>
                <a:cubicBezTo>
                  <a:pt x="18709" y="65184"/>
                  <a:pt x="18929" y="65044"/>
                  <a:pt x="19149" y="64894"/>
                </a:cubicBezTo>
                <a:close/>
                <a:moveTo>
                  <a:pt x="27768" y="65184"/>
                </a:moveTo>
                <a:cubicBezTo>
                  <a:pt x="27768" y="66109"/>
                  <a:pt x="27768" y="67060"/>
                  <a:pt x="27697" y="67975"/>
                </a:cubicBezTo>
                <a:cubicBezTo>
                  <a:pt x="27442" y="68231"/>
                  <a:pt x="27187" y="68486"/>
                  <a:pt x="26887" y="68706"/>
                </a:cubicBezTo>
                <a:cubicBezTo>
                  <a:pt x="26923" y="67790"/>
                  <a:pt x="26967" y="66840"/>
                  <a:pt x="26923" y="65889"/>
                </a:cubicBezTo>
                <a:cubicBezTo>
                  <a:pt x="27222" y="65625"/>
                  <a:pt x="27477" y="65405"/>
                  <a:pt x="27768" y="65184"/>
                </a:cubicBezTo>
                <a:close/>
                <a:moveTo>
                  <a:pt x="1250" y="64269"/>
                </a:moveTo>
                <a:cubicBezTo>
                  <a:pt x="1285" y="65739"/>
                  <a:pt x="1321" y="67165"/>
                  <a:pt x="1321" y="68636"/>
                </a:cubicBezTo>
                <a:cubicBezTo>
                  <a:pt x="995" y="68671"/>
                  <a:pt x="660" y="68706"/>
                  <a:pt x="335" y="68750"/>
                </a:cubicBezTo>
                <a:cubicBezTo>
                  <a:pt x="335" y="67280"/>
                  <a:pt x="291" y="65810"/>
                  <a:pt x="291" y="64348"/>
                </a:cubicBezTo>
                <a:cubicBezTo>
                  <a:pt x="625" y="64348"/>
                  <a:pt x="951" y="64304"/>
                  <a:pt x="1250" y="64269"/>
                </a:cubicBezTo>
                <a:close/>
                <a:moveTo>
                  <a:pt x="32099" y="65625"/>
                </a:moveTo>
                <a:cubicBezTo>
                  <a:pt x="32099" y="65889"/>
                  <a:pt x="32064" y="66109"/>
                  <a:pt x="32029" y="66364"/>
                </a:cubicBezTo>
                <a:cubicBezTo>
                  <a:pt x="31950" y="66875"/>
                  <a:pt x="31879" y="67429"/>
                  <a:pt x="31765" y="67905"/>
                </a:cubicBezTo>
                <a:cubicBezTo>
                  <a:pt x="31545" y="68195"/>
                  <a:pt x="31325" y="68451"/>
                  <a:pt x="31149" y="68750"/>
                </a:cubicBezTo>
                <a:cubicBezTo>
                  <a:pt x="31219" y="68416"/>
                  <a:pt x="31289" y="68090"/>
                  <a:pt x="31369" y="67755"/>
                </a:cubicBezTo>
                <a:cubicBezTo>
                  <a:pt x="31439" y="67350"/>
                  <a:pt x="31474" y="66910"/>
                  <a:pt x="31545" y="66470"/>
                </a:cubicBezTo>
                <a:cubicBezTo>
                  <a:pt x="31730" y="66179"/>
                  <a:pt x="31914" y="65889"/>
                  <a:pt x="32099" y="65625"/>
                </a:cubicBezTo>
                <a:close/>
                <a:moveTo>
                  <a:pt x="13461" y="64859"/>
                </a:moveTo>
                <a:cubicBezTo>
                  <a:pt x="13576" y="65994"/>
                  <a:pt x="13681" y="67165"/>
                  <a:pt x="13761" y="68310"/>
                </a:cubicBezTo>
                <a:cubicBezTo>
                  <a:pt x="13461" y="68486"/>
                  <a:pt x="13171" y="68671"/>
                  <a:pt x="12880" y="68821"/>
                </a:cubicBezTo>
                <a:cubicBezTo>
                  <a:pt x="12766" y="67650"/>
                  <a:pt x="12695" y="66470"/>
                  <a:pt x="12581" y="65334"/>
                </a:cubicBezTo>
                <a:cubicBezTo>
                  <a:pt x="12616" y="65299"/>
                  <a:pt x="12695" y="65264"/>
                  <a:pt x="12731" y="65229"/>
                </a:cubicBezTo>
                <a:cubicBezTo>
                  <a:pt x="12986" y="65114"/>
                  <a:pt x="13206" y="64964"/>
                  <a:pt x="13461" y="64859"/>
                </a:cubicBezTo>
                <a:close/>
                <a:moveTo>
                  <a:pt x="29863" y="65405"/>
                </a:moveTo>
                <a:cubicBezTo>
                  <a:pt x="29828" y="66250"/>
                  <a:pt x="29749" y="67095"/>
                  <a:pt x="29608" y="67940"/>
                </a:cubicBezTo>
                <a:cubicBezTo>
                  <a:pt x="29458" y="68231"/>
                  <a:pt x="29273" y="68530"/>
                  <a:pt x="29053" y="68821"/>
                </a:cubicBezTo>
                <a:cubicBezTo>
                  <a:pt x="29203" y="67975"/>
                  <a:pt x="29273" y="67130"/>
                  <a:pt x="29344" y="66285"/>
                </a:cubicBezTo>
                <a:cubicBezTo>
                  <a:pt x="29529" y="65994"/>
                  <a:pt x="29713" y="65704"/>
                  <a:pt x="29863" y="65405"/>
                </a:cubicBezTo>
                <a:close/>
                <a:moveTo>
                  <a:pt x="39327" y="66584"/>
                </a:moveTo>
                <a:lnTo>
                  <a:pt x="39327" y="66584"/>
                </a:lnTo>
                <a:cubicBezTo>
                  <a:pt x="39107" y="67130"/>
                  <a:pt x="38922" y="67720"/>
                  <a:pt x="38773" y="68380"/>
                </a:cubicBezTo>
                <a:cubicBezTo>
                  <a:pt x="38412" y="68486"/>
                  <a:pt x="38042" y="68636"/>
                  <a:pt x="37637" y="68856"/>
                </a:cubicBezTo>
                <a:cubicBezTo>
                  <a:pt x="37787" y="68231"/>
                  <a:pt x="37972" y="67650"/>
                  <a:pt x="38148" y="67095"/>
                </a:cubicBezTo>
                <a:cubicBezTo>
                  <a:pt x="38553" y="66875"/>
                  <a:pt x="38958" y="66690"/>
                  <a:pt x="39327" y="66584"/>
                </a:cubicBezTo>
                <a:close/>
                <a:moveTo>
                  <a:pt x="33305" y="66215"/>
                </a:moveTo>
                <a:lnTo>
                  <a:pt x="33305" y="66215"/>
                </a:lnTo>
                <a:cubicBezTo>
                  <a:pt x="33165" y="66945"/>
                  <a:pt x="32980" y="67650"/>
                  <a:pt x="32760" y="68345"/>
                </a:cubicBezTo>
                <a:cubicBezTo>
                  <a:pt x="32469" y="68671"/>
                  <a:pt x="32205" y="68970"/>
                  <a:pt x="31985" y="69225"/>
                </a:cubicBezTo>
                <a:cubicBezTo>
                  <a:pt x="32205" y="68486"/>
                  <a:pt x="32425" y="67755"/>
                  <a:pt x="32575" y="67025"/>
                </a:cubicBezTo>
                <a:cubicBezTo>
                  <a:pt x="32830" y="66725"/>
                  <a:pt x="33050" y="66470"/>
                  <a:pt x="33305" y="66215"/>
                </a:cubicBezTo>
                <a:close/>
                <a:moveTo>
                  <a:pt x="23040" y="65554"/>
                </a:moveTo>
                <a:cubicBezTo>
                  <a:pt x="23146" y="66584"/>
                  <a:pt x="23181" y="67570"/>
                  <a:pt x="23225" y="68600"/>
                </a:cubicBezTo>
                <a:cubicBezTo>
                  <a:pt x="22961" y="68856"/>
                  <a:pt x="22670" y="69076"/>
                  <a:pt x="22380" y="69331"/>
                </a:cubicBezTo>
                <a:cubicBezTo>
                  <a:pt x="22345" y="68310"/>
                  <a:pt x="22301" y="67245"/>
                  <a:pt x="22195" y="66179"/>
                </a:cubicBezTo>
                <a:cubicBezTo>
                  <a:pt x="22485" y="65959"/>
                  <a:pt x="22741" y="65739"/>
                  <a:pt x="23040" y="65554"/>
                </a:cubicBezTo>
                <a:close/>
                <a:moveTo>
                  <a:pt x="12511" y="65334"/>
                </a:moveTo>
                <a:cubicBezTo>
                  <a:pt x="12616" y="66505"/>
                  <a:pt x="12731" y="67685"/>
                  <a:pt x="12801" y="68856"/>
                </a:cubicBezTo>
                <a:cubicBezTo>
                  <a:pt x="12511" y="69041"/>
                  <a:pt x="12220" y="69225"/>
                  <a:pt x="11885" y="69366"/>
                </a:cubicBezTo>
                <a:cubicBezTo>
                  <a:pt x="11815" y="68160"/>
                  <a:pt x="11701" y="66989"/>
                  <a:pt x="11630" y="65774"/>
                </a:cubicBezTo>
                <a:cubicBezTo>
                  <a:pt x="11921" y="65669"/>
                  <a:pt x="12220" y="65484"/>
                  <a:pt x="12511" y="65334"/>
                </a:cubicBezTo>
                <a:close/>
                <a:moveTo>
                  <a:pt x="30664" y="65994"/>
                </a:moveTo>
                <a:lnTo>
                  <a:pt x="30664" y="65994"/>
                </a:lnTo>
                <a:cubicBezTo>
                  <a:pt x="30594" y="66840"/>
                  <a:pt x="30488" y="67650"/>
                  <a:pt x="30339" y="68451"/>
                </a:cubicBezTo>
                <a:cubicBezTo>
                  <a:pt x="30189" y="68750"/>
                  <a:pt x="30004" y="69041"/>
                  <a:pt x="29828" y="69366"/>
                </a:cubicBezTo>
                <a:cubicBezTo>
                  <a:pt x="30004" y="68565"/>
                  <a:pt x="30118" y="67755"/>
                  <a:pt x="30224" y="66910"/>
                </a:cubicBezTo>
                <a:cubicBezTo>
                  <a:pt x="30374" y="66620"/>
                  <a:pt x="30523" y="66285"/>
                  <a:pt x="30664" y="65994"/>
                </a:cubicBezTo>
                <a:close/>
                <a:moveTo>
                  <a:pt x="35621" y="66840"/>
                </a:moveTo>
                <a:lnTo>
                  <a:pt x="35621" y="66840"/>
                </a:lnTo>
                <a:cubicBezTo>
                  <a:pt x="35401" y="67209"/>
                  <a:pt x="35216" y="67570"/>
                  <a:pt x="35031" y="67940"/>
                </a:cubicBezTo>
                <a:cubicBezTo>
                  <a:pt x="34925" y="68125"/>
                  <a:pt x="34846" y="68310"/>
                  <a:pt x="34776" y="68530"/>
                </a:cubicBezTo>
                <a:cubicBezTo>
                  <a:pt x="34591" y="68706"/>
                  <a:pt x="34406" y="68891"/>
                  <a:pt x="34230" y="69076"/>
                </a:cubicBezTo>
                <a:cubicBezTo>
                  <a:pt x="34151" y="69190"/>
                  <a:pt x="34045" y="69296"/>
                  <a:pt x="33931" y="69366"/>
                </a:cubicBezTo>
                <a:cubicBezTo>
                  <a:pt x="33966" y="69331"/>
                  <a:pt x="34010" y="69296"/>
                  <a:pt x="34010" y="69225"/>
                </a:cubicBezTo>
                <a:cubicBezTo>
                  <a:pt x="34265" y="68671"/>
                  <a:pt x="34520" y="68160"/>
                  <a:pt x="34776" y="67650"/>
                </a:cubicBezTo>
                <a:cubicBezTo>
                  <a:pt x="34890" y="67535"/>
                  <a:pt x="34996" y="67385"/>
                  <a:pt x="35146" y="67280"/>
                </a:cubicBezTo>
                <a:cubicBezTo>
                  <a:pt x="35286" y="67130"/>
                  <a:pt x="35436" y="66989"/>
                  <a:pt x="35621" y="66840"/>
                </a:cubicBezTo>
                <a:close/>
                <a:moveTo>
                  <a:pt x="18453" y="65369"/>
                </a:moveTo>
                <a:cubicBezTo>
                  <a:pt x="18559" y="66505"/>
                  <a:pt x="18673" y="67650"/>
                  <a:pt x="18744" y="68750"/>
                </a:cubicBezTo>
                <a:cubicBezTo>
                  <a:pt x="18453" y="68970"/>
                  <a:pt x="18163" y="69190"/>
                  <a:pt x="17828" y="69410"/>
                </a:cubicBezTo>
                <a:cubicBezTo>
                  <a:pt x="17758" y="68266"/>
                  <a:pt x="17678" y="67095"/>
                  <a:pt x="17573" y="65959"/>
                </a:cubicBezTo>
                <a:cubicBezTo>
                  <a:pt x="17863" y="65774"/>
                  <a:pt x="18163" y="65554"/>
                  <a:pt x="18453" y="65369"/>
                </a:cubicBezTo>
                <a:close/>
                <a:moveTo>
                  <a:pt x="34670" y="66505"/>
                </a:moveTo>
                <a:lnTo>
                  <a:pt x="34670" y="66505"/>
                </a:lnTo>
                <a:cubicBezTo>
                  <a:pt x="34406" y="67165"/>
                  <a:pt x="34115" y="67826"/>
                  <a:pt x="33825" y="68530"/>
                </a:cubicBezTo>
                <a:cubicBezTo>
                  <a:pt x="33526" y="68821"/>
                  <a:pt x="33235" y="69111"/>
                  <a:pt x="32945" y="69446"/>
                </a:cubicBezTo>
                <a:cubicBezTo>
                  <a:pt x="33235" y="68785"/>
                  <a:pt x="33490" y="68090"/>
                  <a:pt x="33710" y="67429"/>
                </a:cubicBezTo>
                <a:cubicBezTo>
                  <a:pt x="34045" y="67130"/>
                  <a:pt x="34336" y="66804"/>
                  <a:pt x="34670" y="66505"/>
                </a:cubicBezTo>
                <a:close/>
                <a:moveTo>
                  <a:pt x="36686" y="66840"/>
                </a:moveTo>
                <a:lnTo>
                  <a:pt x="36686" y="66840"/>
                </a:lnTo>
                <a:cubicBezTo>
                  <a:pt x="36431" y="67385"/>
                  <a:pt x="36167" y="67975"/>
                  <a:pt x="35991" y="68600"/>
                </a:cubicBezTo>
                <a:cubicBezTo>
                  <a:pt x="35691" y="68856"/>
                  <a:pt x="35401" y="69111"/>
                  <a:pt x="35066" y="69446"/>
                </a:cubicBezTo>
                <a:cubicBezTo>
                  <a:pt x="35286" y="68785"/>
                  <a:pt x="35506" y="68160"/>
                  <a:pt x="35771" y="67606"/>
                </a:cubicBezTo>
                <a:cubicBezTo>
                  <a:pt x="36061" y="67350"/>
                  <a:pt x="36352" y="67095"/>
                  <a:pt x="36686" y="66840"/>
                </a:cubicBezTo>
                <a:close/>
                <a:moveTo>
                  <a:pt x="26887" y="65889"/>
                </a:moveTo>
                <a:cubicBezTo>
                  <a:pt x="26923" y="66840"/>
                  <a:pt x="26887" y="67790"/>
                  <a:pt x="26852" y="68750"/>
                </a:cubicBezTo>
                <a:cubicBezTo>
                  <a:pt x="26562" y="69005"/>
                  <a:pt x="26262" y="69261"/>
                  <a:pt x="25972" y="69481"/>
                </a:cubicBezTo>
                <a:cubicBezTo>
                  <a:pt x="26007" y="68530"/>
                  <a:pt x="26007" y="67570"/>
                  <a:pt x="26007" y="66584"/>
                </a:cubicBezTo>
                <a:cubicBezTo>
                  <a:pt x="26306" y="66364"/>
                  <a:pt x="26597" y="66144"/>
                  <a:pt x="26887" y="65889"/>
                </a:cubicBezTo>
                <a:close/>
                <a:moveTo>
                  <a:pt x="38077" y="67130"/>
                </a:moveTo>
                <a:lnTo>
                  <a:pt x="38077" y="67130"/>
                </a:lnTo>
                <a:cubicBezTo>
                  <a:pt x="37892" y="67685"/>
                  <a:pt x="37707" y="68266"/>
                  <a:pt x="37602" y="68891"/>
                </a:cubicBezTo>
                <a:cubicBezTo>
                  <a:pt x="37232" y="69111"/>
                  <a:pt x="36906" y="69331"/>
                  <a:pt x="36537" y="69630"/>
                </a:cubicBezTo>
                <a:cubicBezTo>
                  <a:pt x="36686" y="68970"/>
                  <a:pt x="36871" y="68380"/>
                  <a:pt x="37047" y="67790"/>
                </a:cubicBezTo>
                <a:cubicBezTo>
                  <a:pt x="37382" y="67535"/>
                  <a:pt x="37751" y="67315"/>
                  <a:pt x="38077" y="67130"/>
                </a:cubicBezTo>
                <a:close/>
                <a:moveTo>
                  <a:pt x="29273" y="66364"/>
                </a:moveTo>
                <a:lnTo>
                  <a:pt x="29273" y="66364"/>
                </a:lnTo>
                <a:cubicBezTo>
                  <a:pt x="29203" y="67209"/>
                  <a:pt x="29124" y="68046"/>
                  <a:pt x="28983" y="68926"/>
                </a:cubicBezTo>
                <a:cubicBezTo>
                  <a:pt x="28798" y="69190"/>
                  <a:pt x="28578" y="69481"/>
                  <a:pt x="28358" y="69736"/>
                </a:cubicBezTo>
                <a:cubicBezTo>
                  <a:pt x="28507" y="68856"/>
                  <a:pt x="28578" y="68011"/>
                  <a:pt x="28648" y="67130"/>
                </a:cubicBezTo>
                <a:cubicBezTo>
                  <a:pt x="28683" y="67060"/>
                  <a:pt x="28727" y="67025"/>
                  <a:pt x="28798" y="66989"/>
                </a:cubicBezTo>
                <a:cubicBezTo>
                  <a:pt x="28948" y="66769"/>
                  <a:pt x="29124" y="66584"/>
                  <a:pt x="29273" y="66364"/>
                </a:cubicBezTo>
                <a:close/>
                <a:moveTo>
                  <a:pt x="31474" y="66584"/>
                </a:moveTo>
                <a:cubicBezTo>
                  <a:pt x="31404" y="66989"/>
                  <a:pt x="31369" y="67350"/>
                  <a:pt x="31289" y="67755"/>
                </a:cubicBezTo>
                <a:cubicBezTo>
                  <a:pt x="31219" y="68125"/>
                  <a:pt x="31149" y="68530"/>
                  <a:pt x="31034" y="68891"/>
                </a:cubicBezTo>
                <a:cubicBezTo>
                  <a:pt x="30849" y="69190"/>
                  <a:pt x="30664" y="69481"/>
                  <a:pt x="30488" y="69736"/>
                </a:cubicBezTo>
                <a:cubicBezTo>
                  <a:pt x="30594" y="69296"/>
                  <a:pt x="30708" y="68821"/>
                  <a:pt x="30814" y="68345"/>
                </a:cubicBezTo>
                <a:cubicBezTo>
                  <a:pt x="30849" y="68046"/>
                  <a:pt x="30928" y="67755"/>
                  <a:pt x="30964" y="67465"/>
                </a:cubicBezTo>
                <a:cubicBezTo>
                  <a:pt x="31104" y="67165"/>
                  <a:pt x="31289" y="66875"/>
                  <a:pt x="31474" y="66584"/>
                </a:cubicBezTo>
                <a:close/>
                <a:moveTo>
                  <a:pt x="11560" y="65810"/>
                </a:moveTo>
                <a:cubicBezTo>
                  <a:pt x="11665" y="67025"/>
                  <a:pt x="11736" y="68195"/>
                  <a:pt x="11850" y="69410"/>
                </a:cubicBezTo>
                <a:cubicBezTo>
                  <a:pt x="11516" y="69586"/>
                  <a:pt x="11225" y="69736"/>
                  <a:pt x="10899" y="69886"/>
                </a:cubicBezTo>
                <a:cubicBezTo>
                  <a:pt x="10820" y="68671"/>
                  <a:pt x="10750" y="67429"/>
                  <a:pt x="10635" y="66215"/>
                </a:cubicBezTo>
                <a:cubicBezTo>
                  <a:pt x="10970" y="66109"/>
                  <a:pt x="11260" y="65959"/>
                  <a:pt x="11560" y="65810"/>
                </a:cubicBezTo>
                <a:close/>
                <a:moveTo>
                  <a:pt x="22160" y="66215"/>
                </a:moveTo>
                <a:cubicBezTo>
                  <a:pt x="22230" y="67280"/>
                  <a:pt x="22301" y="68310"/>
                  <a:pt x="22345" y="69366"/>
                </a:cubicBezTo>
                <a:cubicBezTo>
                  <a:pt x="22045" y="69586"/>
                  <a:pt x="21755" y="69851"/>
                  <a:pt x="21499" y="70071"/>
                </a:cubicBezTo>
                <a:cubicBezTo>
                  <a:pt x="21464" y="69041"/>
                  <a:pt x="21385" y="67975"/>
                  <a:pt x="21314" y="66875"/>
                </a:cubicBezTo>
                <a:cubicBezTo>
                  <a:pt x="21350" y="66840"/>
                  <a:pt x="21420" y="66804"/>
                  <a:pt x="21464" y="66725"/>
                </a:cubicBezTo>
                <a:cubicBezTo>
                  <a:pt x="21684" y="66584"/>
                  <a:pt x="21904" y="66399"/>
                  <a:pt x="22160" y="66215"/>
                </a:cubicBezTo>
                <a:close/>
                <a:moveTo>
                  <a:pt x="17538" y="65994"/>
                </a:moveTo>
                <a:cubicBezTo>
                  <a:pt x="17608" y="67130"/>
                  <a:pt x="17722" y="68310"/>
                  <a:pt x="17793" y="69481"/>
                </a:cubicBezTo>
                <a:cubicBezTo>
                  <a:pt x="17502" y="69666"/>
                  <a:pt x="17203" y="69886"/>
                  <a:pt x="16913" y="70106"/>
                </a:cubicBezTo>
                <a:cubicBezTo>
                  <a:pt x="16842" y="68926"/>
                  <a:pt x="16763" y="67755"/>
                  <a:pt x="16657" y="66584"/>
                </a:cubicBezTo>
                <a:cubicBezTo>
                  <a:pt x="16948" y="66364"/>
                  <a:pt x="17238" y="66179"/>
                  <a:pt x="17538" y="65994"/>
                </a:cubicBezTo>
                <a:close/>
                <a:moveTo>
                  <a:pt x="25937" y="66620"/>
                </a:moveTo>
                <a:lnTo>
                  <a:pt x="25937" y="66620"/>
                </a:lnTo>
                <a:cubicBezTo>
                  <a:pt x="25972" y="67570"/>
                  <a:pt x="25972" y="68565"/>
                  <a:pt x="25901" y="69516"/>
                </a:cubicBezTo>
                <a:cubicBezTo>
                  <a:pt x="25716" y="69701"/>
                  <a:pt x="25532" y="69851"/>
                  <a:pt x="25347" y="69991"/>
                </a:cubicBezTo>
                <a:cubicBezTo>
                  <a:pt x="25276" y="70071"/>
                  <a:pt x="25162" y="70141"/>
                  <a:pt x="25056" y="70212"/>
                </a:cubicBezTo>
                <a:cubicBezTo>
                  <a:pt x="25127" y="69225"/>
                  <a:pt x="25127" y="68231"/>
                  <a:pt x="25091" y="67245"/>
                </a:cubicBezTo>
                <a:cubicBezTo>
                  <a:pt x="25241" y="67095"/>
                  <a:pt x="25426" y="66989"/>
                  <a:pt x="25602" y="66875"/>
                </a:cubicBezTo>
                <a:cubicBezTo>
                  <a:pt x="25716" y="66769"/>
                  <a:pt x="25822" y="66690"/>
                  <a:pt x="25937" y="66620"/>
                </a:cubicBezTo>
                <a:close/>
                <a:moveTo>
                  <a:pt x="32504" y="67095"/>
                </a:moveTo>
                <a:lnTo>
                  <a:pt x="32504" y="67095"/>
                </a:lnTo>
                <a:cubicBezTo>
                  <a:pt x="32355" y="67870"/>
                  <a:pt x="32135" y="68600"/>
                  <a:pt x="31879" y="69331"/>
                </a:cubicBezTo>
                <a:cubicBezTo>
                  <a:pt x="31624" y="69666"/>
                  <a:pt x="31369" y="69956"/>
                  <a:pt x="31184" y="70212"/>
                </a:cubicBezTo>
                <a:cubicBezTo>
                  <a:pt x="31404" y="69481"/>
                  <a:pt x="31624" y="68706"/>
                  <a:pt x="31809" y="67940"/>
                </a:cubicBezTo>
                <a:cubicBezTo>
                  <a:pt x="32029" y="67650"/>
                  <a:pt x="32284" y="67350"/>
                  <a:pt x="32504" y="67095"/>
                </a:cubicBezTo>
                <a:close/>
                <a:moveTo>
                  <a:pt x="39952" y="68231"/>
                </a:moveTo>
                <a:cubicBezTo>
                  <a:pt x="40313" y="68231"/>
                  <a:pt x="40613" y="68310"/>
                  <a:pt x="40939" y="68451"/>
                </a:cubicBezTo>
                <a:cubicBezTo>
                  <a:pt x="40789" y="69005"/>
                  <a:pt x="40648" y="69630"/>
                  <a:pt x="40569" y="70247"/>
                </a:cubicBezTo>
                <a:cubicBezTo>
                  <a:pt x="40243" y="70141"/>
                  <a:pt x="39952" y="70106"/>
                  <a:pt x="39618" y="70106"/>
                </a:cubicBezTo>
                <a:cubicBezTo>
                  <a:pt x="39688" y="69446"/>
                  <a:pt x="39803" y="68821"/>
                  <a:pt x="39952" y="68231"/>
                </a:cubicBezTo>
                <a:close/>
                <a:moveTo>
                  <a:pt x="39908" y="68231"/>
                </a:moveTo>
                <a:cubicBezTo>
                  <a:pt x="39768" y="68821"/>
                  <a:pt x="39653" y="69446"/>
                  <a:pt x="39547" y="70141"/>
                </a:cubicBezTo>
                <a:cubicBezTo>
                  <a:pt x="39213" y="70141"/>
                  <a:pt x="38852" y="70212"/>
                  <a:pt x="38482" y="70326"/>
                </a:cubicBezTo>
                <a:cubicBezTo>
                  <a:pt x="38588" y="69630"/>
                  <a:pt x="38702" y="69005"/>
                  <a:pt x="38852" y="68416"/>
                </a:cubicBezTo>
                <a:cubicBezTo>
                  <a:pt x="39213" y="68310"/>
                  <a:pt x="39547" y="68231"/>
                  <a:pt x="39908" y="68231"/>
                </a:cubicBezTo>
                <a:close/>
                <a:moveTo>
                  <a:pt x="10600" y="66250"/>
                </a:moveTo>
                <a:cubicBezTo>
                  <a:pt x="10679" y="67465"/>
                  <a:pt x="10785" y="68706"/>
                  <a:pt x="10855" y="69921"/>
                </a:cubicBezTo>
                <a:cubicBezTo>
                  <a:pt x="10565" y="70071"/>
                  <a:pt x="10239" y="70212"/>
                  <a:pt x="9940" y="70361"/>
                </a:cubicBezTo>
                <a:cubicBezTo>
                  <a:pt x="9869" y="69111"/>
                  <a:pt x="9799" y="67870"/>
                  <a:pt x="9684" y="66620"/>
                </a:cubicBezTo>
                <a:cubicBezTo>
                  <a:pt x="9975" y="66505"/>
                  <a:pt x="10310" y="66399"/>
                  <a:pt x="10600" y="66250"/>
                </a:cubicBezTo>
                <a:close/>
                <a:moveTo>
                  <a:pt x="34626" y="67755"/>
                </a:moveTo>
                <a:cubicBezTo>
                  <a:pt x="34406" y="68231"/>
                  <a:pt x="34186" y="68706"/>
                  <a:pt x="33966" y="69190"/>
                </a:cubicBezTo>
                <a:cubicBezTo>
                  <a:pt x="33931" y="69296"/>
                  <a:pt x="33860" y="69410"/>
                  <a:pt x="33825" y="69516"/>
                </a:cubicBezTo>
                <a:cubicBezTo>
                  <a:pt x="33570" y="69807"/>
                  <a:pt x="33305" y="70071"/>
                  <a:pt x="33050" y="70361"/>
                </a:cubicBezTo>
                <a:cubicBezTo>
                  <a:pt x="33200" y="70071"/>
                  <a:pt x="33305" y="69771"/>
                  <a:pt x="33420" y="69516"/>
                </a:cubicBezTo>
                <a:cubicBezTo>
                  <a:pt x="33490" y="69366"/>
                  <a:pt x="33570" y="69225"/>
                  <a:pt x="33640" y="69076"/>
                </a:cubicBezTo>
                <a:cubicBezTo>
                  <a:pt x="33710" y="68891"/>
                  <a:pt x="33790" y="68706"/>
                  <a:pt x="33860" y="68565"/>
                </a:cubicBezTo>
                <a:cubicBezTo>
                  <a:pt x="34115" y="68266"/>
                  <a:pt x="34371" y="68011"/>
                  <a:pt x="34626" y="67755"/>
                </a:cubicBezTo>
                <a:close/>
                <a:moveTo>
                  <a:pt x="30154" y="67060"/>
                </a:moveTo>
                <a:lnTo>
                  <a:pt x="30154" y="67060"/>
                </a:lnTo>
                <a:cubicBezTo>
                  <a:pt x="30048" y="67905"/>
                  <a:pt x="29898" y="68706"/>
                  <a:pt x="29749" y="69516"/>
                </a:cubicBezTo>
                <a:cubicBezTo>
                  <a:pt x="29564" y="69851"/>
                  <a:pt x="29388" y="70141"/>
                  <a:pt x="29203" y="70432"/>
                </a:cubicBezTo>
                <a:cubicBezTo>
                  <a:pt x="29388" y="69630"/>
                  <a:pt x="29564" y="68785"/>
                  <a:pt x="29678" y="67940"/>
                </a:cubicBezTo>
                <a:cubicBezTo>
                  <a:pt x="29828" y="67650"/>
                  <a:pt x="30004" y="67350"/>
                  <a:pt x="30154" y="67060"/>
                </a:cubicBezTo>
                <a:close/>
                <a:moveTo>
                  <a:pt x="35656" y="67720"/>
                </a:moveTo>
                <a:lnTo>
                  <a:pt x="35656" y="67720"/>
                </a:lnTo>
                <a:cubicBezTo>
                  <a:pt x="35436" y="68266"/>
                  <a:pt x="35181" y="68856"/>
                  <a:pt x="34996" y="69516"/>
                </a:cubicBezTo>
                <a:cubicBezTo>
                  <a:pt x="34705" y="69807"/>
                  <a:pt x="34406" y="70106"/>
                  <a:pt x="34115" y="70432"/>
                </a:cubicBezTo>
                <a:cubicBezTo>
                  <a:pt x="34336" y="69771"/>
                  <a:pt x="34556" y="69146"/>
                  <a:pt x="34811" y="68565"/>
                </a:cubicBezTo>
                <a:cubicBezTo>
                  <a:pt x="35066" y="68266"/>
                  <a:pt x="35366" y="67975"/>
                  <a:pt x="35656" y="67720"/>
                </a:cubicBezTo>
                <a:close/>
                <a:moveTo>
                  <a:pt x="33640" y="67535"/>
                </a:moveTo>
                <a:cubicBezTo>
                  <a:pt x="33385" y="68195"/>
                  <a:pt x="33129" y="68891"/>
                  <a:pt x="32830" y="69551"/>
                </a:cubicBezTo>
                <a:cubicBezTo>
                  <a:pt x="32575" y="69851"/>
                  <a:pt x="32284" y="70141"/>
                  <a:pt x="32029" y="70467"/>
                </a:cubicBezTo>
                <a:cubicBezTo>
                  <a:pt x="32319" y="69771"/>
                  <a:pt x="32575" y="69111"/>
                  <a:pt x="32795" y="68416"/>
                </a:cubicBezTo>
                <a:cubicBezTo>
                  <a:pt x="33050" y="68125"/>
                  <a:pt x="33349" y="67826"/>
                  <a:pt x="33640" y="67535"/>
                </a:cubicBezTo>
                <a:close/>
                <a:moveTo>
                  <a:pt x="36977" y="67870"/>
                </a:moveTo>
                <a:lnTo>
                  <a:pt x="36977" y="67870"/>
                </a:lnTo>
                <a:cubicBezTo>
                  <a:pt x="36757" y="68416"/>
                  <a:pt x="36607" y="69041"/>
                  <a:pt x="36501" y="69666"/>
                </a:cubicBezTo>
                <a:cubicBezTo>
                  <a:pt x="36167" y="69921"/>
                  <a:pt x="35876" y="70176"/>
                  <a:pt x="35550" y="70467"/>
                </a:cubicBezTo>
                <a:cubicBezTo>
                  <a:pt x="35691" y="69807"/>
                  <a:pt x="35841" y="69190"/>
                  <a:pt x="36026" y="68636"/>
                </a:cubicBezTo>
                <a:cubicBezTo>
                  <a:pt x="36352" y="68345"/>
                  <a:pt x="36651" y="68090"/>
                  <a:pt x="36977" y="67870"/>
                </a:cubicBezTo>
                <a:close/>
                <a:moveTo>
                  <a:pt x="28578" y="67209"/>
                </a:moveTo>
                <a:lnTo>
                  <a:pt x="28578" y="67209"/>
                </a:lnTo>
                <a:cubicBezTo>
                  <a:pt x="28543" y="68046"/>
                  <a:pt x="28428" y="68926"/>
                  <a:pt x="28287" y="69807"/>
                </a:cubicBezTo>
                <a:cubicBezTo>
                  <a:pt x="28023" y="70106"/>
                  <a:pt x="27733" y="70396"/>
                  <a:pt x="27477" y="70687"/>
                </a:cubicBezTo>
                <a:cubicBezTo>
                  <a:pt x="27627" y="69771"/>
                  <a:pt x="27697" y="68891"/>
                  <a:pt x="27768" y="68011"/>
                </a:cubicBezTo>
                <a:cubicBezTo>
                  <a:pt x="28067" y="67755"/>
                  <a:pt x="28322" y="67465"/>
                  <a:pt x="28578" y="67209"/>
                </a:cubicBezTo>
                <a:close/>
                <a:moveTo>
                  <a:pt x="30884" y="67606"/>
                </a:moveTo>
                <a:lnTo>
                  <a:pt x="30884" y="67606"/>
                </a:lnTo>
                <a:cubicBezTo>
                  <a:pt x="30849" y="67870"/>
                  <a:pt x="30814" y="68090"/>
                  <a:pt x="30744" y="68345"/>
                </a:cubicBezTo>
                <a:cubicBezTo>
                  <a:pt x="30664" y="68856"/>
                  <a:pt x="30523" y="69410"/>
                  <a:pt x="30374" y="69921"/>
                </a:cubicBezTo>
                <a:cubicBezTo>
                  <a:pt x="30189" y="70176"/>
                  <a:pt x="30048" y="70467"/>
                  <a:pt x="29863" y="70731"/>
                </a:cubicBezTo>
                <a:cubicBezTo>
                  <a:pt x="29934" y="70432"/>
                  <a:pt x="30048" y="70141"/>
                  <a:pt x="30118" y="69807"/>
                </a:cubicBezTo>
                <a:cubicBezTo>
                  <a:pt x="30224" y="69366"/>
                  <a:pt x="30303" y="68926"/>
                  <a:pt x="30409" y="68451"/>
                </a:cubicBezTo>
                <a:cubicBezTo>
                  <a:pt x="30409" y="68416"/>
                  <a:pt x="30444" y="68416"/>
                  <a:pt x="30444" y="68380"/>
                </a:cubicBezTo>
                <a:cubicBezTo>
                  <a:pt x="30594" y="68125"/>
                  <a:pt x="30744" y="67870"/>
                  <a:pt x="30884" y="67606"/>
                </a:cubicBezTo>
                <a:close/>
                <a:moveTo>
                  <a:pt x="16622" y="66620"/>
                </a:moveTo>
                <a:cubicBezTo>
                  <a:pt x="16692" y="67790"/>
                  <a:pt x="16798" y="68970"/>
                  <a:pt x="16877" y="70141"/>
                </a:cubicBezTo>
                <a:cubicBezTo>
                  <a:pt x="16578" y="70361"/>
                  <a:pt x="16287" y="70581"/>
                  <a:pt x="15997" y="70766"/>
                </a:cubicBezTo>
                <a:cubicBezTo>
                  <a:pt x="15918" y="69551"/>
                  <a:pt x="15812" y="68380"/>
                  <a:pt x="15742" y="67165"/>
                </a:cubicBezTo>
                <a:cubicBezTo>
                  <a:pt x="16032" y="66989"/>
                  <a:pt x="16323" y="66804"/>
                  <a:pt x="16622" y="66620"/>
                </a:cubicBezTo>
                <a:close/>
                <a:moveTo>
                  <a:pt x="9649" y="66655"/>
                </a:moveTo>
                <a:cubicBezTo>
                  <a:pt x="9720" y="67905"/>
                  <a:pt x="9799" y="69146"/>
                  <a:pt x="9869" y="70396"/>
                </a:cubicBezTo>
                <a:cubicBezTo>
                  <a:pt x="9579" y="70546"/>
                  <a:pt x="9244" y="70687"/>
                  <a:pt x="8954" y="70837"/>
                </a:cubicBezTo>
                <a:cubicBezTo>
                  <a:pt x="8875" y="69551"/>
                  <a:pt x="8804" y="68266"/>
                  <a:pt x="8698" y="66989"/>
                </a:cubicBezTo>
                <a:cubicBezTo>
                  <a:pt x="9024" y="66875"/>
                  <a:pt x="9315" y="66769"/>
                  <a:pt x="9649" y="66655"/>
                </a:cubicBezTo>
                <a:close/>
                <a:moveTo>
                  <a:pt x="21244" y="66910"/>
                </a:moveTo>
                <a:cubicBezTo>
                  <a:pt x="21350" y="67975"/>
                  <a:pt x="21420" y="69041"/>
                  <a:pt x="21464" y="70106"/>
                </a:cubicBezTo>
                <a:cubicBezTo>
                  <a:pt x="21385" y="70176"/>
                  <a:pt x="21314" y="70212"/>
                  <a:pt x="21244" y="70291"/>
                </a:cubicBezTo>
                <a:cubicBezTo>
                  <a:pt x="21024" y="70467"/>
                  <a:pt x="20804" y="70652"/>
                  <a:pt x="20584" y="70837"/>
                </a:cubicBezTo>
                <a:cubicBezTo>
                  <a:pt x="20540" y="69736"/>
                  <a:pt x="20469" y="68671"/>
                  <a:pt x="20399" y="67570"/>
                </a:cubicBezTo>
                <a:cubicBezTo>
                  <a:pt x="20689" y="67350"/>
                  <a:pt x="20980" y="67130"/>
                  <a:pt x="21244" y="66910"/>
                </a:cubicBezTo>
                <a:close/>
                <a:moveTo>
                  <a:pt x="38773" y="68416"/>
                </a:moveTo>
                <a:lnTo>
                  <a:pt x="38773" y="68416"/>
                </a:lnTo>
                <a:cubicBezTo>
                  <a:pt x="38632" y="69041"/>
                  <a:pt x="38517" y="69666"/>
                  <a:pt x="38412" y="70361"/>
                </a:cubicBezTo>
                <a:cubicBezTo>
                  <a:pt x="38077" y="70467"/>
                  <a:pt x="37707" y="70617"/>
                  <a:pt x="37311" y="70872"/>
                </a:cubicBezTo>
                <a:cubicBezTo>
                  <a:pt x="37417" y="70176"/>
                  <a:pt x="37531" y="69551"/>
                  <a:pt x="37637" y="68926"/>
                </a:cubicBezTo>
                <a:cubicBezTo>
                  <a:pt x="38042" y="68706"/>
                  <a:pt x="38412" y="68565"/>
                  <a:pt x="38773" y="68416"/>
                </a:cubicBezTo>
                <a:close/>
                <a:moveTo>
                  <a:pt x="25021" y="67280"/>
                </a:moveTo>
                <a:cubicBezTo>
                  <a:pt x="25056" y="68266"/>
                  <a:pt x="25056" y="69261"/>
                  <a:pt x="25021" y="70247"/>
                </a:cubicBezTo>
                <a:cubicBezTo>
                  <a:pt x="24722" y="70511"/>
                  <a:pt x="24431" y="70731"/>
                  <a:pt x="24141" y="70986"/>
                </a:cubicBezTo>
                <a:cubicBezTo>
                  <a:pt x="24176" y="69991"/>
                  <a:pt x="24176" y="68970"/>
                  <a:pt x="24141" y="67940"/>
                </a:cubicBezTo>
                <a:cubicBezTo>
                  <a:pt x="24431" y="67720"/>
                  <a:pt x="24722" y="67500"/>
                  <a:pt x="25021" y="67280"/>
                </a:cubicBezTo>
                <a:close/>
                <a:moveTo>
                  <a:pt x="31730" y="68046"/>
                </a:moveTo>
                <a:lnTo>
                  <a:pt x="31730" y="68046"/>
                </a:lnTo>
                <a:cubicBezTo>
                  <a:pt x="31545" y="68856"/>
                  <a:pt x="31325" y="69586"/>
                  <a:pt x="31069" y="70361"/>
                </a:cubicBezTo>
                <a:cubicBezTo>
                  <a:pt x="30814" y="70652"/>
                  <a:pt x="30629" y="70951"/>
                  <a:pt x="30444" y="71171"/>
                </a:cubicBezTo>
                <a:cubicBezTo>
                  <a:pt x="30444" y="71171"/>
                  <a:pt x="30433" y="71182"/>
                  <a:pt x="30423" y="71199"/>
                </a:cubicBezTo>
                <a:lnTo>
                  <a:pt x="30423" y="71199"/>
                </a:lnTo>
                <a:cubicBezTo>
                  <a:pt x="30674" y="70438"/>
                  <a:pt x="30932" y="69687"/>
                  <a:pt x="31104" y="68926"/>
                </a:cubicBezTo>
                <a:cubicBezTo>
                  <a:pt x="31149" y="68891"/>
                  <a:pt x="31184" y="68821"/>
                  <a:pt x="31184" y="68785"/>
                </a:cubicBezTo>
                <a:cubicBezTo>
                  <a:pt x="31369" y="68530"/>
                  <a:pt x="31545" y="68310"/>
                  <a:pt x="31730" y="68046"/>
                </a:cubicBezTo>
                <a:close/>
                <a:moveTo>
                  <a:pt x="8654" y="67025"/>
                </a:moveTo>
                <a:cubicBezTo>
                  <a:pt x="8734" y="68310"/>
                  <a:pt x="8804" y="69586"/>
                  <a:pt x="8875" y="70872"/>
                </a:cubicBezTo>
                <a:cubicBezTo>
                  <a:pt x="8549" y="71021"/>
                  <a:pt x="8214" y="71171"/>
                  <a:pt x="7853" y="71312"/>
                </a:cubicBezTo>
                <a:cubicBezTo>
                  <a:pt x="7818" y="69991"/>
                  <a:pt x="7739" y="68671"/>
                  <a:pt x="7668" y="67350"/>
                </a:cubicBezTo>
                <a:lnTo>
                  <a:pt x="8654" y="67025"/>
                </a:lnTo>
                <a:close/>
                <a:moveTo>
                  <a:pt x="15662" y="67209"/>
                </a:moveTo>
                <a:cubicBezTo>
                  <a:pt x="15777" y="68416"/>
                  <a:pt x="15847" y="69586"/>
                  <a:pt x="15918" y="70801"/>
                </a:cubicBezTo>
                <a:cubicBezTo>
                  <a:pt x="15627" y="71021"/>
                  <a:pt x="15337" y="71242"/>
                  <a:pt x="15037" y="71426"/>
                </a:cubicBezTo>
                <a:cubicBezTo>
                  <a:pt x="14967" y="70212"/>
                  <a:pt x="14896" y="68970"/>
                  <a:pt x="14782" y="67755"/>
                </a:cubicBezTo>
                <a:cubicBezTo>
                  <a:pt x="15081" y="67570"/>
                  <a:pt x="15372" y="67385"/>
                  <a:pt x="15662" y="67209"/>
                </a:cubicBezTo>
                <a:close/>
                <a:moveTo>
                  <a:pt x="32689" y="68530"/>
                </a:moveTo>
                <a:lnTo>
                  <a:pt x="32689" y="68530"/>
                </a:lnTo>
                <a:cubicBezTo>
                  <a:pt x="32469" y="69225"/>
                  <a:pt x="32205" y="69886"/>
                  <a:pt x="31914" y="70581"/>
                </a:cubicBezTo>
                <a:cubicBezTo>
                  <a:pt x="31694" y="70872"/>
                  <a:pt x="31439" y="71127"/>
                  <a:pt x="31219" y="71426"/>
                </a:cubicBezTo>
                <a:cubicBezTo>
                  <a:pt x="31474" y="70731"/>
                  <a:pt x="31694" y="70071"/>
                  <a:pt x="31914" y="69410"/>
                </a:cubicBezTo>
                <a:cubicBezTo>
                  <a:pt x="32170" y="69111"/>
                  <a:pt x="32425" y="68821"/>
                  <a:pt x="32689" y="68530"/>
                </a:cubicBezTo>
                <a:close/>
                <a:moveTo>
                  <a:pt x="35947" y="68706"/>
                </a:moveTo>
                <a:cubicBezTo>
                  <a:pt x="35771" y="69261"/>
                  <a:pt x="35621" y="69886"/>
                  <a:pt x="35471" y="70546"/>
                </a:cubicBezTo>
                <a:cubicBezTo>
                  <a:pt x="35181" y="70801"/>
                  <a:pt x="34890" y="71092"/>
                  <a:pt x="34591" y="71426"/>
                </a:cubicBezTo>
                <a:cubicBezTo>
                  <a:pt x="34705" y="70766"/>
                  <a:pt x="34890" y="70141"/>
                  <a:pt x="35031" y="69551"/>
                </a:cubicBezTo>
                <a:cubicBezTo>
                  <a:pt x="35366" y="69261"/>
                  <a:pt x="35656" y="68970"/>
                  <a:pt x="35947" y="68706"/>
                </a:cubicBezTo>
                <a:close/>
                <a:moveTo>
                  <a:pt x="29608" y="68090"/>
                </a:moveTo>
                <a:lnTo>
                  <a:pt x="29608" y="68090"/>
                </a:lnTo>
                <a:cubicBezTo>
                  <a:pt x="29458" y="68926"/>
                  <a:pt x="29308" y="69771"/>
                  <a:pt x="29088" y="70581"/>
                </a:cubicBezTo>
                <a:cubicBezTo>
                  <a:pt x="28904" y="70872"/>
                  <a:pt x="28727" y="71171"/>
                  <a:pt x="28507" y="71462"/>
                </a:cubicBezTo>
                <a:cubicBezTo>
                  <a:pt x="28727" y="70617"/>
                  <a:pt x="28904" y="69771"/>
                  <a:pt x="29053" y="68926"/>
                </a:cubicBezTo>
                <a:cubicBezTo>
                  <a:pt x="29238" y="68671"/>
                  <a:pt x="29423" y="68380"/>
                  <a:pt x="29608" y="68090"/>
                </a:cubicBezTo>
                <a:close/>
                <a:moveTo>
                  <a:pt x="34705" y="68671"/>
                </a:moveTo>
                <a:cubicBezTo>
                  <a:pt x="34450" y="69261"/>
                  <a:pt x="34230" y="69851"/>
                  <a:pt x="34045" y="70546"/>
                </a:cubicBezTo>
                <a:cubicBezTo>
                  <a:pt x="33931" y="70652"/>
                  <a:pt x="33825" y="70801"/>
                  <a:pt x="33675" y="70907"/>
                </a:cubicBezTo>
                <a:cubicBezTo>
                  <a:pt x="33526" y="71092"/>
                  <a:pt x="33349" y="71312"/>
                  <a:pt x="33200" y="71497"/>
                </a:cubicBezTo>
                <a:cubicBezTo>
                  <a:pt x="33385" y="70801"/>
                  <a:pt x="33640" y="70141"/>
                  <a:pt x="33895" y="69551"/>
                </a:cubicBezTo>
                <a:cubicBezTo>
                  <a:pt x="34010" y="69410"/>
                  <a:pt x="34151" y="69261"/>
                  <a:pt x="34265" y="69111"/>
                </a:cubicBezTo>
                <a:cubicBezTo>
                  <a:pt x="34406" y="68970"/>
                  <a:pt x="34556" y="68821"/>
                  <a:pt x="34705" y="68671"/>
                </a:cubicBezTo>
                <a:close/>
                <a:moveTo>
                  <a:pt x="27697" y="68046"/>
                </a:moveTo>
                <a:lnTo>
                  <a:pt x="27697" y="68046"/>
                </a:lnTo>
                <a:cubicBezTo>
                  <a:pt x="27662" y="68970"/>
                  <a:pt x="27548" y="69851"/>
                  <a:pt x="27407" y="70731"/>
                </a:cubicBezTo>
                <a:cubicBezTo>
                  <a:pt x="27143" y="71021"/>
                  <a:pt x="26852" y="71277"/>
                  <a:pt x="26597" y="71532"/>
                </a:cubicBezTo>
                <a:cubicBezTo>
                  <a:pt x="26747" y="70652"/>
                  <a:pt x="26817" y="69736"/>
                  <a:pt x="26887" y="68785"/>
                </a:cubicBezTo>
                <a:cubicBezTo>
                  <a:pt x="27143" y="68565"/>
                  <a:pt x="27442" y="68310"/>
                  <a:pt x="27697" y="68046"/>
                </a:cubicBezTo>
                <a:close/>
                <a:moveTo>
                  <a:pt x="33746" y="68671"/>
                </a:moveTo>
                <a:cubicBezTo>
                  <a:pt x="33675" y="68785"/>
                  <a:pt x="33640" y="68926"/>
                  <a:pt x="33570" y="69076"/>
                </a:cubicBezTo>
                <a:cubicBezTo>
                  <a:pt x="33490" y="69190"/>
                  <a:pt x="33455" y="69331"/>
                  <a:pt x="33385" y="69481"/>
                </a:cubicBezTo>
                <a:cubicBezTo>
                  <a:pt x="33235" y="69807"/>
                  <a:pt x="33085" y="70141"/>
                  <a:pt x="32945" y="70511"/>
                </a:cubicBezTo>
                <a:cubicBezTo>
                  <a:pt x="32645" y="70837"/>
                  <a:pt x="32355" y="71171"/>
                  <a:pt x="32064" y="71532"/>
                </a:cubicBezTo>
                <a:cubicBezTo>
                  <a:pt x="32135" y="71347"/>
                  <a:pt x="32205" y="71171"/>
                  <a:pt x="32284" y="70986"/>
                </a:cubicBezTo>
                <a:cubicBezTo>
                  <a:pt x="32390" y="70766"/>
                  <a:pt x="32469" y="70581"/>
                  <a:pt x="32540" y="70361"/>
                </a:cubicBezTo>
                <a:cubicBezTo>
                  <a:pt x="32645" y="70106"/>
                  <a:pt x="32795" y="69851"/>
                  <a:pt x="32909" y="69586"/>
                </a:cubicBezTo>
                <a:cubicBezTo>
                  <a:pt x="33165" y="69261"/>
                  <a:pt x="33455" y="68970"/>
                  <a:pt x="33746" y="68671"/>
                </a:cubicBezTo>
                <a:close/>
                <a:moveTo>
                  <a:pt x="20320" y="67606"/>
                </a:moveTo>
                <a:cubicBezTo>
                  <a:pt x="20434" y="68706"/>
                  <a:pt x="20469" y="69807"/>
                  <a:pt x="20540" y="70872"/>
                </a:cubicBezTo>
                <a:cubicBezTo>
                  <a:pt x="20249" y="71092"/>
                  <a:pt x="19959" y="71347"/>
                  <a:pt x="19703" y="71567"/>
                </a:cubicBezTo>
                <a:cubicBezTo>
                  <a:pt x="19659" y="70467"/>
                  <a:pt x="19589" y="69331"/>
                  <a:pt x="19518" y="68231"/>
                </a:cubicBezTo>
                <a:cubicBezTo>
                  <a:pt x="19774" y="68011"/>
                  <a:pt x="20064" y="67826"/>
                  <a:pt x="20320" y="67606"/>
                </a:cubicBezTo>
                <a:close/>
                <a:moveTo>
                  <a:pt x="37567" y="68970"/>
                </a:moveTo>
                <a:lnTo>
                  <a:pt x="37567" y="68970"/>
                </a:lnTo>
                <a:cubicBezTo>
                  <a:pt x="37452" y="69586"/>
                  <a:pt x="37346" y="70212"/>
                  <a:pt x="37267" y="70907"/>
                </a:cubicBezTo>
                <a:cubicBezTo>
                  <a:pt x="36942" y="71092"/>
                  <a:pt x="36572" y="71347"/>
                  <a:pt x="36246" y="71611"/>
                </a:cubicBezTo>
                <a:cubicBezTo>
                  <a:pt x="36316" y="70951"/>
                  <a:pt x="36431" y="70291"/>
                  <a:pt x="36537" y="69701"/>
                </a:cubicBezTo>
                <a:cubicBezTo>
                  <a:pt x="36906" y="69410"/>
                  <a:pt x="37232" y="69190"/>
                  <a:pt x="37567" y="68970"/>
                </a:cubicBezTo>
                <a:close/>
                <a:moveTo>
                  <a:pt x="7598" y="67350"/>
                </a:moveTo>
                <a:cubicBezTo>
                  <a:pt x="7668" y="68671"/>
                  <a:pt x="7739" y="69991"/>
                  <a:pt x="7818" y="71312"/>
                </a:cubicBezTo>
                <a:cubicBezTo>
                  <a:pt x="7483" y="71462"/>
                  <a:pt x="7114" y="71567"/>
                  <a:pt x="6788" y="71717"/>
                </a:cubicBezTo>
                <a:cubicBezTo>
                  <a:pt x="6753" y="70361"/>
                  <a:pt x="6674" y="69005"/>
                  <a:pt x="6603" y="67685"/>
                </a:cubicBezTo>
                <a:lnTo>
                  <a:pt x="7598" y="67350"/>
                </a:lnTo>
                <a:close/>
                <a:moveTo>
                  <a:pt x="24105" y="67975"/>
                </a:moveTo>
                <a:cubicBezTo>
                  <a:pt x="24141" y="69005"/>
                  <a:pt x="24141" y="69991"/>
                  <a:pt x="24105" y="71021"/>
                </a:cubicBezTo>
                <a:cubicBezTo>
                  <a:pt x="23991" y="71127"/>
                  <a:pt x="23885" y="71206"/>
                  <a:pt x="23736" y="71312"/>
                </a:cubicBezTo>
                <a:cubicBezTo>
                  <a:pt x="23586" y="71462"/>
                  <a:pt x="23445" y="71567"/>
                  <a:pt x="23295" y="71717"/>
                </a:cubicBezTo>
                <a:cubicBezTo>
                  <a:pt x="23331" y="70687"/>
                  <a:pt x="23331" y="69666"/>
                  <a:pt x="23295" y="68636"/>
                </a:cubicBezTo>
                <a:cubicBezTo>
                  <a:pt x="23480" y="68486"/>
                  <a:pt x="23621" y="68345"/>
                  <a:pt x="23806" y="68231"/>
                </a:cubicBezTo>
                <a:cubicBezTo>
                  <a:pt x="23885" y="68160"/>
                  <a:pt x="23991" y="68046"/>
                  <a:pt x="24105" y="67975"/>
                </a:cubicBezTo>
                <a:close/>
                <a:moveTo>
                  <a:pt x="30303" y="68636"/>
                </a:moveTo>
                <a:lnTo>
                  <a:pt x="30303" y="68636"/>
                </a:lnTo>
                <a:cubicBezTo>
                  <a:pt x="30224" y="69041"/>
                  <a:pt x="30154" y="69410"/>
                  <a:pt x="30048" y="69807"/>
                </a:cubicBezTo>
                <a:cubicBezTo>
                  <a:pt x="29969" y="70176"/>
                  <a:pt x="29863" y="70546"/>
                  <a:pt x="29749" y="70907"/>
                </a:cubicBezTo>
                <a:cubicBezTo>
                  <a:pt x="29713" y="70951"/>
                  <a:pt x="29678" y="71021"/>
                  <a:pt x="29643" y="71092"/>
                </a:cubicBezTo>
                <a:cubicBezTo>
                  <a:pt x="29493" y="71312"/>
                  <a:pt x="29308" y="71567"/>
                  <a:pt x="29168" y="71831"/>
                </a:cubicBezTo>
                <a:cubicBezTo>
                  <a:pt x="29308" y="71347"/>
                  <a:pt x="29458" y="70907"/>
                  <a:pt x="29564" y="70396"/>
                </a:cubicBezTo>
                <a:cubicBezTo>
                  <a:pt x="29643" y="70141"/>
                  <a:pt x="29713" y="69851"/>
                  <a:pt x="29784" y="69551"/>
                </a:cubicBezTo>
                <a:cubicBezTo>
                  <a:pt x="29969" y="69225"/>
                  <a:pt x="30154" y="68926"/>
                  <a:pt x="30303" y="68636"/>
                </a:cubicBezTo>
                <a:close/>
                <a:moveTo>
                  <a:pt x="6568" y="67685"/>
                </a:moveTo>
                <a:cubicBezTo>
                  <a:pt x="6638" y="69041"/>
                  <a:pt x="6674" y="70361"/>
                  <a:pt x="6753" y="71717"/>
                </a:cubicBezTo>
                <a:cubicBezTo>
                  <a:pt x="6418" y="71867"/>
                  <a:pt x="6057" y="71972"/>
                  <a:pt x="5723" y="72087"/>
                </a:cubicBezTo>
                <a:cubicBezTo>
                  <a:pt x="5687" y="70687"/>
                  <a:pt x="5617" y="69296"/>
                  <a:pt x="5573" y="67940"/>
                </a:cubicBezTo>
                <a:cubicBezTo>
                  <a:pt x="5908" y="67870"/>
                  <a:pt x="6233" y="67755"/>
                  <a:pt x="6568" y="67685"/>
                </a:cubicBezTo>
                <a:close/>
                <a:moveTo>
                  <a:pt x="14712" y="67790"/>
                </a:moveTo>
                <a:cubicBezTo>
                  <a:pt x="14817" y="69005"/>
                  <a:pt x="14896" y="70247"/>
                  <a:pt x="14967" y="71462"/>
                </a:cubicBezTo>
                <a:cubicBezTo>
                  <a:pt x="14676" y="71682"/>
                  <a:pt x="14377" y="71867"/>
                  <a:pt x="14086" y="72087"/>
                </a:cubicBezTo>
                <a:cubicBezTo>
                  <a:pt x="14016" y="70837"/>
                  <a:pt x="13937" y="69586"/>
                  <a:pt x="13831" y="68345"/>
                </a:cubicBezTo>
                <a:cubicBezTo>
                  <a:pt x="14122" y="68160"/>
                  <a:pt x="14421" y="67975"/>
                  <a:pt x="14712" y="67790"/>
                </a:cubicBezTo>
                <a:close/>
                <a:moveTo>
                  <a:pt x="19483" y="68266"/>
                </a:moveTo>
                <a:cubicBezTo>
                  <a:pt x="19554" y="69366"/>
                  <a:pt x="19589" y="70511"/>
                  <a:pt x="19624" y="71611"/>
                </a:cubicBezTo>
                <a:cubicBezTo>
                  <a:pt x="19404" y="71831"/>
                  <a:pt x="19184" y="72008"/>
                  <a:pt x="18929" y="72192"/>
                </a:cubicBezTo>
                <a:cubicBezTo>
                  <a:pt x="18929" y="71092"/>
                  <a:pt x="18858" y="69956"/>
                  <a:pt x="18779" y="68785"/>
                </a:cubicBezTo>
                <a:cubicBezTo>
                  <a:pt x="18999" y="68600"/>
                  <a:pt x="19219" y="68451"/>
                  <a:pt x="19483" y="68266"/>
                </a:cubicBezTo>
                <a:close/>
                <a:moveTo>
                  <a:pt x="30999" y="69076"/>
                </a:moveTo>
                <a:lnTo>
                  <a:pt x="30999" y="69076"/>
                </a:lnTo>
                <a:cubicBezTo>
                  <a:pt x="30814" y="69851"/>
                  <a:pt x="30559" y="70617"/>
                  <a:pt x="30303" y="71391"/>
                </a:cubicBezTo>
                <a:cubicBezTo>
                  <a:pt x="30083" y="71682"/>
                  <a:pt x="29898" y="71937"/>
                  <a:pt x="29678" y="72228"/>
                </a:cubicBezTo>
                <a:cubicBezTo>
                  <a:pt x="29969" y="71462"/>
                  <a:pt x="30224" y="70731"/>
                  <a:pt x="30444" y="69921"/>
                </a:cubicBezTo>
                <a:cubicBezTo>
                  <a:pt x="30629" y="69630"/>
                  <a:pt x="30814" y="69331"/>
                  <a:pt x="30999" y="69076"/>
                </a:cubicBezTo>
                <a:close/>
                <a:moveTo>
                  <a:pt x="5503" y="67940"/>
                </a:moveTo>
                <a:cubicBezTo>
                  <a:pt x="5573" y="69331"/>
                  <a:pt x="5617" y="70687"/>
                  <a:pt x="5687" y="72087"/>
                </a:cubicBezTo>
                <a:cubicBezTo>
                  <a:pt x="5353" y="72192"/>
                  <a:pt x="4992" y="72307"/>
                  <a:pt x="4657" y="72377"/>
                </a:cubicBezTo>
                <a:cubicBezTo>
                  <a:pt x="4622" y="70986"/>
                  <a:pt x="4587" y="69586"/>
                  <a:pt x="4517" y="68195"/>
                </a:cubicBezTo>
                <a:cubicBezTo>
                  <a:pt x="4842" y="68125"/>
                  <a:pt x="5177" y="68046"/>
                  <a:pt x="5503" y="67940"/>
                </a:cubicBezTo>
                <a:close/>
                <a:moveTo>
                  <a:pt x="39547" y="70176"/>
                </a:moveTo>
                <a:cubicBezTo>
                  <a:pt x="39512" y="70361"/>
                  <a:pt x="39468" y="70581"/>
                  <a:pt x="39468" y="70766"/>
                </a:cubicBezTo>
                <a:cubicBezTo>
                  <a:pt x="39398" y="71206"/>
                  <a:pt x="39398" y="71682"/>
                  <a:pt x="39398" y="72157"/>
                </a:cubicBezTo>
                <a:cubicBezTo>
                  <a:pt x="39028" y="72192"/>
                  <a:pt x="38702" y="72272"/>
                  <a:pt x="38333" y="72377"/>
                </a:cubicBezTo>
                <a:cubicBezTo>
                  <a:pt x="38333" y="71937"/>
                  <a:pt x="38333" y="71497"/>
                  <a:pt x="38412" y="71092"/>
                </a:cubicBezTo>
                <a:cubicBezTo>
                  <a:pt x="38412" y="70837"/>
                  <a:pt x="38447" y="70617"/>
                  <a:pt x="38482" y="70361"/>
                </a:cubicBezTo>
                <a:cubicBezTo>
                  <a:pt x="38852" y="70247"/>
                  <a:pt x="39178" y="70176"/>
                  <a:pt x="39547" y="70176"/>
                </a:cubicBezTo>
                <a:close/>
                <a:moveTo>
                  <a:pt x="26852" y="68856"/>
                </a:moveTo>
                <a:cubicBezTo>
                  <a:pt x="26782" y="69771"/>
                  <a:pt x="26667" y="70687"/>
                  <a:pt x="26526" y="71611"/>
                </a:cubicBezTo>
                <a:cubicBezTo>
                  <a:pt x="26262" y="71867"/>
                  <a:pt x="25972" y="72122"/>
                  <a:pt x="25716" y="72413"/>
                </a:cubicBezTo>
                <a:cubicBezTo>
                  <a:pt x="25822" y="71462"/>
                  <a:pt x="25937" y="70511"/>
                  <a:pt x="25972" y="69551"/>
                </a:cubicBezTo>
                <a:cubicBezTo>
                  <a:pt x="26262" y="69331"/>
                  <a:pt x="26562" y="69076"/>
                  <a:pt x="26852" y="68856"/>
                </a:cubicBezTo>
                <a:close/>
                <a:moveTo>
                  <a:pt x="28983" y="69041"/>
                </a:moveTo>
                <a:lnTo>
                  <a:pt x="28983" y="69041"/>
                </a:lnTo>
                <a:cubicBezTo>
                  <a:pt x="28833" y="69886"/>
                  <a:pt x="28648" y="70731"/>
                  <a:pt x="28428" y="71611"/>
                </a:cubicBezTo>
                <a:cubicBezTo>
                  <a:pt x="28208" y="71902"/>
                  <a:pt x="27988" y="72157"/>
                  <a:pt x="27768" y="72413"/>
                </a:cubicBezTo>
                <a:cubicBezTo>
                  <a:pt x="27988" y="71567"/>
                  <a:pt x="28208" y="70731"/>
                  <a:pt x="28322" y="69851"/>
                </a:cubicBezTo>
                <a:lnTo>
                  <a:pt x="28358" y="69807"/>
                </a:lnTo>
                <a:cubicBezTo>
                  <a:pt x="28578" y="69551"/>
                  <a:pt x="28798" y="69296"/>
                  <a:pt x="28983" y="69041"/>
                </a:cubicBezTo>
                <a:close/>
                <a:moveTo>
                  <a:pt x="31844" y="69516"/>
                </a:moveTo>
                <a:lnTo>
                  <a:pt x="31844" y="69516"/>
                </a:lnTo>
                <a:cubicBezTo>
                  <a:pt x="31624" y="70176"/>
                  <a:pt x="31369" y="70872"/>
                  <a:pt x="31104" y="71532"/>
                </a:cubicBezTo>
                <a:cubicBezTo>
                  <a:pt x="30849" y="71867"/>
                  <a:pt x="30629" y="72157"/>
                  <a:pt x="30374" y="72448"/>
                </a:cubicBezTo>
                <a:cubicBezTo>
                  <a:pt x="30629" y="71752"/>
                  <a:pt x="30884" y="71092"/>
                  <a:pt x="31104" y="70396"/>
                </a:cubicBezTo>
                <a:cubicBezTo>
                  <a:pt x="31325" y="70141"/>
                  <a:pt x="31545" y="69851"/>
                  <a:pt x="31844" y="69516"/>
                </a:cubicBezTo>
                <a:close/>
                <a:moveTo>
                  <a:pt x="36466" y="69736"/>
                </a:moveTo>
                <a:lnTo>
                  <a:pt x="36466" y="69736"/>
                </a:lnTo>
                <a:cubicBezTo>
                  <a:pt x="36352" y="70361"/>
                  <a:pt x="36246" y="70986"/>
                  <a:pt x="36167" y="71682"/>
                </a:cubicBezTo>
                <a:cubicBezTo>
                  <a:pt x="35841" y="71937"/>
                  <a:pt x="35550" y="72192"/>
                  <a:pt x="35251" y="72492"/>
                </a:cubicBezTo>
                <a:cubicBezTo>
                  <a:pt x="35330" y="71787"/>
                  <a:pt x="35401" y="71171"/>
                  <a:pt x="35550" y="70546"/>
                </a:cubicBezTo>
                <a:cubicBezTo>
                  <a:pt x="35841" y="70247"/>
                  <a:pt x="36167" y="69991"/>
                  <a:pt x="36466" y="69736"/>
                </a:cubicBezTo>
                <a:close/>
                <a:moveTo>
                  <a:pt x="23225" y="68671"/>
                </a:moveTo>
                <a:cubicBezTo>
                  <a:pt x="23260" y="69701"/>
                  <a:pt x="23260" y="70731"/>
                  <a:pt x="23225" y="71752"/>
                </a:cubicBezTo>
                <a:cubicBezTo>
                  <a:pt x="22961" y="72008"/>
                  <a:pt x="22670" y="72272"/>
                  <a:pt x="22415" y="72527"/>
                </a:cubicBezTo>
                <a:cubicBezTo>
                  <a:pt x="22415" y="71497"/>
                  <a:pt x="22415" y="70432"/>
                  <a:pt x="22380" y="69410"/>
                </a:cubicBezTo>
                <a:cubicBezTo>
                  <a:pt x="22670" y="69146"/>
                  <a:pt x="22961" y="68926"/>
                  <a:pt x="23225" y="68671"/>
                </a:cubicBezTo>
                <a:close/>
                <a:moveTo>
                  <a:pt x="34961" y="69630"/>
                </a:moveTo>
                <a:lnTo>
                  <a:pt x="34961" y="69630"/>
                </a:lnTo>
                <a:cubicBezTo>
                  <a:pt x="34776" y="70212"/>
                  <a:pt x="34626" y="70837"/>
                  <a:pt x="34520" y="71497"/>
                </a:cubicBezTo>
                <a:cubicBezTo>
                  <a:pt x="34230" y="71831"/>
                  <a:pt x="33931" y="72157"/>
                  <a:pt x="33605" y="72527"/>
                </a:cubicBezTo>
                <a:cubicBezTo>
                  <a:pt x="33746" y="71831"/>
                  <a:pt x="33895" y="71171"/>
                  <a:pt x="34080" y="70546"/>
                </a:cubicBezTo>
                <a:cubicBezTo>
                  <a:pt x="34371" y="70212"/>
                  <a:pt x="34670" y="69921"/>
                  <a:pt x="34961" y="69630"/>
                </a:cubicBezTo>
                <a:close/>
                <a:moveTo>
                  <a:pt x="32760" y="69701"/>
                </a:moveTo>
                <a:lnTo>
                  <a:pt x="32760" y="69701"/>
                </a:lnTo>
                <a:cubicBezTo>
                  <a:pt x="32689" y="69921"/>
                  <a:pt x="32575" y="70141"/>
                  <a:pt x="32504" y="70361"/>
                </a:cubicBezTo>
                <a:cubicBezTo>
                  <a:pt x="32425" y="70546"/>
                  <a:pt x="32319" y="70766"/>
                  <a:pt x="32249" y="70951"/>
                </a:cubicBezTo>
                <a:cubicBezTo>
                  <a:pt x="32135" y="71206"/>
                  <a:pt x="32064" y="71426"/>
                  <a:pt x="31950" y="71647"/>
                </a:cubicBezTo>
                <a:cubicBezTo>
                  <a:pt x="31694" y="71972"/>
                  <a:pt x="31439" y="72272"/>
                  <a:pt x="31184" y="72597"/>
                </a:cubicBezTo>
                <a:cubicBezTo>
                  <a:pt x="31219" y="72492"/>
                  <a:pt x="31289" y="72377"/>
                  <a:pt x="31325" y="72272"/>
                </a:cubicBezTo>
                <a:cubicBezTo>
                  <a:pt x="31474" y="71831"/>
                  <a:pt x="31659" y="71391"/>
                  <a:pt x="31809" y="70986"/>
                </a:cubicBezTo>
                <a:cubicBezTo>
                  <a:pt x="31879" y="70872"/>
                  <a:pt x="31914" y="70731"/>
                  <a:pt x="31950" y="70617"/>
                </a:cubicBezTo>
                <a:cubicBezTo>
                  <a:pt x="32249" y="70326"/>
                  <a:pt x="32504" y="70027"/>
                  <a:pt x="32760" y="69701"/>
                </a:cubicBezTo>
                <a:close/>
                <a:moveTo>
                  <a:pt x="33790" y="69666"/>
                </a:moveTo>
                <a:lnTo>
                  <a:pt x="33790" y="69666"/>
                </a:lnTo>
                <a:cubicBezTo>
                  <a:pt x="33526" y="70291"/>
                  <a:pt x="33305" y="70907"/>
                  <a:pt x="33085" y="71611"/>
                </a:cubicBezTo>
                <a:cubicBezTo>
                  <a:pt x="32830" y="71937"/>
                  <a:pt x="32575" y="72272"/>
                  <a:pt x="32284" y="72597"/>
                </a:cubicBezTo>
                <a:cubicBezTo>
                  <a:pt x="32504" y="71867"/>
                  <a:pt x="32760" y="71206"/>
                  <a:pt x="33015" y="70546"/>
                </a:cubicBezTo>
                <a:cubicBezTo>
                  <a:pt x="33270" y="70247"/>
                  <a:pt x="33526" y="69956"/>
                  <a:pt x="33790" y="69666"/>
                </a:cubicBezTo>
                <a:close/>
                <a:moveTo>
                  <a:pt x="4473" y="68195"/>
                </a:moveTo>
                <a:cubicBezTo>
                  <a:pt x="4517" y="69586"/>
                  <a:pt x="4552" y="70986"/>
                  <a:pt x="4622" y="72413"/>
                </a:cubicBezTo>
                <a:cubicBezTo>
                  <a:pt x="4252" y="72492"/>
                  <a:pt x="3927" y="72597"/>
                  <a:pt x="3592" y="72668"/>
                </a:cubicBezTo>
                <a:cubicBezTo>
                  <a:pt x="3557" y="71242"/>
                  <a:pt x="3522" y="69807"/>
                  <a:pt x="3486" y="68380"/>
                </a:cubicBezTo>
                <a:cubicBezTo>
                  <a:pt x="3812" y="68345"/>
                  <a:pt x="4147" y="68266"/>
                  <a:pt x="4473" y="68195"/>
                </a:cubicBezTo>
                <a:close/>
                <a:moveTo>
                  <a:pt x="13761" y="68380"/>
                </a:moveTo>
                <a:cubicBezTo>
                  <a:pt x="13866" y="69630"/>
                  <a:pt x="13937" y="70872"/>
                  <a:pt x="14016" y="72122"/>
                </a:cubicBezTo>
                <a:cubicBezTo>
                  <a:pt x="13717" y="72307"/>
                  <a:pt x="13426" y="72527"/>
                  <a:pt x="13100" y="72712"/>
                </a:cubicBezTo>
                <a:cubicBezTo>
                  <a:pt x="13056" y="71426"/>
                  <a:pt x="12951" y="70176"/>
                  <a:pt x="12880" y="68891"/>
                </a:cubicBezTo>
                <a:cubicBezTo>
                  <a:pt x="13171" y="68706"/>
                  <a:pt x="13461" y="68565"/>
                  <a:pt x="13761" y="68380"/>
                </a:cubicBezTo>
                <a:close/>
                <a:moveTo>
                  <a:pt x="3416" y="68380"/>
                </a:moveTo>
                <a:cubicBezTo>
                  <a:pt x="3451" y="69807"/>
                  <a:pt x="3486" y="71242"/>
                  <a:pt x="3522" y="72668"/>
                </a:cubicBezTo>
                <a:cubicBezTo>
                  <a:pt x="3196" y="72747"/>
                  <a:pt x="2861" y="72817"/>
                  <a:pt x="2536" y="72888"/>
                </a:cubicBezTo>
                <a:cubicBezTo>
                  <a:pt x="2492" y="71462"/>
                  <a:pt x="2456" y="69991"/>
                  <a:pt x="2421" y="68565"/>
                </a:cubicBezTo>
                <a:cubicBezTo>
                  <a:pt x="2756" y="68530"/>
                  <a:pt x="3081" y="68451"/>
                  <a:pt x="3416" y="68380"/>
                </a:cubicBezTo>
                <a:close/>
                <a:moveTo>
                  <a:pt x="38412" y="70396"/>
                </a:moveTo>
                <a:lnTo>
                  <a:pt x="38412" y="70396"/>
                </a:lnTo>
                <a:cubicBezTo>
                  <a:pt x="38368" y="70617"/>
                  <a:pt x="38368" y="70837"/>
                  <a:pt x="38333" y="71092"/>
                </a:cubicBezTo>
                <a:cubicBezTo>
                  <a:pt x="38297" y="71497"/>
                  <a:pt x="38297" y="71937"/>
                  <a:pt x="38297" y="72377"/>
                </a:cubicBezTo>
                <a:cubicBezTo>
                  <a:pt x="37928" y="72527"/>
                  <a:pt x="37567" y="72668"/>
                  <a:pt x="37197" y="72888"/>
                </a:cubicBezTo>
                <a:cubicBezTo>
                  <a:pt x="37197" y="72492"/>
                  <a:pt x="37197" y="72087"/>
                  <a:pt x="37232" y="71717"/>
                </a:cubicBezTo>
                <a:cubicBezTo>
                  <a:pt x="37267" y="71462"/>
                  <a:pt x="37267" y="71171"/>
                  <a:pt x="37311" y="70907"/>
                </a:cubicBezTo>
                <a:cubicBezTo>
                  <a:pt x="37707" y="70687"/>
                  <a:pt x="38077" y="70511"/>
                  <a:pt x="38412" y="70396"/>
                </a:cubicBezTo>
                <a:close/>
                <a:moveTo>
                  <a:pt x="29678" y="69701"/>
                </a:moveTo>
                <a:cubicBezTo>
                  <a:pt x="29643" y="69921"/>
                  <a:pt x="29608" y="70176"/>
                  <a:pt x="29529" y="70396"/>
                </a:cubicBezTo>
                <a:cubicBezTo>
                  <a:pt x="29388" y="70951"/>
                  <a:pt x="29238" y="71497"/>
                  <a:pt x="29053" y="72008"/>
                </a:cubicBezTo>
                <a:cubicBezTo>
                  <a:pt x="28833" y="72342"/>
                  <a:pt x="28648" y="72633"/>
                  <a:pt x="28463" y="72932"/>
                </a:cubicBezTo>
                <a:cubicBezTo>
                  <a:pt x="28578" y="72562"/>
                  <a:pt x="28727" y="72192"/>
                  <a:pt x="28833" y="71787"/>
                </a:cubicBezTo>
                <a:cubicBezTo>
                  <a:pt x="28948" y="71391"/>
                  <a:pt x="29053" y="71021"/>
                  <a:pt x="29124" y="70617"/>
                </a:cubicBezTo>
                <a:cubicBezTo>
                  <a:pt x="29344" y="70326"/>
                  <a:pt x="29529" y="69991"/>
                  <a:pt x="29678" y="69701"/>
                </a:cubicBezTo>
                <a:close/>
                <a:moveTo>
                  <a:pt x="18744" y="68821"/>
                </a:moveTo>
                <a:cubicBezTo>
                  <a:pt x="18823" y="69956"/>
                  <a:pt x="18858" y="71092"/>
                  <a:pt x="18893" y="72228"/>
                </a:cubicBezTo>
                <a:cubicBezTo>
                  <a:pt x="18603" y="72492"/>
                  <a:pt x="18304" y="72712"/>
                  <a:pt x="18013" y="72967"/>
                </a:cubicBezTo>
                <a:cubicBezTo>
                  <a:pt x="17978" y="71787"/>
                  <a:pt x="17899" y="70652"/>
                  <a:pt x="17828" y="69481"/>
                </a:cubicBezTo>
                <a:cubicBezTo>
                  <a:pt x="18163" y="69261"/>
                  <a:pt x="18453" y="69041"/>
                  <a:pt x="18744" y="68821"/>
                </a:cubicBezTo>
                <a:close/>
                <a:moveTo>
                  <a:pt x="2386" y="68565"/>
                </a:moveTo>
                <a:cubicBezTo>
                  <a:pt x="2421" y="69991"/>
                  <a:pt x="2421" y="71462"/>
                  <a:pt x="2456" y="72888"/>
                </a:cubicBezTo>
                <a:cubicBezTo>
                  <a:pt x="2131" y="72967"/>
                  <a:pt x="1796" y="73038"/>
                  <a:pt x="1435" y="73073"/>
                </a:cubicBezTo>
                <a:cubicBezTo>
                  <a:pt x="1435" y="71611"/>
                  <a:pt x="1391" y="70141"/>
                  <a:pt x="1391" y="68706"/>
                </a:cubicBezTo>
                <a:cubicBezTo>
                  <a:pt x="1726" y="68671"/>
                  <a:pt x="2051" y="68600"/>
                  <a:pt x="2386" y="68565"/>
                </a:cubicBezTo>
                <a:close/>
                <a:moveTo>
                  <a:pt x="30339" y="70106"/>
                </a:moveTo>
                <a:lnTo>
                  <a:pt x="30339" y="70106"/>
                </a:lnTo>
                <a:cubicBezTo>
                  <a:pt x="30118" y="70872"/>
                  <a:pt x="29863" y="71647"/>
                  <a:pt x="29564" y="72377"/>
                </a:cubicBezTo>
                <a:cubicBezTo>
                  <a:pt x="29388" y="72633"/>
                  <a:pt x="29238" y="72853"/>
                  <a:pt x="29053" y="73108"/>
                </a:cubicBezTo>
                <a:cubicBezTo>
                  <a:pt x="29308" y="72377"/>
                  <a:pt x="29564" y="71682"/>
                  <a:pt x="29828" y="70907"/>
                </a:cubicBezTo>
                <a:cubicBezTo>
                  <a:pt x="29969" y="70652"/>
                  <a:pt x="30154" y="70361"/>
                  <a:pt x="30339" y="70106"/>
                </a:cubicBezTo>
                <a:close/>
                <a:moveTo>
                  <a:pt x="1321" y="68706"/>
                </a:moveTo>
                <a:cubicBezTo>
                  <a:pt x="1356" y="70176"/>
                  <a:pt x="1356" y="71611"/>
                  <a:pt x="1391" y="73073"/>
                </a:cubicBezTo>
                <a:cubicBezTo>
                  <a:pt x="1030" y="73152"/>
                  <a:pt x="696" y="73187"/>
                  <a:pt x="370" y="73222"/>
                </a:cubicBezTo>
                <a:cubicBezTo>
                  <a:pt x="370" y="71752"/>
                  <a:pt x="335" y="70247"/>
                  <a:pt x="335" y="68785"/>
                </a:cubicBezTo>
                <a:cubicBezTo>
                  <a:pt x="660" y="68785"/>
                  <a:pt x="995" y="68750"/>
                  <a:pt x="1321" y="68706"/>
                </a:cubicBezTo>
                <a:close/>
                <a:moveTo>
                  <a:pt x="25901" y="69586"/>
                </a:moveTo>
                <a:lnTo>
                  <a:pt x="25901" y="69586"/>
                </a:lnTo>
                <a:cubicBezTo>
                  <a:pt x="25866" y="70546"/>
                  <a:pt x="25787" y="71497"/>
                  <a:pt x="25646" y="72448"/>
                </a:cubicBezTo>
                <a:cubicBezTo>
                  <a:pt x="25382" y="72712"/>
                  <a:pt x="25091" y="72967"/>
                  <a:pt x="24836" y="73222"/>
                </a:cubicBezTo>
                <a:cubicBezTo>
                  <a:pt x="24942" y="72272"/>
                  <a:pt x="25021" y="71277"/>
                  <a:pt x="25056" y="70291"/>
                </a:cubicBezTo>
                <a:cubicBezTo>
                  <a:pt x="25162" y="70212"/>
                  <a:pt x="25276" y="70106"/>
                  <a:pt x="25382" y="70027"/>
                </a:cubicBezTo>
                <a:cubicBezTo>
                  <a:pt x="25567" y="69886"/>
                  <a:pt x="25752" y="69736"/>
                  <a:pt x="25901" y="69586"/>
                </a:cubicBezTo>
                <a:close/>
                <a:moveTo>
                  <a:pt x="22345" y="69446"/>
                </a:moveTo>
                <a:cubicBezTo>
                  <a:pt x="22380" y="70467"/>
                  <a:pt x="22380" y="71497"/>
                  <a:pt x="22345" y="72562"/>
                </a:cubicBezTo>
                <a:cubicBezTo>
                  <a:pt x="22045" y="72817"/>
                  <a:pt x="21790" y="73038"/>
                  <a:pt x="21499" y="73293"/>
                </a:cubicBezTo>
                <a:cubicBezTo>
                  <a:pt x="21535" y="72272"/>
                  <a:pt x="21535" y="71206"/>
                  <a:pt x="21499" y="70141"/>
                </a:cubicBezTo>
                <a:cubicBezTo>
                  <a:pt x="21755" y="69921"/>
                  <a:pt x="22045" y="69666"/>
                  <a:pt x="22345" y="69446"/>
                </a:cubicBezTo>
                <a:close/>
                <a:moveTo>
                  <a:pt x="12801" y="68926"/>
                </a:moveTo>
                <a:cubicBezTo>
                  <a:pt x="12916" y="70212"/>
                  <a:pt x="12986" y="71462"/>
                  <a:pt x="13056" y="72747"/>
                </a:cubicBezTo>
                <a:cubicBezTo>
                  <a:pt x="12731" y="72932"/>
                  <a:pt x="12440" y="73108"/>
                  <a:pt x="12106" y="73328"/>
                </a:cubicBezTo>
                <a:cubicBezTo>
                  <a:pt x="12070" y="72008"/>
                  <a:pt x="12000" y="70731"/>
                  <a:pt x="11885" y="69446"/>
                </a:cubicBezTo>
                <a:cubicBezTo>
                  <a:pt x="12220" y="69261"/>
                  <a:pt x="12511" y="69111"/>
                  <a:pt x="12801" y="68926"/>
                </a:cubicBezTo>
                <a:close/>
                <a:moveTo>
                  <a:pt x="625" y="0"/>
                </a:moveTo>
                <a:lnTo>
                  <a:pt x="625" y="1506"/>
                </a:lnTo>
                <a:cubicBezTo>
                  <a:pt x="405" y="1435"/>
                  <a:pt x="220" y="1356"/>
                  <a:pt x="0" y="1286"/>
                </a:cubicBezTo>
                <a:lnTo>
                  <a:pt x="0" y="1356"/>
                </a:lnTo>
                <a:cubicBezTo>
                  <a:pt x="220" y="1400"/>
                  <a:pt x="405" y="1470"/>
                  <a:pt x="625" y="1576"/>
                </a:cubicBezTo>
                <a:cubicBezTo>
                  <a:pt x="625" y="3046"/>
                  <a:pt x="590" y="4552"/>
                  <a:pt x="590" y="6057"/>
                </a:cubicBezTo>
                <a:cubicBezTo>
                  <a:pt x="405" y="5978"/>
                  <a:pt x="185" y="5908"/>
                  <a:pt x="0" y="5837"/>
                </a:cubicBezTo>
                <a:lnTo>
                  <a:pt x="0" y="5908"/>
                </a:lnTo>
                <a:cubicBezTo>
                  <a:pt x="185" y="5978"/>
                  <a:pt x="405" y="6022"/>
                  <a:pt x="590" y="6093"/>
                </a:cubicBezTo>
                <a:lnTo>
                  <a:pt x="590" y="10565"/>
                </a:lnTo>
                <a:cubicBezTo>
                  <a:pt x="405" y="10530"/>
                  <a:pt x="185" y="10459"/>
                  <a:pt x="0" y="10380"/>
                </a:cubicBezTo>
                <a:lnTo>
                  <a:pt x="0" y="10459"/>
                </a:lnTo>
                <a:cubicBezTo>
                  <a:pt x="185" y="10494"/>
                  <a:pt x="405" y="10565"/>
                  <a:pt x="590" y="10644"/>
                </a:cubicBezTo>
                <a:lnTo>
                  <a:pt x="590" y="15117"/>
                </a:lnTo>
                <a:cubicBezTo>
                  <a:pt x="405" y="15046"/>
                  <a:pt x="185" y="14967"/>
                  <a:pt x="0" y="14932"/>
                </a:cubicBezTo>
                <a:lnTo>
                  <a:pt x="0" y="14967"/>
                </a:lnTo>
                <a:cubicBezTo>
                  <a:pt x="185" y="15046"/>
                  <a:pt x="405" y="15081"/>
                  <a:pt x="590" y="15152"/>
                </a:cubicBezTo>
                <a:cubicBezTo>
                  <a:pt x="625" y="16622"/>
                  <a:pt x="625" y="18128"/>
                  <a:pt x="625" y="19589"/>
                </a:cubicBezTo>
                <a:cubicBezTo>
                  <a:pt x="405" y="19519"/>
                  <a:pt x="220" y="19483"/>
                  <a:pt x="0" y="19404"/>
                </a:cubicBezTo>
                <a:lnTo>
                  <a:pt x="0" y="19483"/>
                </a:lnTo>
                <a:cubicBezTo>
                  <a:pt x="220" y="19519"/>
                  <a:pt x="405" y="19589"/>
                  <a:pt x="625" y="19624"/>
                </a:cubicBezTo>
                <a:cubicBezTo>
                  <a:pt x="625" y="21130"/>
                  <a:pt x="625" y="22600"/>
                  <a:pt x="660" y="24070"/>
                </a:cubicBezTo>
                <a:cubicBezTo>
                  <a:pt x="440" y="23991"/>
                  <a:pt x="220" y="23956"/>
                  <a:pt x="0" y="23920"/>
                </a:cubicBezTo>
                <a:lnTo>
                  <a:pt x="0" y="23956"/>
                </a:lnTo>
                <a:cubicBezTo>
                  <a:pt x="220" y="24026"/>
                  <a:pt x="440" y="24070"/>
                  <a:pt x="660" y="24141"/>
                </a:cubicBezTo>
                <a:cubicBezTo>
                  <a:pt x="660" y="25611"/>
                  <a:pt x="696" y="27072"/>
                  <a:pt x="696" y="28543"/>
                </a:cubicBezTo>
                <a:cubicBezTo>
                  <a:pt x="476" y="28507"/>
                  <a:pt x="220" y="28428"/>
                  <a:pt x="0" y="28393"/>
                </a:cubicBezTo>
                <a:lnTo>
                  <a:pt x="0" y="28472"/>
                </a:lnTo>
                <a:cubicBezTo>
                  <a:pt x="220" y="28507"/>
                  <a:pt x="476" y="28543"/>
                  <a:pt x="696" y="28613"/>
                </a:cubicBezTo>
                <a:cubicBezTo>
                  <a:pt x="696" y="30083"/>
                  <a:pt x="731" y="31553"/>
                  <a:pt x="731" y="33015"/>
                </a:cubicBezTo>
                <a:cubicBezTo>
                  <a:pt x="511" y="32980"/>
                  <a:pt x="255" y="32945"/>
                  <a:pt x="0" y="32909"/>
                </a:cubicBezTo>
                <a:lnTo>
                  <a:pt x="0" y="32945"/>
                </a:lnTo>
                <a:lnTo>
                  <a:pt x="0" y="32945"/>
                </a:lnTo>
                <a:cubicBezTo>
                  <a:pt x="255" y="32980"/>
                  <a:pt x="511" y="33015"/>
                  <a:pt x="731" y="33094"/>
                </a:cubicBezTo>
                <a:cubicBezTo>
                  <a:pt x="775" y="34556"/>
                  <a:pt x="775" y="36026"/>
                  <a:pt x="810" y="37496"/>
                </a:cubicBezTo>
                <a:cubicBezTo>
                  <a:pt x="555" y="37452"/>
                  <a:pt x="291" y="37417"/>
                  <a:pt x="35" y="37382"/>
                </a:cubicBezTo>
                <a:cubicBezTo>
                  <a:pt x="35" y="35911"/>
                  <a:pt x="0" y="34450"/>
                  <a:pt x="0" y="32945"/>
                </a:cubicBezTo>
                <a:lnTo>
                  <a:pt x="0" y="39213"/>
                </a:lnTo>
                <a:lnTo>
                  <a:pt x="0" y="41898"/>
                </a:lnTo>
                <a:lnTo>
                  <a:pt x="0" y="41933"/>
                </a:lnTo>
                <a:cubicBezTo>
                  <a:pt x="35" y="43395"/>
                  <a:pt x="35" y="44900"/>
                  <a:pt x="71" y="46371"/>
                </a:cubicBezTo>
                <a:lnTo>
                  <a:pt x="0" y="46371"/>
                </a:lnTo>
                <a:lnTo>
                  <a:pt x="0" y="46406"/>
                </a:lnTo>
                <a:lnTo>
                  <a:pt x="71" y="46406"/>
                </a:lnTo>
                <a:cubicBezTo>
                  <a:pt x="71" y="47876"/>
                  <a:pt x="71" y="49381"/>
                  <a:pt x="115" y="50808"/>
                </a:cubicBezTo>
                <a:lnTo>
                  <a:pt x="0" y="50808"/>
                </a:lnTo>
                <a:lnTo>
                  <a:pt x="0" y="50878"/>
                </a:lnTo>
                <a:lnTo>
                  <a:pt x="115" y="50878"/>
                </a:lnTo>
                <a:lnTo>
                  <a:pt x="115" y="53299"/>
                </a:lnTo>
                <a:cubicBezTo>
                  <a:pt x="150" y="53959"/>
                  <a:pt x="150" y="54664"/>
                  <a:pt x="150" y="55324"/>
                </a:cubicBezTo>
                <a:lnTo>
                  <a:pt x="0" y="55324"/>
                </a:lnTo>
                <a:lnTo>
                  <a:pt x="0" y="55359"/>
                </a:lnTo>
                <a:lnTo>
                  <a:pt x="150" y="55359"/>
                </a:lnTo>
                <a:cubicBezTo>
                  <a:pt x="150" y="56821"/>
                  <a:pt x="185" y="58326"/>
                  <a:pt x="185" y="59832"/>
                </a:cubicBezTo>
                <a:lnTo>
                  <a:pt x="0" y="59832"/>
                </a:lnTo>
                <a:lnTo>
                  <a:pt x="0" y="59867"/>
                </a:lnTo>
                <a:lnTo>
                  <a:pt x="185" y="59867"/>
                </a:lnTo>
                <a:cubicBezTo>
                  <a:pt x="220" y="61337"/>
                  <a:pt x="220" y="62807"/>
                  <a:pt x="220" y="64304"/>
                </a:cubicBezTo>
                <a:lnTo>
                  <a:pt x="0" y="64304"/>
                </a:lnTo>
                <a:lnTo>
                  <a:pt x="0" y="64383"/>
                </a:lnTo>
                <a:cubicBezTo>
                  <a:pt x="71" y="64383"/>
                  <a:pt x="150" y="64348"/>
                  <a:pt x="220" y="64348"/>
                </a:cubicBezTo>
                <a:cubicBezTo>
                  <a:pt x="255" y="65810"/>
                  <a:pt x="255" y="67280"/>
                  <a:pt x="255" y="68750"/>
                </a:cubicBezTo>
                <a:lnTo>
                  <a:pt x="0" y="68750"/>
                </a:lnTo>
                <a:lnTo>
                  <a:pt x="0" y="68821"/>
                </a:lnTo>
                <a:cubicBezTo>
                  <a:pt x="71" y="68821"/>
                  <a:pt x="185" y="68821"/>
                  <a:pt x="255" y="68785"/>
                </a:cubicBezTo>
                <a:cubicBezTo>
                  <a:pt x="291" y="70291"/>
                  <a:pt x="291" y="71752"/>
                  <a:pt x="291" y="73222"/>
                </a:cubicBezTo>
                <a:cubicBezTo>
                  <a:pt x="220" y="73222"/>
                  <a:pt x="115" y="73222"/>
                  <a:pt x="0" y="73258"/>
                </a:cubicBezTo>
                <a:lnTo>
                  <a:pt x="0" y="73293"/>
                </a:lnTo>
                <a:lnTo>
                  <a:pt x="291" y="73293"/>
                </a:lnTo>
                <a:lnTo>
                  <a:pt x="291" y="73372"/>
                </a:lnTo>
                <a:lnTo>
                  <a:pt x="370" y="73372"/>
                </a:lnTo>
                <a:lnTo>
                  <a:pt x="370" y="73258"/>
                </a:lnTo>
                <a:cubicBezTo>
                  <a:pt x="696" y="73222"/>
                  <a:pt x="1030" y="73187"/>
                  <a:pt x="1391" y="73152"/>
                </a:cubicBezTo>
                <a:lnTo>
                  <a:pt x="1391" y="73372"/>
                </a:lnTo>
                <a:lnTo>
                  <a:pt x="1435" y="73372"/>
                </a:lnTo>
                <a:lnTo>
                  <a:pt x="1435" y="73152"/>
                </a:lnTo>
                <a:cubicBezTo>
                  <a:pt x="1796" y="73073"/>
                  <a:pt x="2131" y="73038"/>
                  <a:pt x="2456" y="72967"/>
                </a:cubicBezTo>
                <a:lnTo>
                  <a:pt x="2456" y="73372"/>
                </a:lnTo>
                <a:lnTo>
                  <a:pt x="2536" y="73372"/>
                </a:lnTo>
                <a:lnTo>
                  <a:pt x="2536" y="72967"/>
                </a:lnTo>
                <a:cubicBezTo>
                  <a:pt x="2861" y="72888"/>
                  <a:pt x="3196" y="72817"/>
                  <a:pt x="3522" y="72747"/>
                </a:cubicBezTo>
                <a:cubicBezTo>
                  <a:pt x="3522" y="72932"/>
                  <a:pt x="3522" y="73152"/>
                  <a:pt x="3557" y="73372"/>
                </a:cubicBezTo>
                <a:lnTo>
                  <a:pt x="3592" y="73372"/>
                </a:lnTo>
                <a:lnTo>
                  <a:pt x="3592" y="72712"/>
                </a:lnTo>
                <a:cubicBezTo>
                  <a:pt x="3927" y="72633"/>
                  <a:pt x="4252" y="72562"/>
                  <a:pt x="4622" y="72448"/>
                </a:cubicBezTo>
                <a:lnTo>
                  <a:pt x="4622" y="73372"/>
                </a:lnTo>
                <a:lnTo>
                  <a:pt x="4693" y="73372"/>
                </a:lnTo>
                <a:cubicBezTo>
                  <a:pt x="4693" y="73073"/>
                  <a:pt x="4657" y="72747"/>
                  <a:pt x="4657" y="72448"/>
                </a:cubicBezTo>
                <a:cubicBezTo>
                  <a:pt x="4992" y="72342"/>
                  <a:pt x="5318" y="72272"/>
                  <a:pt x="5687" y="72157"/>
                </a:cubicBezTo>
                <a:cubicBezTo>
                  <a:pt x="5687" y="72562"/>
                  <a:pt x="5687" y="72967"/>
                  <a:pt x="5723" y="73372"/>
                </a:cubicBezTo>
                <a:lnTo>
                  <a:pt x="5758" y="73372"/>
                </a:lnTo>
                <a:cubicBezTo>
                  <a:pt x="5758" y="72967"/>
                  <a:pt x="5758" y="72527"/>
                  <a:pt x="5723" y="72122"/>
                </a:cubicBezTo>
                <a:cubicBezTo>
                  <a:pt x="6057" y="72008"/>
                  <a:pt x="6418" y="71902"/>
                  <a:pt x="6753" y="71787"/>
                </a:cubicBezTo>
                <a:cubicBezTo>
                  <a:pt x="6753" y="72307"/>
                  <a:pt x="6788" y="72817"/>
                  <a:pt x="6788" y="73372"/>
                </a:cubicBezTo>
                <a:lnTo>
                  <a:pt x="6858" y="73372"/>
                </a:lnTo>
                <a:cubicBezTo>
                  <a:pt x="6823" y="72817"/>
                  <a:pt x="6823" y="72307"/>
                  <a:pt x="6788" y="71752"/>
                </a:cubicBezTo>
                <a:cubicBezTo>
                  <a:pt x="7114" y="71647"/>
                  <a:pt x="7483" y="71497"/>
                  <a:pt x="7818" y="71391"/>
                </a:cubicBezTo>
                <a:cubicBezTo>
                  <a:pt x="7853" y="72052"/>
                  <a:pt x="7853" y="72712"/>
                  <a:pt x="7888" y="73372"/>
                </a:cubicBezTo>
                <a:lnTo>
                  <a:pt x="7959" y="73372"/>
                </a:lnTo>
                <a:cubicBezTo>
                  <a:pt x="7924" y="72712"/>
                  <a:pt x="7888" y="72008"/>
                  <a:pt x="7853" y="71347"/>
                </a:cubicBezTo>
                <a:cubicBezTo>
                  <a:pt x="8214" y="71206"/>
                  <a:pt x="8549" y="71057"/>
                  <a:pt x="8875" y="70907"/>
                </a:cubicBezTo>
                <a:cubicBezTo>
                  <a:pt x="8919" y="71717"/>
                  <a:pt x="8954" y="72562"/>
                  <a:pt x="8989" y="73372"/>
                </a:cubicBezTo>
                <a:lnTo>
                  <a:pt x="9059" y="73372"/>
                </a:lnTo>
                <a:cubicBezTo>
                  <a:pt x="9024" y="72527"/>
                  <a:pt x="8989" y="71717"/>
                  <a:pt x="8954" y="70907"/>
                </a:cubicBezTo>
                <a:cubicBezTo>
                  <a:pt x="9244" y="70766"/>
                  <a:pt x="9579" y="70617"/>
                  <a:pt x="9905" y="70467"/>
                </a:cubicBezTo>
                <a:cubicBezTo>
                  <a:pt x="9940" y="71426"/>
                  <a:pt x="9975" y="72377"/>
                  <a:pt x="10054" y="73372"/>
                </a:cubicBezTo>
                <a:lnTo>
                  <a:pt x="10089" y="73372"/>
                </a:lnTo>
                <a:cubicBezTo>
                  <a:pt x="10054" y="72377"/>
                  <a:pt x="10019" y="71426"/>
                  <a:pt x="9940" y="70432"/>
                </a:cubicBezTo>
                <a:cubicBezTo>
                  <a:pt x="10089" y="70361"/>
                  <a:pt x="10195" y="70291"/>
                  <a:pt x="10345" y="70247"/>
                </a:cubicBezTo>
                <a:cubicBezTo>
                  <a:pt x="10530" y="70141"/>
                  <a:pt x="10679" y="70071"/>
                  <a:pt x="10855" y="69991"/>
                </a:cubicBezTo>
                <a:cubicBezTo>
                  <a:pt x="10935" y="71092"/>
                  <a:pt x="11005" y="72228"/>
                  <a:pt x="11040" y="73372"/>
                </a:cubicBezTo>
                <a:lnTo>
                  <a:pt x="11120" y="73372"/>
                </a:lnTo>
                <a:cubicBezTo>
                  <a:pt x="11040" y="72228"/>
                  <a:pt x="11005" y="71092"/>
                  <a:pt x="10935" y="69956"/>
                </a:cubicBezTo>
                <a:cubicBezTo>
                  <a:pt x="11225" y="69807"/>
                  <a:pt x="11516" y="69630"/>
                  <a:pt x="11850" y="69481"/>
                </a:cubicBezTo>
                <a:cubicBezTo>
                  <a:pt x="11921" y="70766"/>
                  <a:pt x="12000" y="72052"/>
                  <a:pt x="12070" y="73328"/>
                </a:cubicBezTo>
                <a:cubicBezTo>
                  <a:pt x="12070" y="73372"/>
                  <a:pt x="12070" y="73372"/>
                  <a:pt x="12035" y="73372"/>
                </a:cubicBezTo>
                <a:lnTo>
                  <a:pt x="12141" y="73372"/>
                </a:lnTo>
                <a:cubicBezTo>
                  <a:pt x="12475" y="73187"/>
                  <a:pt x="12766" y="73002"/>
                  <a:pt x="13056" y="72817"/>
                </a:cubicBezTo>
                <a:cubicBezTo>
                  <a:pt x="13056" y="73002"/>
                  <a:pt x="13056" y="73187"/>
                  <a:pt x="13100" y="73372"/>
                </a:cubicBezTo>
                <a:lnTo>
                  <a:pt x="13136" y="73372"/>
                </a:lnTo>
                <a:cubicBezTo>
                  <a:pt x="13136" y="73187"/>
                  <a:pt x="13136" y="72967"/>
                  <a:pt x="13100" y="72782"/>
                </a:cubicBezTo>
                <a:cubicBezTo>
                  <a:pt x="13426" y="72562"/>
                  <a:pt x="13717" y="72377"/>
                  <a:pt x="14016" y="72192"/>
                </a:cubicBezTo>
                <a:cubicBezTo>
                  <a:pt x="14051" y="72562"/>
                  <a:pt x="14051" y="72967"/>
                  <a:pt x="14086" y="73372"/>
                </a:cubicBezTo>
                <a:lnTo>
                  <a:pt x="14122" y="73372"/>
                </a:lnTo>
                <a:cubicBezTo>
                  <a:pt x="14122" y="72967"/>
                  <a:pt x="14086" y="72562"/>
                  <a:pt x="14086" y="72157"/>
                </a:cubicBezTo>
                <a:cubicBezTo>
                  <a:pt x="14377" y="71937"/>
                  <a:pt x="14676" y="71752"/>
                  <a:pt x="14967" y="71532"/>
                </a:cubicBezTo>
                <a:cubicBezTo>
                  <a:pt x="15002" y="72157"/>
                  <a:pt x="15037" y="72747"/>
                  <a:pt x="15081" y="73372"/>
                </a:cubicBezTo>
                <a:lnTo>
                  <a:pt x="15117" y="73372"/>
                </a:lnTo>
                <a:cubicBezTo>
                  <a:pt x="15117" y="72747"/>
                  <a:pt x="15081" y="72122"/>
                  <a:pt x="15037" y="71497"/>
                </a:cubicBezTo>
                <a:cubicBezTo>
                  <a:pt x="15337" y="71312"/>
                  <a:pt x="15627" y="71092"/>
                  <a:pt x="15918" y="70872"/>
                </a:cubicBezTo>
                <a:cubicBezTo>
                  <a:pt x="15997" y="71717"/>
                  <a:pt x="16032" y="72527"/>
                  <a:pt x="16032" y="73372"/>
                </a:cubicBezTo>
                <a:lnTo>
                  <a:pt x="16103" y="73372"/>
                </a:lnTo>
                <a:cubicBezTo>
                  <a:pt x="16067" y="72527"/>
                  <a:pt x="16032" y="71682"/>
                  <a:pt x="15997" y="70837"/>
                </a:cubicBezTo>
                <a:cubicBezTo>
                  <a:pt x="16287" y="70617"/>
                  <a:pt x="16578" y="70432"/>
                  <a:pt x="16877" y="70212"/>
                </a:cubicBezTo>
                <a:cubicBezTo>
                  <a:pt x="16948" y="71242"/>
                  <a:pt x="16983" y="72307"/>
                  <a:pt x="17018" y="73372"/>
                </a:cubicBezTo>
                <a:lnTo>
                  <a:pt x="17062" y="73372"/>
                </a:lnTo>
                <a:cubicBezTo>
                  <a:pt x="17018" y="72307"/>
                  <a:pt x="16983" y="71242"/>
                  <a:pt x="16913" y="70176"/>
                </a:cubicBezTo>
                <a:cubicBezTo>
                  <a:pt x="17203" y="69956"/>
                  <a:pt x="17502" y="69736"/>
                  <a:pt x="17793" y="69516"/>
                </a:cubicBezTo>
                <a:cubicBezTo>
                  <a:pt x="17863" y="70687"/>
                  <a:pt x="17899" y="71867"/>
                  <a:pt x="17943" y="73002"/>
                </a:cubicBezTo>
                <a:cubicBezTo>
                  <a:pt x="17793" y="73152"/>
                  <a:pt x="17643" y="73258"/>
                  <a:pt x="17502" y="73372"/>
                </a:cubicBezTo>
                <a:lnTo>
                  <a:pt x="17608" y="73372"/>
                </a:lnTo>
                <a:cubicBezTo>
                  <a:pt x="17722" y="73258"/>
                  <a:pt x="17828" y="73187"/>
                  <a:pt x="17943" y="73073"/>
                </a:cubicBezTo>
                <a:lnTo>
                  <a:pt x="17943" y="73372"/>
                </a:lnTo>
                <a:lnTo>
                  <a:pt x="18013" y="73372"/>
                </a:lnTo>
                <a:lnTo>
                  <a:pt x="18013" y="73038"/>
                </a:lnTo>
                <a:cubicBezTo>
                  <a:pt x="18304" y="72782"/>
                  <a:pt x="18603" y="72562"/>
                  <a:pt x="18893" y="72307"/>
                </a:cubicBezTo>
                <a:cubicBezTo>
                  <a:pt x="18893" y="72668"/>
                  <a:pt x="18929" y="73002"/>
                  <a:pt x="18929" y="73372"/>
                </a:cubicBezTo>
                <a:lnTo>
                  <a:pt x="18964" y="73372"/>
                </a:lnTo>
                <a:cubicBezTo>
                  <a:pt x="18964" y="73002"/>
                  <a:pt x="18964" y="72633"/>
                  <a:pt x="18929" y="72272"/>
                </a:cubicBezTo>
                <a:cubicBezTo>
                  <a:pt x="19184" y="72087"/>
                  <a:pt x="19404" y="71902"/>
                  <a:pt x="19624" y="71682"/>
                </a:cubicBezTo>
                <a:cubicBezTo>
                  <a:pt x="19659" y="72272"/>
                  <a:pt x="19659" y="72817"/>
                  <a:pt x="19659" y="73372"/>
                </a:cubicBezTo>
                <a:lnTo>
                  <a:pt x="19739" y="73372"/>
                </a:lnTo>
                <a:cubicBezTo>
                  <a:pt x="19703" y="72782"/>
                  <a:pt x="19703" y="72228"/>
                  <a:pt x="19703" y="71647"/>
                </a:cubicBezTo>
                <a:cubicBezTo>
                  <a:pt x="19959" y="71426"/>
                  <a:pt x="20249" y="71171"/>
                  <a:pt x="20540" y="70951"/>
                </a:cubicBezTo>
                <a:cubicBezTo>
                  <a:pt x="20540" y="71752"/>
                  <a:pt x="20584" y="72562"/>
                  <a:pt x="20540" y="73372"/>
                </a:cubicBezTo>
                <a:lnTo>
                  <a:pt x="20619" y="73372"/>
                </a:lnTo>
                <a:cubicBezTo>
                  <a:pt x="20619" y="72562"/>
                  <a:pt x="20619" y="71717"/>
                  <a:pt x="20584" y="70907"/>
                </a:cubicBezTo>
                <a:cubicBezTo>
                  <a:pt x="20804" y="70731"/>
                  <a:pt x="21059" y="70511"/>
                  <a:pt x="21279" y="70326"/>
                </a:cubicBezTo>
                <a:cubicBezTo>
                  <a:pt x="21314" y="70291"/>
                  <a:pt x="21385" y="70212"/>
                  <a:pt x="21464" y="70176"/>
                </a:cubicBezTo>
                <a:cubicBezTo>
                  <a:pt x="21499" y="71242"/>
                  <a:pt x="21499" y="72307"/>
                  <a:pt x="21464" y="73328"/>
                </a:cubicBezTo>
                <a:cubicBezTo>
                  <a:pt x="21464" y="73372"/>
                  <a:pt x="21464" y="73372"/>
                  <a:pt x="21420" y="73372"/>
                </a:cubicBezTo>
                <a:lnTo>
                  <a:pt x="21535" y="73372"/>
                </a:lnTo>
                <a:cubicBezTo>
                  <a:pt x="21790" y="73108"/>
                  <a:pt x="22080" y="72888"/>
                  <a:pt x="22345" y="72633"/>
                </a:cubicBezTo>
                <a:lnTo>
                  <a:pt x="22345" y="72633"/>
                </a:lnTo>
                <a:cubicBezTo>
                  <a:pt x="22345" y="72888"/>
                  <a:pt x="22301" y="73108"/>
                  <a:pt x="22301" y="73372"/>
                </a:cubicBezTo>
                <a:lnTo>
                  <a:pt x="22380" y="73372"/>
                </a:lnTo>
                <a:lnTo>
                  <a:pt x="22380" y="72597"/>
                </a:lnTo>
                <a:cubicBezTo>
                  <a:pt x="22670" y="72342"/>
                  <a:pt x="22961" y="72087"/>
                  <a:pt x="23225" y="71831"/>
                </a:cubicBezTo>
                <a:lnTo>
                  <a:pt x="23225" y="71831"/>
                </a:lnTo>
                <a:cubicBezTo>
                  <a:pt x="23225" y="72342"/>
                  <a:pt x="23181" y="72853"/>
                  <a:pt x="23146" y="73372"/>
                </a:cubicBezTo>
                <a:lnTo>
                  <a:pt x="23225" y="73372"/>
                </a:lnTo>
                <a:cubicBezTo>
                  <a:pt x="23260" y="72853"/>
                  <a:pt x="23260" y="72307"/>
                  <a:pt x="23295" y="71787"/>
                </a:cubicBezTo>
                <a:cubicBezTo>
                  <a:pt x="23445" y="71647"/>
                  <a:pt x="23621" y="71497"/>
                  <a:pt x="23806" y="71347"/>
                </a:cubicBezTo>
                <a:cubicBezTo>
                  <a:pt x="23885" y="71277"/>
                  <a:pt x="23991" y="71171"/>
                  <a:pt x="24105" y="71092"/>
                </a:cubicBezTo>
                <a:lnTo>
                  <a:pt x="24105" y="71092"/>
                </a:lnTo>
                <a:cubicBezTo>
                  <a:pt x="24061" y="71867"/>
                  <a:pt x="24026" y="72597"/>
                  <a:pt x="23956" y="73372"/>
                </a:cubicBezTo>
                <a:lnTo>
                  <a:pt x="23991" y="73372"/>
                </a:lnTo>
                <a:cubicBezTo>
                  <a:pt x="24061" y="72597"/>
                  <a:pt x="24105" y="71831"/>
                  <a:pt x="24141" y="71057"/>
                </a:cubicBezTo>
                <a:cubicBezTo>
                  <a:pt x="24431" y="70801"/>
                  <a:pt x="24722" y="70581"/>
                  <a:pt x="25021" y="70326"/>
                </a:cubicBezTo>
                <a:lnTo>
                  <a:pt x="25021" y="70326"/>
                </a:lnTo>
                <a:cubicBezTo>
                  <a:pt x="24986" y="71312"/>
                  <a:pt x="24871" y="72307"/>
                  <a:pt x="24766" y="73293"/>
                </a:cubicBezTo>
                <a:cubicBezTo>
                  <a:pt x="24722" y="73293"/>
                  <a:pt x="24686" y="73328"/>
                  <a:pt x="24686" y="73372"/>
                </a:cubicBezTo>
                <a:lnTo>
                  <a:pt x="24801" y="73372"/>
                </a:lnTo>
                <a:cubicBezTo>
                  <a:pt x="24801" y="73328"/>
                  <a:pt x="24836" y="73328"/>
                  <a:pt x="24836" y="73293"/>
                </a:cubicBezTo>
                <a:cubicBezTo>
                  <a:pt x="25091" y="73038"/>
                  <a:pt x="25347" y="72817"/>
                  <a:pt x="25646" y="72562"/>
                </a:cubicBezTo>
                <a:lnTo>
                  <a:pt x="25646" y="72562"/>
                </a:lnTo>
                <a:cubicBezTo>
                  <a:pt x="25602" y="72817"/>
                  <a:pt x="25532" y="73073"/>
                  <a:pt x="25496" y="73372"/>
                </a:cubicBezTo>
                <a:lnTo>
                  <a:pt x="25567" y="73372"/>
                </a:lnTo>
                <a:cubicBezTo>
                  <a:pt x="25602" y="73073"/>
                  <a:pt x="25646" y="72782"/>
                  <a:pt x="25681" y="72492"/>
                </a:cubicBezTo>
                <a:cubicBezTo>
                  <a:pt x="25972" y="72228"/>
                  <a:pt x="26262" y="71972"/>
                  <a:pt x="26526" y="71682"/>
                </a:cubicBezTo>
                <a:lnTo>
                  <a:pt x="26526" y="71682"/>
                </a:lnTo>
                <a:cubicBezTo>
                  <a:pt x="26447" y="72228"/>
                  <a:pt x="26342" y="72817"/>
                  <a:pt x="26192" y="73372"/>
                </a:cubicBezTo>
                <a:lnTo>
                  <a:pt x="26262" y="73372"/>
                </a:lnTo>
                <a:cubicBezTo>
                  <a:pt x="26377" y="72782"/>
                  <a:pt x="26482" y="72228"/>
                  <a:pt x="26597" y="71647"/>
                </a:cubicBezTo>
                <a:cubicBezTo>
                  <a:pt x="26852" y="71391"/>
                  <a:pt x="27107" y="71092"/>
                  <a:pt x="27407" y="70837"/>
                </a:cubicBezTo>
                <a:lnTo>
                  <a:pt x="27407" y="70837"/>
                </a:lnTo>
                <a:cubicBezTo>
                  <a:pt x="27257" y="71682"/>
                  <a:pt x="27072" y="72527"/>
                  <a:pt x="26852" y="73372"/>
                </a:cubicBezTo>
                <a:lnTo>
                  <a:pt x="26887" y="73372"/>
                </a:lnTo>
                <a:cubicBezTo>
                  <a:pt x="27143" y="72492"/>
                  <a:pt x="27328" y="71647"/>
                  <a:pt x="27442" y="70766"/>
                </a:cubicBezTo>
                <a:cubicBezTo>
                  <a:pt x="27733" y="70467"/>
                  <a:pt x="27988" y="70212"/>
                  <a:pt x="28287" y="69921"/>
                </a:cubicBezTo>
                <a:lnTo>
                  <a:pt x="28287" y="69921"/>
                </a:lnTo>
                <a:cubicBezTo>
                  <a:pt x="28138" y="70766"/>
                  <a:pt x="27917" y="71647"/>
                  <a:pt x="27697" y="72527"/>
                </a:cubicBezTo>
                <a:lnTo>
                  <a:pt x="27627" y="72597"/>
                </a:lnTo>
                <a:cubicBezTo>
                  <a:pt x="27407" y="72853"/>
                  <a:pt x="27187" y="73108"/>
                  <a:pt x="26967" y="73372"/>
                </a:cubicBezTo>
                <a:lnTo>
                  <a:pt x="27037" y="73372"/>
                </a:lnTo>
                <a:cubicBezTo>
                  <a:pt x="27257" y="73152"/>
                  <a:pt x="27442" y="72888"/>
                  <a:pt x="27662" y="72668"/>
                </a:cubicBezTo>
                <a:lnTo>
                  <a:pt x="27662" y="72668"/>
                </a:lnTo>
                <a:cubicBezTo>
                  <a:pt x="27583" y="72932"/>
                  <a:pt x="27512" y="73152"/>
                  <a:pt x="27442" y="73372"/>
                </a:cubicBezTo>
                <a:lnTo>
                  <a:pt x="27512" y="73372"/>
                </a:lnTo>
                <a:cubicBezTo>
                  <a:pt x="27583" y="73152"/>
                  <a:pt x="27662" y="72932"/>
                  <a:pt x="27697" y="72712"/>
                </a:cubicBezTo>
                <a:cubicBezTo>
                  <a:pt x="27733" y="72668"/>
                  <a:pt x="27733" y="72597"/>
                  <a:pt x="27733" y="72562"/>
                </a:cubicBezTo>
                <a:cubicBezTo>
                  <a:pt x="27953" y="72307"/>
                  <a:pt x="28173" y="72052"/>
                  <a:pt x="28393" y="71752"/>
                </a:cubicBezTo>
                <a:lnTo>
                  <a:pt x="28393" y="71752"/>
                </a:lnTo>
                <a:cubicBezTo>
                  <a:pt x="28243" y="72307"/>
                  <a:pt x="28067" y="72817"/>
                  <a:pt x="27882" y="73372"/>
                </a:cubicBezTo>
                <a:lnTo>
                  <a:pt x="27953" y="73372"/>
                </a:lnTo>
                <a:cubicBezTo>
                  <a:pt x="28138" y="72782"/>
                  <a:pt x="28322" y="72228"/>
                  <a:pt x="28463" y="71647"/>
                </a:cubicBezTo>
                <a:lnTo>
                  <a:pt x="28463" y="71611"/>
                </a:lnTo>
                <a:cubicBezTo>
                  <a:pt x="28683" y="71347"/>
                  <a:pt x="28868" y="71057"/>
                  <a:pt x="29053" y="70766"/>
                </a:cubicBezTo>
                <a:lnTo>
                  <a:pt x="29053" y="70766"/>
                </a:lnTo>
                <a:cubicBezTo>
                  <a:pt x="28983" y="71092"/>
                  <a:pt x="28868" y="71426"/>
                  <a:pt x="28763" y="71787"/>
                </a:cubicBezTo>
                <a:cubicBezTo>
                  <a:pt x="28648" y="72228"/>
                  <a:pt x="28463" y="72668"/>
                  <a:pt x="28322" y="73108"/>
                </a:cubicBezTo>
                <a:cubicBezTo>
                  <a:pt x="28287" y="73222"/>
                  <a:pt x="28208" y="73293"/>
                  <a:pt x="28173" y="73372"/>
                </a:cubicBezTo>
                <a:lnTo>
                  <a:pt x="28287" y="73372"/>
                </a:lnTo>
                <a:cubicBezTo>
                  <a:pt x="28322" y="73293"/>
                  <a:pt x="28358" y="73222"/>
                  <a:pt x="28358" y="73152"/>
                </a:cubicBezTo>
                <a:cubicBezTo>
                  <a:pt x="28578" y="72853"/>
                  <a:pt x="28763" y="72562"/>
                  <a:pt x="28983" y="72272"/>
                </a:cubicBezTo>
                <a:lnTo>
                  <a:pt x="28983" y="72272"/>
                </a:lnTo>
                <a:cubicBezTo>
                  <a:pt x="28833" y="72633"/>
                  <a:pt x="28683" y="73002"/>
                  <a:pt x="28543" y="73372"/>
                </a:cubicBezTo>
                <a:lnTo>
                  <a:pt x="28613" y="73372"/>
                </a:lnTo>
                <a:cubicBezTo>
                  <a:pt x="28798" y="72932"/>
                  <a:pt x="28948" y="72492"/>
                  <a:pt x="29088" y="72052"/>
                </a:cubicBezTo>
                <a:cubicBezTo>
                  <a:pt x="29308" y="71752"/>
                  <a:pt x="29493" y="71426"/>
                  <a:pt x="29678" y="71092"/>
                </a:cubicBezTo>
                <a:lnTo>
                  <a:pt x="29678" y="71092"/>
                </a:lnTo>
                <a:cubicBezTo>
                  <a:pt x="29458" y="71867"/>
                  <a:pt x="29203" y="72562"/>
                  <a:pt x="28948" y="73258"/>
                </a:cubicBezTo>
                <a:cubicBezTo>
                  <a:pt x="28904" y="73293"/>
                  <a:pt x="28868" y="73328"/>
                  <a:pt x="28868" y="73372"/>
                </a:cubicBezTo>
                <a:lnTo>
                  <a:pt x="28948" y="73372"/>
                </a:lnTo>
                <a:cubicBezTo>
                  <a:pt x="28983" y="73328"/>
                  <a:pt x="28983" y="73328"/>
                  <a:pt x="28983" y="73293"/>
                </a:cubicBezTo>
                <a:cubicBezTo>
                  <a:pt x="29168" y="73073"/>
                  <a:pt x="29308" y="72817"/>
                  <a:pt x="29493" y="72597"/>
                </a:cubicBezTo>
                <a:lnTo>
                  <a:pt x="29493" y="72597"/>
                </a:lnTo>
                <a:cubicBezTo>
                  <a:pt x="29388" y="72853"/>
                  <a:pt x="29308" y="73108"/>
                  <a:pt x="29203" y="73372"/>
                </a:cubicBezTo>
                <a:lnTo>
                  <a:pt x="29273" y="73372"/>
                </a:lnTo>
                <a:cubicBezTo>
                  <a:pt x="29388" y="73038"/>
                  <a:pt x="29493" y="72747"/>
                  <a:pt x="29608" y="72413"/>
                </a:cubicBezTo>
                <a:cubicBezTo>
                  <a:pt x="29828" y="72122"/>
                  <a:pt x="30004" y="71867"/>
                  <a:pt x="30224" y="71567"/>
                </a:cubicBezTo>
                <a:lnTo>
                  <a:pt x="30224" y="71567"/>
                </a:lnTo>
                <a:cubicBezTo>
                  <a:pt x="30048" y="72087"/>
                  <a:pt x="29863" y="72562"/>
                  <a:pt x="29678" y="73038"/>
                </a:cubicBezTo>
                <a:cubicBezTo>
                  <a:pt x="29643" y="73152"/>
                  <a:pt x="29608" y="73258"/>
                  <a:pt x="29564" y="73372"/>
                </a:cubicBezTo>
                <a:lnTo>
                  <a:pt x="29643" y="73372"/>
                </a:lnTo>
                <a:cubicBezTo>
                  <a:pt x="29678" y="73258"/>
                  <a:pt x="29713" y="73152"/>
                  <a:pt x="29749" y="73038"/>
                </a:cubicBezTo>
                <a:cubicBezTo>
                  <a:pt x="29934" y="72527"/>
                  <a:pt x="30154" y="71972"/>
                  <a:pt x="30339" y="71426"/>
                </a:cubicBezTo>
                <a:cubicBezTo>
                  <a:pt x="30409" y="71347"/>
                  <a:pt x="30444" y="71277"/>
                  <a:pt x="30523" y="71206"/>
                </a:cubicBezTo>
                <a:cubicBezTo>
                  <a:pt x="30594" y="71057"/>
                  <a:pt x="30779" y="70837"/>
                  <a:pt x="30999" y="70546"/>
                </a:cubicBezTo>
                <a:lnTo>
                  <a:pt x="30999" y="70546"/>
                </a:lnTo>
                <a:cubicBezTo>
                  <a:pt x="30779" y="71206"/>
                  <a:pt x="30523" y="71902"/>
                  <a:pt x="30268" y="72597"/>
                </a:cubicBezTo>
                <a:cubicBezTo>
                  <a:pt x="30083" y="72853"/>
                  <a:pt x="29863" y="73108"/>
                  <a:pt x="29678" y="73372"/>
                </a:cubicBezTo>
                <a:lnTo>
                  <a:pt x="29749" y="73372"/>
                </a:lnTo>
                <a:cubicBezTo>
                  <a:pt x="29898" y="73187"/>
                  <a:pt x="30048" y="72967"/>
                  <a:pt x="30189" y="72782"/>
                </a:cubicBezTo>
                <a:lnTo>
                  <a:pt x="30189" y="72782"/>
                </a:lnTo>
                <a:cubicBezTo>
                  <a:pt x="30118" y="72967"/>
                  <a:pt x="30048" y="73187"/>
                  <a:pt x="29969" y="73372"/>
                </a:cubicBezTo>
                <a:lnTo>
                  <a:pt x="30048" y="73372"/>
                </a:lnTo>
                <a:cubicBezTo>
                  <a:pt x="30118" y="73152"/>
                  <a:pt x="30224" y="72888"/>
                  <a:pt x="30303" y="72668"/>
                </a:cubicBezTo>
                <a:lnTo>
                  <a:pt x="30303" y="72633"/>
                </a:lnTo>
                <a:cubicBezTo>
                  <a:pt x="30559" y="72307"/>
                  <a:pt x="30814" y="72008"/>
                  <a:pt x="31034" y="71717"/>
                </a:cubicBezTo>
                <a:lnTo>
                  <a:pt x="31034" y="71717"/>
                </a:lnTo>
                <a:cubicBezTo>
                  <a:pt x="31034" y="71752"/>
                  <a:pt x="31034" y="71787"/>
                  <a:pt x="30999" y="71831"/>
                </a:cubicBezTo>
                <a:cubicBezTo>
                  <a:pt x="30849" y="72228"/>
                  <a:pt x="30708" y="72633"/>
                  <a:pt x="30559" y="73073"/>
                </a:cubicBezTo>
                <a:cubicBezTo>
                  <a:pt x="30523" y="73152"/>
                  <a:pt x="30488" y="73258"/>
                  <a:pt x="30444" y="73372"/>
                </a:cubicBezTo>
                <a:lnTo>
                  <a:pt x="30523" y="73372"/>
                </a:lnTo>
                <a:cubicBezTo>
                  <a:pt x="30523" y="73258"/>
                  <a:pt x="30559" y="73187"/>
                  <a:pt x="30594" y="73073"/>
                </a:cubicBezTo>
                <a:cubicBezTo>
                  <a:pt x="30744" y="72668"/>
                  <a:pt x="30928" y="72228"/>
                  <a:pt x="31069" y="71831"/>
                </a:cubicBezTo>
                <a:cubicBezTo>
                  <a:pt x="31104" y="71752"/>
                  <a:pt x="31104" y="71647"/>
                  <a:pt x="31149" y="71567"/>
                </a:cubicBezTo>
                <a:cubicBezTo>
                  <a:pt x="31404" y="71312"/>
                  <a:pt x="31624" y="71021"/>
                  <a:pt x="31844" y="70766"/>
                </a:cubicBezTo>
                <a:lnTo>
                  <a:pt x="31844" y="70766"/>
                </a:lnTo>
                <a:cubicBezTo>
                  <a:pt x="31844" y="70837"/>
                  <a:pt x="31809" y="70872"/>
                  <a:pt x="31765" y="70951"/>
                </a:cubicBezTo>
                <a:cubicBezTo>
                  <a:pt x="31589" y="71391"/>
                  <a:pt x="31439" y="71787"/>
                  <a:pt x="31254" y="72228"/>
                </a:cubicBezTo>
                <a:cubicBezTo>
                  <a:pt x="31219" y="72413"/>
                  <a:pt x="31149" y="72562"/>
                  <a:pt x="31069" y="72747"/>
                </a:cubicBezTo>
                <a:cubicBezTo>
                  <a:pt x="30928" y="72967"/>
                  <a:pt x="30744" y="73152"/>
                  <a:pt x="30594" y="73372"/>
                </a:cubicBezTo>
                <a:lnTo>
                  <a:pt x="30664" y="73372"/>
                </a:lnTo>
                <a:cubicBezTo>
                  <a:pt x="30779" y="73222"/>
                  <a:pt x="30884" y="73073"/>
                  <a:pt x="31034" y="72932"/>
                </a:cubicBezTo>
                <a:lnTo>
                  <a:pt x="31034" y="72932"/>
                </a:lnTo>
                <a:cubicBezTo>
                  <a:pt x="30964" y="73073"/>
                  <a:pt x="30928" y="73222"/>
                  <a:pt x="30884" y="73372"/>
                </a:cubicBezTo>
                <a:lnTo>
                  <a:pt x="30928" y="73372"/>
                </a:lnTo>
                <a:cubicBezTo>
                  <a:pt x="30999" y="73152"/>
                  <a:pt x="31069" y="72967"/>
                  <a:pt x="31149" y="72782"/>
                </a:cubicBezTo>
                <a:cubicBezTo>
                  <a:pt x="31369" y="72448"/>
                  <a:pt x="31624" y="72122"/>
                  <a:pt x="31914" y="71831"/>
                </a:cubicBezTo>
                <a:lnTo>
                  <a:pt x="31914" y="71831"/>
                </a:lnTo>
                <a:cubicBezTo>
                  <a:pt x="31730" y="72307"/>
                  <a:pt x="31545" y="72817"/>
                  <a:pt x="31404" y="73372"/>
                </a:cubicBezTo>
                <a:lnTo>
                  <a:pt x="31439" y="73372"/>
                </a:lnTo>
                <a:cubicBezTo>
                  <a:pt x="31624" y="72782"/>
                  <a:pt x="31809" y="72228"/>
                  <a:pt x="32029" y="71682"/>
                </a:cubicBezTo>
                <a:cubicBezTo>
                  <a:pt x="32319" y="71347"/>
                  <a:pt x="32610" y="70986"/>
                  <a:pt x="32909" y="70652"/>
                </a:cubicBezTo>
                <a:lnTo>
                  <a:pt x="32909" y="70652"/>
                </a:lnTo>
                <a:cubicBezTo>
                  <a:pt x="32645" y="71312"/>
                  <a:pt x="32390" y="72008"/>
                  <a:pt x="32205" y="72712"/>
                </a:cubicBezTo>
                <a:cubicBezTo>
                  <a:pt x="32029" y="72932"/>
                  <a:pt x="31844" y="73152"/>
                  <a:pt x="31694" y="73372"/>
                </a:cubicBezTo>
                <a:lnTo>
                  <a:pt x="31765" y="73372"/>
                </a:lnTo>
                <a:cubicBezTo>
                  <a:pt x="31879" y="73187"/>
                  <a:pt x="32029" y="73002"/>
                  <a:pt x="32170" y="72853"/>
                </a:cubicBezTo>
                <a:lnTo>
                  <a:pt x="32170" y="72853"/>
                </a:lnTo>
                <a:cubicBezTo>
                  <a:pt x="32099" y="73002"/>
                  <a:pt x="32064" y="73187"/>
                  <a:pt x="32029" y="73372"/>
                </a:cubicBezTo>
                <a:lnTo>
                  <a:pt x="32099" y="73372"/>
                </a:lnTo>
                <a:cubicBezTo>
                  <a:pt x="32135" y="73152"/>
                  <a:pt x="32205" y="72932"/>
                  <a:pt x="32249" y="72747"/>
                </a:cubicBezTo>
                <a:cubicBezTo>
                  <a:pt x="32540" y="72377"/>
                  <a:pt x="32795" y="72052"/>
                  <a:pt x="33050" y="71752"/>
                </a:cubicBezTo>
                <a:lnTo>
                  <a:pt x="33050" y="71752"/>
                </a:lnTo>
                <a:cubicBezTo>
                  <a:pt x="32909" y="72272"/>
                  <a:pt x="32795" y="72782"/>
                  <a:pt x="32689" y="73372"/>
                </a:cubicBezTo>
                <a:lnTo>
                  <a:pt x="32724" y="73372"/>
                </a:lnTo>
                <a:cubicBezTo>
                  <a:pt x="32865" y="72747"/>
                  <a:pt x="32980" y="72192"/>
                  <a:pt x="33165" y="71647"/>
                </a:cubicBezTo>
                <a:cubicBezTo>
                  <a:pt x="33349" y="71426"/>
                  <a:pt x="33526" y="71171"/>
                  <a:pt x="33746" y="70951"/>
                </a:cubicBezTo>
                <a:cubicBezTo>
                  <a:pt x="33825" y="70872"/>
                  <a:pt x="33895" y="70766"/>
                  <a:pt x="34010" y="70652"/>
                </a:cubicBezTo>
                <a:lnTo>
                  <a:pt x="34010" y="70652"/>
                </a:lnTo>
                <a:cubicBezTo>
                  <a:pt x="33825" y="71277"/>
                  <a:pt x="33675" y="71902"/>
                  <a:pt x="33526" y="72597"/>
                </a:cubicBezTo>
                <a:cubicBezTo>
                  <a:pt x="33349" y="72817"/>
                  <a:pt x="33200" y="73038"/>
                  <a:pt x="33015" y="73258"/>
                </a:cubicBezTo>
                <a:cubicBezTo>
                  <a:pt x="32980" y="73293"/>
                  <a:pt x="32945" y="73328"/>
                  <a:pt x="32909" y="73372"/>
                </a:cubicBezTo>
                <a:lnTo>
                  <a:pt x="32980" y="73372"/>
                </a:lnTo>
                <a:cubicBezTo>
                  <a:pt x="33015" y="73328"/>
                  <a:pt x="33015" y="73328"/>
                  <a:pt x="33050" y="73293"/>
                </a:cubicBezTo>
                <a:cubicBezTo>
                  <a:pt x="33200" y="73073"/>
                  <a:pt x="33349" y="72888"/>
                  <a:pt x="33526" y="72712"/>
                </a:cubicBezTo>
                <a:lnTo>
                  <a:pt x="33526" y="72712"/>
                </a:lnTo>
                <a:cubicBezTo>
                  <a:pt x="33490" y="72932"/>
                  <a:pt x="33455" y="73152"/>
                  <a:pt x="33420" y="73372"/>
                </a:cubicBezTo>
                <a:lnTo>
                  <a:pt x="33455" y="73372"/>
                </a:lnTo>
                <a:cubicBezTo>
                  <a:pt x="33490" y="73108"/>
                  <a:pt x="33526" y="72853"/>
                  <a:pt x="33605" y="72633"/>
                </a:cubicBezTo>
                <a:cubicBezTo>
                  <a:pt x="33895" y="72272"/>
                  <a:pt x="34186" y="71937"/>
                  <a:pt x="34485" y="71611"/>
                </a:cubicBezTo>
                <a:lnTo>
                  <a:pt x="34485" y="71611"/>
                </a:lnTo>
                <a:cubicBezTo>
                  <a:pt x="34371" y="72157"/>
                  <a:pt x="34300" y="72747"/>
                  <a:pt x="34230" y="73372"/>
                </a:cubicBezTo>
                <a:lnTo>
                  <a:pt x="34265" y="73372"/>
                </a:lnTo>
                <a:cubicBezTo>
                  <a:pt x="34336" y="72712"/>
                  <a:pt x="34450" y="72122"/>
                  <a:pt x="34556" y="71532"/>
                </a:cubicBezTo>
                <a:cubicBezTo>
                  <a:pt x="34846" y="71206"/>
                  <a:pt x="35181" y="70907"/>
                  <a:pt x="35471" y="70617"/>
                </a:cubicBezTo>
                <a:lnTo>
                  <a:pt x="35471" y="70617"/>
                </a:lnTo>
                <a:cubicBezTo>
                  <a:pt x="35330" y="71242"/>
                  <a:pt x="35251" y="71867"/>
                  <a:pt x="35181" y="72562"/>
                </a:cubicBezTo>
                <a:cubicBezTo>
                  <a:pt x="34890" y="72817"/>
                  <a:pt x="34626" y="73073"/>
                  <a:pt x="34371" y="73372"/>
                </a:cubicBezTo>
                <a:lnTo>
                  <a:pt x="34485" y="73372"/>
                </a:lnTo>
                <a:cubicBezTo>
                  <a:pt x="34705" y="73108"/>
                  <a:pt x="34925" y="72888"/>
                  <a:pt x="35146" y="72633"/>
                </a:cubicBezTo>
                <a:lnTo>
                  <a:pt x="35146" y="72853"/>
                </a:lnTo>
                <a:cubicBezTo>
                  <a:pt x="35110" y="73002"/>
                  <a:pt x="35110" y="73187"/>
                  <a:pt x="35110" y="73372"/>
                </a:cubicBezTo>
                <a:lnTo>
                  <a:pt x="35146" y="73372"/>
                </a:lnTo>
                <a:cubicBezTo>
                  <a:pt x="35181" y="73187"/>
                  <a:pt x="35181" y="73038"/>
                  <a:pt x="35181" y="72853"/>
                </a:cubicBezTo>
                <a:cubicBezTo>
                  <a:pt x="35216" y="72782"/>
                  <a:pt x="35216" y="72668"/>
                  <a:pt x="35216" y="72597"/>
                </a:cubicBezTo>
                <a:cubicBezTo>
                  <a:pt x="35550" y="72272"/>
                  <a:pt x="35841" y="72008"/>
                  <a:pt x="36167" y="71752"/>
                </a:cubicBezTo>
                <a:lnTo>
                  <a:pt x="36167" y="71752"/>
                </a:lnTo>
                <a:cubicBezTo>
                  <a:pt x="36132" y="72008"/>
                  <a:pt x="36096" y="72272"/>
                  <a:pt x="36096" y="72527"/>
                </a:cubicBezTo>
                <a:cubicBezTo>
                  <a:pt x="36061" y="72782"/>
                  <a:pt x="36061" y="73073"/>
                  <a:pt x="36061" y="73372"/>
                </a:cubicBezTo>
                <a:lnTo>
                  <a:pt x="36096" y="73372"/>
                </a:lnTo>
                <a:cubicBezTo>
                  <a:pt x="36132" y="73073"/>
                  <a:pt x="36132" y="72782"/>
                  <a:pt x="36132" y="72527"/>
                </a:cubicBezTo>
                <a:cubicBezTo>
                  <a:pt x="36167" y="72228"/>
                  <a:pt x="36211" y="71972"/>
                  <a:pt x="36211" y="71682"/>
                </a:cubicBezTo>
                <a:cubicBezTo>
                  <a:pt x="36572" y="71426"/>
                  <a:pt x="36906" y="71171"/>
                  <a:pt x="37267" y="70951"/>
                </a:cubicBezTo>
                <a:lnTo>
                  <a:pt x="37267" y="70951"/>
                </a:lnTo>
                <a:cubicBezTo>
                  <a:pt x="37232" y="71206"/>
                  <a:pt x="37197" y="71462"/>
                  <a:pt x="37162" y="71717"/>
                </a:cubicBezTo>
                <a:cubicBezTo>
                  <a:pt x="37162" y="72122"/>
                  <a:pt x="37126" y="72492"/>
                  <a:pt x="37126" y="72932"/>
                </a:cubicBezTo>
                <a:cubicBezTo>
                  <a:pt x="36906" y="73073"/>
                  <a:pt x="36686" y="73222"/>
                  <a:pt x="36466" y="73372"/>
                </a:cubicBezTo>
                <a:lnTo>
                  <a:pt x="36572" y="73372"/>
                </a:lnTo>
                <a:cubicBezTo>
                  <a:pt x="36757" y="73222"/>
                  <a:pt x="36942" y="73108"/>
                  <a:pt x="37126" y="73002"/>
                </a:cubicBezTo>
                <a:cubicBezTo>
                  <a:pt x="37162" y="73108"/>
                  <a:pt x="37162" y="73222"/>
                  <a:pt x="37162" y="73372"/>
                </a:cubicBezTo>
                <a:lnTo>
                  <a:pt x="37197" y="73372"/>
                </a:lnTo>
                <a:lnTo>
                  <a:pt x="37197" y="72967"/>
                </a:lnTo>
                <a:cubicBezTo>
                  <a:pt x="37567" y="72747"/>
                  <a:pt x="37928" y="72562"/>
                  <a:pt x="38297" y="72448"/>
                </a:cubicBezTo>
                <a:lnTo>
                  <a:pt x="38297" y="73372"/>
                </a:lnTo>
                <a:lnTo>
                  <a:pt x="38368" y="73372"/>
                </a:lnTo>
                <a:cubicBezTo>
                  <a:pt x="38333" y="73038"/>
                  <a:pt x="38333" y="72747"/>
                  <a:pt x="38333" y="72413"/>
                </a:cubicBezTo>
                <a:cubicBezTo>
                  <a:pt x="38702" y="72307"/>
                  <a:pt x="39028" y="72228"/>
                  <a:pt x="39398" y="72192"/>
                </a:cubicBezTo>
                <a:lnTo>
                  <a:pt x="39398" y="73222"/>
                </a:lnTo>
                <a:lnTo>
                  <a:pt x="39398" y="73372"/>
                </a:lnTo>
                <a:lnTo>
                  <a:pt x="39468" y="73372"/>
                </a:lnTo>
                <a:lnTo>
                  <a:pt x="39468" y="73222"/>
                </a:lnTo>
                <a:lnTo>
                  <a:pt x="39468" y="72192"/>
                </a:lnTo>
                <a:cubicBezTo>
                  <a:pt x="39768" y="72192"/>
                  <a:pt x="40093" y="72192"/>
                  <a:pt x="40393" y="72272"/>
                </a:cubicBezTo>
                <a:lnTo>
                  <a:pt x="40428" y="72192"/>
                </a:lnTo>
                <a:cubicBezTo>
                  <a:pt x="40191" y="72168"/>
                  <a:pt x="39959" y="72143"/>
                  <a:pt x="39738" y="72143"/>
                </a:cubicBezTo>
                <a:cubicBezTo>
                  <a:pt x="39646" y="72143"/>
                  <a:pt x="39556" y="72147"/>
                  <a:pt x="39468" y="72157"/>
                </a:cubicBezTo>
                <a:cubicBezTo>
                  <a:pt x="39468" y="71682"/>
                  <a:pt x="39468" y="71206"/>
                  <a:pt x="39512" y="70801"/>
                </a:cubicBezTo>
                <a:cubicBezTo>
                  <a:pt x="39547" y="70581"/>
                  <a:pt x="39583" y="70361"/>
                  <a:pt x="39583" y="70176"/>
                </a:cubicBezTo>
                <a:cubicBezTo>
                  <a:pt x="39908" y="70176"/>
                  <a:pt x="40243" y="70212"/>
                  <a:pt x="40569" y="70326"/>
                </a:cubicBezTo>
                <a:cubicBezTo>
                  <a:pt x="40534" y="70467"/>
                  <a:pt x="40498" y="70652"/>
                  <a:pt x="40498" y="70837"/>
                </a:cubicBezTo>
                <a:cubicBezTo>
                  <a:pt x="40428" y="71347"/>
                  <a:pt x="40463" y="72122"/>
                  <a:pt x="40498" y="72967"/>
                </a:cubicBezTo>
                <a:lnTo>
                  <a:pt x="40498" y="73372"/>
                </a:lnTo>
                <a:lnTo>
                  <a:pt x="40569" y="73372"/>
                </a:lnTo>
                <a:cubicBezTo>
                  <a:pt x="40569" y="73222"/>
                  <a:pt x="40534" y="73073"/>
                  <a:pt x="40534" y="72967"/>
                </a:cubicBezTo>
                <a:cubicBezTo>
                  <a:pt x="40534" y="72122"/>
                  <a:pt x="40498" y="71347"/>
                  <a:pt x="40534" y="70837"/>
                </a:cubicBezTo>
                <a:cubicBezTo>
                  <a:pt x="40833" y="68310"/>
                  <a:pt x="41528" y="66250"/>
                  <a:pt x="42594" y="64788"/>
                </a:cubicBezTo>
                <a:cubicBezTo>
                  <a:pt x="43254" y="63864"/>
                  <a:pt x="44055" y="63168"/>
                  <a:pt x="44900" y="62473"/>
                </a:cubicBezTo>
                <a:cubicBezTo>
                  <a:pt x="44936" y="62508"/>
                  <a:pt x="44971" y="62508"/>
                  <a:pt x="45015" y="62508"/>
                </a:cubicBezTo>
                <a:lnTo>
                  <a:pt x="45015" y="62473"/>
                </a:lnTo>
                <a:cubicBezTo>
                  <a:pt x="44971" y="62473"/>
                  <a:pt x="44971" y="62438"/>
                  <a:pt x="44936" y="62438"/>
                </a:cubicBezTo>
                <a:cubicBezTo>
                  <a:pt x="45156" y="62288"/>
                  <a:pt x="45376" y="62103"/>
                  <a:pt x="45561" y="61927"/>
                </a:cubicBezTo>
                <a:cubicBezTo>
                  <a:pt x="45816" y="61742"/>
                  <a:pt x="46071" y="61557"/>
                  <a:pt x="46291" y="61372"/>
                </a:cubicBezTo>
                <a:cubicBezTo>
                  <a:pt x="46371" y="61408"/>
                  <a:pt x="46441" y="61408"/>
                  <a:pt x="46511" y="61443"/>
                </a:cubicBezTo>
                <a:lnTo>
                  <a:pt x="46555" y="61408"/>
                </a:lnTo>
                <a:cubicBezTo>
                  <a:pt x="46476" y="61372"/>
                  <a:pt x="46406" y="61372"/>
                  <a:pt x="46335" y="61337"/>
                </a:cubicBezTo>
                <a:cubicBezTo>
                  <a:pt x="46846" y="60932"/>
                  <a:pt x="47321" y="60527"/>
                  <a:pt x="47726" y="60087"/>
                </a:cubicBezTo>
                <a:cubicBezTo>
                  <a:pt x="47762" y="60087"/>
                  <a:pt x="47797" y="60087"/>
                  <a:pt x="47832" y="60122"/>
                </a:cubicBezTo>
                <a:lnTo>
                  <a:pt x="47876" y="60052"/>
                </a:lnTo>
                <a:lnTo>
                  <a:pt x="47762" y="60052"/>
                </a:lnTo>
                <a:cubicBezTo>
                  <a:pt x="48862" y="58881"/>
                  <a:pt x="49593" y="57411"/>
                  <a:pt x="49522" y="55174"/>
                </a:cubicBezTo>
                <a:cubicBezTo>
                  <a:pt x="49417" y="52718"/>
                  <a:pt x="48457" y="50702"/>
                  <a:pt x="47172" y="49082"/>
                </a:cubicBezTo>
                <a:lnTo>
                  <a:pt x="47216" y="49082"/>
                </a:lnTo>
                <a:lnTo>
                  <a:pt x="47216" y="49047"/>
                </a:lnTo>
                <a:cubicBezTo>
                  <a:pt x="47172" y="49047"/>
                  <a:pt x="47172" y="49047"/>
                  <a:pt x="47136" y="49012"/>
                </a:cubicBezTo>
                <a:cubicBezTo>
                  <a:pt x="46732" y="48501"/>
                  <a:pt x="46291" y="48061"/>
                  <a:pt x="45851" y="47621"/>
                </a:cubicBezTo>
                <a:lnTo>
                  <a:pt x="45930" y="47621"/>
                </a:lnTo>
                <a:lnTo>
                  <a:pt x="45930" y="47577"/>
                </a:lnTo>
                <a:cubicBezTo>
                  <a:pt x="45895" y="47541"/>
                  <a:pt x="45816" y="47541"/>
                  <a:pt x="45781" y="47541"/>
                </a:cubicBezTo>
                <a:cubicBezTo>
                  <a:pt x="45340" y="47101"/>
                  <a:pt x="44900" y="46740"/>
                  <a:pt x="44460" y="46371"/>
                </a:cubicBezTo>
                <a:lnTo>
                  <a:pt x="44460" y="46335"/>
                </a:lnTo>
                <a:cubicBezTo>
                  <a:pt x="44425" y="46335"/>
                  <a:pt x="44425" y="46335"/>
                  <a:pt x="44390" y="46300"/>
                </a:cubicBezTo>
                <a:cubicBezTo>
                  <a:pt x="44020" y="46036"/>
                  <a:pt x="43694" y="45781"/>
                  <a:pt x="43360" y="45525"/>
                </a:cubicBezTo>
                <a:cubicBezTo>
                  <a:pt x="41669" y="44319"/>
                  <a:pt x="40208" y="42734"/>
                  <a:pt x="38852" y="41088"/>
                </a:cubicBezTo>
                <a:lnTo>
                  <a:pt x="38852" y="41088"/>
                </a:lnTo>
                <a:lnTo>
                  <a:pt x="38887" y="41123"/>
                </a:lnTo>
                <a:lnTo>
                  <a:pt x="38922" y="41053"/>
                </a:lnTo>
                <a:cubicBezTo>
                  <a:pt x="38887" y="41053"/>
                  <a:pt x="38808" y="41053"/>
                  <a:pt x="38773" y="41018"/>
                </a:cubicBezTo>
                <a:cubicBezTo>
                  <a:pt x="38368" y="40533"/>
                  <a:pt x="38007" y="40023"/>
                  <a:pt x="37602" y="39547"/>
                </a:cubicBezTo>
                <a:lnTo>
                  <a:pt x="37672" y="39547"/>
                </a:lnTo>
                <a:lnTo>
                  <a:pt x="37672" y="39512"/>
                </a:lnTo>
                <a:cubicBezTo>
                  <a:pt x="37637" y="39477"/>
                  <a:pt x="37602" y="39477"/>
                  <a:pt x="37531" y="39477"/>
                </a:cubicBezTo>
                <a:cubicBezTo>
                  <a:pt x="37162" y="38993"/>
                  <a:pt x="36792" y="38482"/>
                  <a:pt x="36431" y="38007"/>
                </a:cubicBezTo>
                <a:lnTo>
                  <a:pt x="36466" y="37972"/>
                </a:lnTo>
                <a:lnTo>
                  <a:pt x="36387" y="37972"/>
                </a:lnTo>
                <a:cubicBezTo>
                  <a:pt x="36316" y="37822"/>
                  <a:pt x="36211" y="37716"/>
                  <a:pt x="36132" y="37602"/>
                </a:cubicBezTo>
                <a:lnTo>
                  <a:pt x="35841" y="37232"/>
                </a:lnTo>
                <a:cubicBezTo>
                  <a:pt x="34485" y="35401"/>
                  <a:pt x="33710" y="33754"/>
                  <a:pt x="33490" y="32099"/>
                </a:cubicBezTo>
                <a:cubicBezTo>
                  <a:pt x="33385" y="31509"/>
                  <a:pt x="33455" y="30964"/>
                  <a:pt x="33490" y="30409"/>
                </a:cubicBezTo>
                <a:cubicBezTo>
                  <a:pt x="33526" y="30048"/>
                  <a:pt x="33570" y="29643"/>
                  <a:pt x="33570" y="29273"/>
                </a:cubicBezTo>
                <a:cubicBezTo>
                  <a:pt x="33570" y="29132"/>
                  <a:pt x="33570" y="29018"/>
                  <a:pt x="33526" y="28912"/>
                </a:cubicBezTo>
                <a:lnTo>
                  <a:pt x="33605" y="28912"/>
                </a:lnTo>
                <a:lnTo>
                  <a:pt x="33605" y="28868"/>
                </a:lnTo>
                <a:cubicBezTo>
                  <a:pt x="33605" y="28868"/>
                  <a:pt x="33570" y="28833"/>
                  <a:pt x="33526" y="28833"/>
                </a:cubicBezTo>
                <a:cubicBezTo>
                  <a:pt x="33490" y="28138"/>
                  <a:pt x="33349" y="27662"/>
                  <a:pt x="33085" y="26967"/>
                </a:cubicBezTo>
                <a:cubicBezTo>
                  <a:pt x="33085" y="26931"/>
                  <a:pt x="33050" y="26887"/>
                  <a:pt x="33050" y="26817"/>
                </a:cubicBezTo>
                <a:cubicBezTo>
                  <a:pt x="33015" y="26711"/>
                  <a:pt x="32980" y="26597"/>
                  <a:pt x="32945" y="26447"/>
                </a:cubicBezTo>
                <a:cubicBezTo>
                  <a:pt x="32390" y="24801"/>
                  <a:pt x="32099" y="22890"/>
                  <a:pt x="32205" y="21024"/>
                </a:cubicBezTo>
                <a:lnTo>
                  <a:pt x="32205" y="20989"/>
                </a:lnTo>
                <a:cubicBezTo>
                  <a:pt x="32249" y="20328"/>
                  <a:pt x="32319" y="19668"/>
                  <a:pt x="32469" y="19008"/>
                </a:cubicBezTo>
                <a:cubicBezTo>
                  <a:pt x="32795" y="17502"/>
                  <a:pt x="33420" y="16103"/>
                  <a:pt x="34406" y="15117"/>
                </a:cubicBezTo>
                <a:cubicBezTo>
                  <a:pt x="35656" y="13866"/>
                  <a:pt x="37346" y="13356"/>
                  <a:pt x="38958" y="12845"/>
                </a:cubicBezTo>
                <a:cubicBezTo>
                  <a:pt x="40534" y="12361"/>
                  <a:pt x="42189" y="11886"/>
                  <a:pt x="43395" y="10679"/>
                </a:cubicBezTo>
                <a:lnTo>
                  <a:pt x="43395" y="10644"/>
                </a:lnTo>
                <a:cubicBezTo>
                  <a:pt x="43615" y="10424"/>
                  <a:pt x="43800" y="10204"/>
                  <a:pt x="43985" y="9905"/>
                </a:cubicBezTo>
                <a:cubicBezTo>
                  <a:pt x="45156" y="8223"/>
                  <a:pt x="45596" y="5908"/>
                  <a:pt x="45270" y="3266"/>
                </a:cubicBezTo>
                <a:cubicBezTo>
                  <a:pt x="45120" y="2201"/>
                  <a:pt x="44830" y="1101"/>
                  <a:pt x="44460" y="35"/>
                </a:cubicBezTo>
                <a:lnTo>
                  <a:pt x="44495" y="0"/>
                </a:lnTo>
                <a:lnTo>
                  <a:pt x="44354" y="0"/>
                </a:lnTo>
                <a:lnTo>
                  <a:pt x="44425" y="35"/>
                </a:lnTo>
                <a:cubicBezTo>
                  <a:pt x="44610" y="625"/>
                  <a:pt x="44795" y="1250"/>
                  <a:pt x="44936" y="1875"/>
                </a:cubicBezTo>
                <a:lnTo>
                  <a:pt x="44865" y="1840"/>
                </a:lnTo>
                <a:cubicBezTo>
                  <a:pt x="44390" y="1655"/>
                  <a:pt x="43914" y="1506"/>
                  <a:pt x="43395" y="1321"/>
                </a:cubicBezTo>
                <a:cubicBezTo>
                  <a:pt x="43324" y="881"/>
                  <a:pt x="43175" y="440"/>
                  <a:pt x="43034" y="0"/>
                </a:cubicBezTo>
                <a:lnTo>
                  <a:pt x="42990" y="0"/>
                </a:lnTo>
                <a:cubicBezTo>
                  <a:pt x="43104" y="440"/>
                  <a:pt x="43254" y="845"/>
                  <a:pt x="43360" y="1286"/>
                </a:cubicBezTo>
                <a:cubicBezTo>
                  <a:pt x="42849" y="1101"/>
                  <a:pt x="42374" y="881"/>
                  <a:pt x="41889" y="661"/>
                </a:cubicBezTo>
                <a:cubicBezTo>
                  <a:pt x="41819" y="440"/>
                  <a:pt x="41748" y="220"/>
                  <a:pt x="41713" y="0"/>
                </a:cubicBezTo>
                <a:lnTo>
                  <a:pt x="41634" y="0"/>
                </a:lnTo>
                <a:cubicBezTo>
                  <a:pt x="41713" y="185"/>
                  <a:pt x="41748" y="405"/>
                  <a:pt x="41819" y="625"/>
                </a:cubicBezTo>
                <a:cubicBezTo>
                  <a:pt x="41414" y="440"/>
                  <a:pt x="41053" y="220"/>
                  <a:pt x="40718" y="0"/>
                </a:cubicBezTo>
                <a:lnTo>
                  <a:pt x="40613" y="0"/>
                </a:lnTo>
                <a:cubicBezTo>
                  <a:pt x="41009" y="256"/>
                  <a:pt x="41414" y="476"/>
                  <a:pt x="41819" y="696"/>
                </a:cubicBezTo>
                <a:cubicBezTo>
                  <a:pt x="42004" y="1321"/>
                  <a:pt x="42109" y="1946"/>
                  <a:pt x="42189" y="2606"/>
                </a:cubicBezTo>
                <a:cubicBezTo>
                  <a:pt x="41713" y="2351"/>
                  <a:pt x="41229" y="2096"/>
                  <a:pt x="40754" y="1761"/>
                </a:cubicBezTo>
                <a:cubicBezTo>
                  <a:pt x="40754" y="1620"/>
                  <a:pt x="40718" y="1435"/>
                  <a:pt x="40683" y="1286"/>
                </a:cubicBezTo>
                <a:cubicBezTo>
                  <a:pt x="40613" y="845"/>
                  <a:pt x="40498" y="440"/>
                  <a:pt x="40393" y="0"/>
                </a:cubicBezTo>
                <a:lnTo>
                  <a:pt x="40349" y="0"/>
                </a:lnTo>
                <a:cubicBezTo>
                  <a:pt x="40498" y="590"/>
                  <a:pt x="40648" y="1136"/>
                  <a:pt x="40718" y="1726"/>
                </a:cubicBezTo>
                <a:cubicBezTo>
                  <a:pt x="40313" y="1435"/>
                  <a:pt x="39908" y="1101"/>
                  <a:pt x="39547" y="740"/>
                </a:cubicBezTo>
                <a:cubicBezTo>
                  <a:pt x="39512" y="476"/>
                  <a:pt x="39433" y="256"/>
                  <a:pt x="39398" y="0"/>
                </a:cubicBezTo>
                <a:lnTo>
                  <a:pt x="39327" y="0"/>
                </a:lnTo>
                <a:cubicBezTo>
                  <a:pt x="39398" y="220"/>
                  <a:pt x="39433" y="440"/>
                  <a:pt x="39468" y="696"/>
                </a:cubicBezTo>
                <a:cubicBezTo>
                  <a:pt x="39433" y="661"/>
                  <a:pt x="39433" y="661"/>
                  <a:pt x="39398" y="625"/>
                </a:cubicBezTo>
                <a:cubicBezTo>
                  <a:pt x="39213" y="440"/>
                  <a:pt x="39028" y="220"/>
                  <a:pt x="38852" y="0"/>
                </a:cubicBezTo>
                <a:lnTo>
                  <a:pt x="38773" y="0"/>
                </a:lnTo>
                <a:cubicBezTo>
                  <a:pt x="38958" y="220"/>
                  <a:pt x="39178" y="440"/>
                  <a:pt x="39363" y="661"/>
                </a:cubicBezTo>
                <a:cubicBezTo>
                  <a:pt x="39398" y="696"/>
                  <a:pt x="39433" y="740"/>
                  <a:pt x="39468" y="775"/>
                </a:cubicBezTo>
                <a:cubicBezTo>
                  <a:pt x="39583" y="1435"/>
                  <a:pt x="39618" y="2096"/>
                  <a:pt x="39653" y="2756"/>
                </a:cubicBezTo>
                <a:cubicBezTo>
                  <a:pt x="39583" y="2677"/>
                  <a:pt x="39512" y="2641"/>
                  <a:pt x="39433" y="2571"/>
                </a:cubicBezTo>
                <a:cubicBezTo>
                  <a:pt x="39143" y="2236"/>
                  <a:pt x="38808" y="1911"/>
                  <a:pt x="38517" y="1541"/>
                </a:cubicBezTo>
                <a:cubicBezTo>
                  <a:pt x="38517" y="1030"/>
                  <a:pt x="38482" y="520"/>
                  <a:pt x="38447" y="0"/>
                </a:cubicBezTo>
                <a:lnTo>
                  <a:pt x="38368" y="0"/>
                </a:lnTo>
                <a:cubicBezTo>
                  <a:pt x="38412" y="476"/>
                  <a:pt x="38447" y="995"/>
                  <a:pt x="38447" y="1470"/>
                </a:cubicBezTo>
                <a:cubicBezTo>
                  <a:pt x="38077" y="1030"/>
                  <a:pt x="37751" y="590"/>
                  <a:pt x="37417" y="150"/>
                </a:cubicBezTo>
                <a:lnTo>
                  <a:pt x="37417" y="0"/>
                </a:lnTo>
                <a:lnTo>
                  <a:pt x="37382" y="0"/>
                </a:lnTo>
                <a:lnTo>
                  <a:pt x="37382" y="79"/>
                </a:lnTo>
                <a:cubicBezTo>
                  <a:pt x="37346" y="35"/>
                  <a:pt x="37346" y="35"/>
                  <a:pt x="37311" y="0"/>
                </a:cubicBezTo>
                <a:lnTo>
                  <a:pt x="37232" y="0"/>
                </a:lnTo>
                <a:cubicBezTo>
                  <a:pt x="37267" y="35"/>
                  <a:pt x="37346" y="115"/>
                  <a:pt x="37382" y="185"/>
                </a:cubicBezTo>
                <a:cubicBezTo>
                  <a:pt x="37382" y="845"/>
                  <a:pt x="37311" y="1541"/>
                  <a:pt x="37267" y="2201"/>
                </a:cubicBezTo>
                <a:cubicBezTo>
                  <a:pt x="36942" y="1761"/>
                  <a:pt x="36607" y="1321"/>
                  <a:pt x="36281" y="845"/>
                </a:cubicBezTo>
                <a:cubicBezTo>
                  <a:pt x="36316" y="555"/>
                  <a:pt x="36316" y="300"/>
                  <a:pt x="36352" y="0"/>
                </a:cubicBezTo>
                <a:lnTo>
                  <a:pt x="36281" y="0"/>
                </a:lnTo>
                <a:cubicBezTo>
                  <a:pt x="36281" y="256"/>
                  <a:pt x="36246" y="520"/>
                  <a:pt x="36246" y="775"/>
                </a:cubicBezTo>
                <a:cubicBezTo>
                  <a:pt x="36096" y="555"/>
                  <a:pt x="35947" y="335"/>
                  <a:pt x="35771" y="115"/>
                </a:cubicBezTo>
                <a:cubicBezTo>
                  <a:pt x="35771" y="79"/>
                  <a:pt x="35727" y="35"/>
                  <a:pt x="35691" y="0"/>
                </a:cubicBezTo>
                <a:lnTo>
                  <a:pt x="35621" y="0"/>
                </a:lnTo>
                <a:cubicBezTo>
                  <a:pt x="35656" y="35"/>
                  <a:pt x="35691" y="115"/>
                  <a:pt x="35727" y="150"/>
                </a:cubicBezTo>
                <a:cubicBezTo>
                  <a:pt x="35911" y="405"/>
                  <a:pt x="36061" y="625"/>
                  <a:pt x="36211" y="845"/>
                </a:cubicBezTo>
                <a:cubicBezTo>
                  <a:pt x="36167" y="1541"/>
                  <a:pt x="36061" y="2236"/>
                  <a:pt x="35911" y="2941"/>
                </a:cubicBezTo>
                <a:cubicBezTo>
                  <a:pt x="35841" y="2826"/>
                  <a:pt x="35806" y="2756"/>
                  <a:pt x="35727" y="2641"/>
                </a:cubicBezTo>
                <a:cubicBezTo>
                  <a:pt x="35506" y="2351"/>
                  <a:pt x="35286" y="2096"/>
                  <a:pt x="35110" y="1796"/>
                </a:cubicBezTo>
                <a:cubicBezTo>
                  <a:pt x="35181" y="1180"/>
                  <a:pt x="35251" y="590"/>
                  <a:pt x="35286" y="0"/>
                </a:cubicBezTo>
                <a:lnTo>
                  <a:pt x="35251" y="0"/>
                </a:lnTo>
                <a:cubicBezTo>
                  <a:pt x="35181" y="555"/>
                  <a:pt x="35146" y="1136"/>
                  <a:pt x="35031" y="1726"/>
                </a:cubicBezTo>
                <a:cubicBezTo>
                  <a:pt x="34776" y="1286"/>
                  <a:pt x="34485" y="881"/>
                  <a:pt x="34186" y="440"/>
                </a:cubicBezTo>
                <a:cubicBezTo>
                  <a:pt x="34230" y="300"/>
                  <a:pt x="34230" y="150"/>
                  <a:pt x="34230" y="0"/>
                </a:cubicBezTo>
                <a:lnTo>
                  <a:pt x="34186" y="0"/>
                </a:lnTo>
                <a:cubicBezTo>
                  <a:pt x="34151" y="115"/>
                  <a:pt x="34151" y="256"/>
                  <a:pt x="34151" y="370"/>
                </a:cubicBezTo>
                <a:cubicBezTo>
                  <a:pt x="34045" y="256"/>
                  <a:pt x="33966" y="115"/>
                  <a:pt x="33895" y="0"/>
                </a:cubicBezTo>
                <a:lnTo>
                  <a:pt x="33825" y="0"/>
                </a:lnTo>
                <a:cubicBezTo>
                  <a:pt x="33931" y="150"/>
                  <a:pt x="34045" y="335"/>
                  <a:pt x="34115" y="476"/>
                </a:cubicBezTo>
                <a:cubicBezTo>
                  <a:pt x="34080" y="845"/>
                  <a:pt x="34045" y="1215"/>
                  <a:pt x="34010" y="1576"/>
                </a:cubicBezTo>
                <a:cubicBezTo>
                  <a:pt x="34010" y="1840"/>
                  <a:pt x="33966" y="2060"/>
                  <a:pt x="33931" y="2316"/>
                </a:cubicBezTo>
                <a:cubicBezTo>
                  <a:pt x="33640" y="1875"/>
                  <a:pt x="33349" y="1435"/>
                  <a:pt x="33085" y="995"/>
                </a:cubicBezTo>
                <a:cubicBezTo>
                  <a:pt x="33129" y="661"/>
                  <a:pt x="33129" y="335"/>
                  <a:pt x="33165" y="0"/>
                </a:cubicBezTo>
                <a:lnTo>
                  <a:pt x="33129" y="0"/>
                </a:lnTo>
                <a:cubicBezTo>
                  <a:pt x="33085" y="300"/>
                  <a:pt x="33050" y="590"/>
                  <a:pt x="33015" y="916"/>
                </a:cubicBezTo>
                <a:cubicBezTo>
                  <a:pt x="32830" y="625"/>
                  <a:pt x="32610" y="300"/>
                  <a:pt x="32425" y="0"/>
                </a:cubicBezTo>
                <a:lnTo>
                  <a:pt x="32355" y="0"/>
                </a:lnTo>
                <a:cubicBezTo>
                  <a:pt x="32575" y="335"/>
                  <a:pt x="32795" y="661"/>
                  <a:pt x="33015" y="1030"/>
                </a:cubicBezTo>
                <a:cubicBezTo>
                  <a:pt x="32980" y="1576"/>
                  <a:pt x="32945" y="2166"/>
                  <a:pt x="32909" y="2791"/>
                </a:cubicBezTo>
                <a:cubicBezTo>
                  <a:pt x="32610" y="2386"/>
                  <a:pt x="32355" y="1981"/>
                  <a:pt x="32064" y="1620"/>
                </a:cubicBezTo>
                <a:cubicBezTo>
                  <a:pt x="32099" y="1065"/>
                  <a:pt x="32170" y="520"/>
                  <a:pt x="32205" y="0"/>
                </a:cubicBezTo>
                <a:lnTo>
                  <a:pt x="32135" y="0"/>
                </a:lnTo>
                <a:cubicBezTo>
                  <a:pt x="32099" y="520"/>
                  <a:pt x="32064" y="1030"/>
                  <a:pt x="32029" y="1506"/>
                </a:cubicBezTo>
                <a:cubicBezTo>
                  <a:pt x="31765" y="1136"/>
                  <a:pt x="31474" y="740"/>
                  <a:pt x="31219" y="370"/>
                </a:cubicBezTo>
                <a:cubicBezTo>
                  <a:pt x="31219" y="220"/>
                  <a:pt x="31254" y="115"/>
                  <a:pt x="31254" y="0"/>
                </a:cubicBezTo>
                <a:lnTo>
                  <a:pt x="31219" y="0"/>
                </a:lnTo>
                <a:cubicBezTo>
                  <a:pt x="31184" y="115"/>
                  <a:pt x="31184" y="185"/>
                  <a:pt x="31184" y="300"/>
                </a:cubicBezTo>
                <a:cubicBezTo>
                  <a:pt x="31104" y="185"/>
                  <a:pt x="31034" y="115"/>
                  <a:pt x="30964" y="0"/>
                </a:cubicBezTo>
                <a:lnTo>
                  <a:pt x="30884" y="0"/>
                </a:lnTo>
                <a:cubicBezTo>
                  <a:pt x="30964" y="115"/>
                  <a:pt x="31069" y="256"/>
                  <a:pt x="31149" y="370"/>
                </a:cubicBezTo>
                <a:cubicBezTo>
                  <a:pt x="31069" y="960"/>
                  <a:pt x="30999" y="1541"/>
                  <a:pt x="30964" y="2131"/>
                </a:cubicBezTo>
                <a:cubicBezTo>
                  <a:pt x="30629" y="1726"/>
                  <a:pt x="30339" y="1321"/>
                  <a:pt x="30004" y="916"/>
                </a:cubicBezTo>
                <a:cubicBezTo>
                  <a:pt x="30048" y="625"/>
                  <a:pt x="30083" y="300"/>
                  <a:pt x="30118" y="0"/>
                </a:cubicBezTo>
                <a:lnTo>
                  <a:pt x="30083" y="0"/>
                </a:lnTo>
                <a:cubicBezTo>
                  <a:pt x="30048" y="300"/>
                  <a:pt x="29969" y="590"/>
                  <a:pt x="29934" y="881"/>
                </a:cubicBezTo>
                <a:cubicBezTo>
                  <a:pt x="29749" y="625"/>
                  <a:pt x="29529" y="370"/>
                  <a:pt x="29308" y="79"/>
                </a:cubicBezTo>
                <a:lnTo>
                  <a:pt x="29238" y="0"/>
                </a:lnTo>
                <a:lnTo>
                  <a:pt x="29168" y="0"/>
                </a:lnTo>
                <a:lnTo>
                  <a:pt x="29273" y="115"/>
                </a:lnTo>
                <a:cubicBezTo>
                  <a:pt x="29493" y="405"/>
                  <a:pt x="29713" y="661"/>
                  <a:pt x="29934" y="960"/>
                </a:cubicBezTo>
                <a:cubicBezTo>
                  <a:pt x="29898" y="1321"/>
                  <a:pt x="29863" y="1691"/>
                  <a:pt x="29828" y="2096"/>
                </a:cubicBezTo>
                <a:cubicBezTo>
                  <a:pt x="29784" y="2316"/>
                  <a:pt x="29784" y="2501"/>
                  <a:pt x="29749" y="2721"/>
                </a:cubicBezTo>
                <a:cubicBezTo>
                  <a:pt x="29713" y="2677"/>
                  <a:pt x="29713" y="2641"/>
                  <a:pt x="29678" y="2606"/>
                </a:cubicBezTo>
                <a:lnTo>
                  <a:pt x="29018" y="1946"/>
                </a:lnTo>
                <a:lnTo>
                  <a:pt x="28833" y="1761"/>
                </a:lnTo>
                <a:cubicBezTo>
                  <a:pt x="28948" y="1180"/>
                  <a:pt x="29053" y="590"/>
                  <a:pt x="29124" y="0"/>
                </a:cubicBezTo>
                <a:lnTo>
                  <a:pt x="29053" y="0"/>
                </a:lnTo>
                <a:cubicBezTo>
                  <a:pt x="28983" y="555"/>
                  <a:pt x="28904" y="1136"/>
                  <a:pt x="28798" y="1726"/>
                </a:cubicBezTo>
                <a:lnTo>
                  <a:pt x="28543" y="1435"/>
                </a:lnTo>
                <a:cubicBezTo>
                  <a:pt x="28287" y="1180"/>
                  <a:pt x="28023" y="881"/>
                  <a:pt x="27768" y="625"/>
                </a:cubicBezTo>
                <a:cubicBezTo>
                  <a:pt x="27803" y="405"/>
                  <a:pt x="27847" y="220"/>
                  <a:pt x="27917" y="0"/>
                </a:cubicBezTo>
                <a:lnTo>
                  <a:pt x="27847" y="0"/>
                </a:lnTo>
                <a:cubicBezTo>
                  <a:pt x="27803" y="185"/>
                  <a:pt x="27768" y="405"/>
                  <a:pt x="27697" y="590"/>
                </a:cubicBezTo>
                <a:cubicBezTo>
                  <a:pt x="27512" y="405"/>
                  <a:pt x="27328" y="185"/>
                  <a:pt x="27143" y="0"/>
                </a:cubicBezTo>
                <a:lnTo>
                  <a:pt x="27072" y="0"/>
                </a:lnTo>
                <a:cubicBezTo>
                  <a:pt x="27292" y="220"/>
                  <a:pt x="27477" y="440"/>
                  <a:pt x="27697" y="661"/>
                </a:cubicBezTo>
                <a:cubicBezTo>
                  <a:pt x="27548" y="1321"/>
                  <a:pt x="27407" y="1946"/>
                  <a:pt x="27257" y="2606"/>
                </a:cubicBezTo>
                <a:cubicBezTo>
                  <a:pt x="26967" y="2386"/>
                  <a:pt x="26667" y="2131"/>
                  <a:pt x="26412" y="1911"/>
                </a:cubicBezTo>
                <a:cubicBezTo>
                  <a:pt x="26262" y="1761"/>
                  <a:pt x="26086" y="1655"/>
                  <a:pt x="25937" y="1506"/>
                </a:cubicBezTo>
                <a:cubicBezTo>
                  <a:pt x="26042" y="995"/>
                  <a:pt x="26192" y="520"/>
                  <a:pt x="26306" y="0"/>
                </a:cubicBezTo>
                <a:lnTo>
                  <a:pt x="26262" y="0"/>
                </a:lnTo>
                <a:cubicBezTo>
                  <a:pt x="26121" y="476"/>
                  <a:pt x="26007" y="995"/>
                  <a:pt x="25901" y="1470"/>
                </a:cubicBezTo>
                <a:cubicBezTo>
                  <a:pt x="25532" y="1180"/>
                  <a:pt x="25127" y="845"/>
                  <a:pt x="24766" y="520"/>
                </a:cubicBezTo>
                <a:cubicBezTo>
                  <a:pt x="24836" y="335"/>
                  <a:pt x="24907" y="185"/>
                  <a:pt x="24942" y="0"/>
                </a:cubicBezTo>
                <a:lnTo>
                  <a:pt x="24871" y="0"/>
                </a:lnTo>
                <a:cubicBezTo>
                  <a:pt x="24836" y="150"/>
                  <a:pt x="24801" y="335"/>
                  <a:pt x="24722" y="476"/>
                </a:cubicBezTo>
                <a:cubicBezTo>
                  <a:pt x="24546" y="335"/>
                  <a:pt x="24361" y="150"/>
                  <a:pt x="24176" y="0"/>
                </a:cubicBezTo>
                <a:lnTo>
                  <a:pt x="24105" y="0"/>
                </a:lnTo>
                <a:cubicBezTo>
                  <a:pt x="24281" y="185"/>
                  <a:pt x="24502" y="370"/>
                  <a:pt x="24722" y="555"/>
                </a:cubicBezTo>
                <a:cubicBezTo>
                  <a:pt x="24502" y="1180"/>
                  <a:pt x="24281" y="1840"/>
                  <a:pt x="24105" y="2457"/>
                </a:cubicBezTo>
                <a:cubicBezTo>
                  <a:pt x="23665" y="2131"/>
                  <a:pt x="23260" y="1796"/>
                  <a:pt x="22820" y="1470"/>
                </a:cubicBezTo>
                <a:cubicBezTo>
                  <a:pt x="22961" y="995"/>
                  <a:pt x="23146" y="476"/>
                  <a:pt x="23331" y="0"/>
                </a:cubicBezTo>
                <a:lnTo>
                  <a:pt x="23260" y="0"/>
                </a:lnTo>
                <a:cubicBezTo>
                  <a:pt x="23075" y="476"/>
                  <a:pt x="22926" y="960"/>
                  <a:pt x="22785" y="1435"/>
                </a:cubicBezTo>
                <a:cubicBezTo>
                  <a:pt x="22345" y="1065"/>
                  <a:pt x="21940" y="740"/>
                  <a:pt x="21499" y="370"/>
                </a:cubicBezTo>
                <a:cubicBezTo>
                  <a:pt x="21570" y="220"/>
                  <a:pt x="21605" y="115"/>
                  <a:pt x="21640" y="0"/>
                </a:cubicBezTo>
                <a:lnTo>
                  <a:pt x="21570" y="0"/>
                </a:lnTo>
                <a:cubicBezTo>
                  <a:pt x="21535" y="115"/>
                  <a:pt x="21499" y="220"/>
                  <a:pt x="21464" y="335"/>
                </a:cubicBezTo>
                <a:lnTo>
                  <a:pt x="21130" y="0"/>
                </a:lnTo>
                <a:lnTo>
                  <a:pt x="21024" y="0"/>
                </a:lnTo>
                <a:cubicBezTo>
                  <a:pt x="21165" y="115"/>
                  <a:pt x="21314" y="256"/>
                  <a:pt x="21464" y="370"/>
                </a:cubicBezTo>
                <a:cubicBezTo>
                  <a:pt x="21200" y="1136"/>
                  <a:pt x="20980" y="1946"/>
                  <a:pt x="20804" y="2756"/>
                </a:cubicBezTo>
                <a:cubicBezTo>
                  <a:pt x="20364" y="2386"/>
                  <a:pt x="19959" y="1981"/>
                  <a:pt x="19554" y="1576"/>
                </a:cubicBezTo>
                <a:cubicBezTo>
                  <a:pt x="19659" y="1065"/>
                  <a:pt x="19809" y="520"/>
                  <a:pt x="19994" y="0"/>
                </a:cubicBezTo>
                <a:lnTo>
                  <a:pt x="19923" y="0"/>
                </a:lnTo>
                <a:cubicBezTo>
                  <a:pt x="19774" y="520"/>
                  <a:pt x="19624" y="1030"/>
                  <a:pt x="19483" y="1541"/>
                </a:cubicBezTo>
                <a:cubicBezTo>
                  <a:pt x="19404" y="1470"/>
                  <a:pt x="19334" y="1400"/>
                  <a:pt x="19263" y="1321"/>
                </a:cubicBezTo>
                <a:cubicBezTo>
                  <a:pt x="19078" y="1101"/>
                  <a:pt x="18893" y="881"/>
                  <a:pt x="18709" y="661"/>
                </a:cubicBezTo>
                <a:cubicBezTo>
                  <a:pt x="18744" y="440"/>
                  <a:pt x="18823" y="220"/>
                  <a:pt x="18858" y="0"/>
                </a:cubicBezTo>
                <a:lnTo>
                  <a:pt x="18823" y="0"/>
                </a:lnTo>
                <a:cubicBezTo>
                  <a:pt x="18744" y="185"/>
                  <a:pt x="18709" y="405"/>
                  <a:pt x="18638" y="625"/>
                </a:cubicBezTo>
                <a:cubicBezTo>
                  <a:pt x="18488" y="405"/>
                  <a:pt x="18304" y="220"/>
                  <a:pt x="18163" y="0"/>
                </a:cubicBezTo>
                <a:lnTo>
                  <a:pt x="18083" y="0"/>
                </a:lnTo>
                <a:cubicBezTo>
                  <a:pt x="18268" y="220"/>
                  <a:pt x="18453" y="476"/>
                  <a:pt x="18638" y="696"/>
                </a:cubicBezTo>
                <a:cubicBezTo>
                  <a:pt x="18418" y="1541"/>
                  <a:pt x="18268" y="2421"/>
                  <a:pt x="18119" y="3337"/>
                </a:cubicBezTo>
                <a:cubicBezTo>
                  <a:pt x="18083" y="3266"/>
                  <a:pt x="18013" y="3231"/>
                  <a:pt x="17978" y="3196"/>
                </a:cubicBezTo>
                <a:cubicBezTo>
                  <a:pt x="17828" y="3011"/>
                  <a:pt x="17678" y="2861"/>
                  <a:pt x="17573" y="2721"/>
                </a:cubicBezTo>
                <a:cubicBezTo>
                  <a:pt x="17678" y="1761"/>
                  <a:pt x="17863" y="881"/>
                  <a:pt x="18048" y="0"/>
                </a:cubicBezTo>
                <a:lnTo>
                  <a:pt x="17978" y="0"/>
                </a:lnTo>
                <a:cubicBezTo>
                  <a:pt x="17793" y="845"/>
                  <a:pt x="17643" y="1726"/>
                  <a:pt x="17502" y="2641"/>
                </a:cubicBezTo>
                <a:cubicBezTo>
                  <a:pt x="17317" y="2386"/>
                  <a:pt x="17097" y="2131"/>
                  <a:pt x="16913" y="1911"/>
                </a:cubicBezTo>
                <a:cubicBezTo>
                  <a:pt x="16983" y="1250"/>
                  <a:pt x="17097" y="625"/>
                  <a:pt x="17203" y="0"/>
                </a:cubicBezTo>
                <a:lnTo>
                  <a:pt x="17168" y="0"/>
                </a:lnTo>
                <a:cubicBezTo>
                  <a:pt x="17062" y="590"/>
                  <a:pt x="16948" y="1215"/>
                  <a:pt x="16877" y="1840"/>
                </a:cubicBezTo>
                <a:cubicBezTo>
                  <a:pt x="16657" y="1576"/>
                  <a:pt x="16472" y="1286"/>
                  <a:pt x="16287" y="1030"/>
                </a:cubicBezTo>
                <a:cubicBezTo>
                  <a:pt x="16323" y="696"/>
                  <a:pt x="16358" y="335"/>
                  <a:pt x="16437" y="0"/>
                </a:cubicBezTo>
                <a:lnTo>
                  <a:pt x="16358" y="0"/>
                </a:lnTo>
                <a:cubicBezTo>
                  <a:pt x="16323" y="335"/>
                  <a:pt x="16252" y="625"/>
                  <a:pt x="16217" y="960"/>
                </a:cubicBezTo>
                <a:cubicBezTo>
                  <a:pt x="16067" y="740"/>
                  <a:pt x="15918" y="520"/>
                  <a:pt x="15742" y="300"/>
                </a:cubicBezTo>
                <a:cubicBezTo>
                  <a:pt x="15742" y="256"/>
                  <a:pt x="15698" y="220"/>
                  <a:pt x="15662" y="185"/>
                </a:cubicBezTo>
                <a:cubicBezTo>
                  <a:pt x="15698" y="115"/>
                  <a:pt x="15698" y="79"/>
                  <a:pt x="15698" y="0"/>
                </a:cubicBezTo>
                <a:lnTo>
                  <a:pt x="15627" y="0"/>
                </a:lnTo>
                <a:lnTo>
                  <a:pt x="15627" y="115"/>
                </a:lnTo>
                <a:cubicBezTo>
                  <a:pt x="15592" y="79"/>
                  <a:pt x="15557" y="35"/>
                  <a:pt x="15557" y="0"/>
                </a:cubicBezTo>
                <a:lnTo>
                  <a:pt x="15477" y="0"/>
                </a:lnTo>
                <a:cubicBezTo>
                  <a:pt x="15521" y="79"/>
                  <a:pt x="15557" y="150"/>
                  <a:pt x="15627" y="220"/>
                </a:cubicBezTo>
                <a:cubicBezTo>
                  <a:pt x="15477" y="1250"/>
                  <a:pt x="15372" y="2316"/>
                  <a:pt x="15301" y="3451"/>
                </a:cubicBezTo>
                <a:cubicBezTo>
                  <a:pt x="15222" y="3337"/>
                  <a:pt x="15152" y="3231"/>
                  <a:pt x="15117" y="3161"/>
                </a:cubicBezTo>
                <a:cubicBezTo>
                  <a:pt x="15002" y="3046"/>
                  <a:pt x="14932" y="2941"/>
                  <a:pt x="14861" y="2826"/>
                </a:cubicBezTo>
                <a:cubicBezTo>
                  <a:pt x="14932" y="1840"/>
                  <a:pt x="15002" y="916"/>
                  <a:pt x="15117" y="0"/>
                </a:cubicBezTo>
                <a:lnTo>
                  <a:pt x="15037" y="0"/>
                </a:lnTo>
                <a:cubicBezTo>
                  <a:pt x="14967" y="881"/>
                  <a:pt x="14861" y="1796"/>
                  <a:pt x="14817" y="2721"/>
                </a:cubicBezTo>
                <a:cubicBezTo>
                  <a:pt x="14676" y="2536"/>
                  <a:pt x="14527" y="2351"/>
                  <a:pt x="14377" y="2131"/>
                </a:cubicBezTo>
                <a:cubicBezTo>
                  <a:pt x="14421" y="1400"/>
                  <a:pt x="14491" y="696"/>
                  <a:pt x="14562" y="0"/>
                </a:cubicBezTo>
                <a:lnTo>
                  <a:pt x="14491" y="0"/>
                </a:lnTo>
                <a:cubicBezTo>
                  <a:pt x="14421" y="661"/>
                  <a:pt x="14377" y="1356"/>
                  <a:pt x="14342" y="2060"/>
                </a:cubicBezTo>
                <a:cubicBezTo>
                  <a:pt x="14122" y="1796"/>
                  <a:pt x="13902" y="1506"/>
                  <a:pt x="13681" y="1250"/>
                </a:cubicBezTo>
                <a:cubicBezTo>
                  <a:pt x="13717" y="810"/>
                  <a:pt x="13761" y="405"/>
                  <a:pt x="13796" y="0"/>
                </a:cubicBezTo>
                <a:lnTo>
                  <a:pt x="13717" y="0"/>
                </a:lnTo>
                <a:cubicBezTo>
                  <a:pt x="13681" y="370"/>
                  <a:pt x="13646" y="775"/>
                  <a:pt x="13646" y="1180"/>
                </a:cubicBezTo>
                <a:cubicBezTo>
                  <a:pt x="13497" y="995"/>
                  <a:pt x="13391" y="845"/>
                  <a:pt x="13241" y="661"/>
                </a:cubicBezTo>
                <a:cubicBezTo>
                  <a:pt x="13241" y="440"/>
                  <a:pt x="13276" y="220"/>
                  <a:pt x="13276" y="0"/>
                </a:cubicBezTo>
                <a:lnTo>
                  <a:pt x="13206" y="0"/>
                </a:lnTo>
                <a:cubicBezTo>
                  <a:pt x="13206" y="185"/>
                  <a:pt x="13206" y="405"/>
                  <a:pt x="13171" y="625"/>
                </a:cubicBezTo>
                <a:cubicBezTo>
                  <a:pt x="13100" y="476"/>
                  <a:pt x="12986" y="370"/>
                  <a:pt x="12880" y="256"/>
                </a:cubicBezTo>
                <a:cubicBezTo>
                  <a:pt x="12880" y="150"/>
                  <a:pt x="12916" y="79"/>
                  <a:pt x="12916" y="0"/>
                </a:cubicBezTo>
                <a:lnTo>
                  <a:pt x="12836" y="0"/>
                </a:lnTo>
                <a:lnTo>
                  <a:pt x="12836" y="185"/>
                </a:lnTo>
                <a:cubicBezTo>
                  <a:pt x="12766" y="115"/>
                  <a:pt x="12731" y="79"/>
                  <a:pt x="12660" y="0"/>
                </a:cubicBezTo>
                <a:lnTo>
                  <a:pt x="12581" y="0"/>
                </a:lnTo>
                <a:cubicBezTo>
                  <a:pt x="12660" y="79"/>
                  <a:pt x="12766" y="185"/>
                  <a:pt x="12836" y="256"/>
                </a:cubicBezTo>
                <a:cubicBezTo>
                  <a:pt x="12766" y="1321"/>
                  <a:pt x="12731" y="2386"/>
                  <a:pt x="12695" y="3522"/>
                </a:cubicBezTo>
                <a:cubicBezTo>
                  <a:pt x="12546" y="3337"/>
                  <a:pt x="12396" y="3161"/>
                  <a:pt x="12255" y="2976"/>
                </a:cubicBezTo>
                <a:cubicBezTo>
                  <a:pt x="12290" y="1946"/>
                  <a:pt x="12326" y="960"/>
                  <a:pt x="12361" y="0"/>
                </a:cubicBezTo>
                <a:lnTo>
                  <a:pt x="12290" y="0"/>
                </a:lnTo>
                <a:cubicBezTo>
                  <a:pt x="12255" y="960"/>
                  <a:pt x="12220" y="1911"/>
                  <a:pt x="12176" y="2941"/>
                </a:cubicBezTo>
                <a:cubicBezTo>
                  <a:pt x="12176" y="2897"/>
                  <a:pt x="12141" y="2897"/>
                  <a:pt x="12141" y="2861"/>
                </a:cubicBezTo>
                <a:cubicBezTo>
                  <a:pt x="11956" y="2641"/>
                  <a:pt x="11780" y="2457"/>
                  <a:pt x="11560" y="2280"/>
                </a:cubicBezTo>
                <a:cubicBezTo>
                  <a:pt x="11595" y="1506"/>
                  <a:pt x="11595" y="740"/>
                  <a:pt x="11630" y="0"/>
                </a:cubicBezTo>
                <a:lnTo>
                  <a:pt x="11595" y="0"/>
                </a:lnTo>
                <a:cubicBezTo>
                  <a:pt x="11560" y="740"/>
                  <a:pt x="11516" y="1470"/>
                  <a:pt x="11516" y="2201"/>
                </a:cubicBezTo>
                <a:cubicBezTo>
                  <a:pt x="11340" y="2016"/>
                  <a:pt x="11155" y="1875"/>
                  <a:pt x="10935" y="1691"/>
                </a:cubicBezTo>
                <a:cubicBezTo>
                  <a:pt x="10970" y="1136"/>
                  <a:pt x="10970" y="555"/>
                  <a:pt x="11005" y="0"/>
                </a:cubicBezTo>
                <a:lnTo>
                  <a:pt x="10935" y="0"/>
                </a:lnTo>
                <a:cubicBezTo>
                  <a:pt x="10935" y="555"/>
                  <a:pt x="10899" y="1101"/>
                  <a:pt x="10899" y="1655"/>
                </a:cubicBezTo>
                <a:cubicBezTo>
                  <a:pt x="10679" y="1470"/>
                  <a:pt x="10494" y="1286"/>
                  <a:pt x="10274" y="1101"/>
                </a:cubicBezTo>
                <a:cubicBezTo>
                  <a:pt x="10274" y="740"/>
                  <a:pt x="10310" y="370"/>
                  <a:pt x="10310" y="0"/>
                </a:cubicBezTo>
                <a:lnTo>
                  <a:pt x="10239" y="0"/>
                </a:lnTo>
                <a:cubicBezTo>
                  <a:pt x="10239" y="370"/>
                  <a:pt x="10239" y="696"/>
                  <a:pt x="10195" y="1065"/>
                </a:cubicBezTo>
                <a:cubicBezTo>
                  <a:pt x="10089" y="960"/>
                  <a:pt x="9940" y="845"/>
                  <a:pt x="9799" y="740"/>
                </a:cubicBezTo>
                <a:cubicBezTo>
                  <a:pt x="9755" y="696"/>
                  <a:pt x="9720" y="625"/>
                  <a:pt x="9649" y="590"/>
                </a:cubicBezTo>
                <a:cubicBezTo>
                  <a:pt x="9649" y="405"/>
                  <a:pt x="9649" y="185"/>
                  <a:pt x="9684" y="0"/>
                </a:cubicBezTo>
                <a:lnTo>
                  <a:pt x="9614" y="0"/>
                </a:lnTo>
                <a:lnTo>
                  <a:pt x="9614" y="555"/>
                </a:lnTo>
                <a:cubicBezTo>
                  <a:pt x="9394" y="370"/>
                  <a:pt x="9209" y="220"/>
                  <a:pt x="8989" y="35"/>
                </a:cubicBezTo>
                <a:lnTo>
                  <a:pt x="8989" y="0"/>
                </a:lnTo>
                <a:lnTo>
                  <a:pt x="8839" y="0"/>
                </a:lnTo>
                <a:cubicBezTo>
                  <a:pt x="8875" y="35"/>
                  <a:pt x="8919" y="35"/>
                  <a:pt x="8954" y="79"/>
                </a:cubicBezTo>
                <a:cubicBezTo>
                  <a:pt x="8919" y="1356"/>
                  <a:pt x="8875" y="2606"/>
                  <a:pt x="8875" y="3892"/>
                </a:cubicBezTo>
                <a:cubicBezTo>
                  <a:pt x="8654" y="3742"/>
                  <a:pt x="8478" y="3557"/>
                  <a:pt x="8258" y="3381"/>
                </a:cubicBezTo>
                <a:cubicBezTo>
                  <a:pt x="8258" y="2236"/>
                  <a:pt x="8293" y="1136"/>
                  <a:pt x="8329" y="0"/>
                </a:cubicBezTo>
                <a:lnTo>
                  <a:pt x="8258" y="0"/>
                </a:lnTo>
                <a:cubicBezTo>
                  <a:pt x="8214" y="1101"/>
                  <a:pt x="8214" y="2236"/>
                  <a:pt x="8179" y="3337"/>
                </a:cubicBezTo>
                <a:cubicBezTo>
                  <a:pt x="8109" y="3266"/>
                  <a:pt x="7994" y="3196"/>
                  <a:pt x="7924" y="3082"/>
                </a:cubicBezTo>
                <a:cubicBezTo>
                  <a:pt x="7818" y="3011"/>
                  <a:pt x="7704" y="2897"/>
                  <a:pt x="7598" y="2791"/>
                </a:cubicBezTo>
                <a:cubicBezTo>
                  <a:pt x="7598" y="1875"/>
                  <a:pt x="7633" y="916"/>
                  <a:pt x="7633" y="0"/>
                </a:cubicBezTo>
                <a:lnTo>
                  <a:pt x="7598" y="0"/>
                </a:lnTo>
                <a:cubicBezTo>
                  <a:pt x="7554" y="916"/>
                  <a:pt x="7519" y="1840"/>
                  <a:pt x="7519" y="2756"/>
                </a:cubicBezTo>
                <a:cubicBezTo>
                  <a:pt x="7334" y="2536"/>
                  <a:pt x="7114" y="2351"/>
                  <a:pt x="6938" y="2166"/>
                </a:cubicBezTo>
                <a:cubicBezTo>
                  <a:pt x="6938" y="1435"/>
                  <a:pt x="6973" y="740"/>
                  <a:pt x="6973" y="0"/>
                </a:cubicBezTo>
                <a:lnTo>
                  <a:pt x="6894" y="0"/>
                </a:lnTo>
                <a:cubicBezTo>
                  <a:pt x="6894" y="696"/>
                  <a:pt x="6894" y="1400"/>
                  <a:pt x="6858" y="2096"/>
                </a:cubicBezTo>
                <a:cubicBezTo>
                  <a:pt x="6718" y="1946"/>
                  <a:pt x="6533" y="1761"/>
                  <a:pt x="6383" y="1620"/>
                </a:cubicBezTo>
                <a:cubicBezTo>
                  <a:pt x="6383" y="1065"/>
                  <a:pt x="6383" y="555"/>
                  <a:pt x="6418" y="0"/>
                </a:cubicBezTo>
                <a:lnTo>
                  <a:pt x="6348" y="0"/>
                </a:lnTo>
                <a:cubicBezTo>
                  <a:pt x="6348" y="520"/>
                  <a:pt x="6313" y="1030"/>
                  <a:pt x="6313" y="1541"/>
                </a:cubicBezTo>
                <a:cubicBezTo>
                  <a:pt x="6163" y="1400"/>
                  <a:pt x="6013" y="1250"/>
                  <a:pt x="5837" y="1065"/>
                </a:cubicBezTo>
                <a:cubicBezTo>
                  <a:pt x="5793" y="1030"/>
                  <a:pt x="5793" y="995"/>
                  <a:pt x="5758" y="960"/>
                </a:cubicBezTo>
                <a:lnTo>
                  <a:pt x="5758" y="0"/>
                </a:lnTo>
                <a:lnTo>
                  <a:pt x="5723" y="0"/>
                </a:lnTo>
                <a:cubicBezTo>
                  <a:pt x="5687" y="300"/>
                  <a:pt x="5687" y="625"/>
                  <a:pt x="5687" y="916"/>
                </a:cubicBezTo>
                <a:cubicBezTo>
                  <a:pt x="5397" y="625"/>
                  <a:pt x="5133" y="335"/>
                  <a:pt x="4842" y="79"/>
                </a:cubicBezTo>
                <a:lnTo>
                  <a:pt x="4842" y="0"/>
                </a:lnTo>
                <a:lnTo>
                  <a:pt x="4693" y="0"/>
                </a:lnTo>
                <a:lnTo>
                  <a:pt x="4772" y="79"/>
                </a:lnTo>
                <a:cubicBezTo>
                  <a:pt x="4737" y="1470"/>
                  <a:pt x="4737" y="2897"/>
                  <a:pt x="4693" y="4297"/>
                </a:cubicBezTo>
                <a:cubicBezTo>
                  <a:pt x="4517" y="4112"/>
                  <a:pt x="4296" y="3927"/>
                  <a:pt x="4112" y="3742"/>
                </a:cubicBezTo>
                <a:cubicBezTo>
                  <a:pt x="4112" y="2501"/>
                  <a:pt x="4112" y="1250"/>
                  <a:pt x="4147" y="0"/>
                </a:cubicBezTo>
                <a:lnTo>
                  <a:pt x="4112" y="0"/>
                </a:lnTo>
                <a:cubicBezTo>
                  <a:pt x="4076" y="1215"/>
                  <a:pt x="4076" y="2457"/>
                  <a:pt x="4032" y="3707"/>
                </a:cubicBezTo>
                <a:cubicBezTo>
                  <a:pt x="3856" y="3522"/>
                  <a:pt x="3636" y="3337"/>
                  <a:pt x="3416" y="3196"/>
                </a:cubicBezTo>
                <a:cubicBezTo>
                  <a:pt x="3416" y="2131"/>
                  <a:pt x="3451" y="1065"/>
                  <a:pt x="3451" y="0"/>
                </a:cubicBezTo>
                <a:lnTo>
                  <a:pt x="3416" y="0"/>
                </a:lnTo>
                <a:cubicBezTo>
                  <a:pt x="3372" y="1030"/>
                  <a:pt x="3372" y="2096"/>
                  <a:pt x="3372" y="3117"/>
                </a:cubicBezTo>
                <a:lnTo>
                  <a:pt x="2712" y="2677"/>
                </a:lnTo>
                <a:cubicBezTo>
                  <a:pt x="2756" y="1761"/>
                  <a:pt x="2756" y="881"/>
                  <a:pt x="2756" y="0"/>
                </a:cubicBezTo>
                <a:lnTo>
                  <a:pt x="2712" y="0"/>
                </a:lnTo>
                <a:cubicBezTo>
                  <a:pt x="2677" y="881"/>
                  <a:pt x="2677" y="1761"/>
                  <a:pt x="2677" y="2641"/>
                </a:cubicBezTo>
                <a:cubicBezTo>
                  <a:pt x="2456" y="2501"/>
                  <a:pt x="2272" y="2351"/>
                  <a:pt x="2051" y="2236"/>
                </a:cubicBezTo>
                <a:cubicBezTo>
                  <a:pt x="2051" y="1470"/>
                  <a:pt x="2095" y="740"/>
                  <a:pt x="2095" y="0"/>
                </a:cubicBezTo>
                <a:lnTo>
                  <a:pt x="2016" y="0"/>
                </a:lnTo>
                <a:lnTo>
                  <a:pt x="2016" y="2201"/>
                </a:lnTo>
                <a:cubicBezTo>
                  <a:pt x="1796" y="2060"/>
                  <a:pt x="1576" y="1946"/>
                  <a:pt x="1356" y="1840"/>
                </a:cubicBezTo>
                <a:lnTo>
                  <a:pt x="1356" y="0"/>
                </a:lnTo>
                <a:lnTo>
                  <a:pt x="1321" y="0"/>
                </a:lnTo>
                <a:cubicBezTo>
                  <a:pt x="1321" y="590"/>
                  <a:pt x="1321" y="1215"/>
                  <a:pt x="1285" y="1796"/>
                </a:cubicBezTo>
                <a:cubicBezTo>
                  <a:pt x="1101" y="1691"/>
                  <a:pt x="881" y="1620"/>
                  <a:pt x="660" y="1541"/>
                </a:cubicBezTo>
                <a:cubicBezTo>
                  <a:pt x="696" y="1030"/>
                  <a:pt x="696" y="520"/>
                  <a:pt x="696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5400000" flipH="1">
            <a:off x="-1663144" y="1663231"/>
            <a:ext cx="5141811" cy="1815477"/>
          </a:xfrm>
          <a:custGeom>
            <a:avLst/>
            <a:gdLst/>
            <a:ahLst/>
            <a:cxnLst/>
            <a:rect l="l" t="t" r="r" b="b"/>
            <a:pathLst>
              <a:path w="110050" h="31063" extrusionOk="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ctrTitle" idx="2"/>
          </p:nvPr>
        </p:nvSpPr>
        <p:spPr>
          <a:xfrm flipH="1">
            <a:off x="1009254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42637"/>
            </a:gs>
            <a:gs pos="51000">
              <a:srgbClr val="242637"/>
            </a:gs>
            <a:gs pos="100000">
              <a:srgbClr val="33364F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●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○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■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●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○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■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●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○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Slab Light"/>
              <a:buChar char="■"/>
              <a:defRPr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61" r:id="rId6"/>
    <p:sldLayoutId id="2147483663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natanaelginting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9RQ9U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ctrTitle"/>
          </p:nvPr>
        </p:nvSpPr>
        <p:spPr>
          <a:xfrm flipH="1">
            <a:off x="3654900" y="1536725"/>
            <a:ext cx="47613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FFFFFF"/>
                </a:solidFill>
              </a:rPr>
              <a:t>STL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Stack, Queue, Deque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ACB3F2-6616-4103-853E-F9AFB646D660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S.push</a:t>
            </a:r>
            <a:r>
              <a:rPr lang="en-US" sz="2000" b="1" dirty="0">
                <a:latin typeface="Consolas" panose="020B0609020204030204" pitchFamily="49" charset="0"/>
              </a:rPr>
              <a:t>(“Ruby”);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23DB13-C07F-4367-8937-E07B46E9516E}"/>
              </a:ext>
            </a:extLst>
          </p:cNvPr>
          <p:cNvSpPr/>
          <p:nvPr/>
        </p:nvSpPr>
        <p:spPr>
          <a:xfrm>
            <a:off x="4476033" y="2687787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33949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EEC67A-B6A6-421E-A012-8EB5BDE6EC7D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S.pop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89EB32-7AF4-4527-AF8F-0088FAC58109}"/>
              </a:ext>
            </a:extLst>
          </p:cNvPr>
          <p:cNvSpPr/>
          <p:nvPr/>
        </p:nvSpPr>
        <p:spPr>
          <a:xfrm>
            <a:off x="4476033" y="3148702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75426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CCEBA-5382-4A9D-8B5C-C0E65305C7F0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S.pop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C985B8-E211-455B-8619-73374CBA7941}"/>
              </a:ext>
            </a:extLst>
          </p:cNvPr>
          <p:cNvSpPr/>
          <p:nvPr/>
        </p:nvSpPr>
        <p:spPr>
          <a:xfrm>
            <a:off x="4476033" y="3631921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22372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3D82454-38C4-4B0E-A7AC-AD6F5667FFA9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S.pop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5901B84-5556-4408-822D-CA9C8976290F}"/>
              </a:ext>
            </a:extLst>
          </p:cNvPr>
          <p:cNvSpPr/>
          <p:nvPr/>
        </p:nvSpPr>
        <p:spPr>
          <a:xfrm>
            <a:off x="4476033" y="4137441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17683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0EA6B7-E6B7-4419-B571-76A4A1DB658E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S.pop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0"/>
          <p:cNvSpPr txBox="1">
            <a:spLocks noGrp="1"/>
          </p:cNvSpPr>
          <p:nvPr>
            <p:ph type="ctrTitle" idx="2"/>
          </p:nvPr>
        </p:nvSpPr>
        <p:spPr>
          <a:xfrm flipH="1">
            <a:off x="1705241" y="261797"/>
            <a:ext cx="5733517" cy="1106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Useful Methods of Class std::stack</a:t>
            </a:r>
            <a:endParaRPr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68D3B-C46C-4B09-8969-EC78905DF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3513"/>
              </p:ext>
            </p:extLst>
          </p:nvPr>
        </p:nvGraphicFramePr>
        <p:xfrm>
          <a:off x="341970" y="1595401"/>
          <a:ext cx="8460058" cy="29870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080052">
                  <a:extLst>
                    <a:ext uri="{9D8B030D-6E8A-4147-A177-3AD203B41FA5}">
                      <a16:colId xmlns:a16="http://schemas.microsoft.com/office/drawing/2014/main" val="2698694948"/>
                    </a:ext>
                  </a:extLst>
                </a:gridCol>
                <a:gridCol w="5380006">
                  <a:extLst>
                    <a:ext uri="{9D8B030D-6E8A-4147-A177-3AD203B41FA5}">
                      <a16:colId xmlns:a16="http://schemas.microsoft.com/office/drawing/2014/main" val="95644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quada One" panose="02000000000000000000" pitchFamily="2" charset="0"/>
                          <a:cs typeface="AngsanaUPC" panose="02020603050405020304" pitchFamily="18" charset="-34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quada One" panose="02000000000000000000" pitchFamily="2" charset="0"/>
                          <a:cs typeface="AngsanaUPC" panose="02020603050405020304" pitchFamily="18" charset="-34"/>
                        </a:rPr>
                        <a:t>What They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13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push(x)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Inserts “x” to the top of the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4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pop()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Deletes the top element from the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top()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the top element of the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25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size()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the current size of the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93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true if the stack is empty, false otherwise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95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4;p31">
            <a:extLst>
              <a:ext uri="{FF2B5EF4-FFF2-40B4-BE49-F238E27FC236}">
                <a16:creationId xmlns:a16="http://schemas.microsoft.com/office/drawing/2014/main" id="{BEBFD635-F10D-4B50-BD8F-0FE47375A9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99064" y="2296521"/>
            <a:ext cx="6879819" cy="896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QUEUE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2" name="Google Shape;235;p31">
            <a:extLst>
              <a:ext uri="{FF2B5EF4-FFF2-40B4-BE49-F238E27FC236}">
                <a16:creationId xmlns:a16="http://schemas.microsoft.com/office/drawing/2014/main" id="{828B260A-DC50-4C5E-9883-3278122115A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57240" y="1780218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02</a:t>
            </a:r>
            <a:endParaRPr sz="3200" dirty="0"/>
          </a:p>
        </p:txBody>
      </p:sp>
      <p:sp>
        <p:nvSpPr>
          <p:cNvPr id="13" name="Google Shape;236;p31">
            <a:extLst>
              <a:ext uri="{FF2B5EF4-FFF2-40B4-BE49-F238E27FC236}">
                <a16:creationId xmlns:a16="http://schemas.microsoft.com/office/drawing/2014/main" id="{687D5009-176F-464F-9631-D12A718769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9064" y="2929668"/>
            <a:ext cx="478351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Come First, Go First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0498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anose="020B0609020204030204" pitchFamily="49" charset="0"/>
              </a:rPr>
              <a:t>queue&lt;string&gt;Q;</a:t>
            </a:r>
          </a:p>
        </p:txBody>
      </p:sp>
    </p:spTree>
    <p:extLst>
      <p:ext uri="{BB962C8B-B14F-4D97-AF65-F5344CB8AC3E}">
        <p14:creationId xmlns:p14="http://schemas.microsoft.com/office/powerpoint/2010/main" val="239624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</a:t>
            </a:r>
            <a:r>
              <a:rPr lang="en-US" sz="2000" dirty="0">
                <a:latin typeface="Consolas" panose="020B0609020204030204" pitchFamily="49" charset="0"/>
              </a:rPr>
              <a:t>(“C++”);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45326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244955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8655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</a:t>
            </a:r>
            <a:r>
              <a:rPr lang="en-US" sz="2000" dirty="0">
                <a:latin typeface="Consolas" panose="020B0609020204030204" pitchFamily="49" charset="0"/>
              </a:rPr>
              <a:t>(“PHP”);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45326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1479019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0632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3072900" y="2510850"/>
            <a:ext cx="3480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Presented by</a:t>
            </a:r>
            <a:endParaRPr sz="2800"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5197398" y="3297402"/>
            <a:ext cx="3685478" cy="60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Roboto Slab" pitchFamily="2" charset="0"/>
                <a:ea typeface="Roboto Slab" pitchFamily="2" charset="0"/>
              </a:rPr>
              <a:t>Nayeem Mahmood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7C8A22-CE99-4990-8CE4-D55EE8799CCC}"/>
              </a:ext>
            </a:extLst>
          </p:cNvPr>
          <p:cNvSpPr txBox="1"/>
          <p:nvPr/>
        </p:nvSpPr>
        <p:spPr>
          <a:xfrm>
            <a:off x="6067192" y="3736745"/>
            <a:ext cx="203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debugster</a:t>
            </a:r>
            <a:endParaRPr lang="en-US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B59F0-0793-405C-BD0E-879B16A2EA2E}"/>
              </a:ext>
            </a:extLst>
          </p:cNvPr>
          <p:cNvSpPr txBox="1"/>
          <p:nvPr/>
        </p:nvSpPr>
        <p:spPr>
          <a:xfrm>
            <a:off x="6022588" y="4129421"/>
            <a:ext cx="2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alive.nayeem</a:t>
            </a:r>
            <a:endParaRPr lang="en-US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AF383-45E4-4391-B0F7-BF0BDB60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31" y="3821402"/>
            <a:ext cx="289681" cy="289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1B6DC-E084-4552-AC7A-8720D370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04" y="4223639"/>
            <a:ext cx="292608" cy="2926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</a:t>
            </a:r>
            <a:r>
              <a:rPr lang="en-US" sz="2000" dirty="0">
                <a:latin typeface="Consolas" panose="020B0609020204030204" pitchFamily="49" charset="0"/>
              </a:rPr>
              <a:t>(“Python”);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45326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2720515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7037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</a:t>
            </a:r>
            <a:r>
              <a:rPr lang="en-US" sz="2000" dirty="0">
                <a:latin typeface="Consolas" panose="020B0609020204030204" pitchFamily="49" charset="0"/>
              </a:rPr>
              <a:t>(“Perl”);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45326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3954578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5238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1464522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3954578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6835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</a:t>
            </a:r>
            <a:r>
              <a:rPr lang="en-US" sz="2000" dirty="0">
                <a:latin typeface="Consolas" panose="020B0609020204030204" pitchFamily="49" charset="0"/>
              </a:rPr>
              <a:t>(“Ruby”);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1464522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5188642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8146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706019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5188642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9014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3947519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5188642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62128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5166715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5188642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6451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30901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0"/>
          <p:cNvSpPr txBox="1">
            <a:spLocks noGrp="1"/>
          </p:cNvSpPr>
          <p:nvPr>
            <p:ph type="ctrTitle" idx="2"/>
          </p:nvPr>
        </p:nvSpPr>
        <p:spPr>
          <a:xfrm flipH="1">
            <a:off x="1705241" y="261797"/>
            <a:ext cx="5733517" cy="1106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Useful Methods of Class std::queue</a:t>
            </a:r>
            <a:endParaRPr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68D3B-C46C-4B09-8969-EC78905DF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38823"/>
              </p:ext>
            </p:extLst>
          </p:nvPr>
        </p:nvGraphicFramePr>
        <p:xfrm>
          <a:off x="427462" y="1367882"/>
          <a:ext cx="8289073" cy="34137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11660">
                  <a:extLst>
                    <a:ext uri="{9D8B030D-6E8A-4147-A177-3AD203B41FA5}">
                      <a16:colId xmlns:a16="http://schemas.microsoft.com/office/drawing/2014/main" val="2698694948"/>
                    </a:ext>
                  </a:extLst>
                </a:gridCol>
                <a:gridCol w="6077413">
                  <a:extLst>
                    <a:ext uri="{9D8B030D-6E8A-4147-A177-3AD203B41FA5}">
                      <a16:colId xmlns:a16="http://schemas.microsoft.com/office/drawing/2014/main" val="95644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quada One" panose="02000000000000000000" pitchFamily="2" charset="0"/>
                          <a:cs typeface="AngsanaUPC" panose="02020603050405020304" pitchFamily="18" charset="-34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quada One" panose="02000000000000000000" pitchFamily="2" charset="0"/>
                          <a:cs typeface="AngsanaUPC" panose="02020603050405020304" pitchFamily="18" charset="-34"/>
                        </a:rPr>
                        <a:t>What They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13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push(x)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Inserts “x” to the rear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4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pop()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Deletes the front element from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front()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the front element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25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back()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the rear element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0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size()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the current size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93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true if the queue is empty, false otherwise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ctrTitle"/>
          </p:nvPr>
        </p:nvSpPr>
        <p:spPr>
          <a:xfrm>
            <a:off x="371706" y="2259981"/>
            <a:ext cx="6879819" cy="896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DEQUE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 idx="2"/>
          </p:nvPr>
        </p:nvSpPr>
        <p:spPr>
          <a:xfrm>
            <a:off x="6020362" y="1747099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03</a:t>
            </a:r>
            <a:endParaRPr sz="3200" dirty="0"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1"/>
          </p:nvPr>
        </p:nvSpPr>
        <p:spPr>
          <a:xfrm>
            <a:off x="2468137" y="2862763"/>
            <a:ext cx="478351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Double Ended Queue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695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ctrTitle"/>
          </p:nvPr>
        </p:nvSpPr>
        <p:spPr>
          <a:xfrm>
            <a:off x="371706" y="2259981"/>
            <a:ext cx="6879819" cy="896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STACK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 idx="2"/>
          </p:nvPr>
        </p:nvSpPr>
        <p:spPr>
          <a:xfrm>
            <a:off x="6020362" y="1747099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01</a:t>
            </a:r>
            <a:endParaRPr sz="3200" dirty="0"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1"/>
          </p:nvPr>
        </p:nvSpPr>
        <p:spPr>
          <a:xfrm>
            <a:off x="2468137" y="2862763"/>
            <a:ext cx="478351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Come Last, Go First</a:t>
            </a:r>
            <a:endParaRPr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anose="020B0609020204030204" pitchFamily="49" charset="0"/>
              </a:rPr>
              <a:t>deque&lt;string&gt;Q;</a:t>
            </a:r>
          </a:p>
        </p:txBody>
      </p:sp>
    </p:spTree>
    <p:extLst>
      <p:ext uri="{BB962C8B-B14F-4D97-AF65-F5344CB8AC3E}">
        <p14:creationId xmlns:p14="http://schemas.microsoft.com/office/powerpoint/2010/main" val="425740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Q.push_back</a:t>
            </a:r>
            <a:r>
              <a:rPr lang="en-US" sz="2000" dirty="0">
                <a:latin typeface="Consolas" panose="020B0609020204030204" pitchFamily="49" charset="0"/>
              </a:rPr>
              <a:t>(“C++”);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45326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244955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2602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Q.push_back</a:t>
            </a:r>
            <a:r>
              <a:rPr lang="en-US" sz="2000" dirty="0">
                <a:latin typeface="Consolas" panose="020B0609020204030204" pitchFamily="49" charset="0"/>
              </a:rPr>
              <a:t>(“PHP”);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45326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1479019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02905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Q.push_front</a:t>
            </a:r>
            <a:r>
              <a:rPr lang="en-US" sz="2000" dirty="0">
                <a:latin typeface="Consolas" panose="020B0609020204030204" pitchFamily="49" charset="0"/>
              </a:rPr>
              <a:t>(“Python”);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45326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2720515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08463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Q.push_back</a:t>
            </a:r>
            <a:r>
              <a:rPr lang="en-US" sz="2000" dirty="0">
                <a:latin typeface="Consolas" panose="020B0609020204030204" pitchFamily="49" charset="0"/>
              </a:rPr>
              <a:t>(“Perl”);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45326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3954578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24589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Q.pop_front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1464522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3954578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6118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Q.push_front</a:t>
            </a:r>
            <a:r>
              <a:rPr lang="en-US" sz="2000" dirty="0">
                <a:latin typeface="Consolas" panose="020B0609020204030204" pitchFamily="49" charset="0"/>
              </a:rPr>
              <a:t>(“Ruby”);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33130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3969442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36902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Q.pop_back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33130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2720511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99147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Q.pop_back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33130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1493883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67783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Ruby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Q.pop_back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5D22E4-FB5B-4BA0-A9FF-2F2B18CD7BEF}"/>
              </a:ext>
            </a:extLst>
          </p:cNvPr>
          <p:cNvSpPr/>
          <p:nvPr/>
        </p:nvSpPr>
        <p:spPr>
          <a:xfrm>
            <a:off x="233130" y="2103634"/>
            <a:ext cx="1234069" cy="92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F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C8B0B8E-D007-4C1D-9408-C51AF9446F81}"/>
              </a:ext>
            </a:extLst>
          </p:cNvPr>
          <p:cNvSpPr/>
          <p:nvPr/>
        </p:nvSpPr>
        <p:spPr>
          <a:xfrm>
            <a:off x="252385" y="4181312"/>
            <a:ext cx="1234440" cy="9326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979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nsolas" panose="020B0609020204030204" pitchFamily="49" charset="0"/>
              </a:rPr>
              <a:t>stack&lt;string&gt;S;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8101E-3375-47A4-948D-504B2BAD849D}"/>
              </a:ext>
            </a:extLst>
          </p:cNvPr>
          <p:cNvSpPr/>
          <p:nvPr/>
        </p:nvSpPr>
        <p:spPr>
          <a:xfrm>
            <a:off x="5872796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5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69468-62BD-42CC-8CE0-DC36FC3D49B0}"/>
              </a:ext>
            </a:extLst>
          </p:cNvPr>
          <p:cNvSpPr/>
          <p:nvPr/>
        </p:nvSpPr>
        <p:spPr>
          <a:xfrm>
            <a:off x="245327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Squada One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4245-748C-4970-A05C-3CFE99DD7A61}"/>
              </a:ext>
            </a:extLst>
          </p:cNvPr>
          <p:cNvSpPr/>
          <p:nvPr/>
        </p:nvSpPr>
        <p:spPr>
          <a:xfrm>
            <a:off x="1479396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94A23-E5C3-4421-90A1-3A4C68705B90}"/>
              </a:ext>
            </a:extLst>
          </p:cNvPr>
          <p:cNvSpPr/>
          <p:nvPr/>
        </p:nvSpPr>
        <p:spPr>
          <a:xfrm>
            <a:off x="2713465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73587-9DCC-4698-9927-2574D7697D28}"/>
              </a:ext>
            </a:extLst>
          </p:cNvPr>
          <p:cNvSpPr/>
          <p:nvPr/>
        </p:nvSpPr>
        <p:spPr>
          <a:xfrm>
            <a:off x="3947534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24B94-F7AD-4D69-86E1-00782C4DC5A5}"/>
              </a:ext>
            </a:extLst>
          </p:cNvPr>
          <p:cNvSpPr/>
          <p:nvPr/>
        </p:nvSpPr>
        <p:spPr>
          <a:xfrm>
            <a:off x="5181603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quada One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BA8-D439-4EB3-87CB-E353393A1866}"/>
              </a:ext>
            </a:extLst>
          </p:cNvPr>
          <p:cNvSpPr/>
          <p:nvPr/>
        </p:nvSpPr>
        <p:spPr>
          <a:xfrm>
            <a:off x="6415672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Squada One" panose="02000000000000000000" pitchFamily="2" charset="0"/>
              </a:rPr>
              <a:t>.    .   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106D8-8480-42FF-8E0B-6C47A7B92750}"/>
              </a:ext>
            </a:extLst>
          </p:cNvPr>
          <p:cNvSpPr/>
          <p:nvPr/>
        </p:nvSpPr>
        <p:spPr>
          <a:xfrm>
            <a:off x="7649741" y="3144183"/>
            <a:ext cx="1234069" cy="929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Squada One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BCA8B-E12D-4414-814D-7F641E6E6945}"/>
              </a:ext>
            </a:extLst>
          </p:cNvPr>
          <p:cNvSpPr/>
          <p:nvPr/>
        </p:nvSpPr>
        <p:spPr>
          <a:xfrm>
            <a:off x="2509024" y="312238"/>
            <a:ext cx="4125952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panose="020B0609020204030204" pitchFamily="49" charset="0"/>
              </a:rPr>
              <a:t>Q.pop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5306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0"/>
          <p:cNvSpPr txBox="1">
            <a:spLocks noGrp="1"/>
          </p:cNvSpPr>
          <p:nvPr>
            <p:ph type="ctrTitle" idx="2"/>
          </p:nvPr>
        </p:nvSpPr>
        <p:spPr>
          <a:xfrm flipH="1">
            <a:off x="1705239" y="44609"/>
            <a:ext cx="5733517" cy="602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Useful Methods of Class std::deque</a:t>
            </a:r>
            <a:endParaRPr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68D3B-C46C-4B09-8969-EC78905DF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82303"/>
              </p:ext>
            </p:extLst>
          </p:nvPr>
        </p:nvGraphicFramePr>
        <p:xfrm>
          <a:off x="427462" y="721113"/>
          <a:ext cx="8289073" cy="4267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11660">
                  <a:extLst>
                    <a:ext uri="{9D8B030D-6E8A-4147-A177-3AD203B41FA5}">
                      <a16:colId xmlns:a16="http://schemas.microsoft.com/office/drawing/2014/main" val="2698694948"/>
                    </a:ext>
                  </a:extLst>
                </a:gridCol>
                <a:gridCol w="6077413">
                  <a:extLst>
                    <a:ext uri="{9D8B030D-6E8A-4147-A177-3AD203B41FA5}">
                      <a16:colId xmlns:a16="http://schemas.microsoft.com/office/drawing/2014/main" val="95644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quada One" panose="02000000000000000000" pitchFamily="2" charset="0"/>
                          <a:cs typeface="AngsanaUPC" panose="02020603050405020304" pitchFamily="18" charset="-34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quada One" panose="02000000000000000000" pitchFamily="2" charset="0"/>
                          <a:cs typeface="AngsanaUPC" panose="02020603050405020304" pitchFamily="18" charset="-34"/>
                        </a:rPr>
                        <a:t>What They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13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push_front</a:t>
                      </a:r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Inserts “x” to the front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4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push_back</a:t>
                      </a:r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Inserts “x” to the rear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9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pop_front</a:t>
                      </a:r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Deletes the front element from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pop_back</a:t>
                      </a:r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Deletes the rear element from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77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front()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the front element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25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back()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the rear element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0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size()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the current size of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93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Roboto Slab" pitchFamily="2" charset="0"/>
                          <a:ea typeface="Roboto Slab" pitchFamily="2" charset="0"/>
                          <a:cs typeface="AngsanaUPC" panose="02020603050405020304" pitchFamily="18" charset="-34"/>
                        </a:rPr>
                        <a:t>Returns true if the queue is empty, false otherwise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297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56"/>
          <p:cNvSpPr txBox="1">
            <a:spLocks noGrp="1"/>
          </p:cNvSpPr>
          <p:nvPr>
            <p:ph type="ctrTitle"/>
          </p:nvPr>
        </p:nvSpPr>
        <p:spPr>
          <a:xfrm>
            <a:off x="2425789" y="2467177"/>
            <a:ext cx="2756803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THANKS!</a:t>
            </a:r>
            <a:endParaRPr sz="4800" dirty="0"/>
          </a:p>
        </p:txBody>
      </p:sp>
      <p:grpSp>
        <p:nvGrpSpPr>
          <p:cNvPr id="20" name="Google Shape;6247;p64"/>
          <p:cNvGrpSpPr>
            <a:grpSpLocks noChangeAspect="1"/>
          </p:cNvGrpSpPr>
          <p:nvPr/>
        </p:nvGrpSpPr>
        <p:grpSpPr>
          <a:xfrm>
            <a:off x="4819711" y="2325391"/>
            <a:ext cx="639337" cy="729368"/>
            <a:chOff x="-56766175" y="3198925"/>
            <a:chExt cx="279625" cy="319000"/>
          </a:xfrm>
          <a:solidFill>
            <a:schemeClr val="bg1"/>
          </a:solidFill>
        </p:grpSpPr>
        <p:sp>
          <p:nvSpPr>
            <p:cNvPr id="21" name="Google Shape;6248;p64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49;p64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50;p64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51;p64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52;p64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53;p64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54;p64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38C40E0-EDA0-40FD-8AD1-6FD02E274D19}"/>
              </a:ext>
            </a:extLst>
          </p:cNvPr>
          <p:cNvSpPr/>
          <p:nvPr/>
        </p:nvSpPr>
        <p:spPr>
          <a:xfrm>
            <a:off x="4458108" y="278300"/>
            <a:ext cx="3980983" cy="1691365"/>
          </a:xfrm>
          <a:prstGeom prst="cloudCallout">
            <a:avLst>
              <a:gd name="adj1" fmla="val -21433"/>
              <a:gd name="adj2" fmla="val 7450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Slab" pitchFamily="2" charset="0"/>
                <a:ea typeface="Roboto Slab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4881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7"/>
          <p:cNvSpPr txBox="1">
            <a:spLocks noGrp="1"/>
          </p:cNvSpPr>
          <p:nvPr>
            <p:ph type="ctrTitle"/>
          </p:nvPr>
        </p:nvSpPr>
        <p:spPr>
          <a:xfrm>
            <a:off x="2269650" y="1330188"/>
            <a:ext cx="2149800" cy="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1583" name="Google Shape;1583;p57"/>
          <p:cNvSpPr txBox="1">
            <a:spLocks noGrp="1"/>
          </p:cNvSpPr>
          <p:nvPr>
            <p:ph type="subTitle" idx="1"/>
          </p:nvPr>
        </p:nvSpPr>
        <p:spPr>
          <a:xfrm>
            <a:off x="1648475" y="2015413"/>
            <a:ext cx="58470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This is where you give credit to the ones who are part of this project.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Did you like the resources on this template? Get them for free at our other websites.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/>
              <a:t>Presentation template by </a:t>
            </a:r>
            <a:r>
              <a:rPr lang="es" sz="1100" u="sng">
                <a:highlight>
                  <a:srgbClr val="9C1B40"/>
                </a:highlight>
              </a:rPr>
              <a:t>Slidesgo</a:t>
            </a:r>
            <a:endParaRPr sz="1100" u="sng">
              <a:highlight>
                <a:srgbClr val="9C1B40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/>
              <a:t>Icons by </a:t>
            </a:r>
            <a:r>
              <a:rPr lang="es" sz="1100" u="sng">
                <a:solidFill>
                  <a:srgbClr val="FFFFFF"/>
                </a:solidFill>
                <a:highlight>
                  <a:srgbClr val="9C1B40"/>
                </a:highlight>
              </a:rPr>
              <a:t>Flaticon</a:t>
            </a:r>
            <a:endParaRPr sz="1100" u="sng">
              <a:solidFill>
                <a:srgbClr val="FFFFFF"/>
              </a:solidFill>
              <a:highlight>
                <a:srgbClr val="9C1B40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/>
              <a:t>Infographics by </a:t>
            </a:r>
            <a:r>
              <a:rPr lang="es" sz="1100" u="sng">
                <a:highlight>
                  <a:srgbClr val="9C1B40"/>
                </a:highlight>
              </a:rPr>
              <a:t>Freepik</a:t>
            </a:r>
            <a:endParaRPr sz="1100" u="sng">
              <a:highlight>
                <a:srgbClr val="9C1B40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/>
              <a:t>Imagen by </a:t>
            </a:r>
            <a:r>
              <a:rPr lang="es" sz="1100" u="sng">
                <a:solidFill>
                  <a:srgbClr val="FFFFFF"/>
                </a:solidFill>
                <a:highlight>
                  <a:srgbClr val="9C1B40"/>
                </a:highlight>
                <a:hlinkClick r:id="rId3"/>
              </a:rPr>
              <a:t>natanaelginting</a:t>
            </a:r>
            <a:r>
              <a:rPr lang="es" sz="1100">
                <a:solidFill>
                  <a:srgbClr val="FFFFFF"/>
                </a:solidFill>
              </a:rPr>
              <a:t> - </a:t>
            </a:r>
            <a:r>
              <a:rPr lang="es" sz="1100" u="sng">
                <a:solidFill>
                  <a:srgbClr val="FFFFFF"/>
                </a:solidFill>
                <a:highlight>
                  <a:srgbClr val="9C1B40"/>
                </a:highlight>
              </a:rPr>
              <a:t>Freepik</a:t>
            </a:r>
            <a:endParaRPr sz="1100" u="sng">
              <a:solidFill>
                <a:srgbClr val="FFFFFF"/>
              </a:solidFill>
              <a:highlight>
                <a:srgbClr val="9C1B40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/>
              <a:t>Author introduction slide photo created by Freepik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/>
              <a:t>Text &amp; Image slide photo created by Freepik.com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/>
              <a:t>Big image slide photo created by Freepik.com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6" name="Google Shape;9856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78101E-3375-47A4-948D-504B2BAD849D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S.push</a:t>
            </a:r>
            <a:r>
              <a:rPr lang="en-US" sz="2000" b="1" dirty="0">
                <a:latin typeface="Consolas" panose="020B0609020204030204" pitchFamily="49" charset="0"/>
              </a:rPr>
              <a:t>(“C++”);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1C5683C-53F5-4CC2-B7B3-0C2F750D23FE}"/>
              </a:ext>
            </a:extLst>
          </p:cNvPr>
          <p:cNvSpPr/>
          <p:nvPr/>
        </p:nvSpPr>
        <p:spPr>
          <a:xfrm>
            <a:off x="4476033" y="4137443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67935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BC7AF7-35E4-43F2-94BD-EFDE499E49CD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S.push</a:t>
            </a:r>
            <a:r>
              <a:rPr lang="en-US" sz="2000" b="1" dirty="0">
                <a:latin typeface="Consolas" panose="020B0609020204030204" pitchFamily="49" charset="0"/>
              </a:rPr>
              <a:t>(“PHP”);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885C0BF-2B88-41A9-AC9D-F8963FD669C2}"/>
              </a:ext>
            </a:extLst>
          </p:cNvPr>
          <p:cNvSpPr/>
          <p:nvPr/>
        </p:nvSpPr>
        <p:spPr>
          <a:xfrm>
            <a:off x="4476033" y="3631921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78347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06C061-33E8-4B13-9A20-24BE6F8498DE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S.push</a:t>
            </a:r>
            <a:r>
              <a:rPr lang="en-US" sz="2000" b="1" dirty="0">
                <a:latin typeface="Consolas" panose="020B0609020204030204" pitchFamily="49" charset="0"/>
              </a:rPr>
              <a:t>(“Python”);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1CB7CD-689E-48C2-9EBD-96161728B04C}"/>
              </a:ext>
            </a:extLst>
          </p:cNvPr>
          <p:cNvSpPr/>
          <p:nvPr/>
        </p:nvSpPr>
        <p:spPr>
          <a:xfrm>
            <a:off x="4476033" y="3171005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14180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B97BBB-BACB-46D2-9DC9-10A61286DBF7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S.push</a:t>
            </a:r>
            <a:r>
              <a:rPr lang="en-US" sz="2000" b="1" dirty="0">
                <a:latin typeface="Consolas" panose="020B0609020204030204" pitchFamily="49" charset="0"/>
              </a:rPr>
              <a:t>(“Perl”);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Perl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A5B24D-ABF6-4CAD-8F43-A6C2F9E3A2C2}"/>
              </a:ext>
            </a:extLst>
          </p:cNvPr>
          <p:cNvSpPr/>
          <p:nvPr/>
        </p:nvSpPr>
        <p:spPr>
          <a:xfrm>
            <a:off x="4476033" y="2680352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7271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9FC749-2695-47A7-9C22-F07D35E69D95}"/>
              </a:ext>
            </a:extLst>
          </p:cNvPr>
          <p:cNvSpPr/>
          <p:nvPr/>
        </p:nvSpPr>
        <p:spPr>
          <a:xfrm>
            <a:off x="5872800" y="364275"/>
            <a:ext cx="2758068" cy="441169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DEBEAF-BEEB-412A-AAB4-F85448051EBD}"/>
              </a:ext>
            </a:extLst>
          </p:cNvPr>
          <p:cNvSpPr/>
          <p:nvPr/>
        </p:nvSpPr>
        <p:spPr>
          <a:xfrm>
            <a:off x="482018" y="804690"/>
            <a:ext cx="3650512" cy="30667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Consolas" panose="020B0609020204030204" pitchFamily="49" charset="0"/>
              </a:rPr>
              <a:t>S.pop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4870D7-7C27-4DEB-89FF-97CE06DF324D}"/>
              </a:ext>
            </a:extLst>
          </p:cNvPr>
          <p:cNvSpPr>
            <a:spLocks noChangeAspect="1"/>
          </p:cNvSpPr>
          <p:nvPr/>
        </p:nvSpPr>
        <p:spPr>
          <a:xfrm>
            <a:off x="7152959" y="101365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9D72610-7F82-4AE3-A62C-28D56E658106}"/>
              </a:ext>
            </a:extLst>
          </p:cNvPr>
          <p:cNvSpPr>
            <a:spLocks noChangeAspect="1"/>
          </p:cNvSpPr>
          <p:nvPr/>
        </p:nvSpPr>
        <p:spPr>
          <a:xfrm>
            <a:off x="7152959" y="127622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2B3437-DF48-4D08-AB46-F3DF063D2DF5}"/>
              </a:ext>
            </a:extLst>
          </p:cNvPr>
          <p:cNvSpPr>
            <a:spLocks noChangeAspect="1"/>
          </p:cNvSpPr>
          <p:nvPr/>
        </p:nvSpPr>
        <p:spPr>
          <a:xfrm>
            <a:off x="7149242" y="1547814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A21F498-D839-4486-91C3-857BC3784228}"/>
              </a:ext>
            </a:extLst>
          </p:cNvPr>
          <p:cNvSpPr/>
          <p:nvPr/>
        </p:nvSpPr>
        <p:spPr>
          <a:xfrm>
            <a:off x="5873145" y="4280784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quada One" panose="02000000000000000000" pitchFamily="2" charset="0"/>
              </a:rPr>
              <a:t>C++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5BFF336-2F60-45F4-AAB4-D9F13879C42C}"/>
              </a:ext>
            </a:extLst>
          </p:cNvPr>
          <p:cNvSpPr/>
          <p:nvPr/>
        </p:nvSpPr>
        <p:spPr>
          <a:xfrm>
            <a:off x="5876697" y="3788139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PHP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340C8-62EA-43E9-A691-57E083D5FF70}"/>
              </a:ext>
            </a:extLst>
          </p:cNvPr>
          <p:cNvSpPr/>
          <p:nvPr/>
        </p:nvSpPr>
        <p:spPr>
          <a:xfrm>
            <a:off x="5876695" y="329194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quada One" panose="02000000000000000000" pitchFamily="2" charset="0"/>
              </a:rPr>
              <a:t>Python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D384672-8BAD-4BCA-8805-B881B96CA96D}"/>
              </a:ext>
            </a:extLst>
          </p:cNvPr>
          <p:cNvSpPr/>
          <p:nvPr/>
        </p:nvSpPr>
        <p:spPr>
          <a:xfrm>
            <a:off x="5873159" y="279930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13C128A-C202-44D0-89B0-FF4CBA9E1AE4}"/>
              </a:ext>
            </a:extLst>
          </p:cNvPr>
          <p:cNvSpPr/>
          <p:nvPr/>
        </p:nvSpPr>
        <p:spPr>
          <a:xfrm>
            <a:off x="5876862" y="2303108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8492680-6EC5-4190-8BB1-B3FCEE4C1AD3}"/>
              </a:ext>
            </a:extLst>
          </p:cNvPr>
          <p:cNvSpPr/>
          <p:nvPr/>
        </p:nvSpPr>
        <p:spPr>
          <a:xfrm>
            <a:off x="5873145" y="1811541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7F7B5E9-A131-4BA5-8EBF-2CF16CBF3040}"/>
              </a:ext>
            </a:extLst>
          </p:cNvPr>
          <p:cNvSpPr/>
          <p:nvPr/>
        </p:nvSpPr>
        <p:spPr>
          <a:xfrm>
            <a:off x="5873145" y="360236"/>
            <a:ext cx="2758067" cy="493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B0344C-E787-4726-8222-7C2505301F43}"/>
              </a:ext>
            </a:extLst>
          </p:cNvPr>
          <p:cNvSpPr/>
          <p:nvPr/>
        </p:nvSpPr>
        <p:spPr>
          <a:xfrm>
            <a:off x="4476033" y="3148702"/>
            <a:ext cx="1189463" cy="780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5763301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Wav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737</Words>
  <Application>Microsoft Office PowerPoint</Application>
  <PresentationFormat>On-screen Show (16:9)</PresentationFormat>
  <Paragraphs>245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Arvo</vt:lpstr>
      <vt:lpstr>Consolas</vt:lpstr>
      <vt:lpstr>Proxima Nova</vt:lpstr>
      <vt:lpstr>Proxima Nova Semibold</vt:lpstr>
      <vt:lpstr>Roboto Slab</vt:lpstr>
      <vt:lpstr>Roboto Slab Light</vt:lpstr>
      <vt:lpstr>Squada One</vt:lpstr>
      <vt:lpstr>Data Waves by Slidesgo</vt:lpstr>
      <vt:lpstr>SlidesGo Final Pages</vt:lpstr>
      <vt:lpstr>STL Stack, Queue, Deque</vt:lpstr>
      <vt:lpstr>Presented by</vt:lpstr>
      <vt:lpstr>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Methods of Class std::stack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Methods of Class std::queue</vt:lpstr>
      <vt:lpstr> DEQUE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Methods of Class std::deque</vt:lpstr>
      <vt:lpstr>THANKS!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Nayeem</dc:creator>
  <cp:lastModifiedBy>Nayeem</cp:lastModifiedBy>
  <cp:revision>126</cp:revision>
  <dcterms:modified xsi:type="dcterms:W3CDTF">2020-01-15T17:53:16Z</dcterms:modified>
</cp:coreProperties>
</file>