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C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98" d="100"/>
          <a:sy n="198" d="100"/>
        </p:scale>
        <p:origin x="11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A1D3-1E08-FD88-5084-650A79325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FF105-A3A9-CEC5-2921-2A545BC87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3807D-9BF3-D1F5-0D34-2F0BC617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27DA-AFDE-724E-AB9D-7D99411C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12DB-C59A-1CC6-9E8E-CD8ABAE4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9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7322-B180-5658-3CC8-128F68820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89A2B-DDC2-6CC8-BB86-D13709DB1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9DF49-E1FC-832E-1404-14110D0C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EA1A-A368-66AD-EB8B-1AEE98478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A2542-185F-0DB9-70E8-4DF2E0664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15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08255-E79F-7E49-23E7-A44AD346D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A01D7-3004-DD43-9F76-D1F0DC39E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E7B7B-5056-D256-8651-4C099CC9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F72F2-B4E5-2E28-B974-26E2D50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D1945-9353-E516-3AF6-3FD08281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7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12B5-FC58-BC55-0D3C-41D1790C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CE94-715B-4C35-220A-3FF2ED442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F8CD2-10DC-23B2-52BE-56CE133C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5AED-F1B1-EB10-0192-5D750C72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FD84-A3A2-D1A0-B58C-EDB7EBE9E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ACB5-5857-D2C6-7948-B000FF595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CE13-10E4-C181-263A-72D6B86C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1A3BD-DD19-97B7-4B4D-80A297BF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35592-9BC1-34FA-55D7-C94CE5F5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78A1-AA69-2450-9FF4-F37AE991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64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58B36-1BBD-196E-4EEE-E322ABBE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6AF1-6737-09F9-01AD-05E1CE069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E6DA7-D9D9-2647-32A3-D8DFEF3C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25791-6092-6874-2564-FF1B7777A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4228E-8152-22D3-3CA3-10DB8B1E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2C52D-1742-27A6-0C72-168A89DE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A65C-FF1A-8527-8680-C2571CBC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D09DD-35FB-DBD9-2299-B09E320B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A3D4F-38BF-66DF-9503-FC3316800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BD68B-736D-55C8-8404-A2014097C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36D66-5E5D-CBBF-E66C-C5CB166BB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557B8-0180-F0B1-56C0-FD41A934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505CE-44BB-24EE-695F-290CD33D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0D7B8-1822-ED5C-FB7A-556438A2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95E2-CDB5-3692-7D74-01ED62CD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D5BEF-155B-10F2-077E-6A76652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19252-6B40-D13F-5794-4EFCA5BC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3B839-0791-9158-38E4-938DC615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43C72-C5F1-AE69-67B3-C91479B0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44C1-493D-F478-C3B4-062F2CE9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4B81-03B8-6FC9-7D2B-7C133751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5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892B-9E3F-0FFE-BD45-3F42C44E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A59F-09E3-4677-5C0C-1FA8673C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21C07-6DCB-2400-AE36-EE7B36D11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E4329-C2C9-430E-0F7D-6CEC260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416DE-B8C3-9EE3-7229-CB0A101D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B513-C7DF-98CB-038B-D0FE0620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DB65-DFDE-349B-D83C-4862A20D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AF1C5-9213-97D0-6D6A-5003BA0D9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52647-B396-E5AF-E093-31144EC9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90B26F-87B8-B620-A0D4-2091F1AC7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B6855-C532-675B-6FD6-CBE891E4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E11FE-C297-DB8E-9BE6-B3A902B4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EB5D-D2E6-3A6F-E2D1-8B9E3AD05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F2AA-8D2B-83FC-1991-7954B2C46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A7ADB-9B35-F71A-5010-F970D9365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F3269-364E-4FE3-9E20-778AF6A62B5F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A19CE-5949-2469-00E8-E5D610C70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B1B0F-69D8-6F76-97B0-0135119D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E178-E640-4667-9A21-2B5B3F4D0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436F14-8824-A871-95AC-5173129CE76D}"/>
              </a:ext>
            </a:extLst>
          </p:cNvPr>
          <p:cNvSpPr/>
          <p:nvPr/>
        </p:nvSpPr>
        <p:spPr>
          <a:xfrm>
            <a:off x="2764835" y="636165"/>
            <a:ext cx="817926" cy="15267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0713F9C-947B-CB8D-53EC-8BF4B2A942FF}"/>
              </a:ext>
            </a:extLst>
          </p:cNvPr>
          <p:cNvSpPr/>
          <p:nvPr/>
        </p:nvSpPr>
        <p:spPr>
          <a:xfrm>
            <a:off x="2824957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CF0D19F-6F79-3676-B563-79BCC07B0F4D}"/>
              </a:ext>
            </a:extLst>
          </p:cNvPr>
          <p:cNvSpPr/>
          <p:nvPr/>
        </p:nvSpPr>
        <p:spPr>
          <a:xfrm>
            <a:off x="2824957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D0FA133-CB47-9926-98FE-85A24E927C19}"/>
              </a:ext>
            </a:extLst>
          </p:cNvPr>
          <p:cNvSpPr/>
          <p:nvPr/>
        </p:nvSpPr>
        <p:spPr>
          <a:xfrm>
            <a:off x="2824957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C0C08E-F7C2-8602-7471-D22197A94107}"/>
              </a:ext>
            </a:extLst>
          </p:cNvPr>
          <p:cNvSpPr/>
          <p:nvPr/>
        </p:nvSpPr>
        <p:spPr>
          <a:xfrm>
            <a:off x="2824957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7E22B97C-D01B-6789-01FF-8195F431E9F8}"/>
              </a:ext>
            </a:extLst>
          </p:cNvPr>
          <p:cNvSpPr/>
          <p:nvPr/>
        </p:nvSpPr>
        <p:spPr>
          <a:xfrm>
            <a:off x="2824957" y="187634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1F22491B-A589-EBFF-CA93-6EDBC00A15D6}"/>
              </a:ext>
            </a:extLst>
          </p:cNvPr>
          <p:cNvSpPr/>
          <p:nvPr/>
        </p:nvSpPr>
        <p:spPr>
          <a:xfrm>
            <a:off x="2989940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8F568F1-34D7-8CEE-9CCD-F1086ADBF2D6}"/>
              </a:ext>
            </a:extLst>
          </p:cNvPr>
          <p:cNvSpPr/>
          <p:nvPr/>
        </p:nvSpPr>
        <p:spPr>
          <a:xfrm>
            <a:off x="2989940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2BFA9D1-B4C5-7CEE-E117-527EF2787ACE}"/>
              </a:ext>
            </a:extLst>
          </p:cNvPr>
          <p:cNvSpPr/>
          <p:nvPr/>
        </p:nvSpPr>
        <p:spPr>
          <a:xfrm>
            <a:off x="2989940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64D71C6-CC56-0726-4A86-5E09123A10D0}"/>
              </a:ext>
            </a:extLst>
          </p:cNvPr>
          <p:cNvSpPr/>
          <p:nvPr/>
        </p:nvSpPr>
        <p:spPr>
          <a:xfrm>
            <a:off x="2989940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C67B4B0-9EF6-C3E6-06FE-70ADE1A8AD89}"/>
              </a:ext>
            </a:extLst>
          </p:cNvPr>
          <p:cNvSpPr/>
          <p:nvPr/>
        </p:nvSpPr>
        <p:spPr>
          <a:xfrm>
            <a:off x="2989940" y="187634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854BC43-7808-2DB0-9A08-07F585D82C01}"/>
              </a:ext>
            </a:extLst>
          </p:cNvPr>
          <p:cNvSpPr/>
          <p:nvPr/>
        </p:nvSpPr>
        <p:spPr>
          <a:xfrm>
            <a:off x="3233221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33D301B-5958-D249-9C1F-6ED42F51546C}"/>
              </a:ext>
            </a:extLst>
          </p:cNvPr>
          <p:cNvSpPr/>
          <p:nvPr/>
        </p:nvSpPr>
        <p:spPr>
          <a:xfrm>
            <a:off x="3233221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9A5F1B9-5865-DD54-1155-E647FEED780C}"/>
              </a:ext>
            </a:extLst>
          </p:cNvPr>
          <p:cNvSpPr/>
          <p:nvPr/>
        </p:nvSpPr>
        <p:spPr>
          <a:xfrm>
            <a:off x="3233221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59DA682B-1A18-840F-685D-E625B1A0883C}"/>
              </a:ext>
            </a:extLst>
          </p:cNvPr>
          <p:cNvSpPr/>
          <p:nvPr/>
        </p:nvSpPr>
        <p:spPr>
          <a:xfrm>
            <a:off x="3233221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4230B6-7932-695E-E3A0-44BC961D90BB}"/>
              </a:ext>
            </a:extLst>
          </p:cNvPr>
          <p:cNvSpPr/>
          <p:nvPr/>
        </p:nvSpPr>
        <p:spPr>
          <a:xfrm>
            <a:off x="3233221" y="187634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82C93B3-50EC-1E72-E23C-27628DF6452C}"/>
              </a:ext>
            </a:extLst>
          </p:cNvPr>
          <p:cNvSpPr/>
          <p:nvPr/>
        </p:nvSpPr>
        <p:spPr>
          <a:xfrm>
            <a:off x="3398204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9A5ED1D-9DFE-3922-D26E-A4374D445874}"/>
              </a:ext>
            </a:extLst>
          </p:cNvPr>
          <p:cNvSpPr/>
          <p:nvPr/>
        </p:nvSpPr>
        <p:spPr>
          <a:xfrm>
            <a:off x="3398204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FDD9453-4D5F-3789-24F1-7407417E7ED6}"/>
              </a:ext>
            </a:extLst>
          </p:cNvPr>
          <p:cNvSpPr/>
          <p:nvPr/>
        </p:nvSpPr>
        <p:spPr>
          <a:xfrm>
            <a:off x="3398204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2B09668D-4442-8D9E-45B1-C677C838D5AD}"/>
              </a:ext>
            </a:extLst>
          </p:cNvPr>
          <p:cNvSpPr/>
          <p:nvPr/>
        </p:nvSpPr>
        <p:spPr>
          <a:xfrm>
            <a:off x="3398204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892D2E2-B216-C777-281B-37F1EDAD9C2F}"/>
              </a:ext>
            </a:extLst>
          </p:cNvPr>
          <p:cNvSpPr/>
          <p:nvPr/>
        </p:nvSpPr>
        <p:spPr>
          <a:xfrm>
            <a:off x="3398204" y="187634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078B105-8D82-76F3-05D1-A30D518A3B51}"/>
              </a:ext>
            </a:extLst>
          </p:cNvPr>
          <p:cNvCxnSpPr>
            <a:cxnSpLocks/>
          </p:cNvCxnSpPr>
          <p:nvPr/>
        </p:nvCxnSpPr>
        <p:spPr>
          <a:xfrm>
            <a:off x="2770428" y="830510"/>
            <a:ext cx="8179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59FA46A-A763-2AB7-2527-DAFE2EC9F246}"/>
              </a:ext>
            </a:extLst>
          </p:cNvPr>
          <p:cNvSpPr/>
          <p:nvPr/>
        </p:nvSpPr>
        <p:spPr>
          <a:xfrm>
            <a:off x="1837852" y="636165"/>
            <a:ext cx="817926" cy="15267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60905C0A-B9E7-BC0B-10DD-98F118970E21}"/>
              </a:ext>
            </a:extLst>
          </p:cNvPr>
          <p:cNvSpPr/>
          <p:nvPr/>
        </p:nvSpPr>
        <p:spPr>
          <a:xfrm>
            <a:off x="1897974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00F9378B-DF3C-DFF4-EC3A-7B68BB2B1C26}"/>
              </a:ext>
            </a:extLst>
          </p:cNvPr>
          <p:cNvSpPr/>
          <p:nvPr/>
        </p:nvSpPr>
        <p:spPr>
          <a:xfrm>
            <a:off x="1897974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9E3CE8A-77E3-811F-DFA2-051FB5E71020}"/>
              </a:ext>
            </a:extLst>
          </p:cNvPr>
          <p:cNvSpPr/>
          <p:nvPr/>
        </p:nvSpPr>
        <p:spPr>
          <a:xfrm>
            <a:off x="1897974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92B962BF-C6D8-FF68-73C8-6A53B23A8FAD}"/>
              </a:ext>
            </a:extLst>
          </p:cNvPr>
          <p:cNvSpPr/>
          <p:nvPr/>
        </p:nvSpPr>
        <p:spPr>
          <a:xfrm>
            <a:off x="1897974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23590D1-8E62-774B-EBFA-E59BFA07B1B0}"/>
              </a:ext>
            </a:extLst>
          </p:cNvPr>
          <p:cNvSpPr/>
          <p:nvPr/>
        </p:nvSpPr>
        <p:spPr>
          <a:xfrm>
            <a:off x="1897974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4AF8A437-C696-CFD6-E368-4B67B8BBC022}"/>
              </a:ext>
            </a:extLst>
          </p:cNvPr>
          <p:cNvSpPr/>
          <p:nvPr/>
        </p:nvSpPr>
        <p:spPr>
          <a:xfrm>
            <a:off x="2062957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B033CE6C-8BB1-EE9D-C045-8A28623C1746}"/>
              </a:ext>
            </a:extLst>
          </p:cNvPr>
          <p:cNvSpPr/>
          <p:nvPr/>
        </p:nvSpPr>
        <p:spPr>
          <a:xfrm>
            <a:off x="2062957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664C4FC-CEAF-7619-88E4-2F9B3E4D4EEE}"/>
              </a:ext>
            </a:extLst>
          </p:cNvPr>
          <p:cNvSpPr/>
          <p:nvPr/>
        </p:nvSpPr>
        <p:spPr>
          <a:xfrm>
            <a:off x="2062957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3F3F9865-19E5-7B86-1B00-70FBEACCE2E6}"/>
              </a:ext>
            </a:extLst>
          </p:cNvPr>
          <p:cNvSpPr/>
          <p:nvPr/>
        </p:nvSpPr>
        <p:spPr>
          <a:xfrm>
            <a:off x="2062957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E3273E7-A5BD-8C69-902D-928F0F823F40}"/>
              </a:ext>
            </a:extLst>
          </p:cNvPr>
          <p:cNvSpPr/>
          <p:nvPr/>
        </p:nvSpPr>
        <p:spPr>
          <a:xfrm>
            <a:off x="2062957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CBFB840-504C-1BBD-D046-D14B6DBF6625}"/>
              </a:ext>
            </a:extLst>
          </p:cNvPr>
          <p:cNvSpPr/>
          <p:nvPr/>
        </p:nvSpPr>
        <p:spPr>
          <a:xfrm>
            <a:off x="2306238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C6767FBF-B8E8-FD68-676B-4F957954EA2C}"/>
              </a:ext>
            </a:extLst>
          </p:cNvPr>
          <p:cNvSpPr/>
          <p:nvPr/>
        </p:nvSpPr>
        <p:spPr>
          <a:xfrm>
            <a:off x="2306238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F24C37EB-9B07-8950-AB0E-086F75FDC1C7}"/>
              </a:ext>
            </a:extLst>
          </p:cNvPr>
          <p:cNvSpPr/>
          <p:nvPr/>
        </p:nvSpPr>
        <p:spPr>
          <a:xfrm>
            <a:off x="2306238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6A85334-B2CF-ADCD-EDE7-60D1871A01C7}"/>
              </a:ext>
            </a:extLst>
          </p:cNvPr>
          <p:cNvSpPr/>
          <p:nvPr/>
        </p:nvSpPr>
        <p:spPr>
          <a:xfrm>
            <a:off x="2306238" y="163166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8B5269B-72B1-96C9-7054-3A313ACB88AA}"/>
              </a:ext>
            </a:extLst>
          </p:cNvPr>
          <p:cNvSpPr/>
          <p:nvPr/>
        </p:nvSpPr>
        <p:spPr>
          <a:xfrm>
            <a:off x="2306238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22ACD1F-5ADA-6FDE-7061-092AF200AD55}"/>
              </a:ext>
            </a:extLst>
          </p:cNvPr>
          <p:cNvSpPr/>
          <p:nvPr/>
        </p:nvSpPr>
        <p:spPr>
          <a:xfrm>
            <a:off x="2471221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0F8D5376-1E40-F8CB-B6B7-4C28769C1722}"/>
              </a:ext>
            </a:extLst>
          </p:cNvPr>
          <p:cNvSpPr/>
          <p:nvPr/>
        </p:nvSpPr>
        <p:spPr>
          <a:xfrm>
            <a:off x="2471221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C141A33-D0E7-3C90-30D1-F2A495E9887B}"/>
              </a:ext>
            </a:extLst>
          </p:cNvPr>
          <p:cNvSpPr/>
          <p:nvPr/>
        </p:nvSpPr>
        <p:spPr>
          <a:xfrm>
            <a:off x="2471221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1D9C1031-0A0E-50F4-96FE-28A3FC51FB6D}"/>
              </a:ext>
            </a:extLst>
          </p:cNvPr>
          <p:cNvSpPr/>
          <p:nvPr/>
        </p:nvSpPr>
        <p:spPr>
          <a:xfrm>
            <a:off x="2471221" y="163166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49AA8C8D-EF0C-23CD-6234-B3379E22E03E}"/>
              </a:ext>
            </a:extLst>
          </p:cNvPr>
          <p:cNvSpPr/>
          <p:nvPr/>
        </p:nvSpPr>
        <p:spPr>
          <a:xfrm>
            <a:off x="2471221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4785287-F403-D2A8-CE5A-826F4AA5C3EA}"/>
              </a:ext>
            </a:extLst>
          </p:cNvPr>
          <p:cNvCxnSpPr>
            <a:cxnSpLocks/>
          </p:cNvCxnSpPr>
          <p:nvPr/>
        </p:nvCxnSpPr>
        <p:spPr>
          <a:xfrm>
            <a:off x="1843445" y="830510"/>
            <a:ext cx="8179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688F8C0-7967-1E04-3CC7-8BB810ED025D}"/>
              </a:ext>
            </a:extLst>
          </p:cNvPr>
          <p:cNvSpPr/>
          <p:nvPr/>
        </p:nvSpPr>
        <p:spPr>
          <a:xfrm>
            <a:off x="910869" y="636165"/>
            <a:ext cx="817926" cy="1526797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944C075-165E-C19B-A281-17DD20A241DA}"/>
              </a:ext>
            </a:extLst>
          </p:cNvPr>
          <p:cNvSpPr/>
          <p:nvPr/>
        </p:nvSpPr>
        <p:spPr>
          <a:xfrm>
            <a:off x="970991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AA852DD-0BFF-6002-007F-42CBA7C17A93}"/>
              </a:ext>
            </a:extLst>
          </p:cNvPr>
          <p:cNvSpPr/>
          <p:nvPr/>
        </p:nvSpPr>
        <p:spPr>
          <a:xfrm>
            <a:off x="970991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E8A9B0D-9588-69F1-E1EB-04A25D5B8ADA}"/>
              </a:ext>
            </a:extLst>
          </p:cNvPr>
          <p:cNvSpPr/>
          <p:nvPr/>
        </p:nvSpPr>
        <p:spPr>
          <a:xfrm>
            <a:off x="970991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2934920-47B6-B9C8-270D-167A9D652F30}"/>
              </a:ext>
            </a:extLst>
          </p:cNvPr>
          <p:cNvSpPr/>
          <p:nvPr/>
        </p:nvSpPr>
        <p:spPr>
          <a:xfrm>
            <a:off x="970991" y="163166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D20968D-112E-DABC-E3AF-0F59B17A23AC}"/>
              </a:ext>
            </a:extLst>
          </p:cNvPr>
          <p:cNvSpPr/>
          <p:nvPr/>
        </p:nvSpPr>
        <p:spPr>
          <a:xfrm>
            <a:off x="970991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D73A720-2744-01CA-1DE3-6C970A6870D0}"/>
              </a:ext>
            </a:extLst>
          </p:cNvPr>
          <p:cNvSpPr/>
          <p:nvPr/>
        </p:nvSpPr>
        <p:spPr>
          <a:xfrm>
            <a:off x="1135974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8865F86-6EB9-0F27-1F9B-69B0AC0F62D0}"/>
              </a:ext>
            </a:extLst>
          </p:cNvPr>
          <p:cNvSpPr/>
          <p:nvPr/>
        </p:nvSpPr>
        <p:spPr>
          <a:xfrm>
            <a:off x="1135974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05B8AD77-3F7A-6B7F-AB49-DF6E423B1D38}"/>
              </a:ext>
            </a:extLst>
          </p:cNvPr>
          <p:cNvSpPr/>
          <p:nvPr/>
        </p:nvSpPr>
        <p:spPr>
          <a:xfrm>
            <a:off x="1135974" y="138698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CD81757A-677D-9E9C-9E26-C6926B541E6B}"/>
              </a:ext>
            </a:extLst>
          </p:cNvPr>
          <p:cNvSpPr/>
          <p:nvPr/>
        </p:nvSpPr>
        <p:spPr>
          <a:xfrm>
            <a:off x="1135974" y="163166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CCFDCDE6-CC09-A377-1BEE-5FA153AFA523}"/>
              </a:ext>
            </a:extLst>
          </p:cNvPr>
          <p:cNvSpPr/>
          <p:nvPr/>
        </p:nvSpPr>
        <p:spPr>
          <a:xfrm>
            <a:off x="1135974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8599123F-1519-6D96-2BF9-B0275F12FCEF}"/>
              </a:ext>
            </a:extLst>
          </p:cNvPr>
          <p:cNvSpPr/>
          <p:nvPr/>
        </p:nvSpPr>
        <p:spPr>
          <a:xfrm>
            <a:off x="1379255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E8938CC-4DA5-5835-2D54-DA8F5B431DD2}"/>
              </a:ext>
            </a:extLst>
          </p:cNvPr>
          <p:cNvSpPr/>
          <p:nvPr/>
        </p:nvSpPr>
        <p:spPr>
          <a:xfrm>
            <a:off x="1379255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FEE85BB8-BEC6-3506-59E2-C41E98C493CD}"/>
              </a:ext>
            </a:extLst>
          </p:cNvPr>
          <p:cNvSpPr/>
          <p:nvPr/>
        </p:nvSpPr>
        <p:spPr>
          <a:xfrm>
            <a:off x="1379255" y="138698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B6D17BE-157E-8264-9002-FD8DB3E7B096}"/>
              </a:ext>
            </a:extLst>
          </p:cNvPr>
          <p:cNvSpPr/>
          <p:nvPr/>
        </p:nvSpPr>
        <p:spPr>
          <a:xfrm>
            <a:off x="1379255" y="163166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8A787465-2614-524D-870A-D0C4A3731E4D}"/>
              </a:ext>
            </a:extLst>
          </p:cNvPr>
          <p:cNvSpPr/>
          <p:nvPr/>
        </p:nvSpPr>
        <p:spPr>
          <a:xfrm>
            <a:off x="1379255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29EA2D9A-7C95-482B-F727-B044DF677E53}"/>
              </a:ext>
            </a:extLst>
          </p:cNvPr>
          <p:cNvSpPr/>
          <p:nvPr/>
        </p:nvSpPr>
        <p:spPr>
          <a:xfrm>
            <a:off x="1544238" y="906011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69A52C3-76F6-B3FA-1F04-A7CB86642721}"/>
              </a:ext>
            </a:extLst>
          </p:cNvPr>
          <p:cNvSpPr/>
          <p:nvPr/>
        </p:nvSpPr>
        <p:spPr>
          <a:xfrm>
            <a:off x="1544238" y="1146496"/>
            <a:ext cx="134224" cy="20972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D10739D1-DDA8-30BD-AAB8-B5FDE4808319}"/>
              </a:ext>
            </a:extLst>
          </p:cNvPr>
          <p:cNvSpPr/>
          <p:nvPr/>
        </p:nvSpPr>
        <p:spPr>
          <a:xfrm>
            <a:off x="1544238" y="138698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E114B18-CB82-DCD9-011C-5D7F993111DE}"/>
              </a:ext>
            </a:extLst>
          </p:cNvPr>
          <p:cNvSpPr/>
          <p:nvPr/>
        </p:nvSpPr>
        <p:spPr>
          <a:xfrm>
            <a:off x="1544238" y="163166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42A7A697-FD11-E149-653C-1954588E432A}"/>
              </a:ext>
            </a:extLst>
          </p:cNvPr>
          <p:cNvSpPr/>
          <p:nvPr/>
        </p:nvSpPr>
        <p:spPr>
          <a:xfrm>
            <a:off x="1544238" y="1876341"/>
            <a:ext cx="134224" cy="20972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C527D19-DD25-39AF-7BC0-8DBE58AD5152}"/>
              </a:ext>
            </a:extLst>
          </p:cNvPr>
          <p:cNvCxnSpPr>
            <a:cxnSpLocks/>
          </p:cNvCxnSpPr>
          <p:nvPr/>
        </p:nvCxnSpPr>
        <p:spPr>
          <a:xfrm>
            <a:off x="916462" y="830510"/>
            <a:ext cx="81792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8F8A1E39-CF30-7004-EF19-208361C8204B}"/>
              </a:ext>
            </a:extLst>
          </p:cNvPr>
          <p:cNvSpPr txBox="1"/>
          <p:nvPr/>
        </p:nvSpPr>
        <p:spPr>
          <a:xfrm>
            <a:off x="1099259" y="61432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Bus 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C31B285-5A08-00BE-0370-9F13CA6DFE00}"/>
              </a:ext>
            </a:extLst>
          </p:cNvPr>
          <p:cNvSpPr txBox="1"/>
          <p:nvPr/>
        </p:nvSpPr>
        <p:spPr>
          <a:xfrm>
            <a:off x="2032198" y="61432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Bus 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8959290-7A80-2512-E427-E4E31E3B0015}"/>
              </a:ext>
            </a:extLst>
          </p:cNvPr>
          <p:cNvSpPr txBox="1"/>
          <p:nvPr/>
        </p:nvSpPr>
        <p:spPr>
          <a:xfrm>
            <a:off x="2947901" y="614321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/>
              <a:t>Bus 3</a:t>
            </a:r>
          </a:p>
        </p:txBody>
      </p:sp>
    </p:spTree>
    <p:extLst>
      <p:ext uri="{BB962C8B-B14F-4D97-AF65-F5344CB8AC3E}">
        <p14:creationId xmlns:p14="http://schemas.microsoft.com/office/powerpoint/2010/main" val="361661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Sabrina</dc:creator>
  <cp:lastModifiedBy>Sabrina</cp:lastModifiedBy>
  <cp:revision>2</cp:revision>
  <dcterms:created xsi:type="dcterms:W3CDTF">2023-07-20T16:09:52Z</dcterms:created>
  <dcterms:modified xsi:type="dcterms:W3CDTF">2023-07-20T16:24:02Z</dcterms:modified>
</cp:coreProperties>
</file>