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83" r:id="rId6"/>
    <p:sldId id="291" r:id="rId7"/>
    <p:sldId id="284" r:id="rId8"/>
    <p:sldId id="285" r:id="rId9"/>
    <p:sldId id="292" r:id="rId10"/>
    <p:sldId id="286" r:id="rId11"/>
    <p:sldId id="287" r:id="rId12"/>
    <p:sldId id="288" r:id="rId13"/>
    <p:sldId id="293" r:id="rId14"/>
    <p:sldId id="289" r:id="rId15"/>
    <p:sldId id="294" r:id="rId16"/>
    <p:sldId id="29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1404" y="31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9/25/2022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35533" y="757646"/>
            <a:ext cx="478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endParaRPr lang="en-US" sz="4000" b="1" u="sng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9610" y="2083712"/>
            <a:ext cx="6548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US" sz="2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Sabrina </a:t>
            </a:r>
            <a:r>
              <a:rPr lang="en-US" sz="2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Yesmin</a:t>
            </a:r>
            <a:endParaRPr lang="en-US" sz="2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ID: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1703310201411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2937" y="4271554"/>
            <a:ext cx="7837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Kaushik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endParaRPr lang="en-US" sz="28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Computer Science &amp; Engineering,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Chittagong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Engineering &amp; Technology 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Example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332411"/>
            <a:ext cx="10515600" cy="452301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 read candidate and template file.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 show the figure of both candidate and template.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convert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gray by using rgb2gray function in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convert 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to binary.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use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ncc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find the template match with the candidate.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array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 the value of 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ncc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find the maximum value of matched characters.</a:t>
            </a:r>
          </a:p>
        </p:txBody>
      </p:sp>
    </p:spTree>
    <p:extLst>
      <p:ext uri="{BB962C8B-B14F-4D97-AF65-F5344CB8AC3E}">
        <p14:creationId xmlns:p14="http://schemas.microsoft.com/office/powerpoint/2010/main" val="41482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332411"/>
            <a:ext cx="10515600" cy="4843305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by using </a:t>
            </a:r>
            <a:r>
              <a:rPr lang="en-US" sz="24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ncc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recognize alphanumeric characters.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NCC’s Merit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and easy to implement.</a:t>
            </a:r>
          </a:p>
          <a:p>
            <a:pPr algn="l"/>
            <a:endParaRPr lang="en-US" sz="2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NCC’s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long computation time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40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332412"/>
            <a:ext cx="10515600" cy="3533502"/>
          </a:xfrm>
        </p:spPr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images.search.yahoo.com/search/images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332412"/>
            <a:ext cx="10515600" cy="353350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355057"/>
            <a:ext cx="10515600" cy="21478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Normalize cross correlation 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Matching.</a:t>
            </a:r>
          </a:p>
        </p:txBody>
      </p:sp>
    </p:spTree>
    <p:extLst>
      <p:ext uri="{BB962C8B-B14F-4D97-AF65-F5344CB8AC3E}">
        <p14:creationId xmlns:p14="http://schemas.microsoft.com/office/powerpoint/2010/main" val="26842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074" y="1225900"/>
            <a:ext cx="10515600" cy="385181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1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</a:t>
            </a:r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are those in layouts meant for English language users that are made up of the combined set of the 26 alphabetic characters, A to Z, and the 10 Arabic characters, 0 to 9</a:t>
            </a:r>
            <a:r>
              <a:rPr lang="en-US" sz="31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US" sz="31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31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slide, I am talking </a:t>
            </a:r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31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 Z </a:t>
            </a:r>
            <a:r>
              <a:rPr lang="en-US" sz="3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characters. </a:t>
            </a:r>
            <a:endParaRPr lang="en-US" sz="31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44929" y="1332411"/>
            <a:ext cx="11108871" cy="275715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4" y="2270317"/>
            <a:ext cx="726314" cy="9144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98731" y="4122702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9852" y="4089566"/>
            <a:ext cx="1752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5840" y="4089565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518724" y="2516011"/>
            <a:ext cx="791108" cy="48937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70255" y="2516011"/>
            <a:ext cx="784544" cy="52251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4557" y="4971712"/>
            <a:ext cx="962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example of alphanumeric character recognition. </a:t>
            </a:r>
            <a:endParaRPr 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t="34712" r="2813" b="18535"/>
          <a:stretch/>
        </p:blipFill>
        <p:spPr>
          <a:xfrm>
            <a:off x="2363470" y="2239564"/>
            <a:ext cx="5306785" cy="811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30" t="71429" r="143434" b="-17348"/>
          <a:stretch/>
        </p:blipFill>
        <p:spPr>
          <a:xfrm>
            <a:off x="2318657" y="3102428"/>
            <a:ext cx="1763486" cy="489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30978" r="80203" b="41731"/>
          <a:stretch/>
        </p:blipFill>
        <p:spPr>
          <a:xfrm>
            <a:off x="8677973" y="2449285"/>
            <a:ext cx="2533910" cy="7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332412"/>
            <a:ext cx="10515600" cy="4041446"/>
          </a:xfrm>
        </p:spPr>
        <p:txBody>
          <a:bodyPr>
            <a:normAutofit/>
          </a:bodyPr>
          <a:lstStyle/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(a) 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first I choose a Letter A which is called candidate.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 choose Template where’s my all character’s are presents shown in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(b).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in 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(c) 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candidate A with matched with template A.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768510"/>
            <a:ext cx="10515600" cy="1724298"/>
          </a:xfrm>
        </p:spPr>
        <p:txBody>
          <a:bodyPr>
            <a:normAutofit/>
          </a:bodyPr>
          <a:lstStyle/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a method which is recognize numeric characters.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alphabets by using normalize cross correlation.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how to match a character from a dataset.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89" y="1551759"/>
            <a:ext cx="3117396" cy="2889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043" y="466072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 card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6212" y="4660720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7503" y="466071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Check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5731329"/>
            <a:ext cx="1005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2800" u="sng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Examples of  Character recognition applications</a:t>
            </a:r>
            <a:r>
              <a:rPr lang="en-U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574345"/>
            <a:ext cx="3009900" cy="2867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31" y="1532572"/>
            <a:ext cx="3026229" cy="29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1332411"/>
            <a:ext cx="10515600" cy="2547257"/>
          </a:xfrm>
        </p:spPr>
        <p:txBody>
          <a:bodyPr>
            <a:normAutofit/>
          </a:bodyPr>
          <a:lstStyle/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Uneven Size.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recognition.</a:t>
            </a:r>
          </a:p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US" sz="32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Geomatrical</a:t>
            </a:r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Distortion.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Framework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314720" y="1348401"/>
            <a:ext cx="7067844" cy="85446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4990" y="2222695"/>
            <a:ext cx="3546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plate characters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2369654" y="2690944"/>
            <a:ext cx="461665" cy="286045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7466" y="3118170"/>
            <a:ext cx="326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by size 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328134" y="3720530"/>
            <a:ext cx="556069" cy="274681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16944" y="355198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1852" y="3647971"/>
            <a:ext cx="668165" cy="2326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5657" y="3551980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alphanumeric characters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7466" y="3118170"/>
            <a:ext cx="2889789" cy="4107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1000214">
            <a:off x="4760070" y="3204371"/>
            <a:ext cx="436062" cy="323663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6433" y="3093324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and template characters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11328" y="4195524"/>
            <a:ext cx="3223554" cy="6893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similarity by NCC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1332411"/>
            <a:ext cx="10265229" cy="53216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44990" y="1777553"/>
            <a:ext cx="9417567" cy="4262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1000214">
            <a:off x="4800202" y="4434177"/>
            <a:ext cx="436062" cy="323663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2367357" y="5102416"/>
            <a:ext cx="507225" cy="28900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31852" y="5483469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results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5657" y="5018719"/>
            <a:ext cx="24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Best matches{ NCC res }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7951" y="4355516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 B C D E F G H I J K L M N O P Q R S T U V W X Y Z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06433" y="4355516"/>
            <a:ext cx="5145862" cy="4147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15216" y="6041376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Character recognition scheme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09047" y="4808639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398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Times New Roman</vt:lpstr>
      <vt:lpstr>Wingdings</vt:lpstr>
      <vt:lpstr>Office Theme</vt:lpstr>
      <vt:lpstr>PowerPoint Presentation</vt:lpstr>
      <vt:lpstr>Title</vt:lpstr>
      <vt:lpstr>PowerPoint Presentation</vt:lpstr>
      <vt:lpstr>Goal</vt:lpstr>
      <vt:lpstr>Goal</vt:lpstr>
      <vt:lpstr>Motivation</vt:lpstr>
      <vt:lpstr>Applications</vt:lpstr>
      <vt:lpstr>Challenges</vt:lpstr>
      <vt:lpstr>Propose Framework</vt:lpstr>
      <vt:lpstr>Processing Example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2022-06-08T18:17:00Z</dcterms:created>
  <dcterms:modified xsi:type="dcterms:W3CDTF">2022-09-26T14:53:21Z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