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Telegraf Bold" charset="1" panose="00000800000000000000"/>
      <p:regular r:id="rId17"/>
    </p:embeddedFont>
    <p:embeddedFont>
      <p:font typeface="Agrandir Wide Bold" charset="1" panose="00000805000000000000"/>
      <p:regular r:id="rId18"/>
    </p:embeddedFont>
    <p:embeddedFont>
      <p:font typeface="Telegraf Medium" charset="1" panose="00000600000000000000"/>
      <p:regular r:id="rId19"/>
    </p:embeddedFont>
    <p:embeddedFont>
      <p:font typeface="Telegraf" charset="1" panose="00000500000000000000"/>
      <p:regular r:id="rId20"/>
    </p:embeddedFont>
    <p:embeddedFont>
      <p:font typeface="Agrandir Wide Medium" charset="1" panose="00000605000000000000"/>
      <p:regular r:id="rId21"/>
    </p:embeddedFont>
    <p:embeddedFont>
      <p:font typeface="Open Sans Bold" charset="1" panose="020B0806030504020204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jpeg" Type="http://schemas.openxmlformats.org/officeDocument/2006/relationships/image"/><Relationship Id="rId4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0.jpeg" Type="http://schemas.openxmlformats.org/officeDocument/2006/relationships/image"/><Relationship Id="rId4" Target="../media/image11.jpeg" Type="http://schemas.openxmlformats.org/officeDocument/2006/relationships/image"/><Relationship Id="rId5" Target="../media/image1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3.pn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Relationship Id="rId4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14293" t="-1389" r="-14293" b="-138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98525" y="-1289535"/>
            <a:ext cx="18586525" cy="12282314"/>
            <a:chOff x="0" y="0"/>
            <a:chExt cx="24782033" cy="16376418"/>
          </a:xfrm>
        </p:grpSpPr>
        <p:grpSp>
          <p:nvGrpSpPr>
            <p:cNvPr name="Group 4" id="4"/>
            <p:cNvGrpSpPr/>
            <p:nvPr/>
          </p:nvGrpSpPr>
          <p:grpSpPr>
            <a:xfrm rot="-5400000">
              <a:off x="4739832" y="-4739832"/>
              <a:ext cx="15302369" cy="24782033"/>
              <a:chOff x="0" y="0"/>
              <a:chExt cx="3290570" cy="320421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6766800" cy="9906344"/>
              </a:xfrm>
              <a:custGeom>
                <a:avLst/>
                <a:gdLst/>
                <a:ahLst/>
                <a:cxnLst/>
                <a:rect r="r" b="b" t="t" l="l"/>
                <a:pathLst>
                  <a:path h="9906344" w="6766800">
                    <a:moveTo>
                      <a:pt x="6766800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66800" y="0"/>
                    </a:lnTo>
                    <a:lnTo>
                      <a:pt x="6766800" y="34774"/>
                    </a:lnTo>
                    <a:close/>
                    <a:moveTo>
                      <a:pt x="6766800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66800" y="1130166"/>
                    </a:lnTo>
                    <a:lnTo>
                      <a:pt x="6766800" y="1095392"/>
                    </a:lnTo>
                    <a:close/>
                    <a:moveTo>
                      <a:pt x="6766800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66800" y="2229905"/>
                    </a:lnTo>
                    <a:lnTo>
                      <a:pt x="6766800" y="2195131"/>
                    </a:lnTo>
                    <a:close/>
                    <a:moveTo>
                      <a:pt x="6766800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66800" y="3325297"/>
                    </a:lnTo>
                    <a:lnTo>
                      <a:pt x="6766800" y="3290523"/>
                    </a:lnTo>
                    <a:close/>
                    <a:moveTo>
                      <a:pt x="6766800" y="4385915"/>
                    </a:moveTo>
                    <a:lnTo>
                      <a:pt x="0" y="4385915"/>
                    </a:lnTo>
                    <a:lnTo>
                      <a:pt x="0" y="4420690"/>
                    </a:lnTo>
                    <a:lnTo>
                      <a:pt x="6766800" y="4420690"/>
                    </a:lnTo>
                    <a:lnTo>
                      <a:pt x="6766800" y="4385915"/>
                    </a:lnTo>
                    <a:close/>
                    <a:moveTo>
                      <a:pt x="6766800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66800" y="5516082"/>
                    </a:lnTo>
                    <a:lnTo>
                      <a:pt x="6766800" y="5481307"/>
                    </a:lnTo>
                    <a:close/>
                    <a:moveTo>
                      <a:pt x="6766800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66800" y="6615820"/>
                    </a:lnTo>
                    <a:lnTo>
                      <a:pt x="6766800" y="6581046"/>
                    </a:lnTo>
                    <a:close/>
                    <a:moveTo>
                      <a:pt x="6766800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66800" y="7711213"/>
                    </a:lnTo>
                    <a:lnTo>
                      <a:pt x="6766800" y="7676438"/>
                    </a:lnTo>
                    <a:close/>
                    <a:moveTo>
                      <a:pt x="6766800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66800" y="8806605"/>
                    </a:lnTo>
                    <a:lnTo>
                      <a:pt x="6766800" y="8771830"/>
                    </a:lnTo>
                    <a:close/>
                    <a:moveTo>
                      <a:pt x="6766800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66800" y="9906344"/>
                    </a:lnTo>
                    <a:lnTo>
                      <a:pt x="6766800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  <p:grpSp>
          <p:nvGrpSpPr>
            <p:cNvPr name="Group 6" id="6"/>
            <p:cNvGrpSpPr/>
            <p:nvPr/>
          </p:nvGrpSpPr>
          <p:grpSpPr>
            <a:xfrm rot="-10800000">
              <a:off x="88900" y="1734059"/>
              <a:ext cx="24693133" cy="14642359"/>
              <a:chOff x="0" y="0"/>
              <a:chExt cx="3290570" cy="320421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0919454" cy="5851870"/>
              </a:xfrm>
              <a:custGeom>
                <a:avLst/>
                <a:gdLst/>
                <a:ahLst/>
                <a:cxnLst/>
                <a:rect r="r" b="b" t="t" l="l"/>
                <a:pathLst>
                  <a:path h="5851870" w="10919454">
                    <a:moveTo>
                      <a:pt x="10919454" y="20542"/>
                    </a:moveTo>
                    <a:lnTo>
                      <a:pt x="0" y="20542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542"/>
                    </a:lnTo>
                    <a:close/>
                    <a:moveTo>
                      <a:pt x="10919454" y="647069"/>
                    </a:moveTo>
                    <a:lnTo>
                      <a:pt x="0" y="647069"/>
                    </a:lnTo>
                    <a:lnTo>
                      <a:pt x="0" y="667611"/>
                    </a:lnTo>
                    <a:lnTo>
                      <a:pt x="10919454" y="667611"/>
                    </a:lnTo>
                    <a:lnTo>
                      <a:pt x="10919454" y="647069"/>
                    </a:lnTo>
                    <a:close/>
                    <a:moveTo>
                      <a:pt x="10919454" y="1296707"/>
                    </a:moveTo>
                    <a:lnTo>
                      <a:pt x="0" y="1296707"/>
                    </a:lnTo>
                    <a:lnTo>
                      <a:pt x="0" y="1317248"/>
                    </a:lnTo>
                    <a:lnTo>
                      <a:pt x="10919454" y="1317248"/>
                    </a:lnTo>
                    <a:lnTo>
                      <a:pt x="10919454" y="1296707"/>
                    </a:lnTo>
                    <a:close/>
                    <a:moveTo>
                      <a:pt x="10919454" y="1943776"/>
                    </a:moveTo>
                    <a:lnTo>
                      <a:pt x="0" y="1943776"/>
                    </a:lnTo>
                    <a:lnTo>
                      <a:pt x="0" y="1964318"/>
                    </a:lnTo>
                    <a:lnTo>
                      <a:pt x="10919454" y="1964318"/>
                    </a:lnTo>
                    <a:lnTo>
                      <a:pt x="10919454" y="1943776"/>
                    </a:lnTo>
                    <a:close/>
                    <a:moveTo>
                      <a:pt x="10919454" y="2590845"/>
                    </a:moveTo>
                    <a:lnTo>
                      <a:pt x="0" y="2590845"/>
                    </a:lnTo>
                    <a:lnTo>
                      <a:pt x="0" y="2611387"/>
                    </a:lnTo>
                    <a:lnTo>
                      <a:pt x="10919454" y="2611387"/>
                    </a:lnTo>
                    <a:lnTo>
                      <a:pt x="10919454" y="2590845"/>
                    </a:lnTo>
                    <a:close/>
                    <a:moveTo>
                      <a:pt x="10919454" y="3237915"/>
                    </a:moveTo>
                    <a:lnTo>
                      <a:pt x="0" y="3237915"/>
                    </a:lnTo>
                    <a:lnTo>
                      <a:pt x="0" y="3258457"/>
                    </a:lnTo>
                    <a:lnTo>
                      <a:pt x="10919454" y="3258457"/>
                    </a:lnTo>
                    <a:lnTo>
                      <a:pt x="10919454" y="3237915"/>
                    </a:lnTo>
                    <a:close/>
                    <a:moveTo>
                      <a:pt x="10919454" y="3887551"/>
                    </a:moveTo>
                    <a:lnTo>
                      <a:pt x="0" y="3887551"/>
                    </a:lnTo>
                    <a:lnTo>
                      <a:pt x="0" y="3908094"/>
                    </a:lnTo>
                    <a:lnTo>
                      <a:pt x="10919454" y="3908094"/>
                    </a:lnTo>
                    <a:lnTo>
                      <a:pt x="10919454" y="3887551"/>
                    </a:lnTo>
                    <a:close/>
                    <a:moveTo>
                      <a:pt x="10919454" y="4534621"/>
                    </a:moveTo>
                    <a:lnTo>
                      <a:pt x="0" y="4534621"/>
                    </a:lnTo>
                    <a:lnTo>
                      <a:pt x="0" y="4555163"/>
                    </a:lnTo>
                    <a:lnTo>
                      <a:pt x="10919454" y="4555163"/>
                    </a:lnTo>
                    <a:lnTo>
                      <a:pt x="10919454" y="4534621"/>
                    </a:lnTo>
                    <a:close/>
                    <a:moveTo>
                      <a:pt x="10919454" y="5181691"/>
                    </a:moveTo>
                    <a:lnTo>
                      <a:pt x="0" y="5181691"/>
                    </a:lnTo>
                    <a:lnTo>
                      <a:pt x="0" y="5202232"/>
                    </a:lnTo>
                    <a:lnTo>
                      <a:pt x="10919454" y="5202232"/>
                    </a:lnTo>
                    <a:lnTo>
                      <a:pt x="10919454" y="5181691"/>
                    </a:lnTo>
                    <a:close/>
                    <a:moveTo>
                      <a:pt x="10919454" y="5831328"/>
                    </a:moveTo>
                    <a:lnTo>
                      <a:pt x="0" y="5831328"/>
                    </a:lnTo>
                    <a:lnTo>
                      <a:pt x="0" y="5851870"/>
                    </a:lnTo>
                    <a:lnTo>
                      <a:pt x="10919454" y="5851870"/>
                    </a:lnTo>
                    <a:lnTo>
                      <a:pt x="10919454" y="5831328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</p:grpSp>
      <p:grpSp>
        <p:nvGrpSpPr>
          <p:cNvPr name="Group 8" id="8"/>
          <p:cNvGrpSpPr/>
          <p:nvPr/>
        </p:nvGrpSpPr>
        <p:grpSpPr>
          <a:xfrm rot="0">
            <a:off x="2595171" y="2317973"/>
            <a:ext cx="12174743" cy="5984020"/>
            <a:chOff x="0" y="0"/>
            <a:chExt cx="6989944" cy="343563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80010" y="80010"/>
              <a:ext cx="6897234" cy="3342924"/>
            </a:xfrm>
            <a:custGeom>
              <a:avLst/>
              <a:gdLst/>
              <a:ahLst/>
              <a:cxnLst/>
              <a:rect r="r" b="b" t="t" l="l"/>
              <a:pathLst>
                <a:path h="3342924" w="6897234">
                  <a:moveTo>
                    <a:pt x="0" y="3288314"/>
                  </a:moveTo>
                  <a:lnTo>
                    <a:pt x="0" y="3342924"/>
                  </a:lnTo>
                  <a:lnTo>
                    <a:pt x="6897234" y="3342924"/>
                  </a:lnTo>
                  <a:lnTo>
                    <a:pt x="6897234" y="0"/>
                  </a:lnTo>
                  <a:lnTo>
                    <a:pt x="6842624" y="0"/>
                  </a:lnTo>
                  <a:lnTo>
                    <a:pt x="6842624" y="3288314"/>
                  </a:lnTo>
                  <a:close/>
                </a:path>
              </a:pathLst>
            </a:custGeom>
            <a:solidFill>
              <a:srgbClr val="DEE0E0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67310" y="67310"/>
              <a:ext cx="6922634" cy="3368324"/>
            </a:xfrm>
            <a:custGeom>
              <a:avLst/>
              <a:gdLst/>
              <a:ahLst/>
              <a:cxnLst/>
              <a:rect r="r" b="b" t="t" l="l"/>
              <a:pathLst>
                <a:path h="3368324" w="6922634">
                  <a:moveTo>
                    <a:pt x="6855324" y="0"/>
                  </a:moveTo>
                  <a:lnTo>
                    <a:pt x="6855324" y="12700"/>
                  </a:lnTo>
                  <a:lnTo>
                    <a:pt x="6909934" y="12700"/>
                  </a:lnTo>
                  <a:lnTo>
                    <a:pt x="6909934" y="3355624"/>
                  </a:lnTo>
                  <a:lnTo>
                    <a:pt x="12700" y="3355624"/>
                  </a:lnTo>
                  <a:lnTo>
                    <a:pt x="12700" y="3301014"/>
                  </a:lnTo>
                  <a:lnTo>
                    <a:pt x="0" y="3301014"/>
                  </a:lnTo>
                  <a:lnTo>
                    <a:pt x="0" y="3368324"/>
                  </a:lnTo>
                  <a:lnTo>
                    <a:pt x="6922634" y="3368324"/>
                  </a:lnTo>
                  <a:lnTo>
                    <a:pt x="6922634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2700" y="12700"/>
              <a:ext cx="6897234" cy="3342924"/>
            </a:xfrm>
            <a:custGeom>
              <a:avLst/>
              <a:gdLst/>
              <a:ahLst/>
              <a:cxnLst/>
              <a:rect r="r" b="b" t="t" l="l"/>
              <a:pathLst>
                <a:path h="3342924" w="6897234">
                  <a:moveTo>
                    <a:pt x="0" y="0"/>
                  </a:moveTo>
                  <a:lnTo>
                    <a:pt x="6897234" y="0"/>
                  </a:lnTo>
                  <a:lnTo>
                    <a:pt x="6897234" y="3342924"/>
                  </a:lnTo>
                  <a:lnTo>
                    <a:pt x="0" y="334292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922634" cy="3368324"/>
            </a:xfrm>
            <a:custGeom>
              <a:avLst/>
              <a:gdLst/>
              <a:ahLst/>
              <a:cxnLst/>
              <a:rect r="r" b="b" t="t" l="l"/>
              <a:pathLst>
                <a:path h="3368324" w="6922634">
                  <a:moveTo>
                    <a:pt x="80010" y="3368324"/>
                  </a:moveTo>
                  <a:lnTo>
                    <a:pt x="6922634" y="3368324"/>
                  </a:lnTo>
                  <a:lnTo>
                    <a:pt x="6922634" y="80010"/>
                  </a:lnTo>
                  <a:lnTo>
                    <a:pt x="6922634" y="67310"/>
                  </a:lnTo>
                  <a:lnTo>
                    <a:pt x="6922634" y="0"/>
                  </a:lnTo>
                  <a:lnTo>
                    <a:pt x="0" y="0"/>
                  </a:lnTo>
                  <a:lnTo>
                    <a:pt x="0" y="3368324"/>
                  </a:lnTo>
                  <a:lnTo>
                    <a:pt x="67310" y="3368324"/>
                  </a:lnTo>
                  <a:lnTo>
                    <a:pt x="80010" y="3368324"/>
                  </a:lnTo>
                  <a:close/>
                  <a:moveTo>
                    <a:pt x="12700" y="12700"/>
                  </a:moveTo>
                  <a:lnTo>
                    <a:pt x="6909934" y="12700"/>
                  </a:lnTo>
                  <a:lnTo>
                    <a:pt x="6909934" y="3355624"/>
                  </a:lnTo>
                  <a:lnTo>
                    <a:pt x="12700" y="3355624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C6E4DE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2846672" y="1318155"/>
            <a:ext cx="3374682" cy="3825345"/>
            <a:chOff x="0" y="0"/>
            <a:chExt cx="4499576" cy="5100460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4499576" cy="5100460"/>
              <a:chOff x="0" y="0"/>
              <a:chExt cx="1553604" cy="1761076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6350" y="6350"/>
                <a:ext cx="1540904" cy="1748376"/>
              </a:xfrm>
              <a:custGeom>
                <a:avLst/>
                <a:gdLst/>
                <a:ahLst/>
                <a:cxnLst/>
                <a:rect r="r" b="b" t="t" l="l"/>
                <a:pathLst>
                  <a:path h="1748376" w="1540904">
                    <a:moveTo>
                      <a:pt x="1540904" y="271780"/>
                    </a:moveTo>
                    <a:lnTo>
                      <a:pt x="1540904" y="1748376"/>
                    </a:lnTo>
                    <a:lnTo>
                      <a:pt x="0" y="1748376"/>
                    </a:lnTo>
                    <a:lnTo>
                      <a:pt x="0" y="0"/>
                    </a:lnTo>
                    <a:lnTo>
                      <a:pt x="1269124" y="0"/>
                    </a:lnTo>
                    <a:close/>
                  </a:path>
                </a:pathLst>
              </a:custGeom>
              <a:solidFill>
                <a:srgbClr val="F7B2B0"/>
              </a:solidFill>
            </p:spPr>
          </p:sp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553604" cy="1761076"/>
              </a:xfrm>
              <a:custGeom>
                <a:avLst/>
                <a:gdLst/>
                <a:ahLst/>
                <a:cxnLst/>
                <a:rect r="r" b="b" t="t" l="l"/>
                <a:pathLst>
                  <a:path h="1761076" w="1553604">
                    <a:moveTo>
                      <a:pt x="1553604" y="1761076"/>
                    </a:moveTo>
                    <a:lnTo>
                      <a:pt x="0" y="1761076"/>
                    </a:lnTo>
                    <a:lnTo>
                      <a:pt x="0" y="0"/>
                    </a:lnTo>
                    <a:lnTo>
                      <a:pt x="1278014" y="0"/>
                    </a:lnTo>
                    <a:lnTo>
                      <a:pt x="1553604" y="275590"/>
                    </a:lnTo>
                    <a:cubicBezTo>
                      <a:pt x="1553604" y="275590"/>
                      <a:pt x="1553604" y="1761076"/>
                      <a:pt x="1553604" y="1761076"/>
                    </a:cubicBezTo>
                    <a:close/>
                    <a:moveTo>
                      <a:pt x="12700" y="1748376"/>
                    </a:moveTo>
                    <a:lnTo>
                      <a:pt x="1540904" y="1748376"/>
                    </a:lnTo>
                    <a:lnTo>
                      <a:pt x="1540904" y="280670"/>
                    </a:lnTo>
                    <a:lnTo>
                      <a:pt x="1272934" y="12700"/>
                    </a:lnTo>
                    <a:lnTo>
                      <a:pt x="12700" y="12700"/>
                    </a:lnTo>
                    <a:lnTo>
                      <a:pt x="12700" y="174837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17" id="17"/>
            <p:cNvSpPr txBox="true"/>
            <p:nvPr/>
          </p:nvSpPr>
          <p:spPr>
            <a:xfrm rot="0">
              <a:off x="738929" y="596658"/>
              <a:ext cx="3021719" cy="38404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809"/>
                </a:lnSpc>
              </a:pPr>
              <a:r>
                <a:rPr lang="en-US" sz="2930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Tu Asistente Virtual para el Cuidado de Mascotas</a:t>
              </a: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396408">
            <a:off x="8638492" y="4411031"/>
            <a:ext cx="5865556" cy="5853824"/>
          </a:xfrm>
          <a:custGeom>
            <a:avLst/>
            <a:gdLst/>
            <a:ahLst/>
            <a:cxnLst/>
            <a:rect r="r" b="b" t="t" l="l"/>
            <a:pathLst>
              <a:path h="5853824" w="5865556">
                <a:moveTo>
                  <a:pt x="0" y="0"/>
                </a:moveTo>
                <a:lnTo>
                  <a:pt x="5865556" y="0"/>
                </a:lnTo>
                <a:lnTo>
                  <a:pt x="5865556" y="5853824"/>
                </a:lnTo>
                <a:lnTo>
                  <a:pt x="0" y="58538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3510800" y="3270787"/>
            <a:ext cx="7712148" cy="4067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401"/>
              </a:lnSpc>
            </a:pPr>
            <a:r>
              <a:rPr lang="en-US" sz="6934" spc="346">
                <a:solidFill>
                  <a:srgbClr val="000000"/>
                </a:solidFill>
                <a:latin typeface="Agrandir Wide Bold"/>
                <a:ea typeface="Agrandir Wide Bold"/>
                <a:cs typeface="Agrandir Wide Bold"/>
                <a:sym typeface="Agrandir Wide Bold"/>
              </a:rPr>
              <a:t>Chatbot Veterinario: SAMI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734222" y="351055"/>
            <a:ext cx="6204761" cy="1355289"/>
            <a:chOff x="0" y="0"/>
            <a:chExt cx="12920308" cy="282214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80010" y="80010"/>
              <a:ext cx="12827597" cy="2729438"/>
            </a:xfrm>
            <a:custGeom>
              <a:avLst/>
              <a:gdLst/>
              <a:ahLst/>
              <a:cxnLst/>
              <a:rect r="r" b="b" t="t" l="l"/>
              <a:pathLst>
                <a:path h="2729438" w="12827597">
                  <a:moveTo>
                    <a:pt x="0" y="2674828"/>
                  </a:moveTo>
                  <a:lnTo>
                    <a:pt x="0" y="2729438"/>
                  </a:lnTo>
                  <a:lnTo>
                    <a:pt x="12827597" y="2729438"/>
                  </a:lnTo>
                  <a:lnTo>
                    <a:pt x="12827597" y="0"/>
                  </a:lnTo>
                  <a:lnTo>
                    <a:pt x="12772988" y="0"/>
                  </a:lnTo>
                  <a:lnTo>
                    <a:pt x="12772988" y="2674828"/>
                  </a:lnTo>
                  <a:close/>
                </a:path>
              </a:pathLst>
            </a:custGeom>
            <a:solidFill>
              <a:srgbClr val="DEE0E0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67310" y="67310"/>
              <a:ext cx="12852997" cy="2754838"/>
            </a:xfrm>
            <a:custGeom>
              <a:avLst/>
              <a:gdLst/>
              <a:ahLst/>
              <a:cxnLst/>
              <a:rect r="r" b="b" t="t" l="l"/>
              <a:pathLst>
                <a:path h="2754838" w="12852997">
                  <a:moveTo>
                    <a:pt x="12785688" y="0"/>
                  </a:moveTo>
                  <a:lnTo>
                    <a:pt x="12785688" y="12700"/>
                  </a:lnTo>
                  <a:lnTo>
                    <a:pt x="12840297" y="12700"/>
                  </a:lnTo>
                  <a:lnTo>
                    <a:pt x="12840297" y="2742138"/>
                  </a:lnTo>
                  <a:lnTo>
                    <a:pt x="12700" y="2742138"/>
                  </a:lnTo>
                  <a:lnTo>
                    <a:pt x="12700" y="2687528"/>
                  </a:lnTo>
                  <a:lnTo>
                    <a:pt x="0" y="2687528"/>
                  </a:lnTo>
                  <a:lnTo>
                    <a:pt x="0" y="2754838"/>
                  </a:lnTo>
                  <a:lnTo>
                    <a:pt x="12852997" y="2754838"/>
                  </a:lnTo>
                  <a:lnTo>
                    <a:pt x="12852997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12700" y="12700"/>
              <a:ext cx="12827598" cy="2729438"/>
            </a:xfrm>
            <a:custGeom>
              <a:avLst/>
              <a:gdLst/>
              <a:ahLst/>
              <a:cxnLst/>
              <a:rect r="r" b="b" t="t" l="l"/>
              <a:pathLst>
                <a:path h="2729438" w="12827598">
                  <a:moveTo>
                    <a:pt x="0" y="0"/>
                  </a:moveTo>
                  <a:lnTo>
                    <a:pt x="12827598" y="0"/>
                  </a:lnTo>
                  <a:lnTo>
                    <a:pt x="12827598" y="2729438"/>
                  </a:lnTo>
                  <a:lnTo>
                    <a:pt x="0" y="272943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2852998" cy="2754838"/>
            </a:xfrm>
            <a:custGeom>
              <a:avLst/>
              <a:gdLst/>
              <a:ahLst/>
              <a:cxnLst/>
              <a:rect r="r" b="b" t="t" l="l"/>
              <a:pathLst>
                <a:path h="2754838" w="12852998">
                  <a:moveTo>
                    <a:pt x="80010" y="2754838"/>
                  </a:moveTo>
                  <a:lnTo>
                    <a:pt x="12852998" y="2754838"/>
                  </a:lnTo>
                  <a:lnTo>
                    <a:pt x="12852998" y="80010"/>
                  </a:lnTo>
                  <a:lnTo>
                    <a:pt x="12852998" y="67310"/>
                  </a:lnTo>
                  <a:lnTo>
                    <a:pt x="12852998" y="0"/>
                  </a:lnTo>
                  <a:lnTo>
                    <a:pt x="0" y="0"/>
                  </a:lnTo>
                  <a:lnTo>
                    <a:pt x="0" y="2754838"/>
                  </a:lnTo>
                  <a:lnTo>
                    <a:pt x="67310" y="2754838"/>
                  </a:lnTo>
                  <a:lnTo>
                    <a:pt x="80010" y="2754838"/>
                  </a:lnTo>
                  <a:close/>
                  <a:moveTo>
                    <a:pt x="12700" y="12700"/>
                  </a:moveTo>
                  <a:lnTo>
                    <a:pt x="12840298" y="12700"/>
                  </a:lnTo>
                  <a:lnTo>
                    <a:pt x="12840298" y="2742138"/>
                  </a:lnTo>
                  <a:lnTo>
                    <a:pt x="12700" y="2742138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5" id="25"/>
          <p:cNvSpPr txBox="true"/>
          <p:nvPr/>
        </p:nvSpPr>
        <p:spPr>
          <a:xfrm rot="0">
            <a:off x="1028700" y="709612"/>
            <a:ext cx="5615804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54"/>
              </a:lnSpc>
            </a:pPr>
            <a:r>
              <a:rPr lang="en-US" sz="3712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Sabrina Natalia Bonomo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14293" t="-1389" r="-14293" b="-138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88426" y="-837703"/>
            <a:ext cx="18586525" cy="12252852"/>
            <a:chOff x="0" y="0"/>
            <a:chExt cx="24782033" cy="16337136"/>
          </a:xfrm>
        </p:grpSpPr>
        <p:grpSp>
          <p:nvGrpSpPr>
            <p:cNvPr name="Group 4" id="4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6750569" cy="9906344"/>
              </a:xfrm>
              <a:custGeom>
                <a:avLst/>
                <a:gdLst/>
                <a:ahLst/>
                <a:cxnLst/>
                <a:rect r="r" b="b" t="t" l="l"/>
                <a:pathLst>
                  <a:path h="9906344" w="6750569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90"/>
                    </a:lnTo>
                    <a:lnTo>
                      <a:pt x="6750569" y="4420690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  <p:grpSp>
          <p:nvGrpSpPr>
            <p:cNvPr name="Group 6" id="6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0919454" cy="5837825"/>
              </a:xfrm>
              <a:custGeom>
                <a:avLst/>
                <a:gdLst/>
                <a:ahLst/>
                <a:cxnLst/>
                <a:rect r="r" b="b" t="t" l="l"/>
                <a:pathLst>
                  <a:path h="5837825" w="10919454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</p:grpSp>
      <p:grpSp>
        <p:nvGrpSpPr>
          <p:cNvPr name="Group 8" id="8"/>
          <p:cNvGrpSpPr/>
          <p:nvPr/>
        </p:nvGrpSpPr>
        <p:grpSpPr>
          <a:xfrm rot="0">
            <a:off x="2253576" y="478302"/>
            <a:ext cx="13780847" cy="2284152"/>
            <a:chOff x="0" y="0"/>
            <a:chExt cx="8021740" cy="132959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80010" y="80010"/>
              <a:ext cx="7929030" cy="1236879"/>
            </a:xfrm>
            <a:custGeom>
              <a:avLst/>
              <a:gdLst/>
              <a:ahLst/>
              <a:cxnLst/>
              <a:rect r="r" b="b" t="t" l="l"/>
              <a:pathLst>
                <a:path h="1236879" w="7929030">
                  <a:moveTo>
                    <a:pt x="0" y="1182269"/>
                  </a:moveTo>
                  <a:lnTo>
                    <a:pt x="0" y="1236879"/>
                  </a:lnTo>
                  <a:lnTo>
                    <a:pt x="7929030" y="1236879"/>
                  </a:lnTo>
                  <a:lnTo>
                    <a:pt x="7929030" y="0"/>
                  </a:lnTo>
                  <a:lnTo>
                    <a:pt x="7874420" y="0"/>
                  </a:lnTo>
                  <a:lnTo>
                    <a:pt x="7874420" y="1182269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67310" y="67310"/>
              <a:ext cx="7954430" cy="1262279"/>
            </a:xfrm>
            <a:custGeom>
              <a:avLst/>
              <a:gdLst/>
              <a:ahLst/>
              <a:cxnLst/>
              <a:rect r="r" b="b" t="t" l="l"/>
              <a:pathLst>
                <a:path h="1262279" w="7954430">
                  <a:moveTo>
                    <a:pt x="7887120" y="0"/>
                  </a:moveTo>
                  <a:lnTo>
                    <a:pt x="7887120" y="12700"/>
                  </a:lnTo>
                  <a:lnTo>
                    <a:pt x="7941730" y="12700"/>
                  </a:lnTo>
                  <a:lnTo>
                    <a:pt x="7941730" y="1249579"/>
                  </a:lnTo>
                  <a:lnTo>
                    <a:pt x="12700" y="1249579"/>
                  </a:lnTo>
                  <a:lnTo>
                    <a:pt x="12700" y="1194969"/>
                  </a:lnTo>
                  <a:lnTo>
                    <a:pt x="0" y="1194969"/>
                  </a:lnTo>
                  <a:lnTo>
                    <a:pt x="0" y="1262279"/>
                  </a:lnTo>
                  <a:lnTo>
                    <a:pt x="7954430" y="1262279"/>
                  </a:lnTo>
                  <a:lnTo>
                    <a:pt x="795443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2700" y="12700"/>
              <a:ext cx="7929030" cy="1236879"/>
            </a:xfrm>
            <a:custGeom>
              <a:avLst/>
              <a:gdLst/>
              <a:ahLst/>
              <a:cxnLst/>
              <a:rect r="r" b="b" t="t" l="l"/>
              <a:pathLst>
                <a:path h="1236879" w="7929030">
                  <a:moveTo>
                    <a:pt x="0" y="0"/>
                  </a:moveTo>
                  <a:lnTo>
                    <a:pt x="7929030" y="0"/>
                  </a:lnTo>
                  <a:lnTo>
                    <a:pt x="7929030" y="1236879"/>
                  </a:lnTo>
                  <a:lnTo>
                    <a:pt x="0" y="123687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954430" cy="1262279"/>
            </a:xfrm>
            <a:custGeom>
              <a:avLst/>
              <a:gdLst/>
              <a:ahLst/>
              <a:cxnLst/>
              <a:rect r="r" b="b" t="t" l="l"/>
              <a:pathLst>
                <a:path h="1262279" w="7954430">
                  <a:moveTo>
                    <a:pt x="80010" y="1262279"/>
                  </a:moveTo>
                  <a:lnTo>
                    <a:pt x="7954430" y="1262279"/>
                  </a:lnTo>
                  <a:lnTo>
                    <a:pt x="7954430" y="80010"/>
                  </a:lnTo>
                  <a:lnTo>
                    <a:pt x="7954430" y="67310"/>
                  </a:lnTo>
                  <a:lnTo>
                    <a:pt x="7954430" y="0"/>
                  </a:lnTo>
                  <a:lnTo>
                    <a:pt x="0" y="0"/>
                  </a:lnTo>
                  <a:lnTo>
                    <a:pt x="0" y="1262279"/>
                  </a:lnTo>
                  <a:lnTo>
                    <a:pt x="67310" y="1262279"/>
                  </a:lnTo>
                  <a:lnTo>
                    <a:pt x="80010" y="1262279"/>
                  </a:lnTo>
                  <a:close/>
                  <a:moveTo>
                    <a:pt x="12700" y="12700"/>
                  </a:moveTo>
                  <a:lnTo>
                    <a:pt x="7941730" y="12700"/>
                  </a:lnTo>
                  <a:lnTo>
                    <a:pt x="7941730" y="1249579"/>
                  </a:lnTo>
                  <a:lnTo>
                    <a:pt x="12700" y="1249579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6055042" y="751381"/>
            <a:ext cx="617791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Dato Extra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244127" y="3232325"/>
            <a:ext cx="15799745" cy="6690802"/>
            <a:chOff x="0" y="0"/>
            <a:chExt cx="9071184" cy="384142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80010" y="80010"/>
              <a:ext cx="8978474" cy="3748712"/>
            </a:xfrm>
            <a:custGeom>
              <a:avLst/>
              <a:gdLst/>
              <a:ahLst/>
              <a:cxnLst/>
              <a:rect r="r" b="b" t="t" l="l"/>
              <a:pathLst>
                <a:path h="3748712" w="8978474">
                  <a:moveTo>
                    <a:pt x="0" y="3694103"/>
                  </a:moveTo>
                  <a:lnTo>
                    <a:pt x="0" y="3748713"/>
                  </a:lnTo>
                  <a:lnTo>
                    <a:pt x="8978474" y="3748713"/>
                  </a:lnTo>
                  <a:lnTo>
                    <a:pt x="8978474" y="0"/>
                  </a:lnTo>
                  <a:lnTo>
                    <a:pt x="8923864" y="0"/>
                  </a:lnTo>
                  <a:lnTo>
                    <a:pt x="8923864" y="3694103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67310" y="67310"/>
              <a:ext cx="9003874" cy="3774112"/>
            </a:xfrm>
            <a:custGeom>
              <a:avLst/>
              <a:gdLst/>
              <a:ahLst/>
              <a:cxnLst/>
              <a:rect r="r" b="b" t="t" l="l"/>
              <a:pathLst>
                <a:path h="3774112" w="9003874">
                  <a:moveTo>
                    <a:pt x="8936564" y="0"/>
                  </a:moveTo>
                  <a:lnTo>
                    <a:pt x="8936564" y="12700"/>
                  </a:lnTo>
                  <a:lnTo>
                    <a:pt x="8991174" y="12700"/>
                  </a:lnTo>
                  <a:lnTo>
                    <a:pt x="8991174" y="3761413"/>
                  </a:lnTo>
                  <a:lnTo>
                    <a:pt x="12700" y="3761413"/>
                  </a:lnTo>
                  <a:lnTo>
                    <a:pt x="12700" y="3706803"/>
                  </a:lnTo>
                  <a:lnTo>
                    <a:pt x="0" y="3706803"/>
                  </a:lnTo>
                  <a:lnTo>
                    <a:pt x="0" y="3774113"/>
                  </a:lnTo>
                  <a:lnTo>
                    <a:pt x="9003874" y="3774113"/>
                  </a:lnTo>
                  <a:lnTo>
                    <a:pt x="9003874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2700" y="12700"/>
              <a:ext cx="8978474" cy="3748713"/>
            </a:xfrm>
            <a:custGeom>
              <a:avLst/>
              <a:gdLst/>
              <a:ahLst/>
              <a:cxnLst/>
              <a:rect r="r" b="b" t="t" l="l"/>
              <a:pathLst>
                <a:path h="3748713" w="8978474">
                  <a:moveTo>
                    <a:pt x="0" y="0"/>
                  </a:moveTo>
                  <a:lnTo>
                    <a:pt x="8978474" y="0"/>
                  </a:lnTo>
                  <a:lnTo>
                    <a:pt x="8978474" y="3748713"/>
                  </a:lnTo>
                  <a:lnTo>
                    <a:pt x="0" y="374871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9003874" cy="3774113"/>
            </a:xfrm>
            <a:custGeom>
              <a:avLst/>
              <a:gdLst/>
              <a:ahLst/>
              <a:cxnLst/>
              <a:rect r="r" b="b" t="t" l="l"/>
              <a:pathLst>
                <a:path h="3774113" w="9003874">
                  <a:moveTo>
                    <a:pt x="80010" y="3774113"/>
                  </a:moveTo>
                  <a:lnTo>
                    <a:pt x="9003874" y="3774113"/>
                  </a:lnTo>
                  <a:lnTo>
                    <a:pt x="9003874" y="80010"/>
                  </a:lnTo>
                  <a:lnTo>
                    <a:pt x="9003874" y="67310"/>
                  </a:lnTo>
                  <a:lnTo>
                    <a:pt x="9003874" y="0"/>
                  </a:lnTo>
                  <a:lnTo>
                    <a:pt x="0" y="0"/>
                  </a:lnTo>
                  <a:lnTo>
                    <a:pt x="0" y="3774113"/>
                  </a:lnTo>
                  <a:lnTo>
                    <a:pt x="67310" y="3774113"/>
                  </a:lnTo>
                  <a:lnTo>
                    <a:pt x="80010" y="3774113"/>
                  </a:lnTo>
                  <a:close/>
                  <a:moveTo>
                    <a:pt x="12700" y="12700"/>
                  </a:moveTo>
                  <a:lnTo>
                    <a:pt x="8991174" y="12700"/>
                  </a:lnTo>
                  <a:lnTo>
                    <a:pt x="8991174" y="3761413"/>
                  </a:lnTo>
                  <a:lnTo>
                    <a:pt x="12700" y="3761413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4543499" y="3486992"/>
            <a:ext cx="8818126" cy="66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1"/>
              </a:lnSpc>
              <a:spcBef>
                <a:spcPct val="0"/>
              </a:spcBef>
            </a:pPr>
            <a:r>
              <a:rPr lang="en-US" sz="4001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El porque de la apariencia de SAMI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869656" y="4682688"/>
            <a:ext cx="3709262" cy="495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Versatilidad en la Comunicación: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El diseño de un conejo permite flexibilidad en la comunicación visual. Puede ser animado, divertido o serio según la necesidad, adaptándose a diferentes contextos y mensajes.</a:t>
            </a:r>
          </a:p>
          <a:p>
            <a:pPr algn="l">
              <a:lnSpc>
                <a:spcPts val="3240"/>
              </a:lnSpc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1943680" y="4682688"/>
            <a:ext cx="4339119" cy="495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1"/>
              </a:lnSpc>
              <a:spcBef>
                <a:spcPct val="0"/>
              </a:spcBef>
            </a:pPr>
            <a:r>
              <a:rPr lang="en-US" sz="2701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Elementos de Marca:</a:t>
            </a:r>
          </a:p>
          <a:p>
            <a:pPr algn="l">
              <a:lnSpc>
                <a:spcPts val="3241"/>
              </a:lnSpc>
              <a:spcBef>
                <a:spcPct val="0"/>
              </a:spcBef>
            </a:pPr>
            <a:r>
              <a:rPr lang="en-US" sz="2701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Un conejo puede ser una parte central de la identidad visual de SAMI, facilitando  las estrategias de marketing. Un personaje bien diseñado puede ser usado en materiales promocionales, redes sociales y campañas publicitarias.</a:t>
            </a:r>
          </a:p>
          <a:p>
            <a:pPr algn="l">
              <a:lnSpc>
                <a:spcPts val="3241"/>
              </a:lnSpc>
              <a:spcBef>
                <a:spcPct val="0"/>
              </a:spcBef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7572618" y="4682688"/>
            <a:ext cx="4011163" cy="454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1"/>
              </a:lnSpc>
              <a:spcBef>
                <a:spcPct val="0"/>
              </a:spcBef>
            </a:pPr>
            <a:r>
              <a:rPr lang="en-US" sz="2701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Engagement:</a:t>
            </a:r>
          </a:p>
          <a:p>
            <a:pPr algn="l">
              <a:lnSpc>
                <a:spcPts val="3241"/>
              </a:lnSpc>
              <a:spcBef>
                <a:spcPct val="0"/>
              </a:spcBef>
            </a:pPr>
            <a:r>
              <a:rPr lang="en-US" sz="2701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Un diseño atractivo y amistoso puede aumentar la interacción de los usuarios. Las personas podrían estar más dispuestas a interactuar con SAMI si se presenta de manera simpática y agradable.</a:t>
            </a:r>
          </a:p>
          <a:p>
            <a:pPr algn="l">
              <a:lnSpc>
                <a:spcPts val="324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14293" t="-1389" r="-14293" b="-138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88426" y="-837703"/>
            <a:ext cx="18586525" cy="12252852"/>
            <a:chOff x="0" y="0"/>
            <a:chExt cx="24782033" cy="16337136"/>
          </a:xfrm>
        </p:grpSpPr>
        <p:grpSp>
          <p:nvGrpSpPr>
            <p:cNvPr name="Group 4" id="4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6750569" cy="9906344"/>
              </a:xfrm>
              <a:custGeom>
                <a:avLst/>
                <a:gdLst/>
                <a:ahLst/>
                <a:cxnLst/>
                <a:rect r="r" b="b" t="t" l="l"/>
                <a:pathLst>
                  <a:path h="9906344" w="6750569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90"/>
                    </a:lnTo>
                    <a:lnTo>
                      <a:pt x="6750569" y="4420690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  <p:grpSp>
          <p:nvGrpSpPr>
            <p:cNvPr name="Group 6" id="6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0919454" cy="5837825"/>
              </a:xfrm>
              <a:custGeom>
                <a:avLst/>
                <a:gdLst/>
                <a:ahLst/>
                <a:cxnLst/>
                <a:rect r="r" b="b" t="t" l="l"/>
                <a:pathLst>
                  <a:path h="5837825" w="10919454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</p:grpSp>
      <p:grpSp>
        <p:nvGrpSpPr>
          <p:cNvPr name="Group 8" id="8"/>
          <p:cNvGrpSpPr/>
          <p:nvPr/>
        </p:nvGrpSpPr>
        <p:grpSpPr>
          <a:xfrm rot="0">
            <a:off x="3119260" y="1898696"/>
            <a:ext cx="11740367" cy="6489608"/>
            <a:chOff x="0" y="0"/>
            <a:chExt cx="6215415" cy="343563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80010" y="80010"/>
              <a:ext cx="6122705" cy="3342924"/>
            </a:xfrm>
            <a:custGeom>
              <a:avLst/>
              <a:gdLst/>
              <a:ahLst/>
              <a:cxnLst/>
              <a:rect r="r" b="b" t="t" l="l"/>
              <a:pathLst>
                <a:path h="3342924" w="6122705">
                  <a:moveTo>
                    <a:pt x="0" y="3288314"/>
                  </a:moveTo>
                  <a:lnTo>
                    <a:pt x="0" y="3342924"/>
                  </a:lnTo>
                  <a:lnTo>
                    <a:pt x="6122705" y="3342924"/>
                  </a:lnTo>
                  <a:lnTo>
                    <a:pt x="6122705" y="0"/>
                  </a:lnTo>
                  <a:lnTo>
                    <a:pt x="6068095" y="0"/>
                  </a:lnTo>
                  <a:lnTo>
                    <a:pt x="6068095" y="3288314"/>
                  </a:lnTo>
                  <a:close/>
                </a:path>
              </a:pathLst>
            </a:custGeom>
            <a:solidFill>
              <a:srgbClr val="D1F3C8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67310" y="67310"/>
              <a:ext cx="6148105" cy="3368324"/>
            </a:xfrm>
            <a:custGeom>
              <a:avLst/>
              <a:gdLst/>
              <a:ahLst/>
              <a:cxnLst/>
              <a:rect r="r" b="b" t="t" l="l"/>
              <a:pathLst>
                <a:path h="3368324" w="6148105">
                  <a:moveTo>
                    <a:pt x="6080795" y="0"/>
                  </a:moveTo>
                  <a:lnTo>
                    <a:pt x="6080795" y="12700"/>
                  </a:lnTo>
                  <a:lnTo>
                    <a:pt x="6135405" y="12700"/>
                  </a:lnTo>
                  <a:lnTo>
                    <a:pt x="6135405" y="3355624"/>
                  </a:lnTo>
                  <a:lnTo>
                    <a:pt x="12700" y="3355624"/>
                  </a:lnTo>
                  <a:lnTo>
                    <a:pt x="12700" y="3301014"/>
                  </a:lnTo>
                  <a:lnTo>
                    <a:pt x="0" y="3301014"/>
                  </a:lnTo>
                  <a:lnTo>
                    <a:pt x="0" y="3368324"/>
                  </a:lnTo>
                  <a:lnTo>
                    <a:pt x="6148105" y="3368324"/>
                  </a:lnTo>
                  <a:lnTo>
                    <a:pt x="6148105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2700" y="12700"/>
              <a:ext cx="6122705" cy="3342924"/>
            </a:xfrm>
            <a:custGeom>
              <a:avLst/>
              <a:gdLst/>
              <a:ahLst/>
              <a:cxnLst/>
              <a:rect r="r" b="b" t="t" l="l"/>
              <a:pathLst>
                <a:path h="3342924" w="6122705">
                  <a:moveTo>
                    <a:pt x="0" y="0"/>
                  </a:moveTo>
                  <a:lnTo>
                    <a:pt x="6122705" y="0"/>
                  </a:lnTo>
                  <a:lnTo>
                    <a:pt x="6122705" y="3342924"/>
                  </a:lnTo>
                  <a:lnTo>
                    <a:pt x="0" y="334292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148105" cy="3368324"/>
            </a:xfrm>
            <a:custGeom>
              <a:avLst/>
              <a:gdLst/>
              <a:ahLst/>
              <a:cxnLst/>
              <a:rect r="r" b="b" t="t" l="l"/>
              <a:pathLst>
                <a:path h="3368324" w="6148105">
                  <a:moveTo>
                    <a:pt x="80010" y="3368324"/>
                  </a:moveTo>
                  <a:lnTo>
                    <a:pt x="6148105" y="3368324"/>
                  </a:lnTo>
                  <a:lnTo>
                    <a:pt x="6148105" y="80010"/>
                  </a:lnTo>
                  <a:lnTo>
                    <a:pt x="6148105" y="67310"/>
                  </a:lnTo>
                  <a:lnTo>
                    <a:pt x="6148105" y="0"/>
                  </a:lnTo>
                  <a:lnTo>
                    <a:pt x="0" y="0"/>
                  </a:lnTo>
                  <a:lnTo>
                    <a:pt x="0" y="3368324"/>
                  </a:lnTo>
                  <a:lnTo>
                    <a:pt x="67310" y="3368324"/>
                  </a:lnTo>
                  <a:lnTo>
                    <a:pt x="80010" y="3368324"/>
                  </a:lnTo>
                  <a:close/>
                  <a:moveTo>
                    <a:pt x="12700" y="12700"/>
                  </a:moveTo>
                  <a:lnTo>
                    <a:pt x="6135405" y="12700"/>
                  </a:lnTo>
                  <a:lnTo>
                    <a:pt x="6135405" y="3355624"/>
                  </a:lnTo>
                  <a:lnTo>
                    <a:pt x="12700" y="3355624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11450947" y="3410158"/>
            <a:ext cx="6522744" cy="6509698"/>
          </a:xfrm>
          <a:custGeom>
            <a:avLst/>
            <a:gdLst/>
            <a:ahLst/>
            <a:cxnLst/>
            <a:rect r="r" b="b" t="t" l="l"/>
            <a:pathLst>
              <a:path h="6509698" w="6522744">
                <a:moveTo>
                  <a:pt x="0" y="0"/>
                </a:moveTo>
                <a:lnTo>
                  <a:pt x="6522744" y="0"/>
                </a:lnTo>
                <a:lnTo>
                  <a:pt x="6522744" y="6509698"/>
                </a:lnTo>
                <a:lnTo>
                  <a:pt x="0" y="65096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5738801" y="2292036"/>
            <a:ext cx="6501285" cy="3481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910"/>
              </a:lnSpc>
            </a:pPr>
            <a:r>
              <a:rPr lang="en-US" sz="9221" spc="461">
                <a:solidFill>
                  <a:srgbClr val="000000"/>
                </a:solidFill>
                <a:latin typeface="Agrandir Wide Bold"/>
                <a:ea typeface="Agrandir Wide Bold"/>
                <a:cs typeface="Agrandir Wide Bold"/>
                <a:sym typeface="Agrandir Wide Bold"/>
              </a:rPr>
              <a:t>¡Muchas Gracias!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343573" y="6400284"/>
            <a:ext cx="4745831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62"/>
              </a:lnSpc>
              <a:spcBef>
                <a:spcPct val="0"/>
              </a:spcBef>
            </a:pPr>
            <a:r>
              <a:rPr lang="en-US" sz="6051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¿consultas?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14293" t="-1389" r="-14293" b="-138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49263" y="-1302690"/>
            <a:ext cx="18586525" cy="12252852"/>
            <a:chOff x="0" y="0"/>
            <a:chExt cx="24782033" cy="16337136"/>
          </a:xfrm>
        </p:grpSpPr>
        <p:grpSp>
          <p:nvGrpSpPr>
            <p:cNvPr name="Group 4" id="4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6750569" cy="9906344"/>
              </a:xfrm>
              <a:custGeom>
                <a:avLst/>
                <a:gdLst/>
                <a:ahLst/>
                <a:cxnLst/>
                <a:rect r="r" b="b" t="t" l="l"/>
                <a:pathLst>
                  <a:path h="9906344" w="6750569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90"/>
                    </a:lnTo>
                    <a:lnTo>
                      <a:pt x="6750569" y="4420690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  <p:grpSp>
          <p:nvGrpSpPr>
            <p:cNvPr name="Group 6" id="6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0919454" cy="5837825"/>
              </a:xfrm>
              <a:custGeom>
                <a:avLst/>
                <a:gdLst/>
                <a:ahLst/>
                <a:cxnLst/>
                <a:rect r="r" b="b" t="t" l="l"/>
                <a:pathLst>
                  <a:path h="5837825" w="10919454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</p:grpSp>
      <p:grpSp>
        <p:nvGrpSpPr>
          <p:cNvPr name="Group 8" id="8"/>
          <p:cNvGrpSpPr/>
          <p:nvPr/>
        </p:nvGrpSpPr>
        <p:grpSpPr>
          <a:xfrm rot="0">
            <a:off x="615030" y="1384935"/>
            <a:ext cx="6959664" cy="6538085"/>
            <a:chOff x="0" y="0"/>
            <a:chExt cx="3995786" cy="375374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80010" y="80010"/>
              <a:ext cx="3903076" cy="3661032"/>
            </a:xfrm>
            <a:custGeom>
              <a:avLst/>
              <a:gdLst/>
              <a:ahLst/>
              <a:cxnLst/>
              <a:rect r="r" b="b" t="t" l="l"/>
              <a:pathLst>
                <a:path h="3661032" w="3903076">
                  <a:moveTo>
                    <a:pt x="0" y="3606422"/>
                  </a:moveTo>
                  <a:lnTo>
                    <a:pt x="0" y="3661032"/>
                  </a:lnTo>
                  <a:lnTo>
                    <a:pt x="3903076" y="3661032"/>
                  </a:lnTo>
                  <a:lnTo>
                    <a:pt x="3903076" y="0"/>
                  </a:lnTo>
                  <a:lnTo>
                    <a:pt x="3848465" y="0"/>
                  </a:lnTo>
                  <a:lnTo>
                    <a:pt x="3848465" y="3606422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67310" y="67310"/>
              <a:ext cx="3928476" cy="3686432"/>
            </a:xfrm>
            <a:custGeom>
              <a:avLst/>
              <a:gdLst/>
              <a:ahLst/>
              <a:cxnLst/>
              <a:rect r="r" b="b" t="t" l="l"/>
              <a:pathLst>
                <a:path h="3686432" w="3928476">
                  <a:moveTo>
                    <a:pt x="3861165" y="0"/>
                  </a:moveTo>
                  <a:lnTo>
                    <a:pt x="3861165" y="12700"/>
                  </a:lnTo>
                  <a:lnTo>
                    <a:pt x="3915776" y="12700"/>
                  </a:lnTo>
                  <a:lnTo>
                    <a:pt x="3915776" y="3673732"/>
                  </a:lnTo>
                  <a:lnTo>
                    <a:pt x="12700" y="3673732"/>
                  </a:lnTo>
                  <a:lnTo>
                    <a:pt x="12700" y="3619122"/>
                  </a:lnTo>
                  <a:lnTo>
                    <a:pt x="0" y="3619122"/>
                  </a:lnTo>
                  <a:lnTo>
                    <a:pt x="0" y="3686432"/>
                  </a:lnTo>
                  <a:lnTo>
                    <a:pt x="3928476" y="3686432"/>
                  </a:lnTo>
                  <a:lnTo>
                    <a:pt x="3928476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2700" y="12700"/>
              <a:ext cx="3903075" cy="3661032"/>
            </a:xfrm>
            <a:custGeom>
              <a:avLst/>
              <a:gdLst/>
              <a:ahLst/>
              <a:cxnLst/>
              <a:rect r="r" b="b" t="t" l="l"/>
              <a:pathLst>
                <a:path h="3661032" w="3903075">
                  <a:moveTo>
                    <a:pt x="0" y="0"/>
                  </a:moveTo>
                  <a:lnTo>
                    <a:pt x="3903075" y="0"/>
                  </a:lnTo>
                  <a:lnTo>
                    <a:pt x="3903075" y="3661032"/>
                  </a:lnTo>
                  <a:lnTo>
                    <a:pt x="0" y="366103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928476" cy="3686432"/>
            </a:xfrm>
            <a:custGeom>
              <a:avLst/>
              <a:gdLst/>
              <a:ahLst/>
              <a:cxnLst/>
              <a:rect r="r" b="b" t="t" l="l"/>
              <a:pathLst>
                <a:path h="3686432" w="3928476">
                  <a:moveTo>
                    <a:pt x="80010" y="3686432"/>
                  </a:moveTo>
                  <a:lnTo>
                    <a:pt x="3928476" y="3686432"/>
                  </a:lnTo>
                  <a:lnTo>
                    <a:pt x="3928476" y="80010"/>
                  </a:lnTo>
                  <a:lnTo>
                    <a:pt x="3928476" y="67310"/>
                  </a:lnTo>
                  <a:lnTo>
                    <a:pt x="3928476" y="0"/>
                  </a:lnTo>
                  <a:lnTo>
                    <a:pt x="0" y="0"/>
                  </a:lnTo>
                  <a:lnTo>
                    <a:pt x="0" y="3686432"/>
                  </a:lnTo>
                  <a:lnTo>
                    <a:pt x="67310" y="3686432"/>
                  </a:lnTo>
                  <a:lnTo>
                    <a:pt x="80010" y="3686432"/>
                  </a:lnTo>
                  <a:close/>
                  <a:moveTo>
                    <a:pt x="12700" y="12700"/>
                  </a:moveTo>
                  <a:lnTo>
                    <a:pt x="3915775" y="12700"/>
                  </a:lnTo>
                  <a:lnTo>
                    <a:pt x="3915775" y="3673732"/>
                  </a:lnTo>
                  <a:lnTo>
                    <a:pt x="12700" y="3673732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603140" y="2799066"/>
            <a:ext cx="5425368" cy="2322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6999" spc="349">
                <a:solidFill>
                  <a:srgbClr val="000000"/>
                </a:solidFill>
                <a:latin typeface="Agrandir Wide Bold"/>
                <a:ea typeface="Agrandir Wide Bold"/>
                <a:cs typeface="Agrandir Wide Bold"/>
                <a:sym typeface="Agrandir Wide Bold"/>
              </a:rPr>
              <a:t>Agenda de hoy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8849384" y="831025"/>
            <a:ext cx="8873094" cy="8919567"/>
            <a:chOff x="0" y="0"/>
            <a:chExt cx="5094352" cy="512103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80010" y="80010"/>
              <a:ext cx="5001642" cy="5028324"/>
            </a:xfrm>
            <a:custGeom>
              <a:avLst/>
              <a:gdLst/>
              <a:ahLst/>
              <a:cxnLst/>
              <a:rect r="r" b="b" t="t" l="l"/>
              <a:pathLst>
                <a:path h="5028324" w="5001642">
                  <a:moveTo>
                    <a:pt x="0" y="4973714"/>
                  </a:moveTo>
                  <a:lnTo>
                    <a:pt x="0" y="5028324"/>
                  </a:lnTo>
                  <a:lnTo>
                    <a:pt x="5001642" y="5028324"/>
                  </a:lnTo>
                  <a:lnTo>
                    <a:pt x="5001642" y="0"/>
                  </a:lnTo>
                  <a:lnTo>
                    <a:pt x="4947032" y="0"/>
                  </a:lnTo>
                  <a:lnTo>
                    <a:pt x="4947032" y="4973714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67310" y="67310"/>
              <a:ext cx="5027042" cy="5053724"/>
            </a:xfrm>
            <a:custGeom>
              <a:avLst/>
              <a:gdLst/>
              <a:ahLst/>
              <a:cxnLst/>
              <a:rect r="r" b="b" t="t" l="l"/>
              <a:pathLst>
                <a:path h="5053724" w="5027042">
                  <a:moveTo>
                    <a:pt x="4959732" y="0"/>
                  </a:moveTo>
                  <a:lnTo>
                    <a:pt x="4959732" y="12700"/>
                  </a:lnTo>
                  <a:lnTo>
                    <a:pt x="5014342" y="12700"/>
                  </a:lnTo>
                  <a:lnTo>
                    <a:pt x="5014342" y="5041024"/>
                  </a:lnTo>
                  <a:lnTo>
                    <a:pt x="12700" y="5041024"/>
                  </a:lnTo>
                  <a:lnTo>
                    <a:pt x="12700" y="4986414"/>
                  </a:lnTo>
                  <a:lnTo>
                    <a:pt x="0" y="4986414"/>
                  </a:lnTo>
                  <a:lnTo>
                    <a:pt x="0" y="5053724"/>
                  </a:lnTo>
                  <a:lnTo>
                    <a:pt x="5027042" y="5053724"/>
                  </a:lnTo>
                  <a:lnTo>
                    <a:pt x="5027042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2700" y="12700"/>
              <a:ext cx="5001642" cy="5028324"/>
            </a:xfrm>
            <a:custGeom>
              <a:avLst/>
              <a:gdLst/>
              <a:ahLst/>
              <a:cxnLst/>
              <a:rect r="r" b="b" t="t" l="l"/>
              <a:pathLst>
                <a:path h="5028324" w="5001642">
                  <a:moveTo>
                    <a:pt x="0" y="0"/>
                  </a:moveTo>
                  <a:lnTo>
                    <a:pt x="5001642" y="0"/>
                  </a:lnTo>
                  <a:lnTo>
                    <a:pt x="5001642" y="5028324"/>
                  </a:lnTo>
                  <a:lnTo>
                    <a:pt x="0" y="502832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027042" cy="5053724"/>
            </a:xfrm>
            <a:custGeom>
              <a:avLst/>
              <a:gdLst/>
              <a:ahLst/>
              <a:cxnLst/>
              <a:rect r="r" b="b" t="t" l="l"/>
              <a:pathLst>
                <a:path h="5053724" w="5027042">
                  <a:moveTo>
                    <a:pt x="80010" y="5053724"/>
                  </a:moveTo>
                  <a:lnTo>
                    <a:pt x="5027042" y="5053724"/>
                  </a:lnTo>
                  <a:lnTo>
                    <a:pt x="5027042" y="80010"/>
                  </a:lnTo>
                  <a:lnTo>
                    <a:pt x="5027042" y="67310"/>
                  </a:lnTo>
                  <a:lnTo>
                    <a:pt x="5027042" y="0"/>
                  </a:lnTo>
                  <a:lnTo>
                    <a:pt x="0" y="0"/>
                  </a:lnTo>
                  <a:lnTo>
                    <a:pt x="0" y="5053724"/>
                  </a:lnTo>
                  <a:lnTo>
                    <a:pt x="67310" y="5053724"/>
                  </a:lnTo>
                  <a:lnTo>
                    <a:pt x="80010" y="5053724"/>
                  </a:lnTo>
                  <a:close/>
                  <a:moveTo>
                    <a:pt x="12700" y="12700"/>
                  </a:moveTo>
                  <a:lnTo>
                    <a:pt x="5014342" y="12700"/>
                  </a:lnTo>
                  <a:lnTo>
                    <a:pt x="5014342" y="5041024"/>
                  </a:lnTo>
                  <a:lnTo>
                    <a:pt x="12700" y="5041024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19" id="19"/>
          <p:cNvSpPr/>
          <p:nvPr/>
        </p:nvSpPr>
        <p:spPr>
          <a:xfrm flipH="false" flipV="false" rot="314162">
            <a:off x="3180137" y="2623406"/>
            <a:ext cx="7939761" cy="7923882"/>
          </a:xfrm>
          <a:custGeom>
            <a:avLst/>
            <a:gdLst/>
            <a:ahLst/>
            <a:cxnLst/>
            <a:rect r="r" b="b" t="t" l="l"/>
            <a:pathLst>
              <a:path h="7923882" w="7939761">
                <a:moveTo>
                  <a:pt x="0" y="0"/>
                </a:moveTo>
                <a:lnTo>
                  <a:pt x="7939761" y="0"/>
                </a:lnTo>
                <a:lnTo>
                  <a:pt x="7939761" y="7923882"/>
                </a:lnTo>
                <a:lnTo>
                  <a:pt x="0" y="79238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9454882" y="1168103"/>
            <a:ext cx="7662097" cy="78841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1572" indent="-345786" lvl="1">
              <a:lnSpc>
                <a:spcPts val="4164"/>
              </a:lnSpc>
              <a:buFont typeface="Arial"/>
              <a:buChar char="•"/>
            </a:pPr>
            <a:r>
              <a:rPr lang="en-US" sz="3203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Problemas Comunes en el Cuidado de Mascotas</a:t>
            </a:r>
          </a:p>
          <a:p>
            <a:pPr algn="l">
              <a:lnSpc>
                <a:spcPts val="4164"/>
              </a:lnSpc>
            </a:pPr>
          </a:p>
          <a:p>
            <a:pPr algn="l" marL="691572" indent="-345786" lvl="1">
              <a:lnSpc>
                <a:spcPts val="4164"/>
              </a:lnSpc>
              <a:buFont typeface="Arial"/>
              <a:buChar char="•"/>
            </a:pPr>
            <a:r>
              <a:rPr lang="en-US" sz="3203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Nuestra Solución: El Chatbot Veterinario</a:t>
            </a:r>
          </a:p>
          <a:p>
            <a:pPr algn="l">
              <a:lnSpc>
                <a:spcPts val="4164"/>
              </a:lnSpc>
            </a:pPr>
          </a:p>
          <a:p>
            <a:pPr algn="l" marL="691572" indent="-345786" lvl="1">
              <a:lnSpc>
                <a:spcPts val="4164"/>
              </a:lnSpc>
              <a:buFont typeface="Arial"/>
              <a:buChar char="•"/>
            </a:pPr>
            <a:r>
              <a:rPr lang="en-US" sz="3203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¿Por Qué Elegir Nuestro Chatbot?</a:t>
            </a:r>
          </a:p>
          <a:p>
            <a:pPr algn="l">
              <a:lnSpc>
                <a:spcPts val="4164"/>
              </a:lnSpc>
            </a:pPr>
          </a:p>
          <a:p>
            <a:pPr algn="l" marL="691572" indent="-345786" lvl="1">
              <a:lnSpc>
                <a:spcPts val="4164"/>
              </a:lnSpc>
              <a:buFont typeface="Arial"/>
              <a:buChar char="•"/>
            </a:pPr>
            <a:r>
              <a:rPr lang="en-US" sz="3203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Tecnología Detrás del Chatbot</a:t>
            </a:r>
          </a:p>
          <a:p>
            <a:pPr algn="l">
              <a:lnSpc>
                <a:spcPts val="4164"/>
              </a:lnSpc>
            </a:pPr>
          </a:p>
          <a:p>
            <a:pPr algn="l" marL="691572" indent="-345786" lvl="1">
              <a:lnSpc>
                <a:spcPts val="4164"/>
              </a:lnSpc>
              <a:buFont typeface="Arial"/>
              <a:buChar char="•"/>
            </a:pPr>
            <a:r>
              <a:rPr lang="en-US" sz="3203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Ejemplo de Casos de Uso</a:t>
            </a:r>
          </a:p>
          <a:p>
            <a:pPr algn="l">
              <a:lnSpc>
                <a:spcPts val="4164"/>
              </a:lnSpc>
            </a:pPr>
          </a:p>
          <a:p>
            <a:pPr algn="l" marL="691572" indent="-345786" lvl="1">
              <a:lnSpc>
                <a:spcPts val="4164"/>
              </a:lnSpc>
              <a:buFont typeface="Arial"/>
              <a:buChar char="•"/>
            </a:pPr>
            <a:r>
              <a:rPr lang="en-US" sz="3203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Demostración en Vivo</a:t>
            </a:r>
          </a:p>
          <a:p>
            <a:pPr algn="l">
              <a:lnSpc>
                <a:spcPts val="4164"/>
              </a:lnSpc>
            </a:pPr>
          </a:p>
          <a:p>
            <a:pPr algn="l" marL="691572" indent="-345786" lvl="1">
              <a:lnSpc>
                <a:spcPts val="4164"/>
              </a:lnSpc>
              <a:buFont typeface="Arial"/>
              <a:buChar char="•"/>
            </a:pPr>
            <a:r>
              <a:rPr lang="en-US" sz="3203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Provecho Comercial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14293" t="-1389" r="-14293" b="-138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49263" y="-997264"/>
            <a:ext cx="18586525" cy="12252852"/>
            <a:chOff x="0" y="0"/>
            <a:chExt cx="24782033" cy="16337136"/>
          </a:xfrm>
        </p:grpSpPr>
        <p:grpSp>
          <p:nvGrpSpPr>
            <p:cNvPr name="Group 4" id="4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6750569" cy="9906344"/>
              </a:xfrm>
              <a:custGeom>
                <a:avLst/>
                <a:gdLst/>
                <a:ahLst/>
                <a:cxnLst/>
                <a:rect r="r" b="b" t="t" l="l"/>
                <a:pathLst>
                  <a:path h="9906344" w="6750569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90"/>
                    </a:lnTo>
                    <a:lnTo>
                      <a:pt x="6750569" y="4420690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  <p:grpSp>
          <p:nvGrpSpPr>
            <p:cNvPr name="Group 6" id="6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0919454" cy="5837825"/>
              </a:xfrm>
              <a:custGeom>
                <a:avLst/>
                <a:gdLst/>
                <a:ahLst/>
                <a:cxnLst/>
                <a:rect r="r" b="b" t="t" l="l"/>
                <a:pathLst>
                  <a:path h="5837825" w="10919454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</p:grpSp>
      <p:grpSp>
        <p:nvGrpSpPr>
          <p:cNvPr name="Group 8" id="8"/>
          <p:cNvGrpSpPr/>
          <p:nvPr/>
        </p:nvGrpSpPr>
        <p:grpSpPr>
          <a:xfrm rot="0">
            <a:off x="1028700" y="1028700"/>
            <a:ext cx="16230600" cy="2010265"/>
            <a:chOff x="0" y="0"/>
            <a:chExt cx="9318553" cy="115416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80010" y="80010"/>
              <a:ext cx="9225843" cy="1061453"/>
            </a:xfrm>
            <a:custGeom>
              <a:avLst/>
              <a:gdLst/>
              <a:ahLst/>
              <a:cxnLst/>
              <a:rect r="r" b="b" t="t" l="l"/>
              <a:pathLst>
                <a:path h="1061453" w="9225843">
                  <a:moveTo>
                    <a:pt x="0" y="1006843"/>
                  </a:moveTo>
                  <a:lnTo>
                    <a:pt x="0" y="1061453"/>
                  </a:lnTo>
                  <a:lnTo>
                    <a:pt x="9225843" y="1061453"/>
                  </a:lnTo>
                  <a:lnTo>
                    <a:pt x="9225843" y="0"/>
                  </a:lnTo>
                  <a:lnTo>
                    <a:pt x="9171233" y="0"/>
                  </a:lnTo>
                  <a:lnTo>
                    <a:pt x="9171233" y="1006843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67310" y="67310"/>
              <a:ext cx="9251243" cy="1086853"/>
            </a:xfrm>
            <a:custGeom>
              <a:avLst/>
              <a:gdLst/>
              <a:ahLst/>
              <a:cxnLst/>
              <a:rect r="r" b="b" t="t" l="l"/>
              <a:pathLst>
                <a:path h="1086853" w="9251243">
                  <a:moveTo>
                    <a:pt x="9183933" y="0"/>
                  </a:moveTo>
                  <a:lnTo>
                    <a:pt x="9183933" y="12700"/>
                  </a:lnTo>
                  <a:lnTo>
                    <a:pt x="9238543" y="12700"/>
                  </a:lnTo>
                  <a:lnTo>
                    <a:pt x="9238543" y="1074153"/>
                  </a:lnTo>
                  <a:lnTo>
                    <a:pt x="12700" y="1074153"/>
                  </a:lnTo>
                  <a:lnTo>
                    <a:pt x="12700" y="1019543"/>
                  </a:lnTo>
                  <a:lnTo>
                    <a:pt x="0" y="1019543"/>
                  </a:lnTo>
                  <a:lnTo>
                    <a:pt x="0" y="1086853"/>
                  </a:lnTo>
                  <a:lnTo>
                    <a:pt x="9251243" y="1086853"/>
                  </a:lnTo>
                  <a:lnTo>
                    <a:pt x="9251243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2700" y="12700"/>
              <a:ext cx="9225843" cy="1061453"/>
            </a:xfrm>
            <a:custGeom>
              <a:avLst/>
              <a:gdLst/>
              <a:ahLst/>
              <a:cxnLst/>
              <a:rect r="r" b="b" t="t" l="l"/>
              <a:pathLst>
                <a:path h="1061453" w="9225843">
                  <a:moveTo>
                    <a:pt x="0" y="0"/>
                  </a:moveTo>
                  <a:lnTo>
                    <a:pt x="9225843" y="0"/>
                  </a:lnTo>
                  <a:lnTo>
                    <a:pt x="9225843" y="1061453"/>
                  </a:lnTo>
                  <a:lnTo>
                    <a:pt x="0" y="10614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251243" cy="1086853"/>
            </a:xfrm>
            <a:custGeom>
              <a:avLst/>
              <a:gdLst/>
              <a:ahLst/>
              <a:cxnLst/>
              <a:rect r="r" b="b" t="t" l="l"/>
              <a:pathLst>
                <a:path h="1086853" w="9251243">
                  <a:moveTo>
                    <a:pt x="80010" y="1086853"/>
                  </a:moveTo>
                  <a:lnTo>
                    <a:pt x="9251243" y="1086853"/>
                  </a:lnTo>
                  <a:lnTo>
                    <a:pt x="9251243" y="80010"/>
                  </a:lnTo>
                  <a:lnTo>
                    <a:pt x="9251243" y="67310"/>
                  </a:lnTo>
                  <a:lnTo>
                    <a:pt x="9251243" y="0"/>
                  </a:lnTo>
                  <a:lnTo>
                    <a:pt x="0" y="0"/>
                  </a:lnTo>
                  <a:lnTo>
                    <a:pt x="0" y="1086853"/>
                  </a:lnTo>
                  <a:lnTo>
                    <a:pt x="67310" y="1086853"/>
                  </a:lnTo>
                  <a:lnTo>
                    <a:pt x="80010" y="1086853"/>
                  </a:lnTo>
                  <a:close/>
                  <a:moveTo>
                    <a:pt x="12700" y="12700"/>
                  </a:moveTo>
                  <a:lnTo>
                    <a:pt x="9238543" y="12700"/>
                  </a:lnTo>
                  <a:lnTo>
                    <a:pt x="9238543" y="1074153"/>
                  </a:lnTo>
                  <a:lnTo>
                    <a:pt x="12700" y="1074153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755490" y="938458"/>
            <a:ext cx="14777021" cy="2009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 spc="300">
                <a:solidFill>
                  <a:srgbClr val="000000"/>
                </a:solidFill>
                <a:latin typeface="Agrandir Wide Bold"/>
                <a:ea typeface="Agrandir Wide Bold"/>
                <a:cs typeface="Agrandir Wide Bold"/>
                <a:sym typeface="Agrandir Wide Bold"/>
              </a:rPr>
              <a:t>Problemas Comunes en el Cuidado de Mascotas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028700" y="3719776"/>
            <a:ext cx="8115300" cy="5952933"/>
            <a:chOff x="0" y="0"/>
            <a:chExt cx="4659276" cy="341778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80010" y="80010"/>
              <a:ext cx="4566566" cy="3325076"/>
            </a:xfrm>
            <a:custGeom>
              <a:avLst/>
              <a:gdLst/>
              <a:ahLst/>
              <a:cxnLst/>
              <a:rect r="r" b="b" t="t" l="l"/>
              <a:pathLst>
                <a:path h="3325076" w="4566566">
                  <a:moveTo>
                    <a:pt x="0" y="3270466"/>
                  </a:moveTo>
                  <a:lnTo>
                    <a:pt x="0" y="3325076"/>
                  </a:lnTo>
                  <a:lnTo>
                    <a:pt x="4566566" y="3325076"/>
                  </a:lnTo>
                  <a:lnTo>
                    <a:pt x="4566566" y="0"/>
                  </a:lnTo>
                  <a:lnTo>
                    <a:pt x="4511957" y="0"/>
                  </a:lnTo>
                  <a:lnTo>
                    <a:pt x="4511957" y="3270466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67310" y="67310"/>
              <a:ext cx="4591966" cy="3350476"/>
            </a:xfrm>
            <a:custGeom>
              <a:avLst/>
              <a:gdLst/>
              <a:ahLst/>
              <a:cxnLst/>
              <a:rect r="r" b="b" t="t" l="l"/>
              <a:pathLst>
                <a:path h="3350476" w="4591966">
                  <a:moveTo>
                    <a:pt x="4524657" y="0"/>
                  </a:moveTo>
                  <a:lnTo>
                    <a:pt x="4524657" y="12700"/>
                  </a:lnTo>
                  <a:lnTo>
                    <a:pt x="4579266" y="12700"/>
                  </a:lnTo>
                  <a:lnTo>
                    <a:pt x="4579266" y="3337776"/>
                  </a:lnTo>
                  <a:lnTo>
                    <a:pt x="12700" y="3337776"/>
                  </a:lnTo>
                  <a:lnTo>
                    <a:pt x="12700" y="3283166"/>
                  </a:lnTo>
                  <a:lnTo>
                    <a:pt x="0" y="3283166"/>
                  </a:lnTo>
                  <a:lnTo>
                    <a:pt x="0" y="3350476"/>
                  </a:lnTo>
                  <a:lnTo>
                    <a:pt x="4591966" y="3350476"/>
                  </a:lnTo>
                  <a:lnTo>
                    <a:pt x="4591966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2700" y="12700"/>
              <a:ext cx="4566567" cy="3325076"/>
            </a:xfrm>
            <a:custGeom>
              <a:avLst/>
              <a:gdLst/>
              <a:ahLst/>
              <a:cxnLst/>
              <a:rect r="r" b="b" t="t" l="l"/>
              <a:pathLst>
                <a:path h="3325076" w="4566567">
                  <a:moveTo>
                    <a:pt x="0" y="0"/>
                  </a:moveTo>
                  <a:lnTo>
                    <a:pt x="4566567" y="0"/>
                  </a:lnTo>
                  <a:lnTo>
                    <a:pt x="4566567" y="3325076"/>
                  </a:lnTo>
                  <a:lnTo>
                    <a:pt x="0" y="332507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4591967" cy="3350476"/>
            </a:xfrm>
            <a:custGeom>
              <a:avLst/>
              <a:gdLst/>
              <a:ahLst/>
              <a:cxnLst/>
              <a:rect r="r" b="b" t="t" l="l"/>
              <a:pathLst>
                <a:path h="3350476" w="4591967">
                  <a:moveTo>
                    <a:pt x="80010" y="3350476"/>
                  </a:moveTo>
                  <a:lnTo>
                    <a:pt x="4591967" y="3350476"/>
                  </a:lnTo>
                  <a:lnTo>
                    <a:pt x="4591967" y="80010"/>
                  </a:lnTo>
                  <a:lnTo>
                    <a:pt x="4591967" y="67310"/>
                  </a:lnTo>
                  <a:lnTo>
                    <a:pt x="4591967" y="0"/>
                  </a:lnTo>
                  <a:lnTo>
                    <a:pt x="0" y="0"/>
                  </a:lnTo>
                  <a:lnTo>
                    <a:pt x="0" y="3350476"/>
                  </a:lnTo>
                  <a:lnTo>
                    <a:pt x="67310" y="3350476"/>
                  </a:lnTo>
                  <a:lnTo>
                    <a:pt x="80010" y="3350476"/>
                  </a:lnTo>
                  <a:close/>
                  <a:moveTo>
                    <a:pt x="12700" y="12700"/>
                  </a:moveTo>
                  <a:lnTo>
                    <a:pt x="4579267" y="12700"/>
                  </a:lnTo>
                  <a:lnTo>
                    <a:pt x="4579267" y="3337776"/>
                  </a:lnTo>
                  <a:lnTo>
                    <a:pt x="12700" y="3337776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9653233" y="4532935"/>
            <a:ext cx="7606067" cy="4725365"/>
            <a:chOff x="0" y="0"/>
            <a:chExt cx="5037063" cy="3129339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80010" y="80010"/>
              <a:ext cx="4944353" cy="3036629"/>
            </a:xfrm>
            <a:custGeom>
              <a:avLst/>
              <a:gdLst/>
              <a:ahLst/>
              <a:cxnLst/>
              <a:rect r="r" b="b" t="t" l="l"/>
              <a:pathLst>
                <a:path h="3036629" w="4944353">
                  <a:moveTo>
                    <a:pt x="0" y="2982019"/>
                  </a:moveTo>
                  <a:lnTo>
                    <a:pt x="0" y="3036629"/>
                  </a:lnTo>
                  <a:lnTo>
                    <a:pt x="4944353" y="3036629"/>
                  </a:lnTo>
                  <a:lnTo>
                    <a:pt x="4944353" y="0"/>
                  </a:lnTo>
                  <a:lnTo>
                    <a:pt x="4889743" y="0"/>
                  </a:lnTo>
                  <a:lnTo>
                    <a:pt x="4889743" y="2982019"/>
                  </a:lnTo>
                  <a:close/>
                </a:path>
              </a:pathLst>
            </a:custGeom>
            <a:solidFill>
              <a:srgbClr val="D1F3C8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67310" y="67310"/>
              <a:ext cx="4969753" cy="3062029"/>
            </a:xfrm>
            <a:custGeom>
              <a:avLst/>
              <a:gdLst/>
              <a:ahLst/>
              <a:cxnLst/>
              <a:rect r="r" b="b" t="t" l="l"/>
              <a:pathLst>
                <a:path h="3062029" w="4969753">
                  <a:moveTo>
                    <a:pt x="4902443" y="0"/>
                  </a:moveTo>
                  <a:lnTo>
                    <a:pt x="4902443" y="12700"/>
                  </a:lnTo>
                  <a:lnTo>
                    <a:pt x="4957053" y="12700"/>
                  </a:lnTo>
                  <a:lnTo>
                    <a:pt x="4957053" y="3049329"/>
                  </a:lnTo>
                  <a:lnTo>
                    <a:pt x="12700" y="3049329"/>
                  </a:lnTo>
                  <a:lnTo>
                    <a:pt x="12700" y="2994719"/>
                  </a:lnTo>
                  <a:lnTo>
                    <a:pt x="0" y="2994719"/>
                  </a:lnTo>
                  <a:lnTo>
                    <a:pt x="0" y="3062029"/>
                  </a:lnTo>
                  <a:lnTo>
                    <a:pt x="4969753" y="3062029"/>
                  </a:lnTo>
                  <a:lnTo>
                    <a:pt x="4969753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12700" y="12700"/>
              <a:ext cx="4944353" cy="3036629"/>
            </a:xfrm>
            <a:custGeom>
              <a:avLst/>
              <a:gdLst/>
              <a:ahLst/>
              <a:cxnLst/>
              <a:rect r="r" b="b" t="t" l="l"/>
              <a:pathLst>
                <a:path h="3036629" w="4944353">
                  <a:moveTo>
                    <a:pt x="0" y="0"/>
                  </a:moveTo>
                  <a:lnTo>
                    <a:pt x="4944353" y="0"/>
                  </a:lnTo>
                  <a:lnTo>
                    <a:pt x="4944353" y="3036629"/>
                  </a:lnTo>
                  <a:lnTo>
                    <a:pt x="0" y="303662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4969753" cy="3062029"/>
            </a:xfrm>
            <a:custGeom>
              <a:avLst/>
              <a:gdLst/>
              <a:ahLst/>
              <a:cxnLst/>
              <a:rect r="r" b="b" t="t" l="l"/>
              <a:pathLst>
                <a:path h="3062029" w="4969753">
                  <a:moveTo>
                    <a:pt x="80010" y="3062029"/>
                  </a:moveTo>
                  <a:lnTo>
                    <a:pt x="4969753" y="3062029"/>
                  </a:lnTo>
                  <a:lnTo>
                    <a:pt x="4969753" y="80010"/>
                  </a:lnTo>
                  <a:lnTo>
                    <a:pt x="4969753" y="67310"/>
                  </a:lnTo>
                  <a:lnTo>
                    <a:pt x="4969753" y="0"/>
                  </a:lnTo>
                  <a:lnTo>
                    <a:pt x="0" y="0"/>
                  </a:lnTo>
                  <a:lnTo>
                    <a:pt x="0" y="3062029"/>
                  </a:lnTo>
                  <a:lnTo>
                    <a:pt x="67310" y="3062029"/>
                  </a:lnTo>
                  <a:lnTo>
                    <a:pt x="80010" y="3062029"/>
                  </a:lnTo>
                  <a:close/>
                  <a:moveTo>
                    <a:pt x="12700" y="12700"/>
                  </a:moveTo>
                  <a:lnTo>
                    <a:pt x="4957053" y="12700"/>
                  </a:lnTo>
                  <a:lnTo>
                    <a:pt x="4957053" y="3049329"/>
                  </a:lnTo>
                  <a:lnTo>
                    <a:pt x="12700" y="3049329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9653233" y="4532935"/>
            <a:ext cx="7507610" cy="594517"/>
            <a:chOff x="0" y="0"/>
            <a:chExt cx="10010146" cy="792689"/>
          </a:xfrm>
        </p:grpSpPr>
        <p:grpSp>
          <p:nvGrpSpPr>
            <p:cNvPr name="Group 25" id="25"/>
            <p:cNvGrpSpPr/>
            <p:nvPr/>
          </p:nvGrpSpPr>
          <p:grpSpPr>
            <a:xfrm rot="0">
              <a:off x="0" y="0"/>
              <a:ext cx="10010146" cy="792689"/>
              <a:chOff x="0" y="0"/>
              <a:chExt cx="54937195" cy="4350396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72390" y="72390"/>
                <a:ext cx="54792416" cy="4205616"/>
              </a:xfrm>
              <a:custGeom>
                <a:avLst/>
                <a:gdLst/>
                <a:ahLst/>
                <a:cxnLst/>
                <a:rect r="r" b="b" t="t" l="l"/>
                <a:pathLst>
                  <a:path h="4205616" w="54792416">
                    <a:moveTo>
                      <a:pt x="0" y="0"/>
                    </a:moveTo>
                    <a:lnTo>
                      <a:pt x="54792416" y="0"/>
                    </a:lnTo>
                    <a:lnTo>
                      <a:pt x="54792416" y="4205616"/>
                    </a:lnTo>
                    <a:lnTo>
                      <a:pt x="0" y="42056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1F3C8"/>
              </a:solidFill>
            </p:spPr>
          </p:sp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54937192" cy="4350396"/>
              </a:xfrm>
              <a:custGeom>
                <a:avLst/>
                <a:gdLst/>
                <a:ahLst/>
                <a:cxnLst/>
                <a:rect r="r" b="b" t="t" l="l"/>
                <a:pathLst>
                  <a:path h="4350396" w="54937192">
                    <a:moveTo>
                      <a:pt x="54792414" y="4205616"/>
                    </a:moveTo>
                    <a:lnTo>
                      <a:pt x="54937192" y="4205616"/>
                    </a:lnTo>
                    <a:lnTo>
                      <a:pt x="54937192" y="4350396"/>
                    </a:lnTo>
                    <a:lnTo>
                      <a:pt x="54792414" y="4350396"/>
                    </a:lnTo>
                    <a:lnTo>
                      <a:pt x="54792414" y="4205616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4205616"/>
                    </a:lnTo>
                    <a:lnTo>
                      <a:pt x="0" y="4205616"/>
                    </a:lnTo>
                    <a:lnTo>
                      <a:pt x="0" y="144780"/>
                    </a:lnTo>
                    <a:close/>
                    <a:moveTo>
                      <a:pt x="0" y="4205616"/>
                    </a:moveTo>
                    <a:lnTo>
                      <a:pt x="144780" y="4205616"/>
                    </a:lnTo>
                    <a:lnTo>
                      <a:pt x="144780" y="4350396"/>
                    </a:lnTo>
                    <a:lnTo>
                      <a:pt x="0" y="4350396"/>
                    </a:lnTo>
                    <a:lnTo>
                      <a:pt x="0" y="4205616"/>
                    </a:lnTo>
                    <a:close/>
                    <a:moveTo>
                      <a:pt x="54792414" y="144780"/>
                    </a:moveTo>
                    <a:lnTo>
                      <a:pt x="54937192" y="144780"/>
                    </a:lnTo>
                    <a:lnTo>
                      <a:pt x="54937192" y="4205616"/>
                    </a:lnTo>
                    <a:lnTo>
                      <a:pt x="54792414" y="4205616"/>
                    </a:lnTo>
                    <a:lnTo>
                      <a:pt x="54792414" y="144780"/>
                    </a:lnTo>
                    <a:close/>
                    <a:moveTo>
                      <a:pt x="144780" y="4205616"/>
                    </a:moveTo>
                    <a:lnTo>
                      <a:pt x="54792414" y="4205616"/>
                    </a:lnTo>
                    <a:lnTo>
                      <a:pt x="54792414" y="4350396"/>
                    </a:lnTo>
                    <a:lnTo>
                      <a:pt x="144780" y="4350396"/>
                    </a:lnTo>
                    <a:lnTo>
                      <a:pt x="144780" y="4205616"/>
                    </a:lnTo>
                    <a:close/>
                    <a:moveTo>
                      <a:pt x="54792414" y="0"/>
                    </a:moveTo>
                    <a:lnTo>
                      <a:pt x="54937192" y="0"/>
                    </a:lnTo>
                    <a:lnTo>
                      <a:pt x="54937192" y="144780"/>
                    </a:lnTo>
                    <a:lnTo>
                      <a:pt x="54792414" y="144780"/>
                    </a:lnTo>
                    <a:lnTo>
                      <a:pt x="54792414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54792414" y="0"/>
                    </a:lnTo>
                    <a:lnTo>
                      <a:pt x="54792414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28" id="28"/>
            <p:cNvSpPr txBox="true"/>
            <p:nvPr/>
          </p:nvSpPr>
          <p:spPr>
            <a:xfrm rot="0">
              <a:off x="2904201" y="195976"/>
              <a:ext cx="6630638" cy="4458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2420"/>
                </a:lnSpc>
                <a:spcBef>
                  <a:spcPct val="0"/>
                </a:spcBef>
              </a:pPr>
              <a:r>
                <a:rPr lang="en-US" sz="2200" spc="44">
                  <a:solidFill>
                    <a:srgbClr val="000000"/>
                  </a:solidFill>
                  <a:latin typeface="Telegraf Medium"/>
                  <a:ea typeface="Telegraf Medium"/>
                  <a:cs typeface="Telegraf Medium"/>
                  <a:sym typeface="Telegraf Medium"/>
                </a:rPr>
                <a:t>SAMI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9957776" y="4709831"/>
            <a:ext cx="1040736" cy="242434"/>
            <a:chOff x="0" y="0"/>
            <a:chExt cx="1387648" cy="323246"/>
          </a:xfrm>
        </p:grpSpPr>
        <p:grpSp>
          <p:nvGrpSpPr>
            <p:cNvPr name="Group 30" id="30"/>
            <p:cNvGrpSpPr>
              <a:grpSpLocks noChangeAspect="true"/>
            </p:cNvGrpSpPr>
            <p:nvPr/>
          </p:nvGrpSpPr>
          <p:grpSpPr>
            <a:xfrm rot="0">
              <a:off x="1068722" y="4321"/>
              <a:ext cx="318925" cy="318925"/>
              <a:chOff x="0" y="0"/>
              <a:chExt cx="495300" cy="495300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495300" cy="495300"/>
              </a:xfrm>
              <a:custGeom>
                <a:avLst/>
                <a:gdLst/>
                <a:ahLst/>
                <a:cxnLst/>
                <a:rect r="r" b="b" t="t" l="l"/>
                <a:pathLst>
                  <a:path h="495300" w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32" id="32"/>
              <p:cNvSpPr/>
              <p:nvPr/>
            </p:nvSpPr>
            <p:spPr>
              <a:xfrm flipH="false" flipV="false" rot="0"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r="r" b="b" t="t" l="l"/>
                <a:pathLst>
                  <a:path h="419100" w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C3F7E7"/>
              </a:solidFill>
            </p:spPr>
          </p:sp>
        </p:grpSp>
        <p:grpSp>
          <p:nvGrpSpPr>
            <p:cNvPr name="Group 33" id="33"/>
            <p:cNvGrpSpPr>
              <a:grpSpLocks noChangeAspect="true"/>
            </p:cNvGrpSpPr>
            <p:nvPr/>
          </p:nvGrpSpPr>
          <p:grpSpPr>
            <a:xfrm rot="0">
              <a:off x="548378" y="0"/>
              <a:ext cx="318925" cy="318925"/>
              <a:chOff x="0" y="0"/>
              <a:chExt cx="495300" cy="495300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495300" cy="495300"/>
              </a:xfrm>
              <a:custGeom>
                <a:avLst/>
                <a:gdLst/>
                <a:ahLst/>
                <a:cxnLst/>
                <a:rect r="r" b="b" t="t" l="l"/>
                <a:pathLst>
                  <a:path h="495300" w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35" id="35"/>
              <p:cNvSpPr/>
              <p:nvPr/>
            </p:nvSpPr>
            <p:spPr>
              <a:xfrm flipH="false" flipV="false" rot="0"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r="r" b="b" t="t" l="l"/>
                <a:pathLst>
                  <a:path h="419100" w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9C374"/>
              </a:solidFill>
            </p:spPr>
          </p:sp>
        </p:grpSp>
        <p:grpSp>
          <p:nvGrpSpPr>
            <p:cNvPr name="Group 36" id="36"/>
            <p:cNvGrpSpPr>
              <a:grpSpLocks noChangeAspect="true"/>
            </p:cNvGrpSpPr>
            <p:nvPr/>
          </p:nvGrpSpPr>
          <p:grpSpPr>
            <a:xfrm rot="0">
              <a:off x="0" y="0"/>
              <a:ext cx="318925" cy="318925"/>
              <a:chOff x="0" y="0"/>
              <a:chExt cx="495300" cy="495300"/>
            </a:xfrm>
          </p:grpSpPr>
          <p:sp>
            <p:nvSpPr>
              <p:cNvPr name="Freeform 37" id="37"/>
              <p:cNvSpPr/>
              <p:nvPr/>
            </p:nvSpPr>
            <p:spPr>
              <a:xfrm flipH="false" flipV="false" rot="0">
                <a:off x="0" y="0"/>
                <a:ext cx="495300" cy="495300"/>
              </a:xfrm>
              <a:custGeom>
                <a:avLst/>
                <a:gdLst/>
                <a:ahLst/>
                <a:cxnLst/>
                <a:rect r="r" b="b" t="t" l="l"/>
                <a:pathLst>
                  <a:path h="495300" w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38" id="38"/>
              <p:cNvSpPr/>
              <p:nvPr/>
            </p:nvSpPr>
            <p:spPr>
              <a:xfrm flipH="false" flipV="false" rot="0"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r="r" b="b" t="t" l="l"/>
                <a:pathLst>
                  <a:path h="419100" w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7B2B0"/>
              </a:solidFill>
            </p:spPr>
          </p:sp>
        </p:grpSp>
      </p:grpSp>
      <p:grpSp>
        <p:nvGrpSpPr>
          <p:cNvPr name="Group 39" id="39"/>
          <p:cNvGrpSpPr/>
          <p:nvPr/>
        </p:nvGrpSpPr>
        <p:grpSpPr>
          <a:xfrm rot="0">
            <a:off x="10009713" y="6079922"/>
            <a:ext cx="6794649" cy="2663010"/>
            <a:chOff x="0" y="0"/>
            <a:chExt cx="9059532" cy="3550680"/>
          </a:xfrm>
        </p:grpSpPr>
        <p:pic>
          <p:nvPicPr>
            <p:cNvPr name="Picture 40" id="40"/>
            <p:cNvPicPr>
              <a:picLocks noChangeAspect="true"/>
            </p:cNvPicPr>
            <p:nvPr/>
          </p:nvPicPr>
          <p:blipFill>
            <a:blip r:embed="rId3"/>
            <a:srcRect l="0" t="22728" r="0" b="39461"/>
            <a:stretch>
              <a:fillRect/>
            </a:stretch>
          </p:blipFill>
          <p:spPr>
            <a:xfrm flipH="false" flipV="false">
              <a:off x="0" y="0"/>
              <a:ext cx="4371016" cy="3550680"/>
            </a:xfrm>
            <a:prstGeom prst="rect">
              <a:avLst/>
            </a:prstGeom>
          </p:spPr>
        </p:pic>
        <p:pic>
          <p:nvPicPr>
            <p:cNvPr name="Picture 41" id="41"/>
            <p:cNvPicPr>
              <a:picLocks noChangeAspect="true"/>
            </p:cNvPicPr>
            <p:nvPr/>
          </p:nvPicPr>
          <p:blipFill>
            <a:blip r:embed="rId4"/>
            <a:srcRect l="16856" t="11477" r="7890" b="27147"/>
            <a:stretch>
              <a:fillRect/>
            </a:stretch>
          </p:blipFill>
          <p:spPr>
            <a:xfrm flipH="false" flipV="false">
              <a:off x="4688516" y="0"/>
              <a:ext cx="4371016" cy="3550680"/>
            </a:xfrm>
            <a:prstGeom prst="rect">
              <a:avLst/>
            </a:prstGeom>
          </p:spPr>
        </p:pic>
      </p:grpSp>
      <p:grpSp>
        <p:nvGrpSpPr>
          <p:cNvPr name="Group 42" id="42"/>
          <p:cNvGrpSpPr/>
          <p:nvPr/>
        </p:nvGrpSpPr>
        <p:grpSpPr>
          <a:xfrm rot="0">
            <a:off x="13530562" y="5485644"/>
            <a:ext cx="3273801" cy="594277"/>
            <a:chOff x="0" y="0"/>
            <a:chExt cx="4365068" cy="792370"/>
          </a:xfrm>
        </p:grpSpPr>
        <p:grpSp>
          <p:nvGrpSpPr>
            <p:cNvPr name="Group 43" id="43"/>
            <p:cNvGrpSpPr/>
            <p:nvPr/>
          </p:nvGrpSpPr>
          <p:grpSpPr>
            <a:xfrm rot="0">
              <a:off x="0" y="0"/>
              <a:ext cx="4365068" cy="792370"/>
              <a:chOff x="0" y="0"/>
              <a:chExt cx="4021070" cy="729925"/>
            </a:xfrm>
          </p:grpSpPr>
          <p:sp>
            <p:nvSpPr>
              <p:cNvPr name="Freeform 44" id="44"/>
              <p:cNvSpPr/>
              <p:nvPr/>
            </p:nvSpPr>
            <p:spPr>
              <a:xfrm flipH="false" flipV="false" rot="0">
                <a:off x="6350" y="6350"/>
                <a:ext cx="4008370" cy="717225"/>
              </a:xfrm>
              <a:custGeom>
                <a:avLst/>
                <a:gdLst/>
                <a:ahLst/>
                <a:cxnLst/>
                <a:rect r="r" b="b" t="t" l="l"/>
                <a:pathLst>
                  <a:path h="717225" w="4008370">
                    <a:moveTo>
                      <a:pt x="4008370" y="271780"/>
                    </a:moveTo>
                    <a:lnTo>
                      <a:pt x="4008370" y="717225"/>
                    </a:lnTo>
                    <a:lnTo>
                      <a:pt x="0" y="717225"/>
                    </a:lnTo>
                    <a:lnTo>
                      <a:pt x="0" y="0"/>
                    </a:lnTo>
                    <a:lnTo>
                      <a:pt x="3736590" y="0"/>
                    </a:lnTo>
                    <a:close/>
                  </a:path>
                </a:pathLst>
              </a:custGeom>
              <a:solidFill>
                <a:srgbClr val="FFFFAA"/>
              </a:solidFill>
            </p:spPr>
          </p:sp>
          <p:sp>
            <p:nvSpPr>
              <p:cNvPr name="Freeform 45" id="45"/>
              <p:cNvSpPr/>
              <p:nvPr/>
            </p:nvSpPr>
            <p:spPr>
              <a:xfrm flipH="false" flipV="false" rot="0">
                <a:off x="0" y="0"/>
                <a:ext cx="4021070" cy="729925"/>
              </a:xfrm>
              <a:custGeom>
                <a:avLst/>
                <a:gdLst/>
                <a:ahLst/>
                <a:cxnLst/>
                <a:rect r="r" b="b" t="t" l="l"/>
                <a:pathLst>
                  <a:path h="729925" w="4021070">
                    <a:moveTo>
                      <a:pt x="4021070" y="729925"/>
                    </a:moveTo>
                    <a:lnTo>
                      <a:pt x="0" y="729925"/>
                    </a:lnTo>
                    <a:lnTo>
                      <a:pt x="0" y="0"/>
                    </a:lnTo>
                    <a:lnTo>
                      <a:pt x="3745480" y="0"/>
                    </a:lnTo>
                    <a:lnTo>
                      <a:pt x="4021070" y="275590"/>
                    </a:lnTo>
                    <a:cubicBezTo>
                      <a:pt x="4021070" y="275590"/>
                      <a:pt x="4021070" y="729925"/>
                      <a:pt x="4021070" y="729925"/>
                    </a:cubicBezTo>
                    <a:close/>
                    <a:moveTo>
                      <a:pt x="12700" y="717225"/>
                    </a:moveTo>
                    <a:lnTo>
                      <a:pt x="4008370" y="717225"/>
                    </a:lnTo>
                    <a:lnTo>
                      <a:pt x="4008370" y="280670"/>
                    </a:lnTo>
                    <a:lnTo>
                      <a:pt x="3740400" y="12700"/>
                    </a:lnTo>
                    <a:lnTo>
                      <a:pt x="12700" y="12700"/>
                    </a:lnTo>
                    <a:lnTo>
                      <a:pt x="12700" y="717225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46" id="46"/>
            <p:cNvSpPr txBox="true"/>
            <p:nvPr/>
          </p:nvSpPr>
          <p:spPr>
            <a:xfrm rot="0">
              <a:off x="417897" y="170981"/>
              <a:ext cx="3554186" cy="4061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339"/>
                </a:lnSpc>
              </a:pPr>
              <a:r>
                <a:rPr lang="en-US" sz="1799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SAMI</a:t>
              </a: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10009713" y="5485644"/>
            <a:ext cx="3273801" cy="594277"/>
            <a:chOff x="0" y="0"/>
            <a:chExt cx="4365068" cy="792370"/>
          </a:xfrm>
        </p:grpSpPr>
        <p:grpSp>
          <p:nvGrpSpPr>
            <p:cNvPr name="Group 48" id="48"/>
            <p:cNvGrpSpPr/>
            <p:nvPr/>
          </p:nvGrpSpPr>
          <p:grpSpPr>
            <a:xfrm rot="0">
              <a:off x="0" y="0"/>
              <a:ext cx="4365068" cy="792370"/>
              <a:chOff x="0" y="0"/>
              <a:chExt cx="4021070" cy="729925"/>
            </a:xfrm>
          </p:grpSpPr>
          <p:sp>
            <p:nvSpPr>
              <p:cNvPr name="Freeform 49" id="49"/>
              <p:cNvSpPr/>
              <p:nvPr/>
            </p:nvSpPr>
            <p:spPr>
              <a:xfrm flipH="false" flipV="false" rot="0">
                <a:off x="6350" y="6350"/>
                <a:ext cx="4008370" cy="717225"/>
              </a:xfrm>
              <a:custGeom>
                <a:avLst/>
                <a:gdLst/>
                <a:ahLst/>
                <a:cxnLst/>
                <a:rect r="r" b="b" t="t" l="l"/>
                <a:pathLst>
                  <a:path h="717225" w="4008370">
                    <a:moveTo>
                      <a:pt x="4008370" y="271780"/>
                    </a:moveTo>
                    <a:lnTo>
                      <a:pt x="4008370" y="717225"/>
                    </a:lnTo>
                    <a:lnTo>
                      <a:pt x="0" y="717225"/>
                    </a:lnTo>
                    <a:lnTo>
                      <a:pt x="0" y="0"/>
                    </a:lnTo>
                    <a:lnTo>
                      <a:pt x="3736590" y="0"/>
                    </a:lnTo>
                    <a:close/>
                  </a:path>
                </a:pathLst>
              </a:custGeom>
              <a:solidFill>
                <a:srgbClr val="FFFFAA"/>
              </a:solidFill>
            </p:spPr>
          </p:sp>
          <p:sp>
            <p:nvSpPr>
              <p:cNvPr name="Freeform 50" id="50"/>
              <p:cNvSpPr/>
              <p:nvPr/>
            </p:nvSpPr>
            <p:spPr>
              <a:xfrm flipH="false" flipV="false" rot="0">
                <a:off x="0" y="0"/>
                <a:ext cx="4021070" cy="729925"/>
              </a:xfrm>
              <a:custGeom>
                <a:avLst/>
                <a:gdLst/>
                <a:ahLst/>
                <a:cxnLst/>
                <a:rect r="r" b="b" t="t" l="l"/>
                <a:pathLst>
                  <a:path h="729925" w="4021070">
                    <a:moveTo>
                      <a:pt x="4021070" y="729925"/>
                    </a:moveTo>
                    <a:lnTo>
                      <a:pt x="0" y="729925"/>
                    </a:lnTo>
                    <a:lnTo>
                      <a:pt x="0" y="0"/>
                    </a:lnTo>
                    <a:lnTo>
                      <a:pt x="3745480" y="0"/>
                    </a:lnTo>
                    <a:lnTo>
                      <a:pt x="4021070" y="275590"/>
                    </a:lnTo>
                    <a:cubicBezTo>
                      <a:pt x="4021070" y="275590"/>
                      <a:pt x="4021070" y="729925"/>
                      <a:pt x="4021070" y="729925"/>
                    </a:cubicBezTo>
                    <a:close/>
                    <a:moveTo>
                      <a:pt x="12700" y="717225"/>
                    </a:moveTo>
                    <a:lnTo>
                      <a:pt x="4008370" y="717225"/>
                    </a:lnTo>
                    <a:lnTo>
                      <a:pt x="4008370" y="280670"/>
                    </a:lnTo>
                    <a:lnTo>
                      <a:pt x="3740400" y="12700"/>
                    </a:lnTo>
                    <a:lnTo>
                      <a:pt x="12700" y="12700"/>
                    </a:lnTo>
                    <a:lnTo>
                      <a:pt x="12700" y="717225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51" id="51"/>
            <p:cNvSpPr txBox="true"/>
            <p:nvPr/>
          </p:nvSpPr>
          <p:spPr>
            <a:xfrm rot="0">
              <a:off x="417897" y="170981"/>
              <a:ext cx="3554186" cy="4061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339"/>
                </a:lnSpc>
              </a:pPr>
              <a:r>
                <a:rPr lang="en-US" sz="1799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USUARIO</a:t>
              </a:r>
            </a:p>
          </p:txBody>
        </p:sp>
      </p:grpSp>
      <p:sp>
        <p:nvSpPr>
          <p:cNvPr name="TextBox 52" id="52"/>
          <p:cNvSpPr txBox="true"/>
          <p:nvPr/>
        </p:nvSpPr>
        <p:spPr>
          <a:xfrm rot="0">
            <a:off x="1534527" y="4076630"/>
            <a:ext cx="6875793" cy="4978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44" indent="-377822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Falta de Acceso a Información Confiable</a:t>
            </a:r>
          </a:p>
          <a:p>
            <a:pPr algn="l">
              <a:lnSpc>
                <a:spcPts val="4899"/>
              </a:lnSpc>
            </a:pPr>
          </a:p>
          <a:p>
            <a:pPr algn="l" marL="755644" indent="-377822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Dificultad para Encontrar Consejos Específicos</a:t>
            </a:r>
          </a:p>
          <a:p>
            <a:pPr algn="l">
              <a:lnSpc>
                <a:spcPts val="4899"/>
              </a:lnSpc>
            </a:pPr>
          </a:p>
          <a:p>
            <a:pPr algn="l" marL="755646" indent="-377823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Necesidad de Respuestas Rápidas y Precisas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14293" t="-1389" r="-14293" b="-138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88426" y="-837703"/>
            <a:ext cx="18586525" cy="12252852"/>
            <a:chOff x="0" y="0"/>
            <a:chExt cx="24782033" cy="16337136"/>
          </a:xfrm>
        </p:grpSpPr>
        <p:grpSp>
          <p:nvGrpSpPr>
            <p:cNvPr name="Group 4" id="4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6750569" cy="9906344"/>
              </a:xfrm>
              <a:custGeom>
                <a:avLst/>
                <a:gdLst/>
                <a:ahLst/>
                <a:cxnLst/>
                <a:rect r="r" b="b" t="t" l="l"/>
                <a:pathLst>
                  <a:path h="9906344" w="6750569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90"/>
                    </a:lnTo>
                    <a:lnTo>
                      <a:pt x="6750569" y="4420690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  <p:grpSp>
          <p:nvGrpSpPr>
            <p:cNvPr name="Group 6" id="6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0919454" cy="5837825"/>
              </a:xfrm>
              <a:custGeom>
                <a:avLst/>
                <a:gdLst/>
                <a:ahLst/>
                <a:cxnLst/>
                <a:rect r="r" b="b" t="t" l="l"/>
                <a:pathLst>
                  <a:path h="5837825" w="10919454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</p:grpSp>
      <p:grpSp>
        <p:nvGrpSpPr>
          <p:cNvPr name="Group 8" id="8"/>
          <p:cNvGrpSpPr/>
          <p:nvPr/>
        </p:nvGrpSpPr>
        <p:grpSpPr>
          <a:xfrm rot="0">
            <a:off x="1028700" y="1028700"/>
            <a:ext cx="7034804" cy="3891229"/>
            <a:chOff x="0" y="0"/>
            <a:chExt cx="4038926" cy="223409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80010" y="80010"/>
              <a:ext cx="3946216" cy="2141380"/>
            </a:xfrm>
            <a:custGeom>
              <a:avLst/>
              <a:gdLst/>
              <a:ahLst/>
              <a:cxnLst/>
              <a:rect r="r" b="b" t="t" l="l"/>
              <a:pathLst>
                <a:path h="2141380" w="3946216">
                  <a:moveTo>
                    <a:pt x="0" y="2086770"/>
                  </a:moveTo>
                  <a:lnTo>
                    <a:pt x="0" y="2141380"/>
                  </a:lnTo>
                  <a:lnTo>
                    <a:pt x="3946216" y="2141380"/>
                  </a:lnTo>
                  <a:lnTo>
                    <a:pt x="3946216" y="0"/>
                  </a:lnTo>
                  <a:lnTo>
                    <a:pt x="3891606" y="0"/>
                  </a:lnTo>
                  <a:lnTo>
                    <a:pt x="3891606" y="2086770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67310" y="67310"/>
              <a:ext cx="3971616" cy="2166780"/>
            </a:xfrm>
            <a:custGeom>
              <a:avLst/>
              <a:gdLst/>
              <a:ahLst/>
              <a:cxnLst/>
              <a:rect r="r" b="b" t="t" l="l"/>
              <a:pathLst>
                <a:path h="2166780" w="3971616">
                  <a:moveTo>
                    <a:pt x="3904306" y="0"/>
                  </a:moveTo>
                  <a:lnTo>
                    <a:pt x="3904306" y="12700"/>
                  </a:lnTo>
                  <a:lnTo>
                    <a:pt x="3958916" y="12700"/>
                  </a:lnTo>
                  <a:lnTo>
                    <a:pt x="3958916" y="2154080"/>
                  </a:lnTo>
                  <a:lnTo>
                    <a:pt x="12700" y="2154080"/>
                  </a:lnTo>
                  <a:lnTo>
                    <a:pt x="12700" y="2099470"/>
                  </a:lnTo>
                  <a:lnTo>
                    <a:pt x="0" y="2099470"/>
                  </a:lnTo>
                  <a:lnTo>
                    <a:pt x="0" y="2166780"/>
                  </a:lnTo>
                  <a:lnTo>
                    <a:pt x="3971616" y="2166780"/>
                  </a:lnTo>
                  <a:lnTo>
                    <a:pt x="3971616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2700" y="12700"/>
              <a:ext cx="3946216" cy="2141380"/>
            </a:xfrm>
            <a:custGeom>
              <a:avLst/>
              <a:gdLst/>
              <a:ahLst/>
              <a:cxnLst/>
              <a:rect r="r" b="b" t="t" l="l"/>
              <a:pathLst>
                <a:path h="2141380" w="3946216">
                  <a:moveTo>
                    <a:pt x="0" y="0"/>
                  </a:moveTo>
                  <a:lnTo>
                    <a:pt x="3946216" y="0"/>
                  </a:lnTo>
                  <a:lnTo>
                    <a:pt x="3946216" y="2141380"/>
                  </a:lnTo>
                  <a:lnTo>
                    <a:pt x="0" y="21413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971616" cy="2166780"/>
            </a:xfrm>
            <a:custGeom>
              <a:avLst/>
              <a:gdLst/>
              <a:ahLst/>
              <a:cxnLst/>
              <a:rect r="r" b="b" t="t" l="l"/>
              <a:pathLst>
                <a:path h="2166780" w="3971616">
                  <a:moveTo>
                    <a:pt x="80010" y="2166780"/>
                  </a:moveTo>
                  <a:lnTo>
                    <a:pt x="3971616" y="2166780"/>
                  </a:lnTo>
                  <a:lnTo>
                    <a:pt x="3971616" y="80010"/>
                  </a:lnTo>
                  <a:lnTo>
                    <a:pt x="3971616" y="67310"/>
                  </a:lnTo>
                  <a:lnTo>
                    <a:pt x="3971616" y="0"/>
                  </a:lnTo>
                  <a:lnTo>
                    <a:pt x="0" y="0"/>
                  </a:lnTo>
                  <a:lnTo>
                    <a:pt x="0" y="2166780"/>
                  </a:lnTo>
                  <a:lnTo>
                    <a:pt x="67310" y="2166780"/>
                  </a:lnTo>
                  <a:lnTo>
                    <a:pt x="80010" y="2166780"/>
                  </a:lnTo>
                  <a:close/>
                  <a:moveTo>
                    <a:pt x="12700" y="12700"/>
                  </a:moveTo>
                  <a:lnTo>
                    <a:pt x="3958916" y="12700"/>
                  </a:lnTo>
                  <a:lnTo>
                    <a:pt x="3958916" y="2154080"/>
                  </a:lnTo>
                  <a:lnTo>
                    <a:pt x="12700" y="215408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5086350" y="9610725"/>
            <a:ext cx="1759779" cy="282269"/>
          </a:xfrm>
          <a:custGeom>
            <a:avLst/>
            <a:gdLst/>
            <a:ahLst/>
            <a:cxnLst/>
            <a:rect r="r" b="b" t="t" l="l"/>
            <a:pathLst>
              <a:path h="282269" w="1759779">
                <a:moveTo>
                  <a:pt x="0" y="0"/>
                </a:moveTo>
                <a:lnTo>
                  <a:pt x="1759779" y="0"/>
                </a:lnTo>
                <a:lnTo>
                  <a:pt x="1759779" y="282269"/>
                </a:lnTo>
                <a:lnTo>
                  <a:pt x="0" y="28226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624931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875958" y="5219107"/>
            <a:ext cx="8328878" cy="4090855"/>
            <a:chOff x="0" y="0"/>
            <a:chExt cx="4659276" cy="228847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80010" y="80010"/>
              <a:ext cx="4566566" cy="2195764"/>
            </a:xfrm>
            <a:custGeom>
              <a:avLst/>
              <a:gdLst/>
              <a:ahLst/>
              <a:cxnLst/>
              <a:rect r="r" b="b" t="t" l="l"/>
              <a:pathLst>
                <a:path h="2195764" w="4566566">
                  <a:moveTo>
                    <a:pt x="0" y="2141154"/>
                  </a:moveTo>
                  <a:lnTo>
                    <a:pt x="0" y="2195764"/>
                  </a:lnTo>
                  <a:lnTo>
                    <a:pt x="4566566" y="2195764"/>
                  </a:lnTo>
                  <a:lnTo>
                    <a:pt x="4566566" y="0"/>
                  </a:lnTo>
                  <a:lnTo>
                    <a:pt x="4511957" y="0"/>
                  </a:lnTo>
                  <a:lnTo>
                    <a:pt x="4511957" y="2141154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67310" y="67310"/>
              <a:ext cx="4591966" cy="2221164"/>
            </a:xfrm>
            <a:custGeom>
              <a:avLst/>
              <a:gdLst/>
              <a:ahLst/>
              <a:cxnLst/>
              <a:rect r="r" b="b" t="t" l="l"/>
              <a:pathLst>
                <a:path h="2221164" w="4591966">
                  <a:moveTo>
                    <a:pt x="4524657" y="0"/>
                  </a:moveTo>
                  <a:lnTo>
                    <a:pt x="4524657" y="12700"/>
                  </a:lnTo>
                  <a:lnTo>
                    <a:pt x="4579266" y="12700"/>
                  </a:lnTo>
                  <a:lnTo>
                    <a:pt x="4579266" y="2208464"/>
                  </a:lnTo>
                  <a:lnTo>
                    <a:pt x="12700" y="2208464"/>
                  </a:lnTo>
                  <a:lnTo>
                    <a:pt x="12700" y="2153854"/>
                  </a:lnTo>
                  <a:lnTo>
                    <a:pt x="0" y="2153854"/>
                  </a:lnTo>
                  <a:lnTo>
                    <a:pt x="0" y="2221164"/>
                  </a:lnTo>
                  <a:lnTo>
                    <a:pt x="4591966" y="2221164"/>
                  </a:lnTo>
                  <a:lnTo>
                    <a:pt x="4591966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2700" y="12700"/>
              <a:ext cx="4566567" cy="2195764"/>
            </a:xfrm>
            <a:custGeom>
              <a:avLst/>
              <a:gdLst/>
              <a:ahLst/>
              <a:cxnLst/>
              <a:rect r="r" b="b" t="t" l="l"/>
              <a:pathLst>
                <a:path h="2195764" w="4566567">
                  <a:moveTo>
                    <a:pt x="0" y="0"/>
                  </a:moveTo>
                  <a:lnTo>
                    <a:pt x="4566567" y="0"/>
                  </a:lnTo>
                  <a:lnTo>
                    <a:pt x="4566567" y="2195764"/>
                  </a:lnTo>
                  <a:lnTo>
                    <a:pt x="0" y="219576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4591967" cy="2221164"/>
            </a:xfrm>
            <a:custGeom>
              <a:avLst/>
              <a:gdLst/>
              <a:ahLst/>
              <a:cxnLst/>
              <a:rect r="r" b="b" t="t" l="l"/>
              <a:pathLst>
                <a:path h="2221164" w="4591967">
                  <a:moveTo>
                    <a:pt x="80010" y="2221164"/>
                  </a:moveTo>
                  <a:lnTo>
                    <a:pt x="4591967" y="2221164"/>
                  </a:lnTo>
                  <a:lnTo>
                    <a:pt x="4591967" y="80010"/>
                  </a:lnTo>
                  <a:lnTo>
                    <a:pt x="4591967" y="67310"/>
                  </a:lnTo>
                  <a:lnTo>
                    <a:pt x="4591967" y="0"/>
                  </a:lnTo>
                  <a:lnTo>
                    <a:pt x="0" y="0"/>
                  </a:lnTo>
                  <a:lnTo>
                    <a:pt x="0" y="2221164"/>
                  </a:lnTo>
                  <a:lnTo>
                    <a:pt x="67310" y="2221164"/>
                  </a:lnTo>
                  <a:lnTo>
                    <a:pt x="80010" y="2221164"/>
                  </a:lnTo>
                  <a:close/>
                  <a:moveTo>
                    <a:pt x="12700" y="12700"/>
                  </a:moveTo>
                  <a:lnTo>
                    <a:pt x="4579267" y="12700"/>
                  </a:lnTo>
                  <a:lnTo>
                    <a:pt x="4579267" y="2208464"/>
                  </a:lnTo>
                  <a:lnTo>
                    <a:pt x="12700" y="2208464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1865587" y="5884175"/>
            <a:ext cx="696985" cy="689071"/>
            <a:chOff x="0" y="0"/>
            <a:chExt cx="929313" cy="91876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929313" cy="918761"/>
            </a:xfrm>
            <a:custGeom>
              <a:avLst/>
              <a:gdLst/>
              <a:ahLst/>
              <a:cxnLst/>
              <a:rect r="r" b="b" t="t" l="l"/>
              <a:pathLst>
                <a:path h="918761" w="929313">
                  <a:moveTo>
                    <a:pt x="0" y="0"/>
                  </a:moveTo>
                  <a:lnTo>
                    <a:pt x="929313" y="0"/>
                  </a:lnTo>
                  <a:lnTo>
                    <a:pt x="929313" y="918761"/>
                  </a:lnTo>
                  <a:lnTo>
                    <a:pt x="0" y="9187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-114" r="0" b="-114"/>
              </a:stretch>
            </a:blipFill>
          </p:spPr>
        </p:sp>
        <p:sp>
          <p:nvSpPr>
            <p:cNvPr name="TextBox 21" id="21"/>
            <p:cNvSpPr txBox="true"/>
            <p:nvPr/>
          </p:nvSpPr>
          <p:spPr>
            <a:xfrm rot="0">
              <a:off x="204305" y="88190"/>
              <a:ext cx="491715" cy="6950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941"/>
                </a:lnSpc>
                <a:spcBef>
                  <a:spcPct val="0"/>
                </a:spcBef>
              </a:pPr>
              <a:r>
                <a:rPr lang="en-US" sz="2815">
                  <a:solidFill>
                    <a:srgbClr val="FFFFFF"/>
                  </a:solidFill>
                  <a:latin typeface="Agrandir Wide Medium"/>
                  <a:ea typeface="Agrandir Wide Medium"/>
                  <a:cs typeface="Agrandir Wide Medium"/>
                  <a:sym typeface="Agrandir Wide Medium"/>
                </a:rPr>
                <a:t>1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865587" y="6919210"/>
            <a:ext cx="696985" cy="690649"/>
            <a:chOff x="0" y="0"/>
            <a:chExt cx="929313" cy="92086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29313" cy="920865"/>
            </a:xfrm>
            <a:custGeom>
              <a:avLst/>
              <a:gdLst/>
              <a:ahLst/>
              <a:cxnLst/>
              <a:rect r="r" b="b" t="t" l="l"/>
              <a:pathLst>
                <a:path h="920865" w="929313">
                  <a:moveTo>
                    <a:pt x="0" y="0"/>
                  </a:moveTo>
                  <a:lnTo>
                    <a:pt x="929313" y="0"/>
                  </a:lnTo>
                  <a:lnTo>
                    <a:pt x="929313" y="920865"/>
                  </a:lnTo>
                  <a:lnTo>
                    <a:pt x="0" y="920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4" id="24"/>
            <p:cNvSpPr txBox="true"/>
            <p:nvPr/>
          </p:nvSpPr>
          <p:spPr>
            <a:xfrm rot="0">
              <a:off x="204305" y="88190"/>
              <a:ext cx="491715" cy="6950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941"/>
                </a:lnSpc>
                <a:spcBef>
                  <a:spcPct val="0"/>
                </a:spcBef>
              </a:pPr>
              <a:r>
                <a:rPr lang="en-US" sz="2815">
                  <a:solidFill>
                    <a:srgbClr val="FFFFFF"/>
                  </a:solidFill>
                  <a:latin typeface="Agrandir Wide Medium"/>
                  <a:ea typeface="Agrandir Wide Medium"/>
                  <a:cs typeface="Agrandir Wide Medium"/>
                  <a:sym typeface="Agrandir Wide Medium"/>
                </a:rPr>
                <a:t>2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865587" y="7955824"/>
            <a:ext cx="696985" cy="690649"/>
            <a:chOff x="0" y="0"/>
            <a:chExt cx="929313" cy="920865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929313" cy="920865"/>
            </a:xfrm>
            <a:custGeom>
              <a:avLst/>
              <a:gdLst/>
              <a:ahLst/>
              <a:cxnLst/>
              <a:rect r="r" b="b" t="t" l="l"/>
              <a:pathLst>
                <a:path h="920865" w="929313">
                  <a:moveTo>
                    <a:pt x="0" y="0"/>
                  </a:moveTo>
                  <a:lnTo>
                    <a:pt x="929313" y="0"/>
                  </a:lnTo>
                  <a:lnTo>
                    <a:pt x="929313" y="920865"/>
                  </a:lnTo>
                  <a:lnTo>
                    <a:pt x="0" y="920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7" id="27"/>
            <p:cNvSpPr txBox="true"/>
            <p:nvPr/>
          </p:nvSpPr>
          <p:spPr>
            <a:xfrm rot="0">
              <a:off x="204305" y="88190"/>
              <a:ext cx="491715" cy="6950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941"/>
                </a:lnSpc>
                <a:spcBef>
                  <a:spcPct val="0"/>
                </a:spcBef>
              </a:pPr>
              <a:r>
                <a:rPr lang="en-US" sz="2815">
                  <a:solidFill>
                    <a:srgbClr val="FFFFFF"/>
                  </a:solidFill>
                  <a:latin typeface="Agrandir Wide Medium"/>
                  <a:ea typeface="Agrandir Wide Medium"/>
                  <a:cs typeface="Agrandir Wide Medium"/>
                  <a:sym typeface="Agrandir Wide Medium"/>
                </a:rPr>
                <a:t>3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9753600" y="1028700"/>
            <a:ext cx="7505700" cy="8121005"/>
            <a:chOff x="0" y="0"/>
            <a:chExt cx="4720989" cy="5108008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80010" y="80010"/>
              <a:ext cx="4628279" cy="5015298"/>
            </a:xfrm>
            <a:custGeom>
              <a:avLst/>
              <a:gdLst/>
              <a:ahLst/>
              <a:cxnLst/>
              <a:rect r="r" b="b" t="t" l="l"/>
              <a:pathLst>
                <a:path h="5015298" w="4628279">
                  <a:moveTo>
                    <a:pt x="0" y="4960688"/>
                  </a:moveTo>
                  <a:lnTo>
                    <a:pt x="0" y="5015298"/>
                  </a:lnTo>
                  <a:lnTo>
                    <a:pt x="4628279" y="5015298"/>
                  </a:lnTo>
                  <a:lnTo>
                    <a:pt x="4628279" y="0"/>
                  </a:lnTo>
                  <a:lnTo>
                    <a:pt x="4573669" y="0"/>
                  </a:lnTo>
                  <a:lnTo>
                    <a:pt x="4573669" y="4960688"/>
                  </a:lnTo>
                  <a:close/>
                </a:path>
              </a:pathLst>
            </a:custGeom>
            <a:solidFill>
              <a:srgbClr val="B6E3F9"/>
            </a:solid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67310" y="67310"/>
              <a:ext cx="4653679" cy="5040698"/>
            </a:xfrm>
            <a:custGeom>
              <a:avLst/>
              <a:gdLst/>
              <a:ahLst/>
              <a:cxnLst/>
              <a:rect r="r" b="b" t="t" l="l"/>
              <a:pathLst>
                <a:path h="5040698" w="4653679">
                  <a:moveTo>
                    <a:pt x="4586369" y="0"/>
                  </a:moveTo>
                  <a:lnTo>
                    <a:pt x="4586369" y="12700"/>
                  </a:lnTo>
                  <a:lnTo>
                    <a:pt x="4640979" y="12700"/>
                  </a:lnTo>
                  <a:lnTo>
                    <a:pt x="4640979" y="5027998"/>
                  </a:lnTo>
                  <a:lnTo>
                    <a:pt x="12700" y="5027998"/>
                  </a:lnTo>
                  <a:lnTo>
                    <a:pt x="12700" y="4973388"/>
                  </a:lnTo>
                  <a:lnTo>
                    <a:pt x="0" y="4973388"/>
                  </a:lnTo>
                  <a:lnTo>
                    <a:pt x="0" y="5040698"/>
                  </a:lnTo>
                  <a:lnTo>
                    <a:pt x="4653679" y="5040698"/>
                  </a:lnTo>
                  <a:lnTo>
                    <a:pt x="4653679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12700" y="12700"/>
              <a:ext cx="4628279" cy="5015298"/>
            </a:xfrm>
            <a:custGeom>
              <a:avLst/>
              <a:gdLst/>
              <a:ahLst/>
              <a:cxnLst/>
              <a:rect r="r" b="b" t="t" l="l"/>
              <a:pathLst>
                <a:path h="5015298" w="4628279">
                  <a:moveTo>
                    <a:pt x="0" y="0"/>
                  </a:moveTo>
                  <a:lnTo>
                    <a:pt x="4628279" y="0"/>
                  </a:lnTo>
                  <a:lnTo>
                    <a:pt x="4628279" y="5015298"/>
                  </a:lnTo>
                  <a:lnTo>
                    <a:pt x="0" y="50152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653679" cy="5040698"/>
            </a:xfrm>
            <a:custGeom>
              <a:avLst/>
              <a:gdLst/>
              <a:ahLst/>
              <a:cxnLst/>
              <a:rect r="r" b="b" t="t" l="l"/>
              <a:pathLst>
                <a:path h="5040698" w="4653679">
                  <a:moveTo>
                    <a:pt x="80010" y="5040698"/>
                  </a:moveTo>
                  <a:lnTo>
                    <a:pt x="4653679" y="5040698"/>
                  </a:lnTo>
                  <a:lnTo>
                    <a:pt x="4653679" y="80010"/>
                  </a:lnTo>
                  <a:lnTo>
                    <a:pt x="4653679" y="67310"/>
                  </a:lnTo>
                  <a:lnTo>
                    <a:pt x="4653679" y="0"/>
                  </a:lnTo>
                  <a:lnTo>
                    <a:pt x="0" y="0"/>
                  </a:lnTo>
                  <a:lnTo>
                    <a:pt x="0" y="5040698"/>
                  </a:lnTo>
                  <a:lnTo>
                    <a:pt x="67310" y="5040698"/>
                  </a:lnTo>
                  <a:lnTo>
                    <a:pt x="80010" y="5040698"/>
                  </a:lnTo>
                  <a:close/>
                  <a:moveTo>
                    <a:pt x="12700" y="12700"/>
                  </a:moveTo>
                  <a:lnTo>
                    <a:pt x="4640979" y="12700"/>
                  </a:lnTo>
                  <a:lnTo>
                    <a:pt x="4640979" y="5027998"/>
                  </a:lnTo>
                  <a:lnTo>
                    <a:pt x="12700" y="5027998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33" id="33"/>
          <p:cNvGrpSpPr/>
          <p:nvPr/>
        </p:nvGrpSpPr>
        <p:grpSpPr>
          <a:xfrm rot="0">
            <a:off x="9746124" y="1028700"/>
            <a:ext cx="7375369" cy="638497"/>
            <a:chOff x="0" y="0"/>
            <a:chExt cx="51220024" cy="4434198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72390" y="72390"/>
              <a:ext cx="51075245" cy="4289418"/>
            </a:xfrm>
            <a:custGeom>
              <a:avLst/>
              <a:gdLst/>
              <a:ahLst/>
              <a:cxnLst/>
              <a:rect r="r" b="b" t="t" l="l"/>
              <a:pathLst>
                <a:path h="4289418" w="51075245">
                  <a:moveTo>
                    <a:pt x="0" y="0"/>
                  </a:moveTo>
                  <a:lnTo>
                    <a:pt x="51075245" y="0"/>
                  </a:lnTo>
                  <a:lnTo>
                    <a:pt x="51075245" y="4289418"/>
                  </a:lnTo>
                  <a:lnTo>
                    <a:pt x="0" y="42894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E3F9"/>
            </a:solidFill>
          </p:spPr>
        </p:sp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51220024" cy="4434198"/>
            </a:xfrm>
            <a:custGeom>
              <a:avLst/>
              <a:gdLst/>
              <a:ahLst/>
              <a:cxnLst/>
              <a:rect r="r" b="b" t="t" l="l"/>
              <a:pathLst>
                <a:path h="4434198" w="51220024">
                  <a:moveTo>
                    <a:pt x="51075245" y="4289418"/>
                  </a:moveTo>
                  <a:lnTo>
                    <a:pt x="51220024" y="4289418"/>
                  </a:lnTo>
                  <a:lnTo>
                    <a:pt x="51220024" y="4434198"/>
                  </a:lnTo>
                  <a:lnTo>
                    <a:pt x="51075245" y="4434198"/>
                  </a:lnTo>
                  <a:lnTo>
                    <a:pt x="51075245" y="4289418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4289418"/>
                  </a:lnTo>
                  <a:lnTo>
                    <a:pt x="0" y="4289418"/>
                  </a:lnTo>
                  <a:lnTo>
                    <a:pt x="0" y="144780"/>
                  </a:lnTo>
                  <a:close/>
                  <a:moveTo>
                    <a:pt x="0" y="4289418"/>
                  </a:moveTo>
                  <a:lnTo>
                    <a:pt x="144780" y="4289418"/>
                  </a:lnTo>
                  <a:lnTo>
                    <a:pt x="144780" y="4434198"/>
                  </a:lnTo>
                  <a:lnTo>
                    <a:pt x="0" y="4434198"/>
                  </a:lnTo>
                  <a:lnTo>
                    <a:pt x="0" y="4289418"/>
                  </a:lnTo>
                  <a:close/>
                  <a:moveTo>
                    <a:pt x="51075245" y="144780"/>
                  </a:moveTo>
                  <a:lnTo>
                    <a:pt x="51220024" y="144780"/>
                  </a:lnTo>
                  <a:lnTo>
                    <a:pt x="51220024" y="4289418"/>
                  </a:lnTo>
                  <a:lnTo>
                    <a:pt x="51075245" y="4289418"/>
                  </a:lnTo>
                  <a:lnTo>
                    <a:pt x="51075245" y="144780"/>
                  </a:lnTo>
                  <a:close/>
                  <a:moveTo>
                    <a:pt x="144780" y="4289418"/>
                  </a:moveTo>
                  <a:lnTo>
                    <a:pt x="51075245" y="4289418"/>
                  </a:lnTo>
                  <a:lnTo>
                    <a:pt x="51075245" y="4434198"/>
                  </a:lnTo>
                  <a:lnTo>
                    <a:pt x="144780" y="4434198"/>
                  </a:lnTo>
                  <a:lnTo>
                    <a:pt x="144780" y="4289418"/>
                  </a:lnTo>
                  <a:close/>
                  <a:moveTo>
                    <a:pt x="51075245" y="0"/>
                  </a:moveTo>
                  <a:lnTo>
                    <a:pt x="51220024" y="0"/>
                  </a:lnTo>
                  <a:lnTo>
                    <a:pt x="51220024" y="144780"/>
                  </a:lnTo>
                  <a:lnTo>
                    <a:pt x="51075245" y="144780"/>
                  </a:lnTo>
                  <a:lnTo>
                    <a:pt x="5107524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1075245" y="0"/>
                  </a:lnTo>
                  <a:lnTo>
                    <a:pt x="51075245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9978166" y="1222637"/>
            <a:ext cx="1110414" cy="258666"/>
            <a:chOff x="0" y="0"/>
            <a:chExt cx="1480552" cy="344888"/>
          </a:xfrm>
        </p:grpSpPr>
        <p:grpSp>
          <p:nvGrpSpPr>
            <p:cNvPr name="Group 37" id="37"/>
            <p:cNvGrpSpPr>
              <a:grpSpLocks noChangeAspect="true"/>
            </p:cNvGrpSpPr>
            <p:nvPr/>
          </p:nvGrpSpPr>
          <p:grpSpPr>
            <a:xfrm rot="0">
              <a:off x="1140274" y="4610"/>
              <a:ext cx="340278" cy="340278"/>
              <a:chOff x="0" y="0"/>
              <a:chExt cx="495300" cy="495300"/>
            </a:xfrm>
          </p:grpSpPr>
          <p:sp>
            <p:nvSpPr>
              <p:cNvPr name="Freeform 38" id="38"/>
              <p:cNvSpPr/>
              <p:nvPr/>
            </p:nvSpPr>
            <p:spPr>
              <a:xfrm flipH="false" flipV="false" rot="0">
                <a:off x="0" y="0"/>
                <a:ext cx="495300" cy="495300"/>
              </a:xfrm>
              <a:custGeom>
                <a:avLst/>
                <a:gdLst/>
                <a:ahLst/>
                <a:cxnLst/>
                <a:rect r="r" b="b" t="t" l="l"/>
                <a:pathLst>
                  <a:path h="495300" w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39" id="39"/>
              <p:cNvSpPr/>
              <p:nvPr/>
            </p:nvSpPr>
            <p:spPr>
              <a:xfrm flipH="false" flipV="false" rot="0"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r="r" b="b" t="t" l="l"/>
                <a:pathLst>
                  <a:path h="419100" w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C3F7E7"/>
              </a:solidFill>
            </p:spPr>
          </p:sp>
        </p:grpSp>
        <p:grpSp>
          <p:nvGrpSpPr>
            <p:cNvPr name="Group 40" id="40"/>
            <p:cNvGrpSpPr>
              <a:grpSpLocks noChangeAspect="true"/>
            </p:cNvGrpSpPr>
            <p:nvPr/>
          </p:nvGrpSpPr>
          <p:grpSpPr>
            <a:xfrm rot="0">
              <a:off x="585092" y="0"/>
              <a:ext cx="340278" cy="340278"/>
              <a:chOff x="0" y="0"/>
              <a:chExt cx="495300" cy="495300"/>
            </a:xfrm>
          </p:grpSpPr>
          <p:sp>
            <p:nvSpPr>
              <p:cNvPr name="Freeform 41" id="41"/>
              <p:cNvSpPr/>
              <p:nvPr/>
            </p:nvSpPr>
            <p:spPr>
              <a:xfrm flipH="false" flipV="false" rot="0">
                <a:off x="0" y="0"/>
                <a:ext cx="495300" cy="495300"/>
              </a:xfrm>
              <a:custGeom>
                <a:avLst/>
                <a:gdLst/>
                <a:ahLst/>
                <a:cxnLst/>
                <a:rect r="r" b="b" t="t" l="l"/>
                <a:pathLst>
                  <a:path h="495300" w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42" id="42"/>
              <p:cNvSpPr/>
              <p:nvPr/>
            </p:nvSpPr>
            <p:spPr>
              <a:xfrm flipH="false" flipV="false" rot="0"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r="r" b="b" t="t" l="l"/>
                <a:pathLst>
                  <a:path h="419100" w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9C374"/>
              </a:solidFill>
            </p:spPr>
          </p:sp>
        </p:grpSp>
        <p:grpSp>
          <p:nvGrpSpPr>
            <p:cNvPr name="Group 43" id="43"/>
            <p:cNvGrpSpPr>
              <a:grpSpLocks noChangeAspect="true"/>
            </p:cNvGrpSpPr>
            <p:nvPr/>
          </p:nvGrpSpPr>
          <p:grpSpPr>
            <a:xfrm rot="0">
              <a:off x="0" y="0"/>
              <a:ext cx="340278" cy="340278"/>
              <a:chOff x="0" y="0"/>
              <a:chExt cx="495300" cy="495300"/>
            </a:xfrm>
          </p:grpSpPr>
          <p:sp>
            <p:nvSpPr>
              <p:cNvPr name="Freeform 44" id="44"/>
              <p:cNvSpPr/>
              <p:nvPr/>
            </p:nvSpPr>
            <p:spPr>
              <a:xfrm flipH="false" flipV="false" rot="0">
                <a:off x="0" y="0"/>
                <a:ext cx="495300" cy="495300"/>
              </a:xfrm>
              <a:custGeom>
                <a:avLst/>
                <a:gdLst/>
                <a:ahLst/>
                <a:cxnLst/>
                <a:rect r="r" b="b" t="t" l="l"/>
                <a:pathLst>
                  <a:path h="495300" w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45" id="45"/>
              <p:cNvSpPr/>
              <p:nvPr/>
            </p:nvSpPr>
            <p:spPr>
              <a:xfrm flipH="false" flipV="false" rot="0"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r="r" b="b" t="t" l="l"/>
                <a:pathLst>
                  <a:path h="419100" w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7B2B0"/>
              </a:solidFill>
            </p:spPr>
          </p:sp>
        </p:grpSp>
      </p:grpSp>
      <p:sp>
        <p:nvSpPr>
          <p:cNvPr name="Freeform 46" id="46"/>
          <p:cNvSpPr/>
          <p:nvPr/>
        </p:nvSpPr>
        <p:spPr>
          <a:xfrm flipH="false" flipV="false" rot="0">
            <a:off x="9581389" y="1481302"/>
            <a:ext cx="7179529" cy="7165170"/>
          </a:xfrm>
          <a:custGeom>
            <a:avLst/>
            <a:gdLst/>
            <a:ahLst/>
            <a:cxnLst/>
            <a:rect r="r" b="b" t="t" l="l"/>
            <a:pathLst>
              <a:path h="7165170" w="7179529">
                <a:moveTo>
                  <a:pt x="0" y="0"/>
                </a:moveTo>
                <a:lnTo>
                  <a:pt x="7179529" y="0"/>
                </a:lnTo>
                <a:lnTo>
                  <a:pt x="7179529" y="7165170"/>
                </a:lnTo>
                <a:lnTo>
                  <a:pt x="0" y="716517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47" id="47"/>
          <p:cNvSpPr txBox="true"/>
          <p:nvPr/>
        </p:nvSpPr>
        <p:spPr>
          <a:xfrm rot="0">
            <a:off x="1718279" y="1633670"/>
            <a:ext cx="4100653" cy="2571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60"/>
              </a:lnSpc>
            </a:pPr>
            <a:r>
              <a:rPr lang="en-US" sz="5300" spc="265">
                <a:solidFill>
                  <a:srgbClr val="000000"/>
                </a:solidFill>
                <a:latin typeface="Agrandir Wide Bold"/>
                <a:ea typeface="Agrandir Wide Bold"/>
                <a:cs typeface="Agrandir Wide Bold"/>
                <a:sym typeface="Agrandir Wide Bold"/>
              </a:rPr>
              <a:t>Nuestra Solución: </a:t>
            </a:r>
          </a:p>
          <a:p>
            <a:pPr algn="l">
              <a:lnSpc>
                <a:spcPts val="6480"/>
              </a:lnSpc>
            </a:pPr>
            <a:r>
              <a:rPr lang="en-US" sz="5400" spc="270">
                <a:solidFill>
                  <a:srgbClr val="000000"/>
                </a:solidFill>
                <a:latin typeface="Agrandir Wide Bold"/>
                <a:ea typeface="Agrandir Wide Bold"/>
                <a:cs typeface="Agrandir Wide Bold"/>
                <a:sym typeface="Agrandir Wide Bold"/>
              </a:rPr>
              <a:t>SAMI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3170906" y="5991932"/>
            <a:ext cx="4892598" cy="417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19"/>
              </a:lnSpc>
            </a:pPr>
            <a:r>
              <a:rPr lang="en-US" sz="2399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Respuestas rápidas y precisas 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3170906" y="6860434"/>
            <a:ext cx="4892598" cy="761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89"/>
              </a:lnSpc>
            </a:pPr>
            <a:r>
              <a:rPr lang="en-US" sz="2299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Especialización en animales domesticos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3170906" y="8064370"/>
            <a:ext cx="4892598" cy="417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9"/>
              </a:lnSpc>
            </a:pPr>
            <a:r>
              <a:rPr lang="en-US" sz="2399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Información confiable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14293" t="-1389" r="-14293" b="-138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88426" y="-837703"/>
            <a:ext cx="18586525" cy="12252852"/>
            <a:chOff x="0" y="0"/>
            <a:chExt cx="24782033" cy="16337136"/>
          </a:xfrm>
        </p:grpSpPr>
        <p:grpSp>
          <p:nvGrpSpPr>
            <p:cNvPr name="Group 4" id="4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6750569" cy="9906344"/>
              </a:xfrm>
              <a:custGeom>
                <a:avLst/>
                <a:gdLst/>
                <a:ahLst/>
                <a:cxnLst/>
                <a:rect r="r" b="b" t="t" l="l"/>
                <a:pathLst>
                  <a:path h="9906344" w="6750569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90"/>
                    </a:lnTo>
                    <a:lnTo>
                      <a:pt x="6750569" y="4420690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  <p:grpSp>
          <p:nvGrpSpPr>
            <p:cNvPr name="Group 6" id="6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0919454" cy="5837825"/>
              </a:xfrm>
              <a:custGeom>
                <a:avLst/>
                <a:gdLst/>
                <a:ahLst/>
                <a:cxnLst/>
                <a:rect r="r" b="b" t="t" l="l"/>
                <a:pathLst>
                  <a:path h="5837825" w="10919454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</p:grpSp>
      <p:grpSp>
        <p:nvGrpSpPr>
          <p:cNvPr name="Group 8" id="8"/>
          <p:cNvGrpSpPr/>
          <p:nvPr/>
        </p:nvGrpSpPr>
        <p:grpSpPr>
          <a:xfrm rot="0">
            <a:off x="1028700" y="1028700"/>
            <a:ext cx="10739491" cy="2768059"/>
            <a:chOff x="0" y="0"/>
            <a:chExt cx="6165916" cy="158923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80010" y="80010"/>
              <a:ext cx="6073206" cy="1496529"/>
            </a:xfrm>
            <a:custGeom>
              <a:avLst/>
              <a:gdLst/>
              <a:ahLst/>
              <a:cxnLst/>
              <a:rect r="r" b="b" t="t" l="l"/>
              <a:pathLst>
                <a:path h="1496529" w="6073206">
                  <a:moveTo>
                    <a:pt x="0" y="1441919"/>
                  </a:moveTo>
                  <a:lnTo>
                    <a:pt x="0" y="1496529"/>
                  </a:lnTo>
                  <a:lnTo>
                    <a:pt x="6073206" y="1496529"/>
                  </a:lnTo>
                  <a:lnTo>
                    <a:pt x="6073206" y="0"/>
                  </a:lnTo>
                  <a:lnTo>
                    <a:pt x="6018596" y="0"/>
                  </a:lnTo>
                  <a:lnTo>
                    <a:pt x="6018596" y="1441919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67310" y="67310"/>
              <a:ext cx="6098606" cy="1521929"/>
            </a:xfrm>
            <a:custGeom>
              <a:avLst/>
              <a:gdLst/>
              <a:ahLst/>
              <a:cxnLst/>
              <a:rect r="r" b="b" t="t" l="l"/>
              <a:pathLst>
                <a:path h="1521929" w="6098606">
                  <a:moveTo>
                    <a:pt x="6031296" y="0"/>
                  </a:moveTo>
                  <a:lnTo>
                    <a:pt x="6031296" y="12700"/>
                  </a:lnTo>
                  <a:lnTo>
                    <a:pt x="6085906" y="12700"/>
                  </a:lnTo>
                  <a:lnTo>
                    <a:pt x="6085906" y="1509229"/>
                  </a:lnTo>
                  <a:lnTo>
                    <a:pt x="12700" y="1509229"/>
                  </a:lnTo>
                  <a:lnTo>
                    <a:pt x="12700" y="1454619"/>
                  </a:lnTo>
                  <a:lnTo>
                    <a:pt x="0" y="1454619"/>
                  </a:lnTo>
                  <a:lnTo>
                    <a:pt x="0" y="1521929"/>
                  </a:lnTo>
                  <a:lnTo>
                    <a:pt x="6098606" y="1521929"/>
                  </a:lnTo>
                  <a:lnTo>
                    <a:pt x="6098606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2700" y="12700"/>
              <a:ext cx="6073206" cy="1496529"/>
            </a:xfrm>
            <a:custGeom>
              <a:avLst/>
              <a:gdLst/>
              <a:ahLst/>
              <a:cxnLst/>
              <a:rect r="r" b="b" t="t" l="l"/>
              <a:pathLst>
                <a:path h="1496529" w="6073206">
                  <a:moveTo>
                    <a:pt x="0" y="0"/>
                  </a:moveTo>
                  <a:lnTo>
                    <a:pt x="6073206" y="0"/>
                  </a:lnTo>
                  <a:lnTo>
                    <a:pt x="6073206" y="1496529"/>
                  </a:lnTo>
                  <a:lnTo>
                    <a:pt x="0" y="149652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098606" cy="1521929"/>
            </a:xfrm>
            <a:custGeom>
              <a:avLst/>
              <a:gdLst/>
              <a:ahLst/>
              <a:cxnLst/>
              <a:rect r="r" b="b" t="t" l="l"/>
              <a:pathLst>
                <a:path h="1521929" w="6098606">
                  <a:moveTo>
                    <a:pt x="80010" y="1521929"/>
                  </a:moveTo>
                  <a:lnTo>
                    <a:pt x="6098606" y="1521929"/>
                  </a:lnTo>
                  <a:lnTo>
                    <a:pt x="6098606" y="80010"/>
                  </a:lnTo>
                  <a:lnTo>
                    <a:pt x="6098606" y="67310"/>
                  </a:lnTo>
                  <a:lnTo>
                    <a:pt x="6098606" y="0"/>
                  </a:lnTo>
                  <a:lnTo>
                    <a:pt x="0" y="0"/>
                  </a:lnTo>
                  <a:lnTo>
                    <a:pt x="0" y="1521929"/>
                  </a:lnTo>
                  <a:lnTo>
                    <a:pt x="67310" y="1521929"/>
                  </a:lnTo>
                  <a:lnTo>
                    <a:pt x="80010" y="1521929"/>
                  </a:lnTo>
                  <a:close/>
                  <a:moveTo>
                    <a:pt x="12700" y="12700"/>
                  </a:moveTo>
                  <a:lnTo>
                    <a:pt x="6085906" y="12700"/>
                  </a:lnTo>
                  <a:lnTo>
                    <a:pt x="6085906" y="1509229"/>
                  </a:lnTo>
                  <a:lnTo>
                    <a:pt x="12700" y="1509229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089536" y="4154038"/>
            <a:ext cx="16230600" cy="5104262"/>
            <a:chOff x="0" y="0"/>
            <a:chExt cx="10748599" cy="338026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80010" y="80010"/>
              <a:ext cx="10655888" cy="3287551"/>
            </a:xfrm>
            <a:custGeom>
              <a:avLst/>
              <a:gdLst/>
              <a:ahLst/>
              <a:cxnLst/>
              <a:rect r="r" b="b" t="t" l="l"/>
              <a:pathLst>
                <a:path h="3287551" w="10655888">
                  <a:moveTo>
                    <a:pt x="0" y="3232941"/>
                  </a:moveTo>
                  <a:lnTo>
                    <a:pt x="0" y="3287551"/>
                  </a:lnTo>
                  <a:lnTo>
                    <a:pt x="10655888" y="3287551"/>
                  </a:lnTo>
                  <a:lnTo>
                    <a:pt x="10655888" y="0"/>
                  </a:lnTo>
                  <a:lnTo>
                    <a:pt x="10601278" y="0"/>
                  </a:lnTo>
                  <a:lnTo>
                    <a:pt x="10601278" y="3232941"/>
                  </a:lnTo>
                  <a:close/>
                </a:path>
              </a:pathLst>
            </a:custGeom>
            <a:solidFill>
              <a:srgbClr val="D1F3C8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67310" y="67310"/>
              <a:ext cx="10681288" cy="3312951"/>
            </a:xfrm>
            <a:custGeom>
              <a:avLst/>
              <a:gdLst/>
              <a:ahLst/>
              <a:cxnLst/>
              <a:rect r="r" b="b" t="t" l="l"/>
              <a:pathLst>
                <a:path h="3312951" w="10681288">
                  <a:moveTo>
                    <a:pt x="10613978" y="0"/>
                  </a:moveTo>
                  <a:lnTo>
                    <a:pt x="10613978" y="12700"/>
                  </a:lnTo>
                  <a:lnTo>
                    <a:pt x="10668588" y="12700"/>
                  </a:lnTo>
                  <a:lnTo>
                    <a:pt x="10668588" y="3300251"/>
                  </a:lnTo>
                  <a:lnTo>
                    <a:pt x="12700" y="3300251"/>
                  </a:lnTo>
                  <a:lnTo>
                    <a:pt x="12700" y="3245641"/>
                  </a:lnTo>
                  <a:lnTo>
                    <a:pt x="0" y="3245641"/>
                  </a:lnTo>
                  <a:lnTo>
                    <a:pt x="0" y="3312951"/>
                  </a:lnTo>
                  <a:lnTo>
                    <a:pt x="10681288" y="3312951"/>
                  </a:lnTo>
                  <a:lnTo>
                    <a:pt x="10681288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12700" y="12700"/>
              <a:ext cx="10655888" cy="3287551"/>
            </a:xfrm>
            <a:custGeom>
              <a:avLst/>
              <a:gdLst/>
              <a:ahLst/>
              <a:cxnLst/>
              <a:rect r="r" b="b" t="t" l="l"/>
              <a:pathLst>
                <a:path h="3287551" w="10655888">
                  <a:moveTo>
                    <a:pt x="0" y="0"/>
                  </a:moveTo>
                  <a:lnTo>
                    <a:pt x="10655888" y="0"/>
                  </a:lnTo>
                  <a:lnTo>
                    <a:pt x="10655888" y="3287551"/>
                  </a:lnTo>
                  <a:lnTo>
                    <a:pt x="0" y="328755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0681288" cy="3312951"/>
            </a:xfrm>
            <a:custGeom>
              <a:avLst/>
              <a:gdLst/>
              <a:ahLst/>
              <a:cxnLst/>
              <a:rect r="r" b="b" t="t" l="l"/>
              <a:pathLst>
                <a:path h="3312951" w="10681288">
                  <a:moveTo>
                    <a:pt x="80010" y="3312951"/>
                  </a:moveTo>
                  <a:lnTo>
                    <a:pt x="10681288" y="3312951"/>
                  </a:lnTo>
                  <a:lnTo>
                    <a:pt x="10681288" y="80010"/>
                  </a:lnTo>
                  <a:lnTo>
                    <a:pt x="10681288" y="67310"/>
                  </a:lnTo>
                  <a:lnTo>
                    <a:pt x="10681288" y="0"/>
                  </a:lnTo>
                  <a:lnTo>
                    <a:pt x="0" y="0"/>
                  </a:lnTo>
                  <a:lnTo>
                    <a:pt x="0" y="3312951"/>
                  </a:lnTo>
                  <a:lnTo>
                    <a:pt x="67310" y="3312951"/>
                  </a:lnTo>
                  <a:lnTo>
                    <a:pt x="80010" y="3312951"/>
                  </a:lnTo>
                  <a:close/>
                  <a:moveTo>
                    <a:pt x="12700" y="12700"/>
                  </a:moveTo>
                  <a:lnTo>
                    <a:pt x="10668588" y="12700"/>
                  </a:lnTo>
                  <a:lnTo>
                    <a:pt x="10668588" y="3300251"/>
                  </a:lnTo>
                  <a:lnTo>
                    <a:pt x="12700" y="3300251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072568" y="4154038"/>
            <a:ext cx="16142863" cy="632973"/>
            <a:chOff x="0" y="0"/>
            <a:chExt cx="118125963" cy="4631804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72390" y="72390"/>
              <a:ext cx="117981179" cy="4487024"/>
            </a:xfrm>
            <a:custGeom>
              <a:avLst/>
              <a:gdLst/>
              <a:ahLst/>
              <a:cxnLst/>
              <a:rect r="r" b="b" t="t" l="l"/>
              <a:pathLst>
                <a:path h="4487024" w="117981179">
                  <a:moveTo>
                    <a:pt x="0" y="0"/>
                  </a:moveTo>
                  <a:lnTo>
                    <a:pt x="117981179" y="0"/>
                  </a:lnTo>
                  <a:lnTo>
                    <a:pt x="117981179" y="4487024"/>
                  </a:lnTo>
                  <a:lnTo>
                    <a:pt x="0" y="448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F3C8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18125962" cy="4631804"/>
            </a:xfrm>
            <a:custGeom>
              <a:avLst/>
              <a:gdLst/>
              <a:ahLst/>
              <a:cxnLst/>
              <a:rect r="r" b="b" t="t" l="l"/>
              <a:pathLst>
                <a:path h="4631804" w="118125962">
                  <a:moveTo>
                    <a:pt x="117981189" y="4487024"/>
                  </a:moveTo>
                  <a:lnTo>
                    <a:pt x="118125962" y="4487024"/>
                  </a:lnTo>
                  <a:lnTo>
                    <a:pt x="118125962" y="4631804"/>
                  </a:lnTo>
                  <a:lnTo>
                    <a:pt x="117981189" y="4631804"/>
                  </a:lnTo>
                  <a:lnTo>
                    <a:pt x="117981189" y="4487024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4487024"/>
                  </a:lnTo>
                  <a:lnTo>
                    <a:pt x="0" y="4487024"/>
                  </a:lnTo>
                  <a:lnTo>
                    <a:pt x="0" y="144780"/>
                  </a:lnTo>
                  <a:close/>
                  <a:moveTo>
                    <a:pt x="0" y="4487024"/>
                  </a:moveTo>
                  <a:lnTo>
                    <a:pt x="144780" y="4487024"/>
                  </a:lnTo>
                  <a:lnTo>
                    <a:pt x="144780" y="4631804"/>
                  </a:lnTo>
                  <a:lnTo>
                    <a:pt x="0" y="4631804"/>
                  </a:lnTo>
                  <a:lnTo>
                    <a:pt x="0" y="4487024"/>
                  </a:lnTo>
                  <a:close/>
                  <a:moveTo>
                    <a:pt x="117981189" y="144780"/>
                  </a:moveTo>
                  <a:lnTo>
                    <a:pt x="118125962" y="144780"/>
                  </a:lnTo>
                  <a:lnTo>
                    <a:pt x="118125962" y="4487024"/>
                  </a:lnTo>
                  <a:lnTo>
                    <a:pt x="117981189" y="4487024"/>
                  </a:lnTo>
                  <a:lnTo>
                    <a:pt x="117981189" y="144780"/>
                  </a:lnTo>
                  <a:close/>
                  <a:moveTo>
                    <a:pt x="144780" y="4487024"/>
                  </a:moveTo>
                  <a:lnTo>
                    <a:pt x="117981189" y="4487024"/>
                  </a:lnTo>
                  <a:lnTo>
                    <a:pt x="117981189" y="4631804"/>
                  </a:lnTo>
                  <a:lnTo>
                    <a:pt x="144780" y="4631804"/>
                  </a:lnTo>
                  <a:lnTo>
                    <a:pt x="144780" y="4487024"/>
                  </a:lnTo>
                  <a:close/>
                  <a:moveTo>
                    <a:pt x="117981189" y="0"/>
                  </a:moveTo>
                  <a:lnTo>
                    <a:pt x="118125962" y="0"/>
                  </a:lnTo>
                  <a:lnTo>
                    <a:pt x="118125962" y="144780"/>
                  </a:lnTo>
                  <a:lnTo>
                    <a:pt x="117981189" y="144780"/>
                  </a:lnTo>
                  <a:lnTo>
                    <a:pt x="11798118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17981189" y="0"/>
                  </a:lnTo>
                  <a:lnTo>
                    <a:pt x="11798118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1333243" y="4349307"/>
            <a:ext cx="1040736" cy="242434"/>
            <a:chOff x="0" y="0"/>
            <a:chExt cx="1387648" cy="323246"/>
          </a:xfrm>
        </p:grpSpPr>
        <p:grpSp>
          <p:nvGrpSpPr>
            <p:cNvPr name="Group 22" id="22"/>
            <p:cNvGrpSpPr>
              <a:grpSpLocks noChangeAspect="true"/>
            </p:cNvGrpSpPr>
            <p:nvPr/>
          </p:nvGrpSpPr>
          <p:grpSpPr>
            <a:xfrm rot="0">
              <a:off x="1068722" y="4321"/>
              <a:ext cx="318925" cy="318925"/>
              <a:chOff x="0" y="0"/>
              <a:chExt cx="495300" cy="4953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495300" cy="495300"/>
              </a:xfrm>
              <a:custGeom>
                <a:avLst/>
                <a:gdLst/>
                <a:ahLst/>
                <a:cxnLst/>
                <a:rect r="r" b="b" t="t" l="l"/>
                <a:pathLst>
                  <a:path h="495300" w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4" id="24"/>
              <p:cNvSpPr/>
              <p:nvPr/>
            </p:nvSpPr>
            <p:spPr>
              <a:xfrm flipH="false" flipV="false" rot="0"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r="r" b="b" t="t" l="l"/>
                <a:pathLst>
                  <a:path h="419100" w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C3F7E7"/>
              </a:solidFill>
            </p:spPr>
          </p:sp>
        </p:grpSp>
        <p:grpSp>
          <p:nvGrpSpPr>
            <p:cNvPr name="Group 25" id="25"/>
            <p:cNvGrpSpPr>
              <a:grpSpLocks noChangeAspect="true"/>
            </p:cNvGrpSpPr>
            <p:nvPr/>
          </p:nvGrpSpPr>
          <p:grpSpPr>
            <a:xfrm rot="0">
              <a:off x="548378" y="0"/>
              <a:ext cx="318925" cy="318925"/>
              <a:chOff x="0" y="0"/>
              <a:chExt cx="495300" cy="495300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495300" cy="495300"/>
              </a:xfrm>
              <a:custGeom>
                <a:avLst/>
                <a:gdLst/>
                <a:ahLst/>
                <a:cxnLst/>
                <a:rect r="r" b="b" t="t" l="l"/>
                <a:pathLst>
                  <a:path h="495300" w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7" id="27"/>
              <p:cNvSpPr/>
              <p:nvPr/>
            </p:nvSpPr>
            <p:spPr>
              <a:xfrm flipH="false" flipV="false" rot="0"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r="r" b="b" t="t" l="l"/>
                <a:pathLst>
                  <a:path h="419100" w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9C374"/>
              </a:solidFill>
            </p:spPr>
          </p:sp>
        </p:grpSp>
        <p:grpSp>
          <p:nvGrpSpPr>
            <p:cNvPr name="Group 28" id="28"/>
            <p:cNvGrpSpPr>
              <a:grpSpLocks noChangeAspect="true"/>
            </p:cNvGrpSpPr>
            <p:nvPr/>
          </p:nvGrpSpPr>
          <p:grpSpPr>
            <a:xfrm rot="0">
              <a:off x="0" y="0"/>
              <a:ext cx="318925" cy="318925"/>
              <a:chOff x="0" y="0"/>
              <a:chExt cx="495300" cy="495300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495300" cy="495300"/>
              </a:xfrm>
              <a:custGeom>
                <a:avLst/>
                <a:gdLst/>
                <a:ahLst/>
                <a:cxnLst/>
                <a:rect r="r" b="b" t="t" l="l"/>
                <a:pathLst>
                  <a:path h="495300" w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30" id="30"/>
              <p:cNvSpPr/>
              <p:nvPr/>
            </p:nvSpPr>
            <p:spPr>
              <a:xfrm flipH="false" flipV="false" rot="0"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r="r" b="b" t="t" l="l"/>
                <a:pathLst>
                  <a:path h="419100" w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7B2B0"/>
              </a:solidFill>
            </p:spPr>
          </p:sp>
        </p:grpSp>
      </p:grpSp>
      <p:sp>
        <p:nvSpPr>
          <p:cNvPr name="Freeform 31" id="31"/>
          <p:cNvSpPr/>
          <p:nvPr/>
        </p:nvSpPr>
        <p:spPr>
          <a:xfrm flipH="false" flipV="false" rot="-584962">
            <a:off x="11071902" y="5178857"/>
            <a:ext cx="2454173" cy="3433232"/>
          </a:xfrm>
          <a:custGeom>
            <a:avLst/>
            <a:gdLst/>
            <a:ahLst/>
            <a:cxnLst/>
            <a:rect r="r" b="b" t="t" l="l"/>
            <a:pathLst>
              <a:path h="3433232" w="2454173">
                <a:moveTo>
                  <a:pt x="0" y="0"/>
                </a:moveTo>
                <a:lnTo>
                  <a:pt x="2454173" y="0"/>
                </a:lnTo>
                <a:lnTo>
                  <a:pt x="2454173" y="3433231"/>
                </a:lnTo>
                <a:lnTo>
                  <a:pt x="0" y="34332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51" t="-3484" r="-5863" b="-31748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800617">
            <a:off x="13438778" y="5246385"/>
            <a:ext cx="2572246" cy="3429661"/>
          </a:xfrm>
          <a:custGeom>
            <a:avLst/>
            <a:gdLst/>
            <a:ahLst/>
            <a:cxnLst/>
            <a:rect r="r" b="b" t="t" l="l"/>
            <a:pathLst>
              <a:path h="3429661" w="2572246">
                <a:moveTo>
                  <a:pt x="0" y="0"/>
                </a:moveTo>
                <a:lnTo>
                  <a:pt x="2572246" y="0"/>
                </a:lnTo>
                <a:lnTo>
                  <a:pt x="2572246" y="3429661"/>
                </a:lnTo>
                <a:lnTo>
                  <a:pt x="0" y="34296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11926336" y="-1047621"/>
            <a:ext cx="6019302" cy="6043476"/>
          </a:xfrm>
          <a:custGeom>
            <a:avLst/>
            <a:gdLst/>
            <a:ahLst/>
            <a:cxnLst/>
            <a:rect r="r" b="b" t="t" l="l"/>
            <a:pathLst>
              <a:path h="6043476" w="6019302">
                <a:moveTo>
                  <a:pt x="0" y="0"/>
                </a:moveTo>
                <a:lnTo>
                  <a:pt x="6019302" y="0"/>
                </a:lnTo>
                <a:lnTo>
                  <a:pt x="6019302" y="6043476"/>
                </a:lnTo>
                <a:lnTo>
                  <a:pt x="0" y="604347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34" id="34"/>
          <p:cNvSpPr txBox="true"/>
          <p:nvPr/>
        </p:nvSpPr>
        <p:spPr>
          <a:xfrm rot="0">
            <a:off x="1705895" y="1230464"/>
            <a:ext cx="10593093" cy="21835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86"/>
              </a:lnSpc>
            </a:pPr>
            <a:r>
              <a:rPr lang="en-US" sz="6572" spc="328">
                <a:solidFill>
                  <a:srgbClr val="000000"/>
                </a:solidFill>
                <a:latin typeface="Agrandir Wide Bold"/>
                <a:ea typeface="Agrandir Wide Bold"/>
                <a:cs typeface="Agrandir Wide Bold"/>
                <a:sym typeface="Agrandir Wide Bold"/>
              </a:rPr>
              <a:t>¿Por Qué Elegir a SAMI?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5706412" y="5342897"/>
            <a:ext cx="4140811" cy="2314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0052" indent="-270026" lvl="1">
              <a:lnSpc>
                <a:spcPts val="3001"/>
              </a:lnSpc>
              <a:spcBef>
                <a:spcPct val="0"/>
              </a:spcBef>
              <a:buFont typeface="Arial"/>
              <a:buChar char="•"/>
            </a:pPr>
            <a:r>
              <a:rPr lang="en-US" sz="2501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Especialización en Múltiples Mascotas</a:t>
            </a:r>
          </a:p>
          <a:p>
            <a:pPr algn="l">
              <a:lnSpc>
                <a:spcPts val="3001"/>
              </a:lnSpc>
              <a:spcBef>
                <a:spcPct val="0"/>
              </a:spcBef>
            </a:pPr>
          </a:p>
          <a:p>
            <a:pPr algn="l" marL="540052" indent="-270026" lvl="1">
              <a:lnSpc>
                <a:spcPts val="3001"/>
              </a:lnSpc>
              <a:spcBef>
                <a:spcPct val="0"/>
              </a:spcBef>
              <a:buFont typeface="Arial"/>
              <a:buChar char="•"/>
            </a:pPr>
            <a:r>
              <a:rPr lang="en-US" sz="2501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Respuestas Personalizadas</a:t>
            </a:r>
          </a:p>
          <a:p>
            <a:pPr algn="l">
              <a:lnSpc>
                <a:spcPts val="3001"/>
              </a:lnSpc>
              <a:spcBef>
                <a:spcPct val="0"/>
              </a:spcBef>
            </a:pPr>
          </a:p>
        </p:txBody>
      </p:sp>
      <p:sp>
        <p:nvSpPr>
          <p:cNvPr name="TextBox 36" id="36"/>
          <p:cNvSpPr txBox="true"/>
          <p:nvPr/>
        </p:nvSpPr>
        <p:spPr>
          <a:xfrm rot="0">
            <a:off x="1853611" y="5333372"/>
            <a:ext cx="3593327" cy="3162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1" indent="-280670" lvl="1">
              <a:lnSpc>
                <a:spcPts val="3120"/>
              </a:lnSpc>
              <a:spcBef>
                <a:spcPct val="0"/>
              </a:spcBef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Memoria de</a:t>
            </a:r>
            <a:r>
              <a:rPr lang="en-US" sz="2600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l Chatbot</a:t>
            </a:r>
          </a:p>
          <a:p>
            <a:pPr algn="l">
              <a:lnSpc>
                <a:spcPts val="3120"/>
              </a:lnSpc>
              <a:spcBef>
                <a:spcPct val="0"/>
              </a:spcBef>
            </a:pPr>
          </a:p>
          <a:p>
            <a:pPr algn="l" marL="561341" indent="-280670" lvl="1">
              <a:lnSpc>
                <a:spcPts val="3120"/>
              </a:lnSpc>
              <a:spcBef>
                <a:spcPct val="0"/>
              </a:spcBef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Accesible en Todo Momento</a:t>
            </a:r>
          </a:p>
          <a:p>
            <a:pPr algn="l">
              <a:lnSpc>
                <a:spcPts val="3120"/>
              </a:lnSpc>
              <a:spcBef>
                <a:spcPct val="0"/>
              </a:spcBef>
            </a:pPr>
          </a:p>
          <a:p>
            <a:pPr algn="l" marL="561341" indent="-280670" lvl="1">
              <a:lnSpc>
                <a:spcPts val="312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Interfaz Amigable</a:t>
            </a:r>
          </a:p>
          <a:p>
            <a:pPr algn="l">
              <a:lnSpc>
                <a:spcPts val="312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14293" t="-1389" r="-14293" b="-1389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400000">
            <a:off x="3270114" y="-4551565"/>
            <a:ext cx="11449247" cy="18586525"/>
            <a:chOff x="0" y="0"/>
            <a:chExt cx="3290570" cy="320421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750569" cy="9906344"/>
            </a:xfrm>
            <a:custGeom>
              <a:avLst/>
              <a:gdLst/>
              <a:ahLst/>
              <a:cxnLst/>
              <a:rect r="r" b="b" t="t" l="l"/>
              <a:pathLst>
                <a:path h="9906344" w="6750569">
                  <a:moveTo>
                    <a:pt x="6750569" y="34774"/>
                  </a:moveTo>
                  <a:lnTo>
                    <a:pt x="0" y="34774"/>
                  </a:lnTo>
                  <a:lnTo>
                    <a:pt x="0" y="0"/>
                  </a:lnTo>
                  <a:lnTo>
                    <a:pt x="6750569" y="0"/>
                  </a:lnTo>
                  <a:lnTo>
                    <a:pt x="6750569" y="34774"/>
                  </a:lnTo>
                  <a:close/>
                  <a:moveTo>
                    <a:pt x="6750569" y="1095392"/>
                  </a:moveTo>
                  <a:lnTo>
                    <a:pt x="0" y="1095392"/>
                  </a:lnTo>
                  <a:lnTo>
                    <a:pt x="0" y="1130166"/>
                  </a:lnTo>
                  <a:lnTo>
                    <a:pt x="6750569" y="1130166"/>
                  </a:lnTo>
                  <a:lnTo>
                    <a:pt x="6750569" y="1095392"/>
                  </a:lnTo>
                  <a:close/>
                  <a:moveTo>
                    <a:pt x="6750569" y="2195131"/>
                  </a:moveTo>
                  <a:lnTo>
                    <a:pt x="0" y="2195131"/>
                  </a:lnTo>
                  <a:lnTo>
                    <a:pt x="0" y="2229905"/>
                  </a:lnTo>
                  <a:lnTo>
                    <a:pt x="6750569" y="2229905"/>
                  </a:lnTo>
                  <a:lnTo>
                    <a:pt x="6750569" y="2195131"/>
                  </a:lnTo>
                  <a:close/>
                  <a:moveTo>
                    <a:pt x="6750569" y="3290523"/>
                  </a:moveTo>
                  <a:lnTo>
                    <a:pt x="0" y="3290523"/>
                  </a:lnTo>
                  <a:lnTo>
                    <a:pt x="0" y="3325297"/>
                  </a:lnTo>
                  <a:lnTo>
                    <a:pt x="6750569" y="3325297"/>
                  </a:lnTo>
                  <a:lnTo>
                    <a:pt x="6750569" y="3290523"/>
                  </a:lnTo>
                  <a:close/>
                  <a:moveTo>
                    <a:pt x="6750569" y="4385915"/>
                  </a:moveTo>
                  <a:lnTo>
                    <a:pt x="0" y="4385915"/>
                  </a:lnTo>
                  <a:lnTo>
                    <a:pt x="0" y="4420690"/>
                  </a:lnTo>
                  <a:lnTo>
                    <a:pt x="6750569" y="4420690"/>
                  </a:lnTo>
                  <a:lnTo>
                    <a:pt x="6750569" y="4385915"/>
                  </a:lnTo>
                  <a:close/>
                  <a:moveTo>
                    <a:pt x="6750569" y="5481307"/>
                  </a:moveTo>
                  <a:lnTo>
                    <a:pt x="0" y="5481307"/>
                  </a:lnTo>
                  <a:lnTo>
                    <a:pt x="0" y="5516082"/>
                  </a:lnTo>
                  <a:lnTo>
                    <a:pt x="6750569" y="5516082"/>
                  </a:lnTo>
                  <a:lnTo>
                    <a:pt x="6750569" y="5481307"/>
                  </a:lnTo>
                  <a:close/>
                  <a:moveTo>
                    <a:pt x="6750569" y="6581046"/>
                  </a:moveTo>
                  <a:lnTo>
                    <a:pt x="0" y="6581046"/>
                  </a:lnTo>
                  <a:lnTo>
                    <a:pt x="0" y="6615820"/>
                  </a:lnTo>
                  <a:lnTo>
                    <a:pt x="6750569" y="6615820"/>
                  </a:lnTo>
                  <a:lnTo>
                    <a:pt x="6750569" y="6581046"/>
                  </a:lnTo>
                  <a:close/>
                  <a:moveTo>
                    <a:pt x="6750569" y="7676438"/>
                  </a:moveTo>
                  <a:lnTo>
                    <a:pt x="0" y="7676438"/>
                  </a:lnTo>
                  <a:lnTo>
                    <a:pt x="0" y="7711213"/>
                  </a:lnTo>
                  <a:lnTo>
                    <a:pt x="6750569" y="7711213"/>
                  </a:lnTo>
                  <a:lnTo>
                    <a:pt x="6750569" y="7676438"/>
                  </a:lnTo>
                  <a:close/>
                  <a:moveTo>
                    <a:pt x="6750569" y="8771830"/>
                  </a:moveTo>
                  <a:lnTo>
                    <a:pt x="0" y="8771830"/>
                  </a:lnTo>
                  <a:lnTo>
                    <a:pt x="0" y="8806605"/>
                  </a:lnTo>
                  <a:lnTo>
                    <a:pt x="6750569" y="8806605"/>
                  </a:lnTo>
                  <a:lnTo>
                    <a:pt x="6750569" y="8771830"/>
                  </a:lnTo>
                  <a:close/>
                  <a:moveTo>
                    <a:pt x="6750569" y="9871570"/>
                  </a:moveTo>
                  <a:lnTo>
                    <a:pt x="0" y="9871570"/>
                  </a:lnTo>
                  <a:lnTo>
                    <a:pt x="0" y="9906344"/>
                  </a:lnTo>
                  <a:lnTo>
                    <a:pt x="6750569" y="9906344"/>
                  </a:lnTo>
                  <a:lnTo>
                    <a:pt x="6750569" y="9871570"/>
                  </a:lnTo>
                  <a:close/>
                </a:path>
              </a:pathLst>
            </a:custGeom>
            <a:solidFill>
              <a:srgbClr val="000000">
                <a:alpha val="14902"/>
              </a:srgbClr>
            </a:solidFill>
          </p:spPr>
        </p:sp>
      </p:grpSp>
      <p:grpSp>
        <p:nvGrpSpPr>
          <p:cNvPr name="Group 5" id="5"/>
          <p:cNvGrpSpPr/>
          <p:nvPr/>
        </p:nvGrpSpPr>
        <p:grpSpPr>
          <a:xfrm rot="-10800000">
            <a:off x="-298525" y="698092"/>
            <a:ext cx="18519850" cy="10955427"/>
            <a:chOff x="0" y="0"/>
            <a:chExt cx="3290570" cy="320421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919454" cy="5837825"/>
            </a:xfrm>
            <a:custGeom>
              <a:avLst/>
              <a:gdLst/>
              <a:ahLst/>
              <a:cxnLst/>
              <a:rect r="r" b="b" t="t" l="l"/>
              <a:pathLst>
                <a:path h="5837825" w="10919454">
                  <a:moveTo>
                    <a:pt x="10919454" y="20493"/>
                  </a:moveTo>
                  <a:lnTo>
                    <a:pt x="0" y="20493"/>
                  </a:lnTo>
                  <a:lnTo>
                    <a:pt x="0" y="0"/>
                  </a:lnTo>
                  <a:lnTo>
                    <a:pt x="10919454" y="0"/>
                  </a:lnTo>
                  <a:lnTo>
                    <a:pt x="10919454" y="20493"/>
                  </a:lnTo>
                  <a:close/>
                  <a:moveTo>
                    <a:pt x="10919454" y="645516"/>
                  </a:moveTo>
                  <a:lnTo>
                    <a:pt x="0" y="645516"/>
                  </a:lnTo>
                  <a:lnTo>
                    <a:pt x="0" y="666009"/>
                  </a:lnTo>
                  <a:lnTo>
                    <a:pt x="10919454" y="666009"/>
                  </a:lnTo>
                  <a:lnTo>
                    <a:pt x="10919454" y="645516"/>
                  </a:lnTo>
                  <a:close/>
                  <a:moveTo>
                    <a:pt x="10919454" y="1293594"/>
                  </a:moveTo>
                  <a:lnTo>
                    <a:pt x="0" y="1293594"/>
                  </a:lnTo>
                  <a:lnTo>
                    <a:pt x="0" y="1314087"/>
                  </a:lnTo>
                  <a:lnTo>
                    <a:pt x="10919454" y="1314087"/>
                  </a:lnTo>
                  <a:lnTo>
                    <a:pt x="10919454" y="1293594"/>
                  </a:lnTo>
                  <a:close/>
                  <a:moveTo>
                    <a:pt x="10919454" y="1939111"/>
                  </a:moveTo>
                  <a:lnTo>
                    <a:pt x="0" y="1939111"/>
                  </a:lnTo>
                  <a:lnTo>
                    <a:pt x="0" y="1959603"/>
                  </a:lnTo>
                  <a:lnTo>
                    <a:pt x="10919454" y="1959603"/>
                  </a:lnTo>
                  <a:lnTo>
                    <a:pt x="10919454" y="1939111"/>
                  </a:lnTo>
                  <a:close/>
                  <a:moveTo>
                    <a:pt x="10919454" y="2584627"/>
                  </a:moveTo>
                  <a:lnTo>
                    <a:pt x="0" y="2584627"/>
                  </a:lnTo>
                  <a:lnTo>
                    <a:pt x="0" y="2605120"/>
                  </a:lnTo>
                  <a:lnTo>
                    <a:pt x="10919454" y="2605120"/>
                  </a:lnTo>
                  <a:lnTo>
                    <a:pt x="10919454" y="2584627"/>
                  </a:lnTo>
                  <a:close/>
                  <a:moveTo>
                    <a:pt x="10919454" y="3230144"/>
                  </a:moveTo>
                  <a:lnTo>
                    <a:pt x="0" y="3230144"/>
                  </a:lnTo>
                  <a:lnTo>
                    <a:pt x="0" y="3250636"/>
                  </a:lnTo>
                  <a:lnTo>
                    <a:pt x="10919454" y="3250636"/>
                  </a:lnTo>
                  <a:lnTo>
                    <a:pt x="10919454" y="3230144"/>
                  </a:lnTo>
                  <a:close/>
                  <a:moveTo>
                    <a:pt x="10919454" y="3878221"/>
                  </a:moveTo>
                  <a:lnTo>
                    <a:pt x="0" y="3878221"/>
                  </a:lnTo>
                  <a:lnTo>
                    <a:pt x="0" y="3898714"/>
                  </a:lnTo>
                  <a:lnTo>
                    <a:pt x="10919454" y="3898714"/>
                  </a:lnTo>
                  <a:lnTo>
                    <a:pt x="10919454" y="3878221"/>
                  </a:lnTo>
                  <a:close/>
                  <a:moveTo>
                    <a:pt x="10919454" y="4523738"/>
                  </a:moveTo>
                  <a:lnTo>
                    <a:pt x="0" y="4523738"/>
                  </a:lnTo>
                  <a:lnTo>
                    <a:pt x="0" y="4544231"/>
                  </a:lnTo>
                  <a:lnTo>
                    <a:pt x="10919454" y="4544231"/>
                  </a:lnTo>
                  <a:lnTo>
                    <a:pt x="10919454" y="4523738"/>
                  </a:lnTo>
                  <a:close/>
                  <a:moveTo>
                    <a:pt x="10919454" y="5169255"/>
                  </a:moveTo>
                  <a:lnTo>
                    <a:pt x="0" y="5169255"/>
                  </a:lnTo>
                  <a:lnTo>
                    <a:pt x="0" y="5189747"/>
                  </a:lnTo>
                  <a:lnTo>
                    <a:pt x="10919454" y="5189747"/>
                  </a:lnTo>
                  <a:lnTo>
                    <a:pt x="10919454" y="5169255"/>
                  </a:lnTo>
                  <a:close/>
                  <a:moveTo>
                    <a:pt x="10919454" y="5817333"/>
                  </a:moveTo>
                  <a:lnTo>
                    <a:pt x="0" y="5817333"/>
                  </a:lnTo>
                  <a:lnTo>
                    <a:pt x="0" y="5837825"/>
                  </a:lnTo>
                  <a:lnTo>
                    <a:pt x="10919454" y="5837825"/>
                  </a:lnTo>
                  <a:lnTo>
                    <a:pt x="10919454" y="5817333"/>
                  </a:lnTo>
                  <a:close/>
                </a:path>
              </a:pathLst>
            </a:custGeom>
            <a:solidFill>
              <a:srgbClr val="000000">
                <a:alpha val="14902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2907954" y="401446"/>
            <a:ext cx="11302151" cy="1730720"/>
            <a:chOff x="0" y="0"/>
            <a:chExt cx="6638813" cy="101661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80010" y="80010"/>
              <a:ext cx="6546103" cy="923904"/>
            </a:xfrm>
            <a:custGeom>
              <a:avLst/>
              <a:gdLst/>
              <a:ahLst/>
              <a:cxnLst/>
              <a:rect r="r" b="b" t="t" l="l"/>
              <a:pathLst>
                <a:path h="923904" w="6546103">
                  <a:moveTo>
                    <a:pt x="0" y="869294"/>
                  </a:moveTo>
                  <a:lnTo>
                    <a:pt x="0" y="923904"/>
                  </a:lnTo>
                  <a:lnTo>
                    <a:pt x="6546103" y="923904"/>
                  </a:lnTo>
                  <a:lnTo>
                    <a:pt x="6546103" y="0"/>
                  </a:lnTo>
                  <a:lnTo>
                    <a:pt x="6491493" y="0"/>
                  </a:lnTo>
                  <a:lnTo>
                    <a:pt x="6491493" y="869294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67310" y="67310"/>
              <a:ext cx="6571503" cy="949304"/>
            </a:xfrm>
            <a:custGeom>
              <a:avLst/>
              <a:gdLst/>
              <a:ahLst/>
              <a:cxnLst/>
              <a:rect r="r" b="b" t="t" l="l"/>
              <a:pathLst>
                <a:path h="949304" w="6571503">
                  <a:moveTo>
                    <a:pt x="6504193" y="0"/>
                  </a:moveTo>
                  <a:lnTo>
                    <a:pt x="6504193" y="12700"/>
                  </a:lnTo>
                  <a:lnTo>
                    <a:pt x="6558803" y="12700"/>
                  </a:lnTo>
                  <a:lnTo>
                    <a:pt x="6558803" y="936604"/>
                  </a:lnTo>
                  <a:lnTo>
                    <a:pt x="12700" y="936604"/>
                  </a:lnTo>
                  <a:lnTo>
                    <a:pt x="12700" y="881994"/>
                  </a:lnTo>
                  <a:lnTo>
                    <a:pt x="0" y="881994"/>
                  </a:lnTo>
                  <a:lnTo>
                    <a:pt x="0" y="949304"/>
                  </a:lnTo>
                  <a:lnTo>
                    <a:pt x="6571503" y="949304"/>
                  </a:lnTo>
                  <a:lnTo>
                    <a:pt x="6571503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2700" y="12700"/>
              <a:ext cx="6546103" cy="923904"/>
            </a:xfrm>
            <a:custGeom>
              <a:avLst/>
              <a:gdLst/>
              <a:ahLst/>
              <a:cxnLst/>
              <a:rect r="r" b="b" t="t" l="l"/>
              <a:pathLst>
                <a:path h="923904" w="6546103">
                  <a:moveTo>
                    <a:pt x="0" y="0"/>
                  </a:moveTo>
                  <a:lnTo>
                    <a:pt x="6546103" y="0"/>
                  </a:lnTo>
                  <a:lnTo>
                    <a:pt x="6546103" y="923904"/>
                  </a:lnTo>
                  <a:lnTo>
                    <a:pt x="0" y="92390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71503" cy="949304"/>
            </a:xfrm>
            <a:custGeom>
              <a:avLst/>
              <a:gdLst/>
              <a:ahLst/>
              <a:cxnLst/>
              <a:rect r="r" b="b" t="t" l="l"/>
              <a:pathLst>
                <a:path h="949304" w="6571503">
                  <a:moveTo>
                    <a:pt x="80010" y="949304"/>
                  </a:moveTo>
                  <a:lnTo>
                    <a:pt x="6571503" y="949304"/>
                  </a:lnTo>
                  <a:lnTo>
                    <a:pt x="6571503" y="80010"/>
                  </a:lnTo>
                  <a:lnTo>
                    <a:pt x="6571503" y="67310"/>
                  </a:lnTo>
                  <a:lnTo>
                    <a:pt x="6571503" y="0"/>
                  </a:lnTo>
                  <a:lnTo>
                    <a:pt x="0" y="0"/>
                  </a:lnTo>
                  <a:lnTo>
                    <a:pt x="0" y="949304"/>
                  </a:lnTo>
                  <a:lnTo>
                    <a:pt x="67310" y="949304"/>
                  </a:lnTo>
                  <a:lnTo>
                    <a:pt x="80010" y="949304"/>
                  </a:lnTo>
                  <a:close/>
                  <a:moveTo>
                    <a:pt x="12700" y="12700"/>
                  </a:moveTo>
                  <a:lnTo>
                    <a:pt x="6558803" y="12700"/>
                  </a:lnTo>
                  <a:lnTo>
                    <a:pt x="6558803" y="936604"/>
                  </a:lnTo>
                  <a:lnTo>
                    <a:pt x="12700" y="936604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589980" y="6260670"/>
            <a:ext cx="2317973" cy="2495146"/>
            <a:chOff x="0" y="0"/>
            <a:chExt cx="755086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55086" cy="812800"/>
            </a:xfrm>
            <a:custGeom>
              <a:avLst/>
              <a:gdLst/>
              <a:ahLst/>
              <a:cxnLst/>
              <a:rect r="r" b="b" t="t" l="l"/>
              <a:pathLst>
                <a:path h="812800" w="755086">
                  <a:moveTo>
                    <a:pt x="755086" y="406400"/>
                  </a:moveTo>
                  <a:lnTo>
                    <a:pt x="348686" y="0"/>
                  </a:lnTo>
                  <a:lnTo>
                    <a:pt x="348686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348686" y="609600"/>
                  </a:lnTo>
                  <a:lnTo>
                    <a:pt x="348686" y="812800"/>
                  </a:lnTo>
                  <a:lnTo>
                    <a:pt x="755086" y="406400"/>
                  </a:lnTo>
                  <a:close/>
                </a:path>
              </a:pathLst>
            </a:custGeom>
            <a:solidFill>
              <a:srgbClr val="D1F3C8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165100"/>
              <a:ext cx="653486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19"/>
                </a:lnSpc>
              </a:pPr>
              <a:r>
                <a:rPr lang="en-US" sz="3099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inicio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3273283" y="6488114"/>
            <a:ext cx="3098127" cy="2006553"/>
            <a:chOff x="0" y="0"/>
            <a:chExt cx="815968" cy="52847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5968" cy="528475"/>
            </a:xfrm>
            <a:custGeom>
              <a:avLst/>
              <a:gdLst/>
              <a:ahLst/>
              <a:cxnLst/>
              <a:rect r="r" b="b" t="t" l="l"/>
              <a:pathLst>
                <a:path h="528475" w="815968">
                  <a:moveTo>
                    <a:pt x="127444" y="0"/>
                  </a:moveTo>
                  <a:lnTo>
                    <a:pt x="688524" y="0"/>
                  </a:lnTo>
                  <a:cubicBezTo>
                    <a:pt x="722324" y="0"/>
                    <a:pt x="754740" y="13427"/>
                    <a:pt x="778640" y="37328"/>
                  </a:cubicBezTo>
                  <a:cubicBezTo>
                    <a:pt x="802541" y="61228"/>
                    <a:pt x="815968" y="93644"/>
                    <a:pt x="815968" y="127444"/>
                  </a:cubicBezTo>
                  <a:lnTo>
                    <a:pt x="815968" y="401031"/>
                  </a:lnTo>
                  <a:cubicBezTo>
                    <a:pt x="815968" y="471416"/>
                    <a:pt x="758909" y="528475"/>
                    <a:pt x="688524" y="528475"/>
                  </a:cubicBezTo>
                  <a:lnTo>
                    <a:pt x="127444" y="528475"/>
                  </a:lnTo>
                  <a:cubicBezTo>
                    <a:pt x="57059" y="528475"/>
                    <a:pt x="0" y="471416"/>
                    <a:pt x="0" y="401031"/>
                  </a:cubicBezTo>
                  <a:lnTo>
                    <a:pt x="0" y="127444"/>
                  </a:lnTo>
                  <a:cubicBezTo>
                    <a:pt x="0" y="57059"/>
                    <a:pt x="57059" y="0"/>
                    <a:pt x="127444" y="0"/>
                  </a:cubicBezTo>
                  <a:close/>
                </a:path>
              </a:pathLst>
            </a:custGeom>
            <a:solidFill>
              <a:srgbClr val="F7B2B0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815968" cy="566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20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6870405" y="6521818"/>
            <a:ext cx="3222229" cy="1972848"/>
            <a:chOff x="0" y="0"/>
            <a:chExt cx="848653" cy="51959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48653" cy="519598"/>
            </a:xfrm>
            <a:custGeom>
              <a:avLst/>
              <a:gdLst/>
              <a:ahLst/>
              <a:cxnLst/>
              <a:rect r="r" b="b" t="t" l="l"/>
              <a:pathLst>
                <a:path h="519598" w="848653">
                  <a:moveTo>
                    <a:pt x="122536" y="0"/>
                  </a:moveTo>
                  <a:lnTo>
                    <a:pt x="726117" y="0"/>
                  </a:lnTo>
                  <a:cubicBezTo>
                    <a:pt x="793792" y="0"/>
                    <a:pt x="848653" y="54861"/>
                    <a:pt x="848653" y="122536"/>
                  </a:cubicBezTo>
                  <a:lnTo>
                    <a:pt x="848653" y="397062"/>
                  </a:lnTo>
                  <a:cubicBezTo>
                    <a:pt x="848653" y="464737"/>
                    <a:pt x="793792" y="519598"/>
                    <a:pt x="726117" y="519598"/>
                  </a:cubicBezTo>
                  <a:lnTo>
                    <a:pt x="122536" y="519598"/>
                  </a:lnTo>
                  <a:cubicBezTo>
                    <a:pt x="90037" y="519598"/>
                    <a:pt x="58870" y="506688"/>
                    <a:pt x="35890" y="483708"/>
                  </a:cubicBezTo>
                  <a:cubicBezTo>
                    <a:pt x="12910" y="460728"/>
                    <a:pt x="0" y="429561"/>
                    <a:pt x="0" y="397062"/>
                  </a:cubicBezTo>
                  <a:lnTo>
                    <a:pt x="0" y="122536"/>
                  </a:lnTo>
                  <a:cubicBezTo>
                    <a:pt x="0" y="90037"/>
                    <a:pt x="12910" y="58870"/>
                    <a:pt x="35890" y="35890"/>
                  </a:cubicBezTo>
                  <a:cubicBezTo>
                    <a:pt x="58870" y="12910"/>
                    <a:pt x="90037" y="0"/>
                    <a:pt x="122536" y="0"/>
                  </a:cubicBezTo>
                  <a:close/>
                </a:path>
              </a:pathLst>
            </a:custGeom>
            <a:solidFill>
              <a:srgbClr val="B6E3F9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848653" cy="5576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20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0673659" y="6567246"/>
            <a:ext cx="3171608" cy="1972848"/>
            <a:chOff x="0" y="0"/>
            <a:chExt cx="835321" cy="519598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35321" cy="519598"/>
            </a:xfrm>
            <a:custGeom>
              <a:avLst/>
              <a:gdLst/>
              <a:ahLst/>
              <a:cxnLst/>
              <a:rect r="r" b="b" t="t" l="l"/>
              <a:pathLst>
                <a:path h="519598" w="835321">
                  <a:moveTo>
                    <a:pt x="124491" y="0"/>
                  </a:moveTo>
                  <a:lnTo>
                    <a:pt x="710829" y="0"/>
                  </a:lnTo>
                  <a:cubicBezTo>
                    <a:pt x="779584" y="0"/>
                    <a:pt x="835321" y="55737"/>
                    <a:pt x="835321" y="124491"/>
                  </a:cubicBezTo>
                  <a:lnTo>
                    <a:pt x="835321" y="395107"/>
                  </a:lnTo>
                  <a:cubicBezTo>
                    <a:pt x="835321" y="463861"/>
                    <a:pt x="779584" y="519598"/>
                    <a:pt x="710829" y="519598"/>
                  </a:cubicBezTo>
                  <a:lnTo>
                    <a:pt x="124491" y="519598"/>
                  </a:lnTo>
                  <a:cubicBezTo>
                    <a:pt x="55737" y="519598"/>
                    <a:pt x="0" y="463861"/>
                    <a:pt x="0" y="395107"/>
                  </a:cubicBezTo>
                  <a:lnTo>
                    <a:pt x="0" y="124491"/>
                  </a:lnTo>
                  <a:cubicBezTo>
                    <a:pt x="0" y="55737"/>
                    <a:pt x="55737" y="0"/>
                    <a:pt x="124491" y="0"/>
                  </a:cubicBez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835321" cy="5576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20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4423338" y="6567246"/>
            <a:ext cx="3222229" cy="1972848"/>
            <a:chOff x="0" y="0"/>
            <a:chExt cx="848653" cy="519598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48653" cy="519598"/>
            </a:xfrm>
            <a:custGeom>
              <a:avLst/>
              <a:gdLst/>
              <a:ahLst/>
              <a:cxnLst/>
              <a:rect r="r" b="b" t="t" l="l"/>
              <a:pathLst>
                <a:path h="519598" w="848653">
                  <a:moveTo>
                    <a:pt x="122536" y="0"/>
                  </a:moveTo>
                  <a:lnTo>
                    <a:pt x="726117" y="0"/>
                  </a:lnTo>
                  <a:cubicBezTo>
                    <a:pt x="793792" y="0"/>
                    <a:pt x="848653" y="54861"/>
                    <a:pt x="848653" y="122536"/>
                  </a:cubicBezTo>
                  <a:lnTo>
                    <a:pt x="848653" y="397062"/>
                  </a:lnTo>
                  <a:cubicBezTo>
                    <a:pt x="848653" y="464737"/>
                    <a:pt x="793792" y="519598"/>
                    <a:pt x="726117" y="519598"/>
                  </a:cubicBezTo>
                  <a:lnTo>
                    <a:pt x="122536" y="519598"/>
                  </a:lnTo>
                  <a:cubicBezTo>
                    <a:pt x="90037" y="519598"/>
                    <a:pt x="58870" y="506688"/>
                    <a:pt x="35890" y="483708"/>
                  </a:cubicBezTo>
                  <a:cubicBezTo>
                    <a:pt x="12910" y="460728"/>
                    <a:pt x="0" y="429561"/>
                    <a:pt x="0" y="397062"/>
                  </a:cubicBezTo>
                  <a:lnTo>
                    <a:pt x="0" y="122536"/>
                  </a:lnTo>
                  <a:cubicBezTo>
                    <a:pt x="0" y="90037"/>
                    <a:pt x="12910" y="58870"/>
                    <a:pt x="35890" y="35890"/>
                  </a:cubicBezTo>
                  <a:cubicBezTo>
                    <a:pt x="58870" y="12910"/>
                    <a:pt x="90037" y="0"/>
                    <a:pt x="122536" y="0"/>
                  </a:cubicBezTo>
                  <a:close/>
                </a:path>
              </a:pathLst>
            </a:custGeom>
            <a:solidFill>
              <a:srgbClr val="FFFFAA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848653" cy="5576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20"/>
                </a:lnSpc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6438832" y="3379512"/>
            <a:ext cx="5242999" cy="180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85"/>
              </a:lnSpc>
              <a:spcBef>
                <a:spcPct val="0"/>
              </a:spcBef>
            </a:pPr>
            <a:r>
              <a:rPr lang="en-US" sz="11238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SAMI</a:t>
            </a:r>
          </a:p>
        </p:txBody>
      </p:sp>
      <p:sp>
        <p:nvSpPr>
          <p:cNvPr name="AutoShape 28" id="28"/>
          <p:cNvSpPr/>
          <p:nvPr/>
        </p:nvSpPr>
        <p:spPr>
          <a:xfrm flipH="true">
            <a:off x="5479248" y="4337799"/>
            <a:ext cx="959584" cy="108083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9" id="29"/>
          <p:cNvSpPr/>
          <p:nvPr/>
        </p:nvSpPr>
        <p:spPr>
          <a:xfrm flipH="true" flipV="true">
            <a:off x="6892994" y="3034781"/>
            <a:ext cx="1154062" cy="45903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0" id="30"/>
          <p:cNvSpPr/>
          <p:nvPr/>
        </p:nvSpPr>
        <p:spPr>
          <a:xfrm>
            <a:off x="10092634" y="5181787"/>
            <a:ext cx="1570147" cy="23684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1" id="31"/>
          <p:cNvSpPr/>
          <p:nvPr/>
        </p:nvSpPr>
        <p:spPr>
          <a:xfrm flipV="true">
            <a:off x="10787556" y="3034781"/>
            <a:ext cx="1471908" cy="45903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Freeform 32" id="32"/>
          <p:cNvSpPr/>
          <p:nvPr/>
        </p:nvSpPr>
        <p:spPr>
          <a:xfrm flipH="false" flipV="false" rot="0">
            <a:off x="12716664" y="698092"/>
            <a:ext cx="6181501" cy="6181501"/>
          </a:xfrm>
          <a:custGeom>
            <a:avLst/>
            <a:gdLst/>
            <a:ahLst/>
            <a:cxnLst/>
            <a:rect r="r" b="b" t="t" l="l"/>
            <a:pathLst>
              <a:path h="6181501" w="6181501">
                <a:moveTo>
                  <a:pt x="0" y="0"/>
                </a:moveTo>
                <a:lnTo>
                  <a:pt x="6181500" y="0"/>
                </a:lnTo>
                <a:lnTo>
                  <a:pt x="6181500" y="6181501"/>
                </a:lnTo>
                <a:lnTo>
                  <a:pt x="0" y="61815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-906249" y="1028700"/>
            <a:ext cx="6252147" cy="6277256"/>
          </a:xfrm>
          <a:custGeom>
            <a:avLst/>
            <a:gdLst/>
            <a:ahLst/>
            <a:cxnLst/>
            <a:rect r="r" b="b" t="t" l="l"/>
            <a:pathLst>
              <a:path h="6277256" w="6252147">
                <a:moveTo>
                  <a:pt x="0" y="0"/>
                </a:moveTo>
                <a:lnTo>
                  <a:pt x="6252147" y="0"/>
                </a:lnTo>
                <a:lnTo>
                  <a:pt x="6252147" y="6277256"/>
                </a:lnTo>
                <a:lnTo>
                  <a:pt x="0" y="62772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34" id="34"/>
          <p:cNvSpPr txBox="true"/>
          <p:nvPr/>
        </p:nvSpPr>
        <p:spPr>
          <a:xfrm rot="0">
            <a:off x="3191253" y="318535"/>
            <a:ext cx="11018852" cy="1813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14"/>
              </a:lnSpc>
            </a:pPr>
            <a:r>
              <a:rPr lang="en-US" sz="5429" spc="271">
                <a:solidFill>
                  <a:srgbClr val="000000"/>
                </a:solidFill>
                <a:latin typeface="Agrandir Wide Bold"/>
                <a:ea typeface="Agrandir Wide Bold"/>
                <a:cs typeface="Agrandir Wide Bold"/>
                <a:sym typeface="Agrandir Wide Bold"/>
              </a:rPr>
              <a:t>Tecnología Detrás del Chatbot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3273283" y="7031993"/>
            <a:ext cx="2943815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Fase 0  Configuración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7009612" y="6841493"/>
            <a:ext cx="2943815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Fase 1  Preparación del Contexto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0787556" y="6677370"/>
            <a:ext cx="2943815" cy="171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Fase 2  Preparación del Historial de Conversación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4562545" y="7041518"/>
            <a:ext cx="2943815" cy="90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79"/>
              </a:lnSpc>
            </a:pPr>
            <a:r>
              <a:rPr lang="en-US" sz="2899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Fase 3 </a:t>
            </a:r>
          </a:p>
          <a:p>
            <a:pPr algn="ctr">
              <a:lnSpc>
                <a:spcPts val="3479"/>
              </a:lnSpc>
              <a:spcBef>
                <a:spcPct val="0"/>
              </a:spcBef>
            </a:pPr>
            <a:r>
              <a:rPr lang="en-US" sz="2899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Test 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4519664" y="5380530"/>
            <a:ext cx="1919168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59"/>
              </a:lnSpc>
              <a:spcBef>
                <a:spcPct val="0"/>
              </a:spcBef>
            </a:pPr>
            <a:r>
              <a:rPr lang="en-US" sz="3299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Streamlit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5613667" y="2749031"/>
            <a:ext cx="1279327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59"/>
              </a:lnSpc>
              <a:spcBef>
                <a:spcPct val="0"/>
              </a:spcBef>
            </a:pPr>
            <a:r>
              <a:rPr lang="en-US" sz="3299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Agent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1662782" y="5132880"/>
            <a:ext cx="1726883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59"/>
              </a:lnSpc>
              <a:spcBef>
                <a:spcPct val="0"/>
              </a:spcBef>
            </a:pPr>
            <a:r>
              <a:rPr lang="en-US" sz="3299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Memory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2259464" y="2749031"/>
            <a:ext cx="533519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59"/>
              </a:lnSpc>
              <a:spcBef>
                <a:spcPct val="0"/>
              </a:spcBef>
            </a:pPr>
            <a:r>
              <a:rPr lang="en-US" sz="3299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IA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14293" t="-1389" r="-14293" b="-138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88426" y="-837703"/>
            <a:ext cx="18586525" cy="12252852"/>
            <a:chOff x="0" y="0"/>
            <a:chExt cx="24782033" cy="16337136"/>
          </a:xfrm>
        </p:grpSpPr>
        <p:grpSp>
          <p:nvGrpSpPr>
            <p:cNvPr name="Group 4" id="4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6750569" cy="9906344"/>
              </a:xfrm>
              <a:custGeom>
                <a:avLst/>
                <a:gdLst/>
                <a:ahLst/>
                <a:cxnLst/>
                <a:rect r="r" b="b" t="t" l="l"/>
                <a:pathLst>
                  <a:path h="9906344" w="6750569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90"/>
                    </a:lnTo>
                    <a:lnTo>
                      <a:pt x="6750569" y="4420690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  <p:grpSp>
          <p:nvGrpSpPr>
            <p:cNvPr name="Group 6" id="6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0919454" cy="5837825"/>
              </a:xfrm>
              <a:custGeom>
                <a:avLst/>
                <a:gdLst/>
                <a:ahLst/>
                <a:cxnLst/>
                <a:rect r="r" b="b" t="t" l="l"/>
                <a:pathLst>
                  <a:path h="5837825" w="10919454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</p:grpSp>
      <p:grpSp>
        <p:nvGrpSpPr>
          <p:cNvPr name="Group 8" id="8"/>
          <p:cNvGrpSpPr/>
          <p:nvPr/>
        </p:nvGrpSpPr>
        <p:grpSpPr>
          <a:xfrm rot="0">
            <a:off x="1448128" y="562533"/>
            <a:ext cx="15353478" cy="2233712"/>
            <a:chOff x="0" y="0"/>
            <a:chExt cx="8814966" cy="128245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80010" y="80010"/>
              <a:ext cx="8722257" cy="1189742"/>
            </a:xfrm>
            <a:custGeom>
              <a:avLst/>
              <a:gdLst/>
              <a:ahLst/>
              <a:cxnLst/>
              <a:rect r="r" b="b" t="t" l="l"/>
              <a:pathLst>
                <a:path h="1189742" w="8722257">
                  <a:moveTo>
                    <a:pt x="0" y="1135132"/>
                  </a:moveTo>
                  <a:lnTo>
                    <a:pt x="0" y="1189742"/>
                  </a:lnTo>
                  <a:lnTo>
                    <a:pt x="8722257" y="1189742"/>
                  </a:lnTo>
                  <a:lnTo>
                    <a:pt x="8722257" y="0"/>
                  </a:lnTo>
                  <a:lnTo>
                    <a:pt x="8667647" y="0"/>
                  </a:lnTo>
                  <a:lnTo>
                    <a:pt x="8667647" y="1135132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67310" y="67310"/>
              <a:ext cx="8747657" cy="1215142"/>
            </a:xfrm>
            <a:custGeom>
              <a:avLst/>
              <a:gdLst/>
              <a:ahLst/>
              <a:cxnLst/>
              <a:rect r="r" b="b" t="t" l="l"/>
              <a:pathLst>
                <a:path h="1215142" w="8747657">
                  <a:moveTo>
                    <a:pt x="8680347" y="0"/>
                  </a:moveTo>
                  <a:lnTo>
                    <a:pt x="8680347" y="12700"/>
                  </a:lnTo>
                  <a:lnTo>
                    <a:pt x="8734957" y="12700"/>
                  </a:lnTo>
                  <a:lnTo>
                    <a:pt x="8734957" y="1202442"/>
                  </a:lnTo>
                  <a:lnTo>
                    <a:pt x="12700" y="1202442"/>
                  </a:lnTo>
                  <a:lnTo>
                    <a:pt x="12700" y="1147832"/>
                  </a:lnTo>
                  <a:lnTo>
                    <a:pt x="0" y="1147832"/>
                  </a:lnTo>
                  <a:lnTo>
                    <a:pt x="0" y="1215142"/>
                  </a:lnTo>
                  <a:lnTo>
                    <a:pt x="8747657" y="1215142"/>
                  </a:lnTo>
                  <a:lnTo>
                    <a:pt x="8747657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2700" y="12700"/>
              <a:ext cx="8722257" cy="1189742"/>
            </a:xfrm>
            <a:custGeom>
              <a:avLst/>
              <a:gdLst/>
              <a:ahLst/>
              <a:cxnLst/>
              <a:rect r="r" b="b" t="t" l="l"/>
              <a:pathLst>
                <a:path h="1189742" w="8722257">
                  <a:moveTo>
                    <a:pt x="0" y="0"/>
                  </a:moveTo>
                  <a:lnTo>
                    <a:pt x="8722257" y="0"/>
                  </a:lnTo>
                  <a:lnTo>
                    <a:pt x="8722257" y="1189742"/>
                  </a:lnTo>
                  <a:lnTo>
                    <a:pt x="0" y="118974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747657" cy="1215142"/>
            </a:xfrm>
            <a:custGeom>
              <a:avLst/>
              <a:gdLst/>
              <a:ahLst/>
              <a:cxnLst/>
              <a:rect r="r" b="b" t="t" l="l"/>
              <a:pathLst>
                <a:path h="1215142" w="8747657">
                  <a:moveTo>
                    <a:pt x="80010" y="1215142"/>
                  </a:moveTo>
                  <a:lnTo>
                    <a:pt x="8747657" y="1215142"/>
                  </a:lnTo>
                  <a:lnTo>
                    <a:pt x="8747657" y="80010"/>
                  </a:lnTo>
                  <a:lnTo>
                    <a:pt x="8747657" y="67310"/>
                  </a:lnTo>
                  <a:lnTo>
                    <a:pt x="8747657" y="0"/>
                  </a:lnTo>
                  <a:lnTo>
                    <a:pt x="0" y="0"/>
                  </a:lnTo>
                  <a:lnTo>
                    <a:pt x="0" y="1215142"/>
                  </a:lnTo>
                  <a:lnTo>
                    <a:pt x="67310" y="1215142"/>
                  </a:lnTo>
                  <a:lnTo>
                    <a:pt x="80010" y="1215142"/>
                  </a:lnTo>
                  <a:close/>
                  <a:moveTo>
                    <a:pt x="12700" y="12700"/>
                  </a:moveTo>
                  <a:lnTo>
                    <a:pt x="8734957" y="12700"/>
                  </a:lnTo>
                  <a:lnTo>
                    <a:pt x="8734957" y="1202442"/>
                  </a:lnTo>
                  <a:lnTo>
                    <a:pt x="12700" y="1202442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3865865" y="1145989"/>
            <a:ext cx="10124295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41"/>
              </a:lnSpc>
            </a:pPr>
            <a:r>
              <a:rPr lang="en-US" sz="5034" spc="251">
                <a:solidFill>
                  <a:srgbClr val="000000"/>
                </a:solidFill>
                <a:latin typeface="Agrandir Wide Bold"/>
                <a:ea typeface="Agrandir Wide Bold"/>
                <a:cs typeface="Agrandir Wide Bold"/>
                <a:sym typeface="Agrandir Wide Bold"/>
              </a:rPr>
              <a:t>Ejemplo de Casos de Uso 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467261" y="3799907"/>
            <a:ext cx="6538933" cy="6131653"/>
            <a:chOff x="0" y="0"/>
            <a:chExt cx="4128088" cy="387096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80010" y="80010"/>
              <a:ext cx="4035378" cy="3778258"/>
            </a:xfrm>
            <a:custGeom>
              <a:avLst/>
              <a:gdLst/>
              <a:ahLst/>
              <a:cxnLst/>
              <a:rect r="r" b="b" t="t" l="l"/>
              <a:pathLst>
                <a:path h="3778258" w="4035378">
                  <a:moveTo>
                    <a:pt x="0" y="3723648"/>
                  </a:moveTo>
                  <a:lnTo>
                    <a:pt x="0" y="3778258"/>
                  </a:lnTo>
                  <a:lnTo>
                    <a:pt x="4035378" y="3778258"/>
                  </a:lnTo>
                  <a:lnTo>
                    <a:pt x="4035378" y="0"/>
                  </a:lnTo>
                  <a:lnTo>
                    <a:pt x="3980768" y="0"/>
                  </a:lnTo>
                  <a:lnTo>
                    <a:pt x="3980768" y="3723648"/>
                  </a:lnTo>
                  <a:close/>
                </a:path>
              </a:pathLst>
            </a:custGeom>
            <a:solidFill>
              <a:srgbClr val="B6E3F9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67310" y="67310"/>
              <a:ext cx="4060778" cy="3803658"/>
            </a:xfrm>
            <a:custGeom>
              <a:avLst/>
              <a:gdLst/>
              <a:ahLst/>
              <a:cxnLst/>
              <a:rect r="r" b="b" t="t" l="l"/>
              <a:pathLst>
                <a:path h="3803658" w="4060778">
                  <a:moveTo>
                    <a:pt x="3993468" y="0"/>
                  </a:moveTo>
                  <a:lnTo>
                    <a:pt x="3993468" y="12700"/>
                  </a:lnTo>
                  <a:lnTo>
                    <a:pt x="4048078" y="12700"/>
                  </a:lnTo>
                  <a:lnTo>
                    <a:pt x="4048078" y="3790958"/>
                  </a:lnTo>
                  <a:lnTo>
                    <a:pt x="12700" y="3790958"/>
                  </a:lnTo>
                  <a:lnTo>
                    <a:pt x="12700" y="3736348"/>
                  </a:lnTo>
                  <a:lnTo>
                    <a:pt x="0" y="3736348"/>
                  </a:lnTo>
                  <a:lnTo>
                    <a:pt x="0" y="3803658"/>
                  </a:lnTo>
                  <a:lnTo>
                    <a:pt x="4060778" y="3803658"/>
                  </a:lnTo>
                  <a:lnTo>
                    <a:pt x="4060778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2700" y="12700"/>
              <a:ext cx="4035378" cy="3778258"/>
            </a:xfrm>
            <a:custGeom>
              <a:avLst/>
              <a:gdLst/>
              <a:ahLst/>
              <a:cxnLst/>
              <a:rect r="r" b="b" t="t" l="l"/>
              <a:pathLst>
                <a:path h="3778258" w="4035378">
                  <a:moveTo>
                    <a:pt x="0" y="0"/>
                  </a:moveTo>
                  <a:lnTo>
                    <a:pt x="4035378" y="0"/>
                  </a:lnTo>
                  <a:lnTo>
                    <a:pt x="4035378" y="3778258"/>
                  </a:lnTo>
                  <a:lnTo>
                    <a:pt x="0" y="377825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4060778" cy="3803658"/>
            </a:xfrm>
            <a:custGeom>
              <a:avLst/>
              <a:gdLst/>
              <a:ahLst/>
              <a:cxnLst/>
              <a:rect r="r" b="b" t="t" l="l"/>
              <a:pathLst>
                <a:path h="3803658" w="4060778">
                  <a:moveTo>
                    <a:pt x="80010" y="3803658"/>
                  </a:moveTo>
                  <a:lnTo>
                    <a:pt x="4060778" y="3803658"/>
                  </a:lnTo>
                  <a:lnTo>
                    <a:pt x="4060778" y="80010"/>
                  </a:lnTo>
                  <a:lnTo>
                    <a:pt x="4060778" y="67310"/>
                  </a:lnTo>
                  <a:lnTo>
                    <a:pt x="4060778" y="0"/>
                  </a:lnTo>
                  <a:lnTo>
                    <a:pt x="0" y="0"/>
                  </a:lnTo>
                  <a:lnTo>
                    <a:pt x="0" y="3803658"/>
                  </a:lnTo>
                  <a:lnTo>
                    <a:pt x="67310" y="3803658"/>
                  </a:lnTo>
                  <a:lnTo>
                    <a:pt x="80010" y="3803658"/>
                  </a:lnTo>
                  <a:close/>
                  <a:moveTo>
                    <a:pt x="12700" y="12700"/>
                  </a:moveTo>
                  <a:lnTo>
                    <a:pt x="4048078" y="12700"/>
                  </a:lnTo>
                  <a:lnTo>
                    <a:pt x="4048078" y="3790958"/>
                  </a:lnTo>
                  <a:lnTo>
                    <a:pt x="12700" y="3790958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1467261" y="3748745"/>
            <a:ext cx="6538933" cy="682425"/>
            <a:chOff x="0" y="0"/>
            <a:chExt cx="8718578" cy="909900"/>
          </a:xfrm>
        </p:grpSpPr>
        <p:grpSp>
          <p:nvGrpSpPr>
            <p:cNvPr name="Group 20" id="20"/>
            <p:cNvGrpSpPr/>
            <p:nvPr/>
          </p:nvGrpSpPr>
          <p:grpSpPr>
            <a:xfrm rot="0">
              <a:off x="0" y="0"/>
              <a:ext cx="8718578" cy="909900"/>
              <a:chOff x="0" y="0"/>
              <a:chExt cx="44261615" cy="4619288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72390" y="72390"/>
                <a:ext cx="44116835" cy="4474508"/>
              </a:xfrm>
              <a:custGeom>
                <a:avLst/>
                <a:gdLst/>
                <a:ahLst/>
                <a:cxnLst/>
                <a:rect r="r" b="b" t="t" l="l"/>
                <a:pathLst>
                  <a:path h="4474508" w="44116835">
                    <a:moveTo>
                      <a:pt x="0" y="0"/>
                    </a:moveTo>
                    <a:lnTo>
                      <a:pt x="44116835" y="0"/>
                    </a:lnTo>
                    <a:lnTo>
                      <a:pt x="44116835" y="4474508"/>
                    </a:lnTo>
                    <a:lnTo>
                      <a:pt x="0" y="44745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6E3F9"/>
              </a:solidFill>
            </p:spPr>
          </p:sp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44261615" cy="4619288"/>
              </a:xfrm>
              <a:custGeom>
                <a:avLst/>
                <a:gdLst/>
                <a:ahLst/>
                <a:cxnLst/>
                <a:rect r="r" b="b" t="t" l="l"/>
                <a:pathLst>
                  <a:path h="4619288" w="44261615">
                    <a:moveTo>
                      <a:pt x="44116836" y="4474508"/>
                    </a:moveTo>
                    <a:lnTo>
                      <a:pt x="44261615" y="4474508"/>
                    </a:lnTo>
                    <a:lnTo>
                      <a:pt x="44261615" y="4619288"/>
                    </a:lnTo>
                    <a:lnTo>
                      <a:pt x="44116836" y="4619288"/>
                    </a:lnTo>
                    <a:lnTo>
                      <a:pt x="44116836" y="4474508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4474508"/>
                    </a:lnTo>
                    <a:lnTo>
                      <a:pt x="0" y="4474508"/>
                    </a:lnTo>
                    <a:lnTo>
                      <a:pt x="0" y="144780"/>
                    </a:lnTo>
                    <a:close/>
                    <a:moveTo>
                      <a:pt x="0" y="4474508"/>
                    </a:moveTo>
                    <a:lnTo>
                      <a:pt x="144780" y="4474508"/>
                    </a:lnTo>
                    <a:lnTo>
                      <a:pt x="144780" y="4619288"/>
                    </a:lnTo>
                    <a:lnTo>
                      <a:pt x="0" y="4619288"/>
                    </a:lnTo>
                    <a:lnTo>
                      <a:pt x="0" y="4474508"/>
                    </a:lnTo>
                    <a:close/>
                    <a:moveTo>
                      <a:pt x="44116836" y="144780"/>
                    </a:moveTo>
                    <a:lnTo>
                      <a:pt x="44261615" y="144780"/>
                    </a:lnTo>
                    <a:lnTo>
                      <a:pt x="44261615" y="4474508"/>
                    </a:lnTo>
                    <a:lnTo>
                      <a:pt x="44116836" y="4474508"/>
                    </a:lnTo>
                    <a:lnTo>
                      <a:pt x="44116836" y="144780"/>
                    </a:lnTo>
                    <a:close/>
                    <a:moveTo>
                      <a:pt x="144780" y="4474508"/>
                    </a:moveTo>
                    <a:lnTo>
                      <a:pt x="44116836" y="4474508"/>
                    </a:lnTo>
                    <a:lnTo>
                      <a:pt x="44116836" y="4619288"/>
                    </a:lnTo>
                    <a:lnTo>
                      <a:pt x="144780" y="4619288"/>
                    </a:lnTo>
                    <a:lnTo>
                      <a:pt x="144780" y="4474508"/>
                    </a:lnTo>
                    <a:close/>
                    <a:moveTo>
                      <a:pt x="44116836" y="0"/>
                    </a:moveTo>
                    <a:lnTo>
                      <a:pt x="44261615" y="0"/>
                    </a:lnTo>
                    <a:lnTo>
                      <a:pt x="44261615" y="144780"/>
                    </a:lnTo>
                    <a:lnTo>
                      <a:pt x="44116836" y="144780"/>
                    </a:lnTo>
                    <a:lnTo>
                      <a:pt x="44116836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44116836" y="0"/>
                    </a:lnTo>
                    <a:lnTo>
                      <a:pt x="44116836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23" id="23"/>
            <p:cNvSpPr txBox="true"/>
            <p:nvPr/>
          </p:nvSpPr>
          <p:spPr>
            <a:xfrm rot="0">
              <a:off x="4359289" y="184329"/>
              <a:ext cx="3735240" cy="5341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2853"/>
                </a:lnSpc>
                <a:spcBef>
                  <a:spcPct val="0"/>
                </a:spcBef>
              </a:pPr>
              <a:r>
                <a:rPr lang="en-US" sz="2594" spc="51">
                  <a:solidFill>
                    <a:srgbClr val="000000"/>
                  </a:solidFill>
                  <a:latin typeface="Telegraf Medium"/>
                  <a:ea typeface="Telegraf Medium"/>
                  <a:cs typeface="Telegraf Medium"/>
                  <a:sym typeface="Telegraf Medium"/>
                </a:rPr>
                <a:t>CHAT 1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853611" y="3945850"/>
            <a:ext cx="1040736" cy="242434"/>
            <a:chOff x="0" y="0"/>
            <a:chExt cx="1387648" cy="323246"/>
          </a:xfrm>
        </p:grpSpPr>
        <p:grpSp>
          <p:nvGrpSpPr>
            <p:cNvPr name="Group 25" id="25"/>
            <p:cNvGrpSpPr>
              <a:grpSpLocks noChangeAspect="true"/>
            </p:cNvGrpSpPr>
            <p:nvPr/>
          </p:nvGrpSpPr>
          <p:grpSpPr>
            <a:xfrm rot="0">
              <a:off x="1068722" y="4321"/>
              <a:ext cx="318925" cy="318925"/>
              <a:chOff x="0" y="0"/>
              <a:chExt cx="495300" cy="495300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495300" cy="495300"/>
              </a:xfrm>
              <a:custGeom>
                <a:avLst/>
                <a:gdLst/>
                <a:ahLst/>
                <a:cxnLst/>
                <a:rect r="r" b="b" t="t" l="l"/>
                <a:pathLst>
                  <a:path h="495300" w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7" id="27"/>
              <p:cNvSpPr/>
              <p:nvPr/>
            </p:nvSpPr>
            <p:spPr>
              <a:xfrm flipH="false" flipV="false" rot="0"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r="r" b="b" t="t" l="l"/>
                <a:pathLst>
                  <a:path h="419100" w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C3F7E7"/>
              </a:solidFill>
            </p:spPr>
          </p:sp>
        </p:grpSp>
        <p:grpSp>
          <p:nvGrpSpPr>
            <p:cNvPr name="Group 28" id="28"/>
            <p:cNvGrpSpPr>
              <a:grpSpLocks noChangeAspect="true"/>
            </p:cNvGrpSpPr>
            <p:nvPr/>
          </p:nvGrpSpPr>
          <p:grpSpPr>
            <a:xfrm rot="0">
              <a:off x="548378" y="0"/>
              <a:ext cx="318925" cy="318925"/>
              <a:chOff x="0" y="0"/>
              <a:chExt cx="495300" cy="495300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495300" cy="495300"/>
              </a:xfrm>
              <a:custGeom>
                <a:avLst/>
                <a:gdLst/>
                <a:ahLst/>
                <a:cxnLst/>
                <a:rect r="r" b="b" t="t" l="l"/>
                <a:pathLst>
                  <a:path h="495300" w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30" id="30"/>
              <p:cNvSpPr/>
              <p:nvPr/>
            </p:nvSpPr>
            <p:spPr>
              <a:xfrm flipH="false" flipV="false" rot="0"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r="r" b="b" t="t" l="l"/>
                <a:pathLst>
                  <a:path h="419100" w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9C374"/>
              </a:solidFill>
            </p:spPr>
          </p:sp>
        </p:grpSp>
        <p:grpSp>
          <p:nvGrpSpPr>
            <p:cNvPr name="Group 31" id="31"/>
            <p:cNvGrpSpPr>
              <a:grpSpLocks noChangeAspect="true"/>
            </p:cNvGrpSpPr>
            <p:nvPr/>
          </p:nvGrpSpPr>
          <p:grpSpPr>
            <a:xfrm rot="0">
              <a:off x="0" y="0"/>
              <a:ext cx="318925" cy="318925"/>
              <a:chOff x="0" y="0"/>
              <a:chExt cx="495300" cy="495300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495300" cy="495300"/>
              </a:xfrm>
              <a:custGeom>
                <a:avLst/>
                <a:gdLst/>
                <a:ahLst/>
                <a:cxnLst/>
                <a:rect r="r" b="b" t="t" l="l"/>
                <a:pathLst>
                  <a:path h="495300" w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33" id="33"/>
              <p:cNvSpPr/>
              <p:nvPr/>
            </p:nvSpPr>
            <p:spPr>
              <a:xfrm flipH="false" flipV="false" rot="0"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r="r" b="b" t="t" l="l"/>
                <a:pathLst>
                  <a:path h="419100" w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7B2B0"/>
              </a:solidFill>
            </p:spPr>
          </p:sp>
        </p:grpSp>
      </p:grpSp>
      <p:grpSp>
        <p:nvGrpSpPr>
          <p:cNvPr name="Group 34" id="34"/>
          <p:cNvGrpSpPr/>
          <p:nvPr/>
        </p:nvGrpSpPr>
        <p:grpSpPr>
          <a:xfrm rot="0">
            <a:off x="10734762" y="3799907"/>
            <a:ext cx="6538933" cy="6131653"/>
            <a:chOff x="0" y="0"/>
            <a:chExt cx="3992790" cy="3744098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80010" y="80010"/>
              <a:ext cx="3900080" cy="3651387"/>
            </a:xfrm>
            <a:custGeom>
              <a:avLst/>
              <a:gdLst/>
              <a:ahLst/>
              <a:cxnLst/>
              <a:rect r="r" b="b" t="t" l="l"/>
              <a:pathLst>
                <a:path h="3651387" w="3900080">
                  <a:moveTo>
                    <a:pt x="0" y="3596778"/>
                  </a:moveTo>
                  <a:lnTo>
                    <a:pt x="0" y="3651387"/>
                  </a:lnTo>
                  <a:lnTo>
                    <a:pt x="3900080" y="3651387"/>
                  </a:lnTo>
                  <a:lnTo>
                    <a:pt x="3900080" y="0"/>
                  </a:lnTo>
                  <a:lnTo>
                    <a:pt x="3845470" y="0"/>
                  </a:lnTo>
                  <a:lnTo>
                    <a:pt x="3845470" y="3596778"/>
                  </a:lnTo>
                  <a:close/>
                </a:path>
              </a:pathLst>
            </a:custGeom>
            <a:solidFill>
              <a:srgbClr val="F7B2B0"/>
            </a:solidFill>
          </p:spPr>
        </p:sp>
        <p:sp>
          <p:nvSpPr>
            <p:cNvPr name="Freeform 36" id="36"/>
            <p:cNvSpPr/>
            <p:nvPr/>
          </p:nvSpPr>
          <p:spPr>
            <a:xfrm flipH="false" flipV="false" rot="0">
              <a:off x="67310" y="67310"/>
              <a:ext cx="3925480" cy="3676787"/>
            </a:xfrm>
            <a:custGeom>
              <a:avLst/>
              <a:gdLst/>
              <a:ahLst/>
              <a:cxnLst/>
              <a:rect r="r" b="b" t="t" l="l"/>
              <a:pathLst>
                <a:path h="3676787" w="3925480">
                  <a:moveTo>
                    <a:pt x="3858170" y="0"/>
                  </a:moveTo>
                  <a:lnTo>
                    <a:pt x="3858170" y="12700"/>
                  </a:lnTo>
                  <a:lnTo>
                    <a:pt x="3912780" y="12700"/>
                  </a:lnTo>
                  <a:lnTo>
                    <a:pt x="3912780" y="3664087"/>
                  </a:lnTo>
                  <a:lnTo>
                    <a:pt x="12700" y="3664087"/>
                  </a:lnTo>
                  <a:lnTo>
                    <a:pt x="12700" y="3609478"/>
                  </a:lnTo>
                  <a:lnTo>
                    <a:pt x="0" y="3609478"/>
                  </a:lnTo>
                  <a:lnTo>
                    <a:pt x="0" y="3676787"/>
                  </a:lnTo>
                  <a:lnTo>
                    <a:pt x="3925480" y="3676787"/>
                  </a:lnTo>
                  <a:lnTo>
                    <a:pt x="39254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37" id="37"/>
            <p:cNvSpPr/>
            <p:nvPr/>
          </p:nvSpPr>
          <p:spPr>
            <a:xfrm flipH="false" flipV="false" rot="0">
              <a:off x="12700" y="12700"/>
              <a:ext cx="3900080" cy="3651388"/>
            </a:xfrm>
            <a:custGeom>
              <a:avLst/>
              <a:gdLst/>
              <a:ahLst/>
              <a:cxnLst/>
              <a:rect r="r" b="b" t="t" l="l"/>
              <a:pathLst>
                <a:path h="3651388" w="3900080">
                  <a:moveTo>
                    <a:pt x="0" y="0"/>
                  </a:moveTo>
                  <a:lnTo>
                    <a:pt x="3900080" y="0"/>
                  </a:lnTo>
                  <a:lnTo>
                    <a:pt x="3900080" y="3651388"/>
                  </a:lnTo>
                  <a:lnTo>
                    <a:pt x="0" y="365138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3925480" cy="3676788"/>
            </a:xfrm>
            <a:custGeom>
              <a:avLst/>
              <a:gdLst/>
              <a:ahLst/>
              <a:cxnLst/>
              <a:rect r="r" b="b" t="t" l="l"/>
              <a:pathLst>
                <a:path h="3676788" w="3925480">
                  <a:moveTo>
                    <a:pt x="80010" y="3676788"/>
                  </a:moveTo>
                  <a:lnTo>
                    <a:pt x="3925480" y="3676788"/>
                  </a:lnTo>
                  <a:lnTo>
                    <a:pt x="3925480" y="80010"/>
                  </a:lnTo>
                  <a:lnTo>
                    <a:pt x="3925480" y="67310"/>
                  </a:lnTo>
                  <a:lnTo>
                    <a:pt x="3925480" y="0"/>
                  </a:lnTo>
                  <a:lnTo>
                    <a:pt x="0" y="0"/>
                  </a:lnTo>
                  <a:lnTo>
                    <a:pt x="0" y="3676788"/>
                  </a:lnTo>
                  <a:lnTo>
                    <a:pt x="67310" y="3676788"/>
                  </a:lnTo>
                  <a:lnTo>
                    <a:pt x="80010" y="3676788"/>
                  </a:lnTo>
                  <a:close/>
                  <a:moveTo>
                    <a:pt x="12700" y="12700"/>
                  </a:moveTo>
                  <a:lnTo>
                    <a:pt x="3912780" y="12700"/>
                  </a:lnTo>
                  <a:lnTo>
                    <a:pt x="3912780" y="3664088"/>
                  </a:lnTo>
                  <a:lnTo>
                    <a:pt x="12700" y="3664088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39" id="39"/>
          <p:cNvGrpSpPr/>
          <p:nvPr/>
        </p:nvGrpSpPr>
        <p:grpSpPr>
          <a:xfrm rot="0">
            <a:off x="10734762" y="3799907"/>
            <a:ext cx="6524538" cy="631263"/>
            <a:chOff x="0" y="0"/>
            <a:chExt cx="8699384" cy="841684"/>
          </a:xfrm>
        </p:grpSpPr>
        <p:grpSp>
          <p:nvGrpSpPr>
            <p:cNvPr name="Group 40" id="40"/>
            <p:cNvGrpSpPr/>
            <p:nvPr/>
          </p:nvGrpSpPr>
          <p:grpSpPr>
            <a:xfrm rot="0">
              <a:off x="0" y="0"/>
              <a:ext cx="8699384" cy="841684"/>
              <a:chOff x="0" y="0"/>
              <a:chExt cx="47743533" cy="4619288"/>
            </a:xfrm>
          </p:grpSpPr>
          <p:sp>
            <p:nvSpPr>
              <p:cNvPr name="Freeform 41" id="41"/>
              <p:cNvSpPr/>
              <p:nvPr/>
            </p:nvSpPr>
            <p:spPr>
              <a:xfrm flipH="false" flipV="false" rot="0">
                <a:off x="72390" y="72390"/>
                <a:ext cx="47598753" cy="4474508"/>
              </a:xfrm>
              <a:custGeom>
                <a:avLst/>
                <a:gdLst/>
                <a:ahLst/>
                <a:cxnLst/>
                <a:rect r="r" b="b" t="t" l="l"/>
                <a:pathLst>
                  <a:path h="4474508" w="47598753">
                    <a:moveTo>
                      <a:pt x="0" y="0"/>
                    </a:moveTo>
                    <a:lnTo>
                      <a:pt x="47598753" y="0"/>
                    </a:lnTo>
                    <a:lnTo>
                      <a:pt x="47598753" y="4474508"/>
                    </a:lnTo>
                    <a:lnTo>
                      <a:pt x="0" y="44745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7B2B0"/>
              </a:solidFill>
            </p:spPr>
          </p:sp>
          <p:sp>
            <p:nvSpPr>
              <p:cNvPr name="Freeform 42" id="42"/>
              <p:cNvSpPr/>
              <p:nvPr/>
            </p:nvSpPr>
            <p:spPr>
              <a:xfrm flipH="false" flipV="false" rot="0">
                <a:off x="0" y="0"/>
                <a:ext cx="47743532" cy="4619288"/>
              </a:xfrm>
              <a:custGeom>
                <a:avLst/>
                <a:gdLst/>
                <a:ahLst/>
                <a:cxnLst/>
                <a:rect r="r" b="b" t="t" l="l"/>
                <a:pathLst>
                  <a:path h="4619288" w="47743532">
                    <a:moveTo>
                      <a:pt x="47598754" y="4474508"/>
                    </a:moveTo>
                    <a:lnTo>
                      <a:pt x="47743532" y="4474508"/>
                    </a:lnTo>
                    <a:lnTo>
                      <a:pt x="47743532" y="4619288"/>
                    </a:lnTo>
                    <a:lnTo>
                      <a:pt x="47598754" y="4619288"/>
                    </a:lnTo>
                    <a:lnTo>
                      <a:pt x="47598754" y="4474508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4474508"/>
                    </a:lnTo>
                    <a:lnTo>
                      <a:pt x="0" y="4474508"/>
                    </a:lnTo>
                    <a:lnTo>
                      <a:pt x="0" y="144780"/>
                    </a:lnTo>
                    <a:close/>
                    <a:moveTo>
                      <a:pt x="0" y="4474508"/>
                    </a:moveTo>
                    <a:lnTo>
                      <a:pt x="144780" y="4474508"/>
                    </a:lnTo>
                    <a:lnTo>
                      <a:pt x="144780" y="4619288"/>
                    </a:lnTo>
                    <a:lnTo>
                      <a:pt x="0" y="4619288"/>
                    </a:lnTo>
                    <a:lnTo>
                      <a:pt x="0" y="4474508"/>
                    </a:lnTo>
                    <a:close/>
                    <a:moveTo>
                      <a:pt x="47598754" y="144780"/>
                    </a:moveTo>
                    <a:lnTo>
                      <a:pt x="47743532" y="144780"/>
                    </a:lnTo>
                    <a:lnTo>
                      <a:pt x="47743532" y="4474508"/>
                    </a:lnTo>
                    <a:lnTo>
                      <a:pt x="47598754" y="4474508"/>
                    </a:lnTo>
                    <a:lnTo>
                      <a:pt x="47598754" y="144780"/>
                    </a:lnTo>
                    <a:close/>
                    <a:moveTo>
                      <a:pt x="144780" y="4474508"/>
                    </a:moveTo>
                    <a:lnTo>
                      <a:pt x="47598754" y="4474508"/>
                    </a:lnTo>
                    <a:lnTo>
                      <a:pt x="47598754" y="4619288"/>
                    </a:lnTo>
                    <a:lnTo>
                      <a:pt x="144780" y="4619288"/>
                    </a:lnTo>
                    <a:lnTo>
                      <a:pt x="144780" y="4474508"/>
                    </a:lnTo>
                    <a:close/>
                    <a:moveTo>
                      <a:pt x="47598754" y="0"/>
                    </a:moveTo>
                    <a:lnTo>
                      <a:pt x="47743532" y="0"/>
                    </a:lnTo>
                    <a:lnTo>
                      <a:pt x="47743532" y="144780"/>
                    </a:lnTo>
                    <a:lnTo>
                      <a:pt x="47598754" y="144780"/>
                    </a:lnTo>
                    <a:lnTo>
                      <a:pt x="47598754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47598754" y="0"/>
                    </a:lnTo>
                    <a:lnTo>
                      <a:pt x="47598754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43" id="43"/>
            <p:cNvSpPr txBox="true"/>
            <p:nvPr/>
          </p:nvSpPr>
          <p:spPr>
            <a:xfrm rot="0">
              <a:off x="4349692" y="169796"/>
              <a:ext cx="3727017" cy="4948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2640"/>
                </a:lnSpc>
                <a:spcBef>
                  <a:spcPct val="0"/>
                </a:spcBef>
              </a:pPr>
              <a:r>
                <a:rPr lang="en-US" sz="2400" spc="48">
                  <a:solidFill>
                    <a:srgbClr val="000000"/>
                  </a:solidFill>
                  <a:latin typeface="Telegraf Medium"/>
                  <a:ea typeface="Telegraf Medium"/>
                  <a:cs typeface="Telegraf Medium"/>
                  <a:sym typeface="Telegraf Medium"/>
                </a:rPr>
                <a:t>CHAT 2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12963493" y="3945850"/>
            <a:ext cx="1040736" cy="242434"/>
            <a:chOff x="0" y="0"/>
            <a:chExt cx="1387648" cy="323246"/>
          </a:xfrm>
        </p:grpSpPr>
        <p:grpSp>
          <p:nvGrpSpPr>
            <p:cNvPr name="Group 45" id="45"/>
            <p:cNvGrpSpPr>
              <a:grpSpLocks noChangeAspect="true"/>
            </p:cNvGrpSpPr>
            <p:nvPr/>
          </p:nvGrpSpPr>
          <p:grpSpPr>
            <a:xfrm rot="0">
              <a:off x="1068722" y="4321"/>
              <a:ext cx="318925" cy="318925"/>
              <a:chOff x="0" y="0"/>
              <a:chExt cx="495300" cy="495300"/>
            </a:xfrm>
          </p:grpSpPr>
          <p:sp>
            <p:nvSpPr>
              <p:cNvPr name="Freeform 46" id="46"/>
              <p:cNvSpPr/>
              <p:nvPr/>
            </p:nvSpPr>
            <p:spPr>
              <a:xfrm flipH="false" flipV="false" rot="0">
                <a:off x="0" y="0"/>
                <a:ext cx="495300" cy="495300"/>
              </a:xfrm>
              <a:custGeom>
                <a:avLst/>
                <a:gdLst/>
                <a:ahLst/>
                <a:cxnLst/>
                <a:rect r="r" b="b" t="t" l="l"/>
                <a:pathLst>
                  <a:path h="495300" w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47" id="47"/>
              <p:cNvSpPr/>
              <p:nvPr/>
            </p:nvSpPr>
            <p:spPr>
              <a:xfrm flipH="false" flipV="false" rot="0"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r="r" b="b" t="t" l="l"/>
                <a:pathLst>
                  <a:path h="419100" w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C3F7E7"/>
              </a:solidFill>
            </p:spPr>
          </p:sp>
        </p:grpSp>
        <p:grpSp>
          <p:nvGrpSpPr>
            <p:cNvPr name="Group 48" id="48"/>
            <p:cNvGrpSpPr>
              <a:grpSpLocks noChangeAspect="true"/>
            </p:cNvGrpSpPr>
            <p:nvPr/>
          </p:nvGrpSpPr>
          <p:grpSpPr>
            <a:xfrm rot="0">
              <a:off x="548378" y="0"/>
              <a:ext cx="318925" cy="318925"/>
              <a:chOff x="0" y="0"/>
              <a:chExt cx="495300" cy="495300"/>
            </a:xfrm>
          </p:grpSpPr>
          <p:sp>
            <p:nvSpPr>
              <p:cNvPr name="Freeform 49" id="49"/>
              <p:cNvSpPr/>
              <p:nvPr/>
            </p:nvSpPr>
            <p:spPr>
              <a:xfrm flipH="false" flipV="false" rot="0">
                <a:off x="0" y="0"/>
                <a:ext cx="495300" cy="495300"/>
              </a:xfrm>
              <a:custGeom>
                <a:avLst/>
                <a:gdLst/>
                <a:ahLst/>
                <a:cxnLst/>
                <a:rect r="r" b="b" t="t" l="l"/>
                <a:pathLst>
                  <a:path h="495300" w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50" id="50"/>
              <p:cNvSpPr/>
              <p:nvPr/>
            </p:nvSpPr>
            <p:spPr>
              <a:xfrm flipH="false" flipV="false" rot="0"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r="r" b="b" t="t" l="l"/>
                <a:pathLst>
                  <a:path h="419100" w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9C374"/>
              </a:solidFill>
            </p:spPr>
          </p:sp>
        </p:grpSp>
        <p:grpSp>
          <p:nvGrpSpPr>
            <p:cNvPr name="Group 51" id="51"/>
            <p:cNvGrpSpPr>
              <a:grpSpLocks noChangeAspect="true"/>
            </p:cNvGrpSpPr>
            <p:nvPr/>
          </p:nvGrpSpPr>
          <p:grpSpPr>
            <a:xfrm rot="0">
              <a:off x="0" y="0"/>
              <a:ext cx="318925" cy="318925"/>
              <a:chOff x="0" y="0"/>
              <a:chExt cx="495300" cy="495300"/>
            </a:xfrm>
          </p:grpSpPr>
          <p:sp>
            <p:nvSpPr>
              <p:cNvPr name="Freeform 52" id="52"/>
              <p:cNvSpPr/>
              <p:nvPr/>
            </p:nvSpPr>
            <p:spPr>
              <a:xfrm flipH="false" flipV="false" rot="0">
                <a:off x="0" y="0"/>
                <a:ext cx="495300" cy="495300"/>
              </a:xfrm>
              <a:custGeom>
                <a:avLst/>
                <a:gdLst/>
                <a:ahLst/>
                <a:cxnLst/>
                <a:rect r="r" b="b" t="t" l="l"/>
                <a:pathLst>
                  <a:path h="495300" w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53" id="53"/>
              <p:cNvSpPr/>
              <p:nvPr/>
            </p:nvSpPr>
            <p:spPr>
              <a:xfrm flipH="false" flipV="false" rot="0"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r="r" b="b" t="t" l="l"/>
                <a:pathLst>
                  <a:path h="419100" w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7B2B0"/>
              </a:solidFill>
            </p:spPr>
          </p:sp>
        </p:grpSp>
      </p:grpSp>
      <p:sp>
        <p:nvSpPr>
          <p:cNvPr name="Freeform 54" id="54"/>
          <p:cNvSpPr/>
          <p:nvPr/>
        </p:nvSpPr>
        <p:spPr>
          <a:xfrm flipH="false" flipV="false" rot="0">
            <a:off x="6728427" y="3923428"/>
            <a:ext cx="4792879" cy="4783293"/>
          </a:xfrm>
          <a:custGeom>
            <a:avLst/>
            <a:gdLst/>
            <a:ahLst/>
            <a:cxnLst/>
            <a:rect r="r" b="b" t="t" l="l"/>
            <a:pathLst>
              <a:path h="4783293" w="4792879">
                <a:moveTo>
                  <a:pt x="0" y="0"/>
                </a:moveTo>
                <a:lnTo>
                  <a:pt x="4792879" y="0"/>
                </a:lnTo>
                <a:lnTo>
                  <a:pt x="4792879" y="4783294"/>
                </a:lnTo>
                <a:lnTo>
                  <a:pt x="0" y="47832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5" id="55"/>
          <p:cNvSpPr txBox="true"/>
          <p:nvPr/>
        </p:nvSpPr>
        <p:spPr>
          <a:xfrm rot="0">
            <a:off x="1467261" y="4903121"/>
            <a:ext cx="5261166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Pregunta: </a:t>
            </a:r>
            <a:r>
              <a:rPr lang="en-US" sz="26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¿Qué alimento es mejor para un perro con prob</a:t>
            </a:r>
            <a:r>
              <a:rPr lang="en-US" sz="26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lemas digestivos?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2373979" y="6589046"/>
            <a:ext cx="4937832" cy="2771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120"/>
              </a:lnSpc>
            </a:pPr>
            <a:r>
              <a:rPr lang="en-US" sz="2600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Respuesta de SAMI: </a:t>
            </a:r>
          </a:p>
          <a:p>
            <a:pPr algn="r">
              <a:lnSpc>
                <a:spcPts val="312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Según el documento, una dieta basada en alimentos suaves como arroz y pollo puede ayudar. Lo mejor es que consultes con tu vete de confianza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10951433" y="6393784"/>
            <a:ext cx="5661158" cy="3162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</a:pPr>
          </a:p>
          <a:p>
            <a:pPr algn="ctr">
              <a:lnSpc>
                <a:spcPts val="312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                            </a:t>
            </a:r>
            <a:r>
              <a:rPr lang="en-US" sz="2600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Respuesta de</a:t>
            </a:r>
            <a:r>
              <a:rPr lang="en-US" sz="2600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l SAMI:</a:t>
            </a:r>
            <a:r>
              <a:rPr lang="en-US" sz="26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 </a:t>
            </a:r>
          </a:p>
          <a:p>
            <a:pPr algn="r">
              <a:lnSpc>
                <a:spcPts val="312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Los gatos suelen ser muy limpios, por lo que un baño mensual es suficiente a menos que se ensucie mucho.Lo mejor es que consultes con tu vete de confianza</a:t>
            </a:r>
          </a:p>
          <a:p>
            <a:pPr algn="ctr">
              <a:lnSpc>
                <a:spcPts val="3120"/>
              </a:lnSpc>
              <a:spcBef>
                <a:spcPct val="0"/>
              </a:spcBef>
            </a:pPr>
          </a:p>
        </p:txBody>
      </p:sp>
      <p:sp>
        <p:nvSpPr>
          <p:cNvPr name="TextBox 58" id="58"/>
          <p:cNvSpPr txBox="true"/>
          <p:nvPr/>
        </p:nvSpPr>
        <p:spPr>
          <a:xfrm rot="0">
            <a:off x="11249584" y="4707859"/>
            <a:ext cx="5064856" cy="160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</a:pPr>
          </a:p>
          <a:p>
            <a:pPr algn="ctr">
              <a:lnSpc>
                <a:spcPts val="312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Pr</a:t>
            </a:r>
            <a:r>
              <a:rPr lang="en-US" sz="2600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egunta:</a:t>
            </a:r>
            <a:r>
              <a:rPr lang="en-US" sz="26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 ¿Con qué frecuencia debo bañar a mi gato?</a:t>
            </a:r>
          </a:p>
          <a:p>
            <a:pPr algn="ctr">
              <a:lnSpc>
                <a:spcPts val="312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14293" t="-1389" r="-14293" b="-138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09206" y="-788600"/>
            <a:ext cx="18586525" cy="12252852"/>
            <a:chOff x="0" y="0"/>
            <a:chExt cx="24782033" cy="16337136"/>
          </a:xfrm>
        </p:grpSpPr>
        <p:grpSp>
          <p:nvGrpSpPr>
            <p:cNvPr name="Group 4" id="4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6750569" cy="9906344"/>
              </a:xfrm>
              <a:custGeom>
                <a:avLst/>
                <a:gdLst/>
                <a:ahLst/>
                <a:cxnLst/>
                <a:rect r="r" b="b" t="t" l="l"/>
                <a:pathLst>
                  <a:path h="9906344" w="6750569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90"/>
                    </a:lnTo>
                    <a:lnTo>
                      <a:pt x="6750569" y="4420690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  <p:grpSp>
          <p:nvGrpSpPr>
            <p:cNvPr name="Group 6" id="6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0919454" cy="5837825"/>
              </a:xfrm>
              <a:custGeom>
                <a:avLst/>
                <a:gdLst/>
                <a:ahLst/>
                <a:cxnLst/>
                <a:rect r="r" b="b" t="t" l="l"/>
                <a:pathLst>
                  <a:path h="5837825" w="10919454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</p:grpSp>
      <p:grpSp>
        <p:nvGrpSpPr>
          <p:cNvPr name="Group 8" id="8"/>
          <p:cNvGrpSpPr/>
          <p:nvPr/>
        </p:nvGrpSpPr>
        <p:grpSpPr>
          <a:xfrm rot="0">
            <a:off x="2151277" y="1399480"/>
            <a:ext cx="14107118" cy="7488039"/>
            <a:chOff x="0" y="0"/>
            <a:chExt cx="8099388" cy="429914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80010" y="80010"/>
              <a:ext cx="8006678" cy="4206434"/>
            </a:xfrm>
            <a:custGeom>
              <a:avLst/>
              <a:gdLst/>
              <a:ahLst/>
              <a:cxnLst/>
              <a:rect r="r" b="b" t="t" l="l"/>
              <a:pathLst>
                <a:path h="4206434" w="8006678">
                  <a:moveTo>
                    <a:pt x="0" y="4151824"/>
                  </a:moveTo>
                  <a:lnTo>
                    <a:pt x="0" y="4206434"/>
                  </a:lnTo>
                  <a:lnTo>
                    <a:pt x="8006678" y="4206434"/>
                  </a:lnTo>
                  <a:lnTo>
                    <a:pt x="8006678" y="0"/>
                  </a:lnTo>
                  <a:lnTo>
                    <a:pt x="7952068" y="0"/>
                  </a:lnTo>
                  <a:lnTo>
                    <a:pt x="7952068" y="4151824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67310" y="67310"/>
              <a:ext cx="8032078" cy="4231834"/>
            </a:xfrm>
            <a:custGeom>
              <a:avLst/>
              <a:gdLst/>
              <a:ahLst/>
              <a:cxnLst/>
              <a:rect r="r" b="b" t="t" l="l"/>
              <a:pathLst>
                <a:path h="4231834" w="8032078">
                  <a:moveTo>
                    <a:pt x="7964768" y="0"/>
                  </a:moveTo>
                  <a:lnTo>
                    <a:pt x="7964768" y="12700"/>
                  </a:lnTo>
                  <a:lnTo>
                    <a:pt x="8019378" y="12700"/>
                  </a:lnTo>
                  <a:lnTo>
                    <a:pt x="8019378" y="4219134"/>
                  </a:lnTo>
                  <a:lnTo>
                    <a:pt x="12700" y="4219134"/>
                  </a:lnTo>
                  <a:lnTo>
                    <a:pt x="12700" y="4164524"/>
                  </a:lnTo>
                  <a:lnTo>
                    <a:pt x="0" y="4164524"/>
                  </a:lnTo>
                  <a:lnTo>
                    <a:pt x="0" y="4231834"/>
                  </a:lnTo>
                  <a:lnTo>
                    <a:pt x="8032078" y="4231834"/>
                  </a:lnTo>
                  <a:lnTo>
                    <a:pt x="8032078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2700" y="12700"/>
              <a:ext cx="8006678" cy="4206434"/>
            </a:xfrm>
            <a:custGeom>
              <a:avLst/>
              <a:gdLst/>
              <a:ahLst/>
              <a:cxnLst/>
              <a:rect r="r" b="b" t="t" l="l"/>
              <a:pathLst>
                <a:path h="4206434" w="8006678">
                  <a:moveTo>
                    <a:pt x="0" y="0"/>
                  </a:moveTo>
                  <a:lnTo>
                    <a:pt x="8006678" y="0"/>
                  </a:lnTo>
                  <a:lnTo>
                    <a:pt x="8006678" y="4206434"/>
                  </a:lnTo>
                  <a:lnTo>
                    <a:pt x="0" y="420643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032078" cy="4231834"/>
            </a:xfrm>
            <a:custGeom>
              <a:avLst/>
              <a:gdLst/>
              <a:ahLst/>
              <a:cxnLst/>
              <a:rect r="r" b="b" t="t" l="l"/>
              <a:pathLst>
                <a:path h="4231834" w="8032078">
                  <a:moveTo>
                    <a:pt x="80010" y="4231834"/>
                  </a:moveTo>
                  <a:lnTo>
                    <a:pt x="8032078" y="4231834"/>
                  </a:lnTo>
                  <a:lnTo>
                    <a:pt x="8032078" y="80010"/>
                  </a:lnTo>
                  <a:lnTo>
                    <a:pt x="8032078" y="67310"/>
                  </a:lnTo>
                  <a:lnTo>
                    <a:pt x="8032078" y="0"/>
                  </a:lnTo>
                  <a:lnTo>
                    <a:pt x="0" y="0"/>
                  </a:lnTo>
                  <a:lnTo>
                    <a:pt x="0" y="4231834"/>
                  </a:lnTo>
                  <a:lnTo>
                    <a:pt x="67310" y="4231834"/>
                  </a:lnTo>
                  <a:lnTo>
                    <a:pt x="80010" y="4231834"/>
                  </a:lnTo>
                  <a:close/>
                  <a:moveTo>
                    <a:pt x="12700" y="12700"/>
                  </a:moveTo>
                  <a:lnTo>
                    <a:pt x="8019378" y="12700"/>
                  </a:lnTo>
                  <a:lnTo>
                    <a:pt x="8019378" y="4219134"/>
                  </a:lnTo>
                  <a:lnTo>
                    <a:pt x="12700" y="4219134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5875332" y="2599292"/>
            <a:ext cx="6659008" cy="6659008"/>
          </a:xfrm>
          <a:custGeom>
            <a:avLst/>
            <a:gdLst/>
            <a:ahLst/>
            <a:cxnLst/>
            <a:rect r="r" b="b" t="t" l="l"/>
            <a:pathLst>
              <a:path h="6659008" w="6659008">
                <a:moveTo>
                  <a:pt x="0" y="0"/>
                </a:moveTo>
                <a:lnTo>
                  <a:pt x="6659008" y="0"/>
                </a:lnTo>
                <a:lnTo>
                  <a:pt x="6659008" y="6659008"/>
                </a:lnTo>
                <a:lnTo>
                  <a:pt x="0" y="66590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071042" y="1499764"/>
            <a:ext cx="11749827" cy="1266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47"/>
              </a:lnSpc>
            </a:pPr>
            <a:r>
              <a:rPr lang="en-US" sz="6319" spc="315">
                <a:solidFill>
                  <a:srgbClr val="000000"/>
                </a:solidFill>
                <a:latin typeface="Agrandir Wide Bold"/>
                <a:ea typeface="Agrandir Wide Bold"/>
                <a:cs typeface="Agrandir Wide Bold"/>
                <a:sym typeface="Agrandir Wide Bold"/>
              </a:rPr>
              <a:t>Demostración en Vivo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14293" t="-1389" r="-14293" b="-138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98525" y="-450792"/>
            <a:ext cx="18586525" cy="12252852"/>
            <a:chOff x="0" y="0"/>
            <a:chExt cx="24782033" cy="16337136"/>
          </a:xfrm>
        </p:grpSpPr>
        <p:grpSp>
          <p:nvGrpSpPr>
            <p:cNvPr name="Group 4" id="4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6750569" cy="9906344"/>
              </a:xfrm>
              <a:custGeom>
                <a:avLst/>
                <a:gdLst/>
                <a:ahLst/>
                <a:cxnLst/>
                <a:rect r="r" b="b" t="t" l="l"/>
                <a:pathLst>
                  <a:path h="9906344" w="6750569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90"/>
                    </a:lnTo>
                    <a:lnTo>
                      <a:pt x="6750569" y="4420690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  <p:grpSp>
          <p:nvGrpSpPr>
            <p:cNvPr name="Group 6" id="6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0919454" cy="5837825"/>
              </a:xfrm>
              <a:custGeom>
                <a:avLst/>
                <a:gdLst/>
                <a:ahLst/>
                <a:cxnLst/>
                <a:rect r="r" b="b" t="t" l="l"/>
                <a:pathLst>
                  <a:path h="5837825" w="10919454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</p:grpSp>
      <p:grpSp>
        <p:nvGrpSpPr>
          <p:cNvPr name="Group 8" id="8"/>
          <p:cNvGrpSpPr/>
          <p:nvPr/>
        </p:nvGrpSpPr>
        <p:grpSpPr>
          <a:xfrm rot="0">
            <a:off x="2053931" y="730992"/>
            <a:ext cx="13780847" cy="2284152"/>
            <a:chOff x="0" y="0"/>
            <a:chExt cx="8021740" cy="132959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80010" y="80010"/>
              <a:ext cx="7929030" cy="1236879"/>
            </a:xfrm>
            <a:custGeom>
              <a:avLst/>
              <a:gdLst/>
              <a:ahLst/>
              <a:cxnLst/>
              <a:rect r="r" b="b" t="t" l="l"/>
              <a:pathLst>
                <a:path h="1236879" w="7929030">
                  <a:moveTo>
                    <a:pt x="0" y="1182269"/>
                  </a:moveTo>
                  <a:lnTo>
                    <a:pt x="0" y="1236879"/>
                  </a:lnTo>
                  <a:lnTo>
                    <a:pt x="7929030" y="1236879"/>
                  </a:lnTo>
                  <a:lnTo>
                    <a:pt x="7929030" y="0"/>
                  </a:lnTo>
                  <a:lnTo>
                    <a:pt x="7874420" y="0"/>
                  </a:lnTo>
                  <a:lnTo>
                    <a:pt x="7874420" y="1182269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67310" y="67310"/>
              <a:ext cx="7954430" cy="1262279"/>
            </a:xfrm>
            <a:custGeom>
              <a:avLst/>
              <a:gdLst/>
              <a:ahLst/>
              <a:cxnLst/>
              <a:rect r="r" b="b" t="t" l="l"/>
              <a:pathLst>
                <a:path h="1262279" w="7954430">
                  <a:moveTo>
                    <a:pt x="7887120" y="0"/>
                  </a:moveTo>
                  <a:lnTo>
                    <a:pt x="7887120" y="12700"/>
                  </a:lnTo>
                  <a:lnTo>
                    <a:pt x="7941730" y="12700"/>
                  </a:lnTo>
                  <a:lnTo>
                    <a:pt x="7941730" y="1249579"/>
                  </a:lnTo>
                  <a:lnTo>
                    <a:pt x="12700" y="1249579"/>
                  </a:lnTo>
                  <a:lnTo>
                    <a:pt x="12700" y="1194969"/>
                  </a:lnTo>
                  <a:lnTo>
                    <a:pt x="0" y="1194969"/>
                  </a:lnTo>
                  <a:lnTo>
                    <a:pt x="0" y="1262279"/>
                  </a:lnTo>
                  <a:lnTo>
                    <a:pt x="7954430" y="1262279"/>
                  </a:lnTo>
                  <a:lnTo>
                    <a:pt x="795443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2700" y="12700"/>
              <a:ext cx="7929030" cy="1236879"/>
            </a:xfrm>
            <a:custGeom>
              <a:avLst/>
              <a:gdLst/>
              <a:ahLst/>
              <a:cxnLst/>
              <a:rect r="r" b="b" t="t" l="l"/>
              <a:pathLst>
                <a:path h="1236879" w="7929030">
                  <a:moveTo>
                    <a:pt x="0" y="0"/>
                  </a:moveTo>
                  <a:lnTo>
                    <a:pt x="7929030" y="0"/>
                  </a:lnTo>
                  <a:lnTo>
                    <a:pt x="7929030" y="1236879"/>
                  </a:lnTo>
                  <a:lnTo>
                    <a:pt x="0" y="123687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954430" cy="1262279"/>
            </a:xfrm>
            <a:custGeom>
              <a:avLst/>
              <a:gdLst/>
              <a:ahLst/>
              <a:cxnLst/>
              <a:rect r="r" b="b" t="t" l="l"/>
              <a:pathLst>
                <a:path h="1262279" w="7954430">
                  <a:moveTo>
                    <a:pt x="80010" y="1262279"/>
                  </a:moveTo>
                  <a:lnTo>
                    <a:pt x="7954430" y="1262279"/>
                  </a:lnTo>
                  <a:lnTo>
                    <a:pt x="7954430" y="80010"/>
                  </a:lnTo>
                  <a:lnTo>
                    <a:pt x="7954430" y="67310"/>
                  </a:lnTo>
                  <a:lnTo>
                    <a:pt x="7954430" y="0"/>
                  </a:lnTo>
                  <a:lnTo>
                    <a:pt x="0" y="0"/>
                  </a:lnTo>
                  <a:lnTo>
                    <a:pt x="0" y="1262279"/>
                  </a:lnTo>
                  <a:lnTo>
                    <a:pt x="67310" y="1262279"/>
                  </a:lnTo>
                  <a:lnTo>
                    <a:pt x="80010" y="1262279"/>
                  </a:lnTo>
                  <a:close/>
                  <a:moveTo>
                    <a:pt x="12700" y="12700"/>
                  </a:moveTo>
                  <a:lnTo>
                    <a:pt x="7941730" y="12700"/>
                  </a:lnTo>
                  <a:lnTo>
                    <a:pt x="7941730" y="1249579"/>
                  </a:lnTo>
                  <a:lnTo>
                    <a:pt x="12700" y="1249579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898643" y="4284880"/>
            <a:ext cx="7202458" cy="2402421"/>
            <a:chOff x="0" y="0"/>
            <a:chExt cx="9432481" cy="314625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80010" y="80010"/>
              <a:ext cx="9339771" cy="3053548"/>
            </a:xfrm>
            <a:custGeom>
              <a:avLst/>
              <a:gdLst/>
              <a:ahLst/>
              <a:cxnLst/>
              <a:rect r="r" b="b" t="t" l="l"/>
              <a:pathLst>
                <a:path h="3053548" w="9339771">
                  <a:moveTo>
                    <a:pt x="0" y="2998938"/>
                  </a:moveTo>
                  <a:lnTo>
                    <a:pt x="0" y="3053548"/>
                  </a:lnTo>
                  <a:lnTo>
                    <a:pt x="9339771" y="3053548"/>
                  </a:lnTo>
                  <a:lnTo>
                    <a:pt x="9339771" y="0"/>
                  </a:lnTo>
                  <a:lnTo>
                    <a:pt x="9285160" y="0"/>
                  </a:lnTo>
                  <a:lnTo>
                    <a:pt x="9285160" y="2998938"/>
                  </a:lnTo>
                  <a:close/>
                </a:path>
              </a:pathLst>
            </a:custGeom>
            <a:solidFill>
              <a:srgbClr val="D1F3C8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67310" y="67310"/>
              <a:ext cx="9365171" cy="3078948"/>
            </a:xfrm>
            <a:custGeom>
              <a:avLst/>
              <a:gdLst/>
              <a:ahLst/>
              <a:cxnLst/>
              <a:rect r="r" b="b" t="t" l="l"/>
              <a:pathLst>
                <a:path h="3078948" w="9365171">
                  <a:moveTo>
                    <a:pt x="9297860" y="0"/>
                  </a:moveTo>
                  <a:lnTo>
                    <a:pt x="9297860" y="12700"/>
                  </a:lnTo>
                  <a:lnTo>
                    <a:pt x="9352471" y="12700"/>
                  </a:lnTo>
                  <a:lnTo>
                    <a:pt x="9352471" y="3066248"/>
                  </a:lnTo>
                  <a:lnTo>
                    <a:pt x="12700" y="3066248"/>
                  </a:lnTo>
                  <a:lnTo>
                    <a:pt x="12700" y="3011638"/>
                  </a:lnTo>
                  <a:lnTo>
                    <a:pt x="0" y="3011638"/>
                  </a:lnTo>
                  <a:lnTo>
                    <a:pt x="0" y="3078948"/>
                  </a:lnTo>
                  <a:lnTo>
                    <a:pt x="9365171" y="3078948"/>
                  </a:lnTo>
                  <a:lnTo>
                    <a:pt x="9365171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12700" y="12700"/>
              <a:ext cx="9339770" cy="3053548"/>
            </a:xfrm>
            <a:custGeom>
              <a:avLst/>
              <a:gdLst/>
              <a:ahLst/>
              <a:cxnLst/>
              <a:rect r="r" b="b" t="t" l="l"/>
              <a:pathLst>
                <a:path h="3053548" w="9339770">
                  <a:moveTo>
                    <a:pt x="0" y="0"/>
                  </a:moveTo>
                  <a:lnTo>
                    <a:pt x="9339770" y="0"/>
                  </a:lnTo>
                  <a:lnTo>
                    <a:pt x="9339770" y="3053548"/>
                  </a:lnTo>
                  <a:lnTo>
                    <a:pt x="0" y="305354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9365171" cy="3078948"/>
            </a:xfrm>
            <a:custGeom>
              <a:avLst/>
              <a:gdLst/>
              <a:ahLst/>
              <a:cxnLst/>
              <a:rect r="r" b="b" t="t" l="l"/>
              <a:pathLst>
                <a:path h="3078948" w="9365171">
                  <a:moveTo>
                    <a:pt x="80010" y="3078948"/>
                  </a:moveTo>
                  <a:lnTo>
                    <a:pt x="9365171" y="3078948"/>
                  </a:lnTo>
                  <a:lnTo>
                    <a:pt x="9365171" y="80010"/>
                  </a:lnTo>
                  <a:lnTo>
                    <a:pt x="9365171" y="67310"/>
                  </a:lnTo>
                  <a:lnTo>
                    <a:pt x="9365171" y="0"/>
                  </a:lnTo>
                  <a:lnTo>
                    <a:pt x="0" y="0"/>
                  </a:lnTo>
                  <a:lnTo>
                    <a:pt x="0" y="3078948"/>
                  </a:lnTo>
                  <a:lnTo>
                    <a:pt x="67310" y="3078948"/>
                  </a:lnTo>
                  <a:lnTo>
                    <a:pt x="80010" y="3078948"/>
                  </a:lnTo>
                  <a:close/>
                  <a:moveTo>
                    <a:pt x="12700" y="12700"/>
                  </a:moveTo>
                  <a:lnTo>
                    <a:pt x="9352470" y="12700"/>
                  </a:lnTo>
                  <a:lnTo>
                    <a:pt x="9352470" y="3066248"/>
                  </a:lnTo>
                  <a:lnTo>
                    <a:pt x="12700" y="3066248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5661419" y="7506451"/>
            <a:ext cx="6565873" cy="2257370"/>
            <a:chOff x="0" y="0"/>
            <a:chExt cx="10447531" cy="359189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80010" y="80010"/>
              <a:ext cx="10354821" cy="3499187"/>
            </a:xfrm>
            <a:custGeom>
              <a:avLst/>
              <a:gdLst/>
              <a:ahLst/>
              <a:cxnLst/>
              <a:rect r="r" b="b" t="t" l="l"/>
              <a:pathLst>
                <a:path h="3499187" w="10354821">
                  <a:moveTo>
                    <a:pt x="0" y="3444578"/>
                  </a:moveTo>
                  <a:lnTo>
                    <a:pt x="0" y="3499187"/>
                  </a:lnTo>
                  <a:lnTo>
                    <a:pt x="10354821" y="3499187"/>
                  </a:lnTo>
                  <a:lnTo>
                    <a:pt x="10354821" y="0"/>
                  </a:lnTo>
                  <a:lnTo>
                    <a:pt x="10300211" y="0"/>
                  </a:lnTo>
                  <a:lnTo>
                    <a:pt x="10300211" y="3444578"/>
                  </a:lnTo>
                  <a:close/>
                </a:path>
              </a:pathLst>
            </a:custGeom>
            <a:solidFill>
              <a:srgbClr val="D1F3C8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67310" y="67310"/>
              <a:ext cx="10380221" cy="3524587"/>
            </a:xfrm>
            <a:custGeom>
              <a:avLst/>
              <a:gdLst/>
              <a:ahLst/>
              <a:cxnLst/>
              <a:rect r="r" b="b" t="t" l="l"/>
              <a:pathLst>
                <a:path h="3524587" w="10380221">
                  <a:moveTo>
                    <a:pt x="10312911" y="0"/>
                  </a:moveTo>
                  <a:lnTo>
                    <a:pt x="10312911" y="12700"/>
                  </a:lnTo>
                  <a:lnTo>
                    <a:pt x="10367521" y="12700"/>
                  </a:lnTo>
                  <a:lnTo>
                    <a:pt x="10367521" y="3511887"/>
                  </a:lnTo>
                  <a:lnTo>
                    <a:pt x="12700" y="3511887"/>
                  </a:lnTo>
                  <a:lnTo>
                    <a:pt x="12700" y="3457278"/>
                  </a:lnTo>
                  <a:lnTo>
                    <a:pt x="0" y="3457278"/>
                  </a:lnTo>
                  <a:lnTo>
                    <a:pt x="0" y="3524587"/>
                  </a:lnTo>
                  <a:lnTo>
                    <a:pt x="10380221" y="3524587"/>
                  </a:lnTo>
                  <a:lnTo>
                    <a:pt x="10380221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12700" y="12700"/>
              <a:ext cx="10354821" cy="3499188"/>
            </a:xfrm>
            <a:custGeom>
              <a:avLst/>
              <a:gdLst/>
              <a:ahLst/>
              <a:cxnLst/>
              <a:rect r="r" b="b" t="t" l="l"/>
              <a:pathLst>
                <a:path h="3499188" w="10354821">
                  <a:moveTo>
                    <a:pt x="0" y="0"/>
                  </a:moveTo>
                  <a:lnTo>
                    <a:pt x="10354821" y="0"/>
                  </a:lnTo>
                  <a:lnTo>
                    <a:pt x="10354821" y="3499188"/>
                  </a:lnTo>
                  <a:lnTo>
                    <a:pt x="0" y="349918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0380221" cy="3524588"/>
            </a:xfrm>
            <a:custGeom>
              <a:avLst/>
              <a:gdLst/>
              <a:ahLst/>
              <a:cxnLst/>
              <a:rect r="r" b="b" t="t" l="l"/>
              <a:pathLst>
                <a:path h="3524588" w="10380221">
                  <a:moveTo>
                    <a:pt x="80010" y="3524588"/>
                  </a:moveTo>
                  <a:lnTo>
                    <a:pt x="10380221" y="3524588"/>
                  </a:lnTo>
                  <a:lnTo>
                    <a:pt x="10380221" y="80010"/>
                  </a:lnTo>
                  <a:lnTo>
                    <a:pt x="10380221" y="67310"/>
                  </a:lnTo>
                  <a:lnTo>
                    <a:pt x="10380221" y="0"/>
                  </a:lnTo>
                  <a:lnTo>
                    <a:pt x="0" y="0"/>
                  </a:lnTo>
                  <a:lnTo>
                    <a:pt x="0" y="3524588"/>
                  </a:lnTo>
                  <a:lnTo>
                    <a:pt x="67310" y="3524588"/>
                  </a:lnTo>
                  <a:lnTo>
                    <a:pt x="80010" y="3524588"/>
                  </a:lnTo>
                  <a:close/>
                  <a:moveTo>
                    <a:pt x="12700" y="12700"/>
                  </a:moveTo>
                  <a:lnTo>
                    <a:pt x="10367521" y="12700"/>
                  </a:lnTo>
                  <a:lnTo>
                    <a:pt x="10367521" y="3511888"/>
                  </a:lnTo>
                  <a:lnTo>
                    <a:pt x="12700" y="3511888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3" id="23"/>
          <p:cNvSpPr txBox="true"/>
          <p:nvPr/>
        </p:nvSpPr>
        <p:spPr>
          <a:xfrm rot="0">
            <a:off x="6406544" y="7795700"/>
            <a:ext cx="5176387" cy="1640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56"/>
              </a:lnSpc>
              <a:spcBef>
                <a:spcPct val="0"/>
              </a:spcBef>
            </a:pPr>
            <a:r>
              <a:rPr lang="en-US" sz="2630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Recordatorios de citas veterinarias y recomendaciones de productos personalizados.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9994380" y="4284880"/>
            <a:ext cx="7093061" cy="2402421"/>
            <a:chOff x="0" y="0"/>
            <a:chExt cx="8572320" cy="2903447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80010" y="80010"/>
              <a:ext cx="8479610" cy="2810737"/>
            </a:xfrm>
            <a:custGeom>
              <a:avLst/>
              <a:gdLst/>
              <a:ahLst/>
              <a:cxnLst/>
              <a:rect r="r" b="b" t="t" l="l"/>
              <a:pathLst>
                <a:path h="2810737" w="8479610">
                  <a:moveTo>
                    <a:pt x="0" y="2756127"/>
                  </a:moveTo>
                  <a:lnTo>
                    <a:pt x="0" y="2810737"/>
                  </a:lnTo>
                  <a:lnTo>
                    <a:pt x="8479610" y="2810737"/>
                  </a:lnTo>
                  <a:lnTo>
                    <a:pt x="8479610" y="0"/>
                  </a:lnTo>
                  <a:lnTo>
                    <a:pt x="8425000" y="0"/>
                  </a:lnTo>
                  <a:lnTo>
                    <a:pt x="8425000" y="2756127"/>
                  </a:lnTo>
                  <a:close/>
                </a:path>
              </a:pathLst>
            </a:custGeom>
            <a:solidFill>
              <a:srgbClr val="D1F3C8"/>
            </a:solid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67310" y="67310"/>
              <a:ext cx="8505010" cy="2836137"/>
            </a:xfrm>
            <a:custGeom>
              <a:avLst/>
              <a:gdLst/>
              <a:ahLst/>
              <a:cxnLst/>
              <a:rect r="r" b="b" t="t" l="l"/>
              <a:pathLst>
                <a:path h="2836137" w="8505010">
                  <a:moveTo>
                    <a:pt x="8437700" y="0"/>
                  </a:moveTo>
                  <a:lnTo>
                    <a:pt x="8437700" y="12700"/>
                  </a:lnTo>
                  <a:lnTo>
                    <a:pt x="8492310" y="12700"/>
                  </a:lnTo>
                  <a:lnTo>
                    <a:pt x="8492310" y="2823437"/>
                  </a:lnTo>
                  <a:lnTo>
                    <a:pt x="12700" y="2823437"/>
                  </a:lnTo>
                  <a:lnTo>
                    <a:pt x="12700" y="2768827"/>
                  </a:lnTo>
                  <a:lnTo>
                    <a:pt x="0" y="2768827"/>
                  </a:lnTo>
                  <a:lnTo>
                    <a:pt x="0" y="2836137"/>
                  </a:lnTo>
                  <a:lnTo>
                    <a:pt x="8505010" y="2836137"/>
                  </a:lnTo>
                  <a:lnTo>
                    <a:pt x="850501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12700" y="12700"/>
              <a:ext cx="8479610" cy="2810737"/>
            </a:xfrm>
            <a:custGeom>
              <a:avLst/>
              <a:gdLst/>
              <a:ahLst/>
              <a:cxnLst/>
              <a:rect r="r" b="b" t="t" l="l"/>
              <a:pathLst>
                <a:path h="2810737" w="8479610">
                  <a:moveTo>
                    <a:pt x="0" y="0"/>
                  </a:moveTo>
                  <a:lnTo>
                    <a:pt x="8479610" y="0"/>
                  </a:lnTo>
                  <a:lnTo>
                    <a:pt x="8479610" y="2810737"/>
                  </a:lnTo>
                  <a:lnTo>
                    <a:pt x="0" y="281073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505010" cy="2836137"/>
            </a:xfrm>
            <a:custGeom>
              <a:avLst/>
              <a:gdLst/>
              <a:ahLst/>
              <a:cxnLst/>
              <a:rect r="r" b="b" t="t" l="l"/>
              <a:pathLst>
                <a:path h="2836137" w="8505010">
                  <a:moveTo>
                    <a:pt x="80010" y="2836137"/>
                  </a:moveTo>
                  <a:lnTo>
                    <a:pt x="8505010" y="2836137"/>
                  </a:lnTo>
                  <a:lnTo>
                    <a:pt x="8505010" y="80010"/>
                  </a:lnTo>
                  <a:lnTo>
                    <a:pt x="8505010" y="67310"/>
                  </a:lnTo>
                  <a:lnTo>
                    <a:pt x="8505010" y="0"/>
                  </a:lnTo>
                  <a:lnTo>
                    <a:pt x="0" y="0"/>
                  </a:lnTo>
                  <a:lnTo>
                    <a:pt x="0" y="2836137"/>
                  </a:lnTo>
                  <a:lnTo>
                    <a:pt x="67310" y="2836137"/>
                  </a:lnTo>
                  <a:lnTo>
                    <a:pt x="80010" y="2836137"/>
                  </a:lnTo>
                  <a:close/>
                  <a:moveTo>
                    <a:pt x="12700" y="12700"/>
                  </a:moveTo>
                  <a:lnTo>
                    <a:pt x="8492310" y="12700"/>
                  </a:lnTo>
                  <a:lnTo>
                    <a:pt x="8492310" y="2823437"/>
                  </a:lnTo>
                  <a:lnTo>
                    <a:pt x="12700" y="2823437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9" id="29"/>
          <p:cNvGrpSpPr/>
          <p:nvPr/>
        </p:nvGrpSpPr>
        <p:grpSpPr>
          <a:xfrm rot="0">
            <a:off x="11257463" y="7208035"/>
            <a:ext cx="2649357" cy="1623512"/>
            <a:chOff x="0" y="0"/>
            <a:chExt cx="2170258" cy="1329923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6350" y="6350"/>
              <a:ext cx="2157558" cy="1317223"/>
            </a:xfrm>
            <a:custGeom>
              <a:avLst/>
              <a:gdLst/>
              <a:ahLst/>
              <a:cxnLst/>
              <a:rect r="r" b="b" t="t" l="l"/>
              <a:pathLst>
                <a:path h="1317223" w="2157558">
                  <a:moveTo>
                    <a:pt x="2157558" y="271780"/>
                  </a:moveTo>
                  <a:lnTo>
                    <a:pt x="2157558" y="1317223"/>
                  </a:lnTo>
                  <a:lnTo>
                    <a:pt x="0" y="1317223"/>
                  </a:lnTo>
                  <a:lnTo>
                    <a:pt x="0" y="0"/>
                  </a:lnTo>
                  <a:lnTo>
                    <a:pt x="1885778" y="0"/>
                  </a:lnTo>
                  <a:close/>
                </a:path>
              </a:pathLst>
            </a:custGeom>
            <a:solidFill>
              <a:srgbClr val="FFFFAA"/>
            </a:solidFill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2170259" cy="1329923"/>
            </a:xfrm>
            <a:custGeom>
              <a:avLst/>
              <a:gdLst/>
              <a:ahLst/>
              <a:cxnLst/>
              <a:rect r="r" b="b" t="t" l="l"/>
              <a:pathLst>
                <a:path h="1329923" w="2170259">
                  <a:moveTo>
                    <a:pt x="2170258" y="1329923"/>
                  </a:moveTo>
                  <a:lnTo>
                    <a:pt x="0" y="1329923"/>
                  </a:lnTo>
                  <a:lnTo>
                    <a:pt x="0" y="0"/>
                  </a:lnTo>
                  <a:lnTo>
                    <a:pt x="1894668" y="0"/>
                  </a:lnTo>
                  <a:lnTo>
                    <a:pt x="2170259" y="275590"/>
                  </a:lnTo>
                  <a:cubicBezTo>
                    <a:pt x="2170258" y="275590"/>
                    <a:pt x="2170258" y="1329923"/>
                    <a:pt x="2170258" y="1329923"/>
                  </a:cubicBezTo>
                  <a:close/>
                  <a:moveTo>
                    <a:pt x="12700" y="1317223"/>
                  </a:moveTo>
                  <a:lnTo>
                    <a:pt x="2157558" y="1317223"/>
                  </a:lnTo>
                  <a:lnTo>
                    <a:pt x="2157558" y="280670"/>
                  </a:lnTo>
                  <a:lnTo>
                    <a:pt x="1889589" y="12700"/>
                  </a:lnTo>
                  <a:lnTo>
                    <a:pt x="12700" y="12700"/>
                  </a:lnTo>
                  <a:lnTo>
                    <a:pt x="12700" y="1317223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6131720" y="3211555"/>
            <a:ext cx="2239446" cy="1512807"/>
            <a:chOff x="0" y="0"/>
            <a:chExt cx="1309461" cy="884577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6350" y="6350"/>
              <a:ext cx="1296761" cy="871877"/>
            </a:xfrm>
            <a:custGeom>
              <a:avLst/>
              <a:gdLst/>
              <a:ahLst/>
              <a:cxnLst/>
              <a:rect r="r" b="b" t="t" l="l"/>
              <a:pathLst>
                <a:path h="871877" w="1296761">
                  <a:moveTo>
                    <a:pt x="1296761" y="271780"/>
                  </a:moveTo>
                  <a:lnTo>
                    <a:pt x="1296761" y="871877"/>
                  </a:lnTo>
                  <a:lnTo>
                    <a:pt x="0" y="871877"/>
                  </a:lnTo>
                  <a:lnTo>
                    <a:pt x="0" y="0"/>
                  </a:lnTo>
                  <a:lnTo>
                    <a:pt x="1024981" y="0"/>
                  </a:lnTo>
                  <a:close/>
                </a:path>
              </a:pathLst>
            </a:custGeom>
            <a:solidFill>
              <a:srgbClr val="FFFFAA"/>
            </a:solidFill>
          </p:spPr>
        </p:sp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309461" cy="884577"/>
            </a:xfrm>
            <a:custGeom>
              <a:avLst/>
              <a:gdLst/>
              <a:ahLst/>
              <a:cxnLst/>
              <a:rect r="r" b="b" t="t" l="l"/>
              <a:pathLst>
                <a:path h="884577" w="1309461">
                  <a:moveTo>
                    <a:pt x="1309461" y="884577"/>
                  </a:moveTo>
                  <a:lnTo>
                    <a:pt x="0" y="884577"/>
                  </a:lnTo>
                  <a:lnTo>
                    <a:pt x="0" y="0"/>
                  </a:lnTo>
                  <a:lnTo>
                    <a:pt x="1033871" y="0"/>
                  </a:lnTo>
                  <a:lnTo>
                    <a:pt x="1309461" y="275590"/>
                  </a:lnTo>
                  <a:cubicBezTo>
                    <a:pt x="1309461" y="275590"/>
                    <a:pt x="1309461" y="884577"/>
                    <a:pt x="1309461" y="884577"/>
                  </a:cubicBezTo>
                  <a:close/>
                  <a:moveTo>
                    <a:pt x="12700" y="871877"/>
                  </a:moveTo>
                  <a:lnTo>
                    <a:pt x="1296761" y="871877"/>
                  </a:lnTo>
                  <a:lnTo>
                    <a:pt x="1296761" y="280670"/>
                  </a:lnTo>
                  <a:lnTo>
                    <a:pt x="1028791" y="12700"/>
                  </a:lnTo>
                  <a:lnTo>
                    <a:pt x="12700" y="12700"/>
                  </a:lnTo>
                  <a:lnTo>
                    <a:pt x="12700" y="87187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35" id="35"/>
          <p:cNvGrpSpPr/>
          <p:nvPr/>
        </p:nvGrpSpPr>
        <p:grpSpPr>
          <a:xfrm rot="0">
            <a:off x="15313928" y="3285209"/>
            <a:ext cx="2239446" cy="1439153"/>
            <a:chOff x="0" y="0"/>
            <a:chExt cx="2099448" cy="1349185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6350" y="6350"/>
              <a:ext cx="2086748" cy="1336485"/>
            </a:xfrm>
            <a:custGeom>
              <a:avLst/>
              <a:gdLst/>
              <a:ahLst/>
              <a:cxnLst/>
              <a:rect r="r" b="b" t="t" l="l"/>
              <a:pathLst>
                <a:path h="1336485" w="2086748">
                  <a:moveTo>
                    <a:pt x="2086748" y="271780"/>
                  </a:moveTo>
                  <a:lnTo>
                    <a:pt x="2086748" y="1336485"/>
                  </a:lnTo>
                  <a:lnTo>
                    <a:pt x="0" y="1336485"/>
                  </a:lnTo>
                  <a:lnTo>
                    <a:pt x="0" y="0"/>
                  </a:lnTo>
                  <a:lnTo>
                    <a:pt x="1814968" y="0"/>
                  </a:lnTo>
                  <a:close/>
                </a:path>
              </a:pathLst>
            </a:custGeom>
            <a:solidFill>
              <a:srgbClr val="FFFFAA"/>
            </a:solidFill>
          </p:spPr>
        </p:sp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099448" cy="1349185"/>
            </a:xfrm>
            <a:custGeom>
              <a:avLst/>
              <a:gdLst/>
              <a:ahLst/>
              <a:cxnLst/>
              <a:rect r="r" b="b" t="t" l="l"/>
              <a:pathLst>
                <a:path h="1349185" w="2099448">
                  <a:moveTo>
                    <a:pt x="2099448" y="1349185"/>
                  </a:moveTo>
                  <a:lnTo>
                    <a:pt x="0" y="1349185"/>
                  </a:lnTo>
                  <a:lnTo>
                    <a:pt x="0" y="0"/>
                  </a:lnTo>
                  <a:lnTo>
                    <a:pt x="1823858" y="0"/>
                  </a:lnTo>
                  <a:lnTo>
                    <a:pt x="2099448" y="275590"/>
                  </a:lnTo>
                  <a:cubicBezTo>
                    <a:pt x="2099448" y="275590"/>
                    <a:pt x="2099448" y="1349185"/>
                    <a:pt x="2099448" y="1349185"/>
                  </a:cubicBezTo>
                  <a:close/>
                  <a:moveTo>
                    <a:pt x="12700" y="1336485"/>
                  </a:moveTo>
                  <a:lnTo>
                    <a:pt x="2086748" y="1336485"/>
                  </a:lnTo>
                  <a:lnTo>
                    <a:pt x="2086748" y="280670"/>
                  </a:lnTo>
                  <a:lnTo>
                    <a:pt x="1818778" y="12700"/>
                  </a:lnTo>
                  <a:lnTo>
                    <a:pt x="12700" y="12700"/>
                  </a:lnTo>
                  <a:lnTo>
                    <a:pt x="12700" y="1336485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38" id="38"/>
          <p:cNvSpPr/>
          <p:nvPr/>
        </p:nvSpPr>
        <p:spPr>
          <a:xfrm flipH="false" flipV="false" rot="-224956">
            <a:off x="161861" y="5274574"/>
            <a:ext cx="5128710" cy="5118452"/>
          </a:xfrm>
          <a:custGeom>
            <a:avLst/>
            <a:gdLst/>
            <a:ahLst/>
            <a:cxnLst/>
            <a:rect r="r" b="b" t="t" l="l"/>
            <a:pathLst>
              <a:path h="5118452" w="5128710">
                <a:moveTo>
                  <a:pt x="0" y="0"/>
                </a:moveTo>
                <a:lnTo>
                  <a:pt x="5128709" y="0"/>
                </a:lnTo>
                <a:lnTo>
                  <a:pt x="5128709" y="5118453"/>
                </a:lnTo>
                <a:lnTo>
                  <a:pt x="0" y="51184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13092211" y="5486091"/>
            <a:ext cx="5633036" cy="5610504"/>
          </a:xfrm>
          <a:custGeom>
            <a:avLst/>
            <a:gdLst/>
            <a:ahLst/>
            <a:cxnLst/>
            <a:rect r="r" b="b" t="t" l="l"/>
            <a:pathLst>
              <a:path h="5610504" w="5633036">
                <a:moveTo>
                  <a:pt x="0" y="0"/>
                </a:moveTo>
                <a:lnTo>
                  <a:pt x="5633036" y="0"/>
                </a:lnTo>
                <a:lnTo>
                  <a:pt x="5633036" y="5610503"/>
                </a:lnTo>
                <a:lnTo>
                  <a:pt x="0" y="56105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0" id="40"/>
          <p:cNvSpPr txBox="true"/>
          <p:nvPr/>
        </p:nvSpPr>
        <p:spPr>
          <a:xfrm rot="0">
            <a:off x="1568288" y="1479324"/>
            <a:ext cx="6238197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1"/>
              </a:lnSpc>
              <a:spcBef>
                <a:spcPct val="0"/>
              </a:spcBef>
            </a:pPr>
          </a:p>
        </p:txBody>
      </p:sp>
      <p:sp>
        <p:nvSpPr>
          <p:cNvPr name="TextBox 41" id="41"/>
          <p:cNvSpPr txBox="true"/>
          <p:nvPr/>
        </p:nvSpPr>
        <p:spPr>
          <a:xfrm rot="0">
            <a:off x="1862904" y="954802"/>
            <a:ext cx="13971875" cy="14344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60"/>
              </a:lnSpc>
            </a:pPr>
            <a:r>
              <a:rPr lang="en-US" sz="84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Provecho comercial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388668" y="4885059"/>
            <a:ext cx="6222409" cy="155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1"/>
              </a:lnSpc>
              <a:spcBef>
                <a:spcPct val="0"/>
              </a:spcBef>
            </a:pPr>
            <a:r>
              <a:rPr lang="en-US" sz="2501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Incremento en la satisfacción del cliente y ahorro de tiempo para el personal de la clínica.</a:t>
            </a:r>
          </a:p>
          <a:p>
            <a:pPr algn="ctr">
              <a:lnSpc>
                <a:spcPts val="3001"/>
              </a:lnSpc>
              <a:spcBef>
                <a:spcPct val="0"/>
              </a:spcBef>
            </a:pPr>
          </a:p>
        </p:txBody>
      </p:sp>
      <p:sp>
        <p:nvSpPr>
          <p:cNvPr name="TextBox 43" id="43"/>
          <p:cNvSpPr txBox="true"/>
          <p:nvPr/>
        </p:nvSpPr>
        <p:spPr>
          <a:xfrm rot="0">
            <a:off x="10383257" y="4885059"/>
            <a:ext cx="5885981" cy="155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1"/>
              </a:lnSpc>
              <a:spcBef>
                <a:spcPct val="0"/>
              </a:spcBef>
            </a:pPr>
            <a:r>
              <a:rPr lang="en-US" sz="2501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Desarrollo de algoritmos de personalización, colaboración con tiendas de mascotas y veterinarias.</a:t>
            </a:r>
          </a:p>
          <a:p>
            <a:pPr algn="ctr">
              <a:lnSpc>
                <a:spcPts val="3001"/>
              </a:lnSpc>
              <a:spcBef>
                <a:spcPct val="0"/>
              </a:spcBef>
            </a:pPr>
          </a:p>
        </p:txBody>
      </p:sp>
      <p:sp>
        <p:nvSpPr>
          <p:cNvPr name="TextBox 44" id="44"/>
          <p:cNvSpPr txBox="true"/>
          <p:nvPr/>
        </p:nvSpPr>
        <p:spPr>
          <a:xfrm rot="0">
            <a:off x="6131720" y="3554814"/>
            <a:ext cx="2239446" cy="790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1"/>
              </a:lnSpc>
              <a:spcBef>
                <a:spcPct val="0"/>
              </a:spcBef>
            </a:pPr>
            <a:r>
              <a:rPr lang="en-US" sz="2501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Clínica Veterinaria 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5313928" y="3875305"/>
            <a:ext cx="2239446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1"/>
              </a:lnSpc>
              <a:spcBef>
                <a:spcPct val="0"/>
              </a:spcBef>
            </a:pPr>
            <a:r>
              <a:rPr lang="en-US" sz="2501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PetShop 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1380220" y="7638791"/>
            <a:ext cx="2403844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8"/>
              </a:lnSpc>
              <a:spcBef>
                <a:spcPct val="0"/>
              </a:spcBef>
            </a:pPr>
            <a:r>
              <a:rPr lang="en-US" sz="2331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Funcionalidades Personalizadas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DAGMeGzfF60</dc:identifier>
  <dcterms:modified xsi:type="dcterms:W3CDTF">2011-08-01T06:04:30Z</dcterms:modified>
  <cp:revision>1</cp:revision>
  <dc:title>Chatbot Veterinario: SAMI</dc:title>
</cp:coreProperties>
</file>