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78" r:id="rId2"/>
    <p:sldId id="279" r:id="rId3"/>
    <p:sldId id="280" r:id="rId4"/>
    <p:sldId id="288" r:id="rId5"/>
    <p:sldId id="281" r:id="rId6"/>
    <p:sldId id="283" r:id="rId7"/>
    <p:sldId id="290" r:id="rId8"/>
    <p:sldId id="291" r:id="rId9"/>
    <p:sldId id="294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F6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6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Hide And seek</a:t>
            </a:r>
            <a:br>
              <a:rPr lang="en-US" dirty="0"/>
            </a:br>
            <a:r>
              <a:rPr lang="en-US" dirty="0"/>
              <a:t>(</a:t>
            </a:r>
            <a:r>
              <a:rPr lang="uk-UA" dirty="0"/>
              <a:t>Хованки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Сайко </a:t>
            </a:r>
            <a:r>
              <a:rPr lang="uk-UA" dirty="0" err="1"/>
              <a:t>Сабріна</a:t>
            </a:r>
            <a:endParaRPr lang="uk-UA" dirty="0"/>
          </a:p>
          <a:p>
            <a:r>
              <a:rPr lang="uk-UA" dirty="0"/>
              <a:t>ІВ-91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336" y="1313540"/>
            <a:ext cx="4169664" cy="667512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509481"/>
            <a:ext cx="4169664" cy="2176272"/>
          </a:xfrm>
        </p:spPr>
        <p:txBody>
          <a:bodyPr/>
          <a:lstStyle/>
          <a:p>
            <a:r>
              <a:rPr lang="uk-UA" dirty="0"/>
              <a:t>4 курс</a:t>
            </a:r>
          </a:p>
          <a:p>
            <a:r>
              <a:rPr lang="uk-UA" dirty="0"/>
              <a:t>ФІОТ</a:t>
            </a:r>
          </a:p>
          <a:p>
            <a:r>
              <a:rPr lang="uk-UA" dirty="0"/>
              <a:t>ІВ-91 Сайко </a:t>
            </a:r>
            <a:r>
              <a:rPr lang="uk-UA" dirty="0" err="1"/>
              <a:t>Сабріна</a:t>
            </a:r>
            <a:endParaRPr lang="uk-UA" dirty="0"/>
          </a:p>
          <a:p>
            <a:r>
              <a:rPr lang="uk-UA" dirty="0" err="1"/>
              <a:t>ГітХаб</a:t>
            </a:r>
            <a:r>
              <a:rPr lang="uk-UA" dirty="0"/>
              <a:t> проекту:</a:t>
            </a:r>
          </a:p>
          <a:p>
            <a:endParaRPr lang="uk-UA" dirty="0"/>
          </a:p>
          <a:p>
            <a:r>
              <a:rPr lang="en-US" dirty="0"/>
              <a:t>https://github.com/Sabrina459/UnityProjects/tree/main/The%20Roller%20Madness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Зміст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Концепція гри</a:t>
            </a:r>
          </a:p>
          <a:p>
            <a:r>
              <a:rPr lang="uk-UA" dirty="0"/>
              <a:t>Опис геймплею</a:t>
            </a:r>
            <a:endParaRPr lang="en-US" dirty="0"/>
          </a:p>
          <a:p>
            <a:r>
              <a:rPr lang="en-US" dirty="0"/>
              <a:t>​</a:t>
            </a:r>
            <a:r>
              <a:rPr lang="uk-UA" dirty="0"/>
              <a:t>Монетизація</a:t>
            </a:r>
            <a:endParaRPr lang="en-US" dirty="0"/>
          </a:p>
          <a:p>
            <a:r>
              <a:rPr lang="uk-UA" dirty="0"/>
              <a:t>Дизайн</a:t>
            </a:r>
            <a:endParaRPr lang="en-US" dirty="0"/>
          </a:p>
          <a:p>
            <a:r>
              <a:rPr lang="en-US" dirty="0"/>
              <a:t>​</a:t>
            </a:r>
            <a:r>
              <a:rPr lang="uk-UA" dirty="0"/>
              <a:t>Декомпозиція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Концепція гри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Ми всі пам’ятаємо чудову гру хованки, проте зараз все менше й менше людей займаються такою активністю. Ця гра дасть вам можливість повернутися у дитинство. Ви зможете грати самостійно або з друзями, створювати свої світи та шукати скарби </a:t>
            </a:r>
            <a:r>
              <a:rPr lang="uk-UA" dirty="0">
                <a:sym typeface="Wingdings" panose="05000000000000000000" pitchFamily="2" charset="2"/>
              </a:rPr>
              <a:t> Головне не дати себе знайти.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геймплею</a:t>
            </a:r>
            <a:endParaRPr lang="en-US" dirty="0"/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uk-UA" dirty="0"/>
              <a:t>Режим гри</a:t>
            </a:r>
            <a:endParaRPr lang="en-US" dirty="0"/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uk-UA" dirty="0"/>
              <a:t>На початку гри ви можете обрати багатокористувацький або самостійний режим гри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983" y="2491684"/>
            <a:ext cx="2018607" cy="2825174"/>
          </a:xfrm>
        </p:spPr>
        <p:txBody>
          <a:bodyPr/>
          <a:lstStyle/>
          <a:p>
            <a:r>
              <a:rPr lang="uk-UA" dirty="0"/>
              <a:t>Самостійний режим</a:t>
            </a:r>
            <a:endParaRPr lang="en-US" dirty="0"/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428454"/>
          </a:xfrm>
        </p:spPr>
        <p:txBody>
          <a:bodyPr/>
          <a:lstStyle/>
          <a:p>
            <a:pPr lvl="0"/>
            <a:r>
              <a:rPr lang="uk-UA" dirty="0"/>
              <a:t>Ваша задача: зібрати визначену кількість пойнтів (монет) і не потрапити до лап скажених кубиків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uk-UA" dirty="0"/>
              <a:t>Гра з другом</a:t>
            </a:r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uk-UA" dirty="0"/>
              <a:t>Ви потрапляєте до меню, де можете обрати ролі.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uk-UA" dirty="0"/>
              <a:t>Гра з другом</a:t>
            </a:r>
            <a:endParaRPr lang="en-US" dirty="0"/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uk-UA" dirty="0"/>
              <a:t>Після початку гри ви з’являєтеся в різних кінцях сцени.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uk-UA" dirty="0"/>
              <a:t>Гра з другом (хованець)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uk-UA" dirty="0"/>
              <a:t>Ваша задача: зібрати 10 пойнтів не потрапивши до лап вашого друга</a:t>
            </a:r>
            <a:endParaRPr lang="en-US" dirty="0"/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80A8002-C909-43F2-A15C-44356D633621}"/>
              </a:ext>
            </a:extLst>
          </p:cNvPr>
          <p:cNvSpPr txBox="1">
            <a:spLocks/>
          </p:cNvSpPr>
          <p:nvPr/>
        </p:nvSpPr>
        <p:spPr>
          <a:xfrm>
            <a:off x="9547629" y="2491683"/>
            <a:ext cx="2011680" cy="282517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lIns="91440" tIns="68580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Гра з другом (Лов)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2F5B36D3-0FCD-47C1-A65A-133F2C46406F}"/>
              </a:ext>
            </a:extLst>
          </p:cNvPr>
          <p:cNvSpPr txBox="1">
            <a:spLocks/>
          </p:cNvSpPr>
          <p:nvPr/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Ваша задача: </a:t>
            </a:r>
          </a:p>
          <a:p>
            <a:r>
              <a:rPr lang="uk-UA" dirty="0"/>
              <a:t>знайти вашого друга і не дати йому зібрати пойнти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  <p:bldP spid="28" grpId="0" build="p"/>
      <p:bldP spid="31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127" y="1357307"/>
            <a:ext cx="6400800" cy="768096"/>
          </a:xfrm>
        </p:spPr>
        <p:txBody>
          <a:bodyPr/>
          <a:lstStyle/>
          <a:p>
            <a:r>
              <a:rPr lang="uk-UA" dirty="0"/>
              <a:t>Монетизація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8148" y="2918356"/>
            <a:ext cx="6400800" cy="512064"/>
          </a:xfrm>
        </p:spPr>
        <p:txBody>
          <a:bodyPr/>
          <a:lstStyle/>
          <a:p>
            <a:pPr algn="ctr"/>
            <a:r>
              <a:rPr lang="uk-UA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Можливість купляти нові локації для хованок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2AA1F2-B0E1-49E8-997F-BBEC609B3F7D}"/>
              </a:ext>
            </a:extLst>
          </p:cNvPr>
          <p:cNvSpPr txBox="1">
            <a:spLocks/>
          </p:cNvSpPr>
          <p:nvPr/>
        </p:nvSpPr>
        <p:spPr>
          <a:xfrm>
            <a:off x="2638148" y="3729507"/>
            <a:ext cx="6400800" cy="512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latin typeface="Sabon Next LT" panose="02000500000000000000" pitchFamily="2" charset="0"/>
                <a:cs typeface="Sabon Next LT" panose="02000500000000000000" pitchFamily="2" charset="0"/>
              </a:rPr>
              <a:t>Можливість купляти нові </a:t>
            </a:r>
            <a:r>
              <a:rPr lang="uk-UA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скіни</a:t>
            </a:r>
            <a:r>
              <a:rPr lang="uk-UA" dirty="0">
                <a:latin typeface="Sabon Next LT" panose="02000500000000000000" pitchFamily="2" charset="0"/>
                <a:cs typeface="Sabon Next LT" panose="02000500000000000000" pitchFamily="2" charset="0"/>
              </a:rPr>
              <a:t> для гравців</a:t>
            </a: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151352A-1EB3-4091-A9E3-57A359D9EE2F}"/>
              </a:ext>
            </a:extLst>
          </p:cNvPr>
          <p:cNvSpPr txBox="1">
            <a:spLocks/>
          </p:cNvSpPr>
          <p:nvPr/>
        </p:nvSpPr>
        <p:spPr>
          <a:xfrm>
            <a:off x="1299706" y="2445976"/>
            <a:ext cx="9127902" cy="2437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Дизайн вирішено зробити в низько полігональних моделях та простих геометричних формах для реалізації гравців. Це дозволить підвищити продуктивність гри, зменшити навантаження на машину та в подальшому адаптувати для мобільної версії.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47472"/>
            <a:ext cx="10671048" cy="768096"/>
          </a:xfrm>
        </p:spPr>
        <p:txBody>
          <a:bodyPr/>
          <a:lstStyle/>
          <a:p>
            <a:r>
              <a:rPr lang="uk-UA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ДИзайн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Low Poly Worlds vol. 2 - 3D model by polyperfect (@darkfejzr) [32d02ee]">
            <a:extLst>
              <a:ext uri="{FF2B5EF4-FFF2-40B4-BE49-F238E27FC236}">
                <a16:creationId xmlns:a16="http://schemas.microsoft.com/office/drawing/2014/main" id="{A252B6BA-44B2-4371-ADAA-4549730F82A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" y="1274034"/>
            <a:ext cx="5493331" cy="308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нимок экрана (14)">
            <a:extLst>
              <a:ext uri="{FF2B5EF4-FFF2-40B4-BE49-F238E27FC236}">
                <a16:creationId xmlns:a16="http://schemas.microsoft.com/office/drawing/2014/main" id="{6787A388-8BBE-4054-80C6-D31E29C1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31" y="1462285"/>
            <a:ext cx="5158663" cy="29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нимок экрана (10)">
            <a:extLst>
              <a:ext uri="{FF2B5EF4-FFF2-40B4-BE49-F238E27FC236}">
                <a16:creationId xmlns:a16="http://schemas.microsoft.com/office/drawing/2014/main" id="{93297A69-8947-4FD0-BBEB-1338C1A6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76" y="3549798"/>
            <a:ext cx="5493332" cy="308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wPoly Environment Set 001 - Buy Royalty Free 3D model by P3D  (@PelpesElSabio) [625dd1c]">
            <a:extLst>
              <a:ext uri="{FF2B5EF4-FFF2-40B4-BE49-F238E27FC236}">
                <a16:creationId xmlns:a16="http://schemas.microsoft.com/office/drawing/2014/main" id="{135305FE-3376-46E5-A47B-E7B775F43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020" y="3308202"/>
            <a:ext cx="5310820" cy="29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594360"/>
            <a:ext cx="8165592" cy="768096"/>
          </a:xfrm>
        </p:spPr>
        <p:txBody>
          <a:bodyPr/>
          <a:lstStyle/>
          <a:p>
            <a:r>
              <a:rPr lang="uk-UA" dirty="0"/>
              <a:t>Декомпозиція Гри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032" y="1708404"/>
            <a:ext cx="3822192" cy="411480"/>
          </a:xfrm>
        </p:spPr>
        <p:txBody>
          <a:bodyPr/>
          <a:lstStyle/>
          <a:p>
            <a:r>
              <a:rPr lang="uk-UA" dirty="0" err="1"/>
              <a:t>Монокористувацька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465832"/>
            <a:ext cx="3741928" cy="3684588"/>
          </a:xfrm>
        </p:spPr>
        <p:txBody>
          <a:bodyPr/>
          <a:lstStyle/>
          <a:p>
            <a:pPr lvl="1"/>
            <a:r>
              <a:rPr lang="uk-UA" dirty="0"/>
              <a:t>Сутність ворога</a:t>
            </a:r>
          </a:p>
          <a:p>
            <a:pPr lvl="2"/>
            <a:r>
              <a:rPr lang="uk-UA" dirty="0"/>
              <a:t>Компонент скрипт ловця</a:t>
            </a:r>
          </a:p>
          <a:p>
            <a:pPr lvl="1"/>
            <a:r>
              <a:rPr lang="uk-UA" dirty="0"/>
              <a:t>Сутність гравця</a:t>
            </a:r>
          </a:p>
          <a:p>
            <a:pPr lvl="2"/>
            <a:r>
              <a:rPr lang="uk-UA" dirty="0"/>
              <a:t>Компонент скрипт контролер</a:t>
            </a:r>
          </a:p>
          <a:p>
            <a:pPr lvl="2"/>
            <a:r>
              <a:rPr lang="uk-UA" dirty="0"/>
              <a:t>Компонент скрипт збір монет</a:t>
            </a:r>
          </a:p>
          <a:p>
            <a:pPr lvl="1"/>
            <a:r>
              <a:rPr lang="uk-UA" dirty="0"/>
              <a:t>Сутність монети</a:t>
            </a:r>
          </a:p>
          <a:p>
            <a:pPr lvl="2"/>
            <a:r>
              <a:rPr lang="uk-UA" dirty="0"/>
              <a:t>Компонент скрипт  вартість</a:t>
            </a:r>
          </a:p>
          <a:p>
            <a:pPr lvl="2"/>
            <a:r>
              <a:rPr lang="uk-UA" dirty="0"/>
              <a:t>Анімація</a:t>
            </a:r>
          </a:p>
          <a:p>
            <a:pPr lvl="1"/>
            <a:r>
              <a:rPr lang="uk-UA" dirty="0"/>
              <a:t>Сутність меню</a:t>
            </a:r>
          </a:p>
          <a:p>
            <a:pPr lvl="2"/>
            <a:r>
              <a:rPr lang="uk-UA" dirty="0"/>
              <a:t>Скрипт пауза</a:t>
            </a:r>
          </a:p>
          <a:p>
            <a:pPr lvl="2"/>
            <a:r>
              <a:rPr lang="uk-UA" dirty="0"/>
              <a:t>Скрипт реакція на перемогу/поразку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09170" y="1708404"/>
            <a:ext cx="3822192" cy="411480"/>
          </a:xfrm>
        </p:spPr>
        <p:txBody>
          <a:bodyPr/>
          <a:lstStyle/>
          <a:p>
            <a:r>
              <a:rPr lang="uk-UA" dirty="0"/>
              <a:t>Багатокористувацька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7216" y="2465832"/>
            <a:ext cx="3741928" cy="3684588"/>
          </a:xfrm>
        </p:spPr>
        <p:txBody>
          <a:bodyPr/>
          <a:lstStyle/>
          <a:p>
            <a:pPr lvl="1"/>
            <a:r>
              <a:rPr lang="uk-UA" dirty="0"/>
              <a:t>Сутність ловця</a:t>
            </a:r>
          </a:p>
          <a:p>
            <a:pPr lvl="2"/>
            <a:r>
              <a:rPr lang="uk-UA" dirty="0"/>
              <a:t>Компонент скрипт ловця</a:t>
            </a:r>
          </a:p>
          <a:p>
            <a:pPr lvl="2"/>
            <a:r>
              <a:rPr lang="uk-UA" dirty="0"/>
              <a:t>Компонент скрипт контролер</a:t>
            </a:r>
          </a:p>
          <a:p>
            <a:pPr lvl="2"/>
            <a:r>
              <a:rPr lang="uk-UA" dirty="0"/>
              <a:t>Компонент руйнування монет</a:t>
            </a:r>
          </a:p>
          <a:p>
            <a:pPr lvl="1"/>
            <a:r>
              <a:rPr lang="uk-UA" dirty="0"/>
              <a:t>Сутність гравця</a:t>
            </a:r>
          </a:p>
          <a:p>
            <a:pPr lvl="2"/>
            <a:r>
              <a:rPr lang="uk-UA" dirty="0"/>
              <a:t>Компонент скрипт контролер</a:t>
            </a:r>
          </a:p>
          <a:p>
            <a:pPr lvl="2"/>
            <a:r>
              <a:rPr lang="uk-UA" dirty="0"/>
              <a:t>Компонент скрипт збір монет</a:t>
            </a:r>
          </a:p>
          <a:p>
            <a:pPr lvl="1"/>
            <a:r>
              <a:rPr lang="uk-UA" dirty="0"/>
              <a:t>Сутність монети</a:t>
            </a:r>
          </a:p>
          <a:p>
            <a:pPr lvl="2"/>
            <a:r>
              <a:rPr lang="uk-UA" dirty="0"/>
              <a:t>Компонент скрипт  вартість</a:t>
            </a:r>
          </a:p>
          <a:p>
            <a:pPr lvl="2"/>
            <a:r>
              <a:rPr lang="uk-UA" dirty="0"/>
              <a:t>Компонент скрипт збір</a:t>
            </a:r>
          </a:p>
          <a:p>
            <a:pPr lvl="2"/>
            <a:r>
              <a:rPr lang="uk-UA" dirty="0"/>
              <a:t>Компонент скрипт руйнування</a:t>
            </a:r>
          </a:p>
          <a:p>
            <a:pPr lvl="2"/>
            <a:r>
              <a:rPr lang="uk-UA" dirty="0"/>
              <a:t>Анімація</a:t>
            </a:r>
          </a:p>
          <a:p>
            <a:pPr lvl="1"/>
            <a:r>
              <a:rPr lang="uk-UA" dirty="0"/>
              <a:t>Сутність меню</a:t>
            </a:r>
          </a:p>
          <a:p>
            <a:pPr lvl="2"/>
            <a:r>
              <a:rPr lang="uk-UA" dirty="0"/>
              <a:t>Скрипт пауза</a:t>
            </a:r>
          </a:p>
          <a:p>
            <a:pPr lvl="2"/>
            <a:r>
              <a:rPr lang="uk-UA" dirty="0"/>
              <a:t>Скрипт реакція на перемогу/поразку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14B779-0456-4463-B48E-160CE1EB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42" y="1358191"/>
            <a:ext cx="8495005" cy="501160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21" y="347472"/>
            <a:ext cx="10671048" cy="768096"/>
          </a:xfrm>
          <a:solidFill>
            <a:srgbClr val="FDFAF6"/>
          </a:solidFill>
          <a:ln>
            <a:solidFill>
              <a:srgbClr val="FDFAF6"/>
            </a:solidFill>
          </a:ln>
        </p:spPr>
        <p:txBody>
          <a:bodyPr/>
          <a:lstStyle/>
          <a:p>
            <a:r>
              <a:rPr lang="uk-UA" dirty="0"/>
              <a:t>Декомпозиція ігрової механіки</a:t>
            </a:r>
            <a:endParaRPr lang="en-US" dirty="0"/>
          </a:p>
        </p:txBody>
      </p:sp>
      <p:sp>
        <p:nvSpPr>
          <p:cNvPr id="34" name="Footer Placeholder 372">
            <a:extLst>
              <a:ext uri="{FF2B5EF4-FFF2-40B4-BE49-F238E27FC236}">
                <a16:creationId xmlns:a16="http://schemas.microsoft.com/office/drawing/2014/main" id="{20A26315-BA5B-409D-889D-0A89F7AD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9155" y="2552330"/>
            <a:ext cx="3200400" cy="274320"/>
          </a:xfrm>
        </p:spPr>
        <p:txBody>
          <a:bodyPr/>
          <a:lstStyle/>
          <a:p>
            <a:r>
              <a:rPr lang="en-US" dirty="0" err="1"/>
              <a:t>MetaGameplay</a:t>
            </a:r>
            <a:endParaRPr lang="en-US" dirty="0"/>
          </a:p>
        </p:txBody>
      </p:sp>
      <p:sp>
        <p:nvSpPr>
          <p:cNvPr id="35" name="Footer Placeholder 372">
            <a:extLst>
              <a:ext uri="{FF2B5EF4-FFF2-40B4-BE49-F238E27FC236}">
                <a16:creationId xmlns:a16="http://schemas.microsoft.com/office/drawing/2014/main" id="{97316090-F828-4E30-8A0C-9AC09D96B07E}"/>
              </a:ext>
            </a:extLst>
          </p:cNvPr>
          <p:cNvSpPr txBox="1">
            <a:spLocks/>
          </p:cNvSpPr>
          <p:nvPr/>
        </p:nvSpPr>
        <p:spPr>
          <a:xfrm>
            <a:off x="6192529" y="2762913"/>
            <a:ext cx="1531043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MetaGameplay</a:t>
            </a:r>
            <a:endParaRPr lang="en-US" dirty="0"/>
          </a:p>
        </p:txBody>
      </p:sp>
      <p:sp>
        <p:nvSpPr>
          <p:cNvPr id="37" name="Footer Placeholder 372">
            <a:extLst>
              <a:ext uri="{FF2B5EF4-FFF2-40B4-BE49-F238E27FC236}">
                <a16:creationId xmlns:a16="http://schemas.microsoft.com/office/drawing/2014/main" id="{E41D2AB7-6CFB-432B-84D4-E4CA9428AC10}"/>
              </a:ext>
            </a:extLst>
          </p:cNvPr>
          <p:cNvSpPr txBox="1">
            <a:spLocks/>
          </p:cNvSpPr>
          <p:nvPr/>
        </p:nvSpPr>
        <p:spPr>
          <a:xfrm>
            <a:off x="294798" y="1680941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/>
              <a:t>Багатокористувацька гра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2F92C9-CADB-4939-97C7-71A58691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92" y="1637442"/>
            <a:ext cx="7048500" cy="4562475"/>
          </a:xfrm>
          <a:prstGeom prst="rect">
            <a:avLst/>
          </a:prstGeom>
        </p:spPr>
      </p:pic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21" y="347472"/>
            <a:ext cx="10671048" cy="768096"/>
          </a:xfrm>
          <a:solidFill>
            <a:srgbClr val="FDFAF6"/>
          </a:solidFill>
          <a:ln>
            <a:solidFill>
              <a:srgbClr val="FDFAF6"/>
            </a:solidFill>
          </a:ln>
        </p:spPr>
        <p:txBody>
          <a:bodyPr/>
          <a:lstStyle/>
          <a:p>
            <a:r>
              <a:rPr lang="uk-UA" dirty="0"/>
              <a:t>Декомпозиція ігрової механіки</a:t>
            </a:r>
            <a:endParaRPr lang="en-US" dirty="0"/>
          </a:p>
        </p:txBody>
      </p:sp>
      <p:sp>
        <p:nvSpPr>
          <p:cNvPr id="35" name="Footer Placeholder 372">
            <a:extLst>
              <a:ext uri="{FF2B5EF4-FFF2-40B4-BE49-F238E27FC236}">
                <a16:creationId xmlns:a16="http://schemas.microsoft.com/office/drawing/2014/main" id="{97316090-F828-4E30-8A0C-9AC09D96B07E}"/>
              </a:ext>
            </a:extLst>
          </p:cNvPr>
          <p:cNvSpPr txBox="1">
            <a:spLocks/>
          </p:cNvSpPr>
          <p:nvPr/>
        </p:nvSpPr>
        <p:spPr>
          <a:xfrm>
            <a:off x="8305414" y="3291840"/>
            <a:ext cx="1531043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MetaGameplay</a:t>
            </a:r>
            <a:endParaRPr lang="en-US" dirty="0"/>
          </a:p>
        </p:txBody>
      </p:sp>
      <p:sp>
        <p:nvSpPr>
          <p:cNvPr id="37" name="Footer Placeholder 372">
            <a:extLst>
              <a:ext uri="{FF2B5EF4-FFF2-40B4-BE49-F238E27FC236}">
                <a16:creationId xmlns:a16="http://schemas.microsoft.com/office/drawing/2014/main" id="{E41D2AB7-6CFB-432B-84D4-E4CA9428AC10}"/>
              </a:ext>
            </a:extLst>
          </p:cNvPr>
          <p:cNvSpPr txBox="1">
            <a:spLocks/>
          </p:cNvSpPr>
          <p:nvPr/>
        </p:nvSpPr>
        <p:spPr>
          <a:xfrm>
            <a:off x="294798" y="1680941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err="1"/>
              <a:t>Монокористувацька</a:t>
            </a:r>
            <a:r>
              <a:rPr lang="uk-UA" sz="2000" dirty="0"/>
              <a:t> гра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350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{B7C5D007-CDF8-4C11-804B-FC236F3BF6F6}tf78438558_win32</Template>
  <TotalTime>253</TotalTime>
  <Words>347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Sabon Next LT</vt:lpstr>
      <vt:lpstr>Office Theme</vt:lpstr>
      <vt:lpstr>Hide And seek (Хованки) </vt:lpstr>
      <vt:lpstr>Зміст</vt:lpstr>
      <vt:lpstr>Концепція гри</vt:lpstr>
      <vt:lpstr>Опис геймплею</vt:lpstr>
      <vt:lpstr>Монетизація</vt:lpstr>
      <vt:lpstr>ДИзайн</vt:lpstr>
      <vt:lpstr>Декомпозиція Гри </vt:lpstr>
      <vt:lpstr>Декомпозиція ігрової механіки</vt:lpstr>
      <vt:lpstr>Декомпозиція ігрової механіки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Hide And seek (Хованки) </dc:title>
  <dc:subject/>
  <dc:creator>Sabrina Saiko</dc:creator>
  <cp:lastModifiedBy>Sabrina Saiko</cp:lastModifiedBy>
  <cp:revision>1</cp:revision>
  <dcterms:created xsi:type="dcterms:W3CDTF">2022-11-23T18:45:20Z</dcterms:created>
  <dcterms:modified xsi:type="dcterms:W3CDTF">2022-11-23T22:59:16Z</dcterms:modified>
</cp:coreProperties>
</file>