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53f884600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53f884600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47b0d6e0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47b0d6e0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47b0d6e0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47b0d6e0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47b0d6e0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47b0d6e0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53f88460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53f8846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47b0d6e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47b0d6e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47b0d6e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47b0d6e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47b0d6e0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47b0d6e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7b0d6e0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47b0d6e0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47b0d6e0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47b0d6e0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3f88460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53f88460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Spotify Playlists with Moosic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72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Mood-Clusters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59600" y="909400"/>
            <a:ext cx="2253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Hip Hop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005225" y="838825"/>
            <a:ext cx="2138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Metal and Hip Hop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975"/>
            <a:ext cx="3949043" cy="3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218" y="1225225"/>
            <a:ext cx="3980332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Conclusion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Spotify’s audio features able to identify “similar songs”, as defined by humanly detectable criteria?</a:t>
            </a:r>
            <a:endParaRPr sz="15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4D5C6D"/>
              </a:buClr>
              <a:buSzPts val="1500"/>
              <a:buFont typeface="Roboto"/>
              <a:buChar char="-"/>
            </a:pPr>
            <a:r>
              <a:rPr lang="de" sz="15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YES!</a:t>
            </a:r>
            <a:endParaRPr sz="15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K-Means a good method to create playlists? Would you stick with this algorithm moving forward, or explore other methods to create playlists?</a:t>
            </a:r>
            <a:endParaRPr sz="15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2000"/>
              </a:spcBef>
              <a:spcAft>
                <a:spcPts val="0"/>
              </a:spcAft>
              <a:buClr>
                <a:srgbClr val="4D5C6D"/>
              </a:buClr>
              <a:buSzPts val="1500"/>
              <a:buFont typeface="Roboto"/>
              <a:buChar char="-"/>
            </a:pPr>
            <a:r>
              <a:rPr lang="de" sz="15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YES!</a:t>
            </a:r>
            <a:endParaRPr sz="15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rPr lang="de" sz="120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random_state = 0 / 21 / 42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5225"/>
            <a:ext cx="2995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0:	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inertia: k = 8 or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shilouette: k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21: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de"/>
              <a:t>inertia: k = 4 or 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shilouette: </a:t>
            </a:r>
            <a:r>
              <a:rPr b="1" lang="de">
                <a:solidFill>
                  <a:srgbClr val="FF0000"/>
                </a:solidFill>
              </a:rPr>
              <a:t>27</a:t>
            </a:r>
            <a:endParaRPr b="1">
              <a:solidFill>
                <a:srgbClr val="FF0000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b="1" lang="de"/>
              <a:t>knife graph for k=30 looks much better</a:t>
            </a:r>
            <a:endParaRPr b="1"/>
          </a:p>
        </p:txBody>
      </p:sp>
      <p:sp>
        <p:nvSpPr>
          <p:cNvPr id="157" name="Google Shape;157;p24"/>
          <p:cNvSpPr txBox="1"/>
          <p:nvPr/>
        </p:nvSpPr>
        <p:spPr>
          <a:xfrm>
            <a:off x="3900200" y="1211125"/>
            <a:ext cx="32118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42: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inertia: k = 5 or 6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shilouette: </a:t>
            </a:r>
            <a:r>
              <a:rPr b="1" lang="de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+"/>
            </a:pPr>
            <a:r>
              <a:rPr b="1" lang="de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knife graph without negative values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849" y="2105403"/>
            <a:ext cx="2995800" cy="260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0001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Drop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Dimensions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54100" y="684500"/>
            <a:ext cx="86358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Key = of little meaningfulness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 Loudness = Loudness does not say much about the music. It is more about the production.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Mode = Same as key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 Liveness = Not important if a song is performed live or not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Tempo = Tempo also depends on how a song is counted. Can be misleading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 Type = Not available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 Duration = Any song can have any length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 Time signature = Good for distinguishing classical from modern music. Most modern music is in 4/4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Nunito"/>
                <a:ea typeface="Nunito"/>
                <a:cs typeface="Nunito"/>
                <a:sym typeface="Nunito"/>
              </a:rPr>
              <a:t> HTML = No use here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25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1800" y="4194975"/>
            <a:ext cx="8635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latin typeface="Nunito"/>
                <a:ea typeface="Nunito"/>
                <a:cs typeface="Nunito"/>
                <a:sym typeface="Nunito"/>
              </a:rPr>
              <a:t>Keep</a:t>
            </a:r>
            <a:r>
              <a:rPr lang="de" sz="1800">
                <a:latin typeface="Nunito"/>
                <a:ea typeface="Nunito"/>
                <a:cs typeface="Nunito"/>
                <a:sym typeface="Nunito"/>
              </a:rPr>
              <a:t>: danceability, energy, speechiness, acousticness, valance, instrumentalness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E9178"/>
              </a:solidFill>
              <a:highlight>
                <a:srgbClr val="1F1F1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50" y="384375"/>
            <a:ext cx="8409527" cy="16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25" y="2275826"/>
            <a:ext cx="8663775" cy="20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Dimensions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3"/>
            <a:ext cx="4282437" cy="3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31" y="1225225"/>
            <a:ext cx="387601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Scaler → StandardScaler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66875" y="1063175"/>
            <a:ext cx="21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Before scaling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505250" y="1063175"/>
            <a:ext cx="1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After</a:t>
            </a:r>
            <a:r>
              <a:rPr b="1" lang="de">
                <a:latin typeface="Nunito"/>
                <a:ea typeface="Nunito"/>
                <a:cs typeface="Nunito"/>
                <a:sym typeface="Nunito"/>
              </a:rPr>
              <a:t> scaling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0" y="1556650"/>
            <a:ext cx="3604351" cy="28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528713" y="1403425"/>
            <a:ext cx="19908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To compensate for the slight difference in magnitude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To center the mean around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Reduces the variance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575" y="1510013"/>
            <a:ext cx="3721130" cy="29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5576225" y="2316275"/>
            <a:ext cx="3429000" cy="25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Number of Clusters Pt. 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" y="1469900"/>
            <a:ext cx="4980876" cy="263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697450" y="2235400"/>
            <a:ext cx="321900" cy="2040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 rot="10800000">
            <a:off x="650025" y="3509875"/>
            <a:ext cx="1696800" cy="375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1803325" y="2311500"/>
            <a:ext cx="12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Open Sans"/>
                <a:ea typeface="Open Sans"/>
                <a:cs typeface="Open Sans"/>
                <a:sym typeface="Open Sans"/>
              </a:rPr>
              <a:t>k = 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776" y="1299625"/>
            <a:ext cx="3739824" cy="2912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390900" y="1791000"/>
            <a:ext cx="12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k = 27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Number of Clusters Pt. II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16875" y="1994163"/>
            <a:ext cx="40863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latin typeface="Nunito"/>
                <a:ea typeface="Nunito"/>
                <a:cs typeface="Nunito"/>
                <a:sym typeface="Nunito"/>
              </a:rPr>
              <a:t>Target:</a:t>
            </a:r>
            <a:r>
              <a:rPr lang="de" sz="1700">
                <a:latin typeface="Nunito"/>
                <a:ea typeface="Nunito"/>
                <a:cs typeface="Nunito"/>
                <a:sym typeface="Nunito"/>
              </a:rPr>
              <a:t> keep the size of all the playlists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Nunito"/>
                <a:ea typeface="Nunito"/>
                <a:cs typeface="Nunito"/>
                <a:sym typeface="Nunito"/>
              </a:rPr>
              <a:t>between 50 and 250 </a:t>
            </a:r>
            <a:r>
              <a:rPr b="1" lang="de" sz="1700">
                <a:latin typeface="Nunito"/>
                <a:ea typeface="Nunito"/>
                <a:cs typeface="Nunito"/>
                <a:sym typeface="Nunito"/>
              </a:rPr>
              <a:t>→ k = 30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25" y="1005030"/>
            <a:ext cx="4314075" cy="375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72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Mood-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Clusters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3"/>
            <a:ext cx="3249125" cy="3233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59600" y="909400"/>
            <a:ext cx="1378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Hip Hop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00" y="1225225"/>
            <a:ext cx="3839788" cy="32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005225" y="838825"/>
            <a:ext cx="2138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Metal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72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Mood-Clusters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59600" y="909400"/>
            <a:ext cx="2253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Piano and Ambient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005225" y="838825"/>
            <a:ext cx="2138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Classic Rock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928162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225" y="1198475"/>
            <a:ext cx="3928175" cy="340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