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96" r:id="rId2"/>
  </p:sldIdLst>
  <p:sldSz cx="9144000" cy="5143500" type="screen16x9"/>
  <p:notesSz cx="6858000" cy="9144000"/>
  <p:embeddedFontLst>
    <p:embeddedFont>
      <p:font typeface="Adventure" panose="02000500000000000000" pitchFamily="2" charset="0"/>
      <p:regular r:id="rId4"/>
    </p:embeddedFont>
    <p:embeddedFont>
      <p:font typeface="Cormorant Upright" panose="020B0604020202020204" charset="0"/>
      <p:regular r:id="rId5"/>
      <p:bold r:id="rId6"/>
    </p:embeddedFont>
    <p:embeddedFont>
      <p:font typeface="Lexend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92E"/>
    <a:srgbClr val="DA453F"/>
    <a:srgbClr val="950101"/>
    <a:srgbClr val="110912"/>
    <a:srgbClr val="3C0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4A75A7-2872-492E-8AF6-8259B6755D73}">
  <a:tblStyle styleId="{D54A75A7-2872-492E-8AF6-8259B6755D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3A8F01-AAA3-427A-802E-8B59606406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5e01a356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5e01a356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17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4275" y="73699"/>
            <a:ext cx="8995625" cy="4996000"/>
            <a:chOff x="74275" y="73699"/>
            <a:chExt cx="8995625" cy="4996000"/>
          </a:xfrm>
        </p:grpSpPr>
        <p:sp>
          <p:nvSpPr>
            <p:cNvPr id="10" name="Google Shape;10;p2"/>
            <p:cNvSpPr/>
            <p:nvPr/>
          </p:nvSpPr>
          <p:spPr>
            <a:xfrm>
              <a:off x="180000" y="179550"/>
              <a:ext cx="8784000" cy="4784400"/>
            </a:xfrm>
            <a:prstGeom prst="plaque">
              <a:avLst>
                <a:gd name="adj" fmla="val 339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4000" y="233550"/>
              <a:ext cx="8676000" cy="4676400"/>
            </a:xfrm>
            <a:prstGeom prst="plaque">
              <a:avLst>
                <a:gd name="adj" fmla="val 339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229600" y="4222800"/>
              <a:ext cx="755677" cy="761565"/>
              <a:chOff x="6030600" y="4214850"/>
              <a:chExt cx="308050" cy="3104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6133925" y="4319175"/>
                <a:ext cx="194850" cy="194850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7794" extrusionOk="0">
                    <a:moveTo>
                      <a:pt x="7794" y="0"/>
                    </a:moveTo>
                    <a:cubicBezTo>
                      <a:pt x="3488" y="0"/>
                      <a:pt x="1" y="3492"/>
                      <a:pt x="1" y="7793"/>
                    </a:cubicBezTo>
                    <a:lnTo>
                      <a:pt x="7794" y="7793"/>
                    </a:lnTo>
                    <a:lnTo>
                      <a:pt x="77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128300" y="4315713"/>
                <a:ext cx="201775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8071" h="8071" extrusionOk="0">
                    <a:moveTo>
                      <a:pt x="7794" y="278"/>
                    </a:moveTo>
                    <a:lnTo>
                      <a:pt x="7794" y="7794"/>
                    </a:lnTo>
                    <a:lnTo>
                      <a:pt x="279" y="7794"/>
                    </a:lnTo>
                    <a:cubicBezTo>
                      <a:pt x="351" y="3682"/>
                      <a:pt x="3682" y="352"/>
                      <a:pt x="7794" y="278"/>
                    </a:cubicBezTo>
                    <a:close/>
                    <a:moveTo>
                      <a:pt x="7932" y="1"/>
                    </a:moveTo>
                    <a:cubicBezTo>
                      <a:pt x="3559" y="1"/>
                      <a:pt x="1" y="3559"/>
                      <a:pt x="1" y="7932"/>
                    </a:cubicBezTo>
                    <a:cubicBezTo>
                      <a:pt x="1" y="8009"/>
                      <a:pt x="62" y="8071"/>
                      <a:pt x="139" y="8071"/>
                    </a:cubicBezTo>
                    <a:lnTo>
                      <a:pt x="7932" y="8071"/>
                    </a:lnTo>
                    <a:cubicBezTo>
                      <a:pt x="8008" y="8071"/>
                      <a:pt x="8070" y="8009"/>
                      <a:pt x="8070" y="7932"/>
                    </a:cubicBezTo>
                    <a:lnTo>
                      <a:pt x="8070" y="139"/>
                    </a:lnTo>
                    <a:cubicBezTo>
                      <a:pt x="8070" y="63"/>
                      <a:pt x="8008" y="1"/>
                      <a:pt x="7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118325" y="4301775"/>
                <a:ext cx="105775" cy="105800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2" extrusionOk="0">
                    <a:moveTo>
                      <a:pt x="0" y="1"/>
                    </a:moveTo>
                    <a:lnTo>
                      <a:pt x="1517" y="2112"/>
                    </a:lnTo>
                    <a:lnTo>
                      <a:pt x="3051" y="4231"/>
                    </a:lnTo>
                    <a:lnTo>
                      <a:pt x="3652" y="3653"/>
                    </a:lnTo>
                    <a:lnTo>
                      <a:pt x="4231" y="3051"/>
                    </a:lnTo>
                    <a:lnTo>
                      <a:pt x="2112" y="15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114525" y="4298325"/>
                <a:ext cx="113075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4508" extrusionOk="0">
                    <a:moveTo>
                      <a:pt x="756" y="742"/>
                    </a:moveTo>
                    <a:lnTo>
                      <a:pt x="4172" y="3209"/>
                    </a:lnTo>
                    <a:lnTo>
                      <a:pt x="3708" y="3691"/>
                    </a:lnTo>
                    <a:lnTo>
                      <a:pt x="3221" y="4159"/>
                    </a:lnTo>
                    <a:lnTo>
                      <a:pt x="756" y="742"/>
                    </a:lnTo>
                    <a:close/>
                    <a:moveTo>
                      <a:pt x="152" y="1"/>
                    </a:moveTo>
                    <a:cubicBezTo>
                      <a:pt x="116" y="1"/>
                      <a:pt x="81" y="14"/>
                      <a:pt x="54" y="41"/>
                    </a:cubicBezTo>
                    <a:cubicBezTo>
                      <a:pt x="7" y="89"/>
                      <a:pt x="1" y="165"/>
                      <a:pt x="40" y="219"/>
                    </a:cubicBezTo>
                    <a:lnTo>
                      <a:pt x="3091" y="4449"/>
                    </a:lnTo>
                    <a:cubicBezTo>
                      <a:pt x="3114" y="4483"/>
                      <a:pt x="3151" y="4503"/>
                      <a:pt x="3190" y="4506"/>
                    </a:cubicBezTo>
                    <a:cubicBezTo>
                      <a:pt x="3194" y="4507"/>
                      <a:pt x="3198" y="4507"/>
                      <a:pt x="3203" y="4507"/>
                    </a:cubicBezTo>
                    <a:cubicBezTo>
                      <a:pt x="3239" y="4507"/>
                      <a:pt x="3273" y="4493"/>
                      <a:pt x="3298" y="4468"/>
                    </a:cubicBezTo>
                    <a:lnTo>
                      <a:pt x="3904" y="3887"/>
                    </a:lnTo>
                    <a:lnTo>
                      <a:pt x="4482" y="3285"/>
                    </a:lnTo>
                    <a:cubicBezTo>
                      <a:pt x="4509" y="3256"/>
                      <a:pt x="4523" y="3217"/>
                      <a:pt x="4520" y="3177"/>
                    </a:cubicBezTo>
                    <a:cubicBezTo>
                      <a:pt x="4517" y="3137"/>
                      <a:pt x="4495" y="3100"/>
                      <a:pt x="4463" y="3078"/>
                    </a:cubicBezTo>
                    <a:lnTo>
                      <a:pt x="233" y="26"/>
                    </a:lnTo>
                    <a:cubicBezTo>
                      <a:pt x="208" y="9"/>
                      <a:pt x="180" y="1"/>
                      <a:pt x="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061875" y="4380925"/>
                <a:ext cx="124825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3008" extrusionOk="0">
                    <a:moveTo>
                      <a:pt x="0" y="1"/>
                    </a:moveTo>
                    <a:lnTo>
                      <a:pt x="2121" y="1503"/>
                    </a:lnTo>
                    <a:lnTo>
                      <a:pt x="4262" y="3007"/>
                    </a:lnTo>
                    <a:lnTo>
                      <a:pt x="4642" y="2265"/>
                    </a:lnTo>
                    <a:lnTo>
                      <a:pt x="4993" y="1508"/>
                    </a:lnTo>
                    <a:lnTo>
                      <a:pt x="2490" y="7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058000" y="4377450"/>
                <a:ext cx="132275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3285" extrusionOk="0">
                    <a:moveTo>
                      <a:pt x="923" y="513"/>
                    </a:moveTo>
                    <a:lnTo>
                      <a:pt x="4955" y="1733"/>
                    </a:lnTo>
                    <a:lnTo>
                      <a:pt x="4674" y="2341"/>
                    </a:lnTo>
                    <a:lnTo>
                      <a:pt x="4365" y="2941"/>
                    </a:lnTo>
                    <a:lnTo>
                      <a:pt x="923" y="513"/>
                    </a:lnTo>
                    <a:close/>
                    <a:moveTo>
                      <a:pt x="155" y="1"/>
                    </a:moveTo>
                    <a:cubicBezTo>
                      <a:pt x="104" y="1"/>
                      <a:pt x="54" y="30"/>
                      <a:pt x="31" y="79"/>
                    </a:cubicBezTo>
                    <a:cubicBezTo>
                      <a:pt x="1" y="140"/>
                      <a:pt x="20" y="213"/>
                      <a:pt x="75" y="252"/>
                    </a:cubicBezTo>
                    <a:lnTo>
                      <a:pt x="4336" y="3259"/>
                    </a:lnTo>
                    <a:cubicBezTo>
                      <a:pt x="4360" y="3275"/>
                      <a:pt x="4388" y="3285"/>
                      <a:pt x="4415" y="3285"/>
                    </a:cubicBezTo>
                    <a:cubicBezTo>
                      <a:pt x="4427" y="3285"/>
                      <a:pt x="4438" y="3283"/>
                      <a:pt x="4449" y="3280"/>
                    </a:cubicBezTo>
                    <a:cubicBezTo>
                      <a:pt x="4488" y="3271"/>
                      <a:pt x="4521" y="3245"/>
                      <a:pt x="4538" y="3209"/>
                    </a:cubicBezTo>
                    <a:lnTo>
                      <a:pt x="4922" y="2461"/>
                    </a:lnTo>
                    <a:lnTo>
                      <a:pt x="5273" y="1705"/>
                    </a:lnTo>
                    <a:cubicBezTo>
                      <a:pt x="5289" y="1669"/>
                      <a:pt x="5290" y="1627"/>
                      <a:pt x="5273" y="1591"/>
                    </a:cubicBezTo>
                    <a:cubicBezTo>
                      <a:pt x="5257" y="1554"/>
                      <a:pt x="5225" y="1526"/>
                      <a:pt x="5187" y="1515"/>
                    </a:cubicBezTo>
                    <a:lnTo>
                      <a:pt x="195" y="6"/>
                    </a:lnTo>
                    <a:cubicBezTo>
                      <a:pt x="182" y="2"/>
                      <a:pt x="168" y="1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034225" y="4469150"/>
                <a:ext cx="13032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1656" extrusionOk="0">
                    <a:moveTo>
                      <a:pt x="5213" y="0"/>
                    </a:moveTo>
                    <a:lnTo>
                      <a:pt x="2599" y="94"/>
                    </a:lnTo>
                    <a:lnTo>
                      <a:pt x="1" y="199"/>
                    </a:lnTo>
                    <a:lnTo>
                      <a:pt x="2496" y="930"/>
                    </a:lnTo>
                    <a:lnTo>
                      <a:pt x="5009" y="1656"/>
                    </a:lnTo>
                    <a:lnTo>
                      <a:pt x="5127" y="830"/>
                    </a:lnTo>
                    <a:lnTo>
                      <a:pt x="52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030600" y="4465675"/>
                <a:ext cx="1375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1934" extrusionOk="0">
                    <a:moveTo>
                      <a:pt x="5204" y="283"/>
                    </a:moveTo>
                    <a:lnTo>
                      <a:pt x="5135" y="949"/>
                    </a:lnTo>
                    <a:lnTo>
                      <a:pt x="5039" y="1618"/>
                    </a:lnTo>
                    <a:lnTo>
                      <a:pt x="993" y="443"/>
                    </a:lnTo>
                    <a:lnTo>
                      <a:pt x="5204" y="283"/>
                    </a:lnTo>
                    <a:close/>
                    <a:moveTo>
                      <a:pt x="5359" y="1"/>
                    </a:moveTo>
                    <a:cubicBezTo>
                      <a:pt x="5357" y="1"/>
                      <a:pt x="5355" y="1"/>
                      <a:pt x="5353" y="1"/>
                    </a:cubicBezTo>
                    <a:lnTo>
                      <a:pt x="140" y="200"/>
                    </a:lnTo>
                    <a:cubicBezTo>
                      <a:pt x="73" y="202"/>
                      <a:pt x="17" y="254"/>
                      <a:pt x="9" y="321"/>
                    </a:cubicBezTo>
                    <a:cubicBezTo>
                      <a:pt x="0" y="388"/>
                      <a:pt x="42" y="452"/>
                      <a:pt x="107" y="470"/>
                    </a:cubicBezTo>
                    <a:lnTo>
                      <a:pt x="5115" y="1927"/>
                    </a:lnTo>
                    <a:cubicBezTo>
                      <a:pt x="5128" y="1931"/>
                      <a:pt x="5141" y="1933"/>
                      <a:pt x="5154" y="1933"/>
                    </a:cubicBezTo>
                    <a:cubicBezTo>
                      <a:pt x="5180" y="1933"/>
                      <a:pt x="5206" y="1925"/>
                      <a:pt x="5229" y="1910"/>
                    </a:cubicBezTo>
                    <a:cubicBezTo>
                      <a:pt x="5262" y="1889"/>
                      <a:pt x="5285" y="1854"/>
                      <a:pt x="5291" y="1815"/>
                    </a:cubicBezTo>
                    <a:lnTo>
                      <a:pt x="5410" y="983"/>
                    </a:lnTo>
                    <a:lnTo>
                      <a:pt x="5495" y="153"/>
                    </a:lnTo>
                    <a:cubicBezTo>
                      <a:pt x="5499" y="114"/>
                      <a:pt x="5486" y="73"/>
                      <a:pt x="5459" y="44"/>
                    </a:cubicBezTo>
                    <a:cubicBezTo>
                      <a:pt x="5433" y="17"/>
                      <a:pt x="5395" y="1"/>
                      <a:pt x="5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283125" y="4218300"/>
                <a:ext cx="41350" cy="13037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5215" extrusionOk="0">
                    <a:moveTo>
                      <a:pt x="118" y="1"/>
                    </a:moveTo>
                    <a:lnTo>
                      <a:pt x="54" y="2600"/>
                    </a:lnTo>
                    <a:lnTo>
                      <a:pt x="1" y="5214"/>
                    </a:lnTo>
                    <a:lnTo>
                      <a:pt x="829" y="5116"/>
                    </a:lnTo>
                    <a:lnTo>
                      <a:pt x="1653" y="4985"/>
                    </a:lnTo>
                    <a:lnTo>
                      <a:pt x="889" y="248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279650" y="4214850"/>
                <a:ext cx="48400" cy="13727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5491" extrusionOk="0">
                    <a:moveTo>
                      <a:pt x="375" y="985"/>
                    </a:moveTo>
                    <a:lnTo>
                      <a:pt x="1613" y="5012"/>
                    </a:lnTo>
                    <a:lnTo>
                      <a:pt x="952" y="5117"/>
                    </a:lnTo>
                    <a:lnTo>
                      <a:pt x="281" y="5196"/>
                    </a:lnTo>
                    <a:lnTo>
                      <a:pt x="375" y="985"/>
                    </a:lnTo>
                    <a:close/>
                    <a:moveTo>
                      <a:pt x="256" y="0"/>
                    </a:moveTo>
                    <a:cubicBezTo>
                      <a:pt x="250" y="0"/>
                      <a:pt x="244" y="1"/>
                      <a:pt x="239" y="2"/>
                    </a:cubicBezTo>
                    <a:cubicBezTo>
                      <a:pt x="171" y="11"/>
                      <a:pt x="120" y="68"/>
                      <a:pt x="119" y="135"/>
                    </a:cubicBezTo>
                    <a:lnTo>
                      <a:pt x="2" y="5350"/>
                    </a:lnTo>
                    <a:cubicBezTo>
                      <a:pt x="1" y="5389"/>
                      <a:pt x="17" y="5428"/>
                      <a:pt x="47" y="5455"/>
                    </a:cubicBezTo>
                    <a:cubicBezTo>
                      <a:pt x="73" y="5478"/>
                      <a:pt x="106" y="5490"/>
                      <a:pt x="140" y="5490"/>
                    </a:cubicBezTo>
                    <a:cubicBezTo>
                      <a:pt x="145" y="5490"/>
                      <a:pt x="151" y="5490"/>
                      <a:pt x="156" y="5489"/>
                    </a:cubicBezTo>
                    <a:lnTo>
                      <a:pt x="990" y="5391"/>
                    </a:lnTo>
                    <a:lnTo>
                      <a:pt x="1814" y="5259"/>
                    </a:lnTo>
                    <a:cubicBezTo>
                      <a:pt x="1853" y="5253"/>
                      <a:pt x="1888" y="5230"/>
                      <a:pt x="1909" y="5196"/>
                    </a:cubicBezTo>
                    <a:cubicBezTo>
                      <a:pt x="1930" y="5162"/>
                      <a:pt x="1936" y="5121"/>
                      <a:pt x="1924" y="5083"/>
                    </a:cubicBezTo>
                    <a:lnTo>
                      <a:pt x="389" y="97"/>
                    </a:lnTo>
                    <a:cubicBezTo>
                      <a:pt x="371" y="39"/>
                      <a:pt x="315" y="0"/>
                      <a:pt x="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193300" y="4247400"/>
                <a:ext cx="7687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4969" extrusionOk="0">
                    <a:moveTo>
                      <a:pt x="1" y="0"/>
                    </a:moveTo>
                    <a:lnTo>
                      <a:pt x="787" y="2478"/>
                    </a:lnTo>
                    <a:lnTo>
                      <a:pt x="1587" y="4968"/>
                    </a:lnTo>
                    <a:lnTo>
                      <a:pt x="2338" y="4606"/>
                    </a:lnTo>
                    <a:lnTo>
                      <a:pt x="3075" y="4213"/>
                    </a:lnTo>
                    <a:lnTo>
                      <a:pt x="1538" y="20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189525" y="4243925"/>
                <a:ext cx="84250" cy="131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5246" extrusionOk="0">
                    <a:moveTo>
                      <a:pt x="539" y="901"/>
                    </a:moveTo>
                    <a:lnTo>
                      <a:pt x="3021" y="4305"/>
                    </a:lnTo>
                    <a:lnTo>
                      <a:pt x="2430" y="4620"/>
                    </a:lnTo>
                    <a:lnTo>
                      <a:pt x="1821" y="4913"/>
                    </a:lnTo>
                    <a:lnTo>
                      <a:pt x="539" y="901"/>
                    </a:lnTo>
                    <a:close/>
                    <a:moveTo>
                      <a:pt x="152" y="1"/>
                    </a:moveTo>
                    <a:cubicBezTo>
                      <a:pt x="131" y="1"/>
                      <a:pt x="109" y="6"/>
                      <a:pt x="89" y="16"/>
                    </a:cubicBezTo>
                    <a:cubicBezTo>
                      <a:pt x="29" y="46"/>
                      <a:pt x="0" y="117"/>
                      <a:pt x="20" y="181"/>
                    </a:cubicBezTo>
                    <a:lnTo>
                      <a:pt x="1606" y="5149"/>
                    </a:lnTo>
                    <a:cubicBezTo>
                      <a:pt x="1619" y="5188"/>
                      <a:pt x="1647" y="5219"/>
                      <a:pt x="1684" y="5234"/>
                    </a:cubicBezTo>
                    <a:cubicBezTo>
                      <a:pt x="1701" y="5242"/>
                      <a:pt x="1719" y="5245"/>
                      <a:pt x="1738" y="5245"/>
                    </a:cubicBezTo>
                    <a:cubicBezTo>
                      <a:pt x="1758" y="5245"/>
                      <a:pt x="1779" y="5241"/>
                      <a:pt x="1798" y="5232"/>
                    </a:cubicBezTo>
                    <a:lnTo>
                      <a:pt x="2554" y="4867"/>
                    </a:lnTo>
                    <a:lnTo>
                      <a:pt x="3291" y="4474"/>
                    </a:lnTo>
                    <a:cubicBezTo>
                      <a:pt x="3326" y="4455"/>
                      <a:pt x="3352" y="4422"/>
                      <a:pt x="3360" y="4383"/>
                    </a:cubicBezTo>
                    <a:cubicBezTo>
                      <a:pt x="3369" y="4345"/>
                      <a:pt x="3361" y="4304"/>
                      <a:pt x="3337" y="4271"/>
                    </a:cubicBezTo>
                    <a:lnTo>
                      <a:pt x="263" y="57"/>
                    </a:lnTo>
                    <a:cubicBezTo>
                      <a:pt x="237" y="20"/>
                      <a:pt x="195" y="1"/>
                      <a:pt x="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6138000" y="4323600"/>
                <a:ext cx="200650" cy="201700"/>
                <a:chOff x="6128125" y="4312325"/>
                <a:chExt cx="200650" cy="201700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6196750" y="4380350"/>
                  <a:ext cx="129850" cy="1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4" h="5195" extrusionOk="0">
                      <a:moveTo>
                        <a:pt x="5194" y="1"/>
                      </a:moveTo>
                      <a:cubicBezTo>
                        <a:pt x="2324" y="1"/>
                        <a:pt x="0" y="2328"/>
                        <a:pt x="0" y="5195"/>
                      </a:cubicBezTo>
                      <a:lnTo>
                        <a:pt x="5194" y="5195"/>
                      </a:lnTo>
                      <a:lnTo>
                        <a:pt x="51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6187800" y="4371400"/>
                  <a:ext cx="70500" cy="7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21" extrusionOk="0">
                      <a:moveTo>
                        <a:pt x="0" y="1"/>
                      </a:moveTo>
                      <a:lnTo>
                        <a:pt x="1011" y="1409"/>
                      </a:lnTo>
                      <a:lnTo>
                        <a:pt x="2033" y="2820"/>
                      </a:lnTo>
                      <a:lnTo>
                        <a:pt x="2434" y="2435"/>
                      </a:lnTo>
                      <a:lnTo>
                        <a:pt x="2819" y="2034"/>
                      </a:lnTo>
                      <a:lnTo>
                        <a:pt x="1407" y="10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184000" y="4367950"/>
                  <a:ext cx="77825" cy="7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97" extrusionOk="0">
                      <a:moveTo>
                        <a:pt x="756" y="743"/>
                      </a:moveTo>
                      <a:lnTo>
                        <a:pt x="2761" y="2191"/>
                      </a:lnTo>
                      <a:lnTo>
                        <a:pt x="2491" y="2473"/>
                      </a:lnTo>
                      <a:lnTo>
                        <a:pt x="2204" y="2749"/>
                      </a:lnTo>
                      <a:lnTo>
                        <a:pt x="756" y="743"/>
                      </a:lnTo>
                      <a:close/>
                      <a:moveTo>
                        <a:pt x="152" y="1"/>
                      </a:moveTo>
                      <a:cubicBezTo>
                        <a:pt x="116" y="1"/>
                        <a:pt x="81" y="14"/>
                        <a:pt x="54" y="41"/>
                      </a:cubicBezTo>
                      <a:cubicBezTo>
                        <a:pt x="7" y="89"/>
                        <a:pt x="1" y="165"/>
                        <a:pt x="40" y="219"/>
                      </a:cubicBezTo>
                      <a:lnTo>
                        <a:pt x="2073" y="3040"/>
                      </a:lnTo>
                      <a:cubicBezTo>
                        <a:pt x="2097" y="3071"/>
                        <a:pt x="2133" y="3092"/>
                        <a:pt x="2173" y="3096"/>
                      </a:cubicBezTo>
                      <a:lnTo>
                        <a:pt x="2185" y="3096"/>
                      </a:lnTo>
                      <a:cubicBezTo>
                        <a:pt x="2220" y="3096"/>
                        <a:pt x="2255" y="3083"/>
                        <a:pt x="2281" y="3058"/>
                      </a:cubicBezTo>
                      <a:lnTo>
                        <a:pt x="2686" y="2669"/>
                      </a:lnTo>
                      <a:lnTo>
                        <a:pt x="3070" y="2268"/>
                      </a:lnTo>
                      <a:cubicBezTo>
                        <a:pt x="3098" y="2239"/>
                        <a:pt x="3113" y="2200"/>
                        <a:pt x="3109" y="2160"/>
                      </a:cubicBezTo>
                      <a:cubicBezTo>
                        <a:pt x="3105" y="2119"/>
                        <a:pt x="3085" y="2083"/>
                        <a:pt x="3052" y="2060"/>
                      </a:cubicBezTo>
                      <a:lnTo>
                        <a:pt x="233" y="26"/>
                      </a:lnTo>
                      <a:cubicBezTo>
                        <a:pt x="209" y="9"/>
                        <a:pt x="180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6150175" y="4424150"/>
                  <a:ext cx="83175" cy="5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7" h="2005" extrusionOk="0">
                      <a:moveTo>
                        <a:pt x="0" y="0"/>
                      </a:moveTo>
                      <a:lnTo>
                        <a:pt x="1413" y="1002"/>
                      </a:lnTo>
                      <a:lnTo>
                        <a:pt x="2840" y="2005"/>
                      </a:lnTo>
                      <a:lnTo>
                        <a:pt x="3094" y="1509"/>
                      </a:lnTo>
                      <a:lnTo>
                        <a:pt x="3327" y="1005"/>
                      </a:lnTo>
                      <a:lnTo>
                        <a:pt x="1660" y="4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6146325" y="4420675"/>
                  <a:ext cx="90625" cy="5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5" h="2282" extrusionOk="0">
                      <a:moveTo>
                        <a:pt x="922" y="514"/>
                      </a:moveTo>
                      <a:lnTo>
                        <a:pt x="3289" y="1231"/>
                      </a:lnTo>
                      <a:lnTo>
                        <a:pt x="3125" y="1586"/>
                      </a:lnTo>
                      <a:lnTo>
                        <a:pt x="2943" y="1939"/>
                      </a:lnTo>
                      <a:lnTo>
                        <a:pt x="922" y="514"/>
                      </a:lnTo>
                      <a:close/>
                      <a:moveTo>
                        <a:pt x="153" y="1"/>
                      </a:moveTo>
                      <a:cubicBezTo>
                        <a:pt x="102" y="1"/>
                        <a:pt x="53" y="30"/>
                        <a:pt x="29" y="78"/>
                      </a:cubicBezTo>
                      <a:cubicBezTo>
                        <a:pt x="1" y="139"/>
                        <a:pt x="19" y="214"/>
                        <a:pt x="74" y="253"/>
                      </a:cubicBezTo>
                      <a:lnTo>
                        <a:pt x="2915" y="2257"/>
                      </a:lnTo>
                      <a:cubicBezTo>
                        <a:pt x="2938" y="2274"/>
                        <a:pt x="2966" y="2282"/>
                        <a:pt x="2994" y="2282"/>
                      </a:cubicBezTo>
                      <a:cubicBezTo>
                        <a:pt x="3005" y="2282"/>
                        <a:pt x="3017" y="2281"/>
                        <a:pt x="3027" y="2278"/>
                      </a:cubicBezTo>
                      <a:cubicBezTo>
                        <a:pt x="3066" y="2268"/>
                        <a:pt x="3099" y="2242"/>
                        <a:pt x="3117" y="2207"/>
                      </a:cubicBezTo>
                      <a:lnTo>
                        <a:pt x="3374" y="1707"/>
                      </a:lnTo>
                      <a:lnTo>
                        <a:pt x="3607" y="1203"/>
                      </a:lnTo>
                      <a:cubicBezTo>
                        <a:pt x="3623" y="1167"/>
                        <a:pt x="3624" y="1124"/>
                        <a:pt x="3608" y="1088"/>
                      </a:cubicBezTo>
                      <a:cubicBezTo>
                        <a:pt x="3591" y="1051"/>
                        <a:pt x="3559" y="1023"/>
                        <a:pt x="3521" y="1012"/>
                      </a:cubicBezTo>
                      <a:lnTo>
                        <a:pt x="193" y="7"/>
                      </a:lnTo>
                      <a:cubicBezTo>
                        <a:pt x="180" y="3"/>
                        <a:pt x="166" y="1"/>
                        <a:pt x="1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131750" y="4482950"/>
                  <a:ext cx="86850" cy="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1104" extrusionOk="0">
                      <a:moveTo>
                        <a:pt x="3474" y="0"/>
                      </a:moveTo>
                      <a:lnTo>
                        <a:pt x="1732" y="63"/>
                      </a:lnTo>
                      <a:lnTo>
                        <a:pt x="1" y="133"/>
                      </a:lnTo>
                      <a:lnTo>
                        <a:pt x="1664" y="620"/>
                      </a:lnTo>
                      <a:lnTo>
                        <a:pt x="3338" y="1104"/>
                      </a:lnTo>
                      <a:lnTo>
                        <a:pt x="3417" y="553"/>
                      </a:lnTo>
                      <a:lnTo>
                        <a:pt x="34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6128125" y="4479475"/>
                  <a:ext cx="94025" cy="3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1382" extrusionOk="0">
                      <a:moveTo>
                        <a:pt x="3465" y="283"/>
                      </a:moveTo>
                      <a:lnTo>
                        <a:pt x="3425" y="672"/>
                      </a:lnTo>
                      <a:lnTo>
                        <a:pt x="3369" y="1066"/>
                      </a:lnTo>
                      <a:lnTo>
                        <a:pt x="994" y="376"/>
                      </a:lnTo>
                      <a:lnTo>
                        <a:pt x="3465" y="283"/>
                      </a:lnTo>
                      <a:close/>
                      <a:moveTo>
                        <a:pt x="3617" y="1"/>
                      </a:moveTo>
                      <a:cubicBezTo>
                        <a:pt x="3616" y="1"/>
                        <a:pt x="3615" y="1"/>
                        <a:pt x="3614" y="1"/>
                      </a:cubicBezTo>
                      <a:lnTo>
                        <a:pt x="141" y="134"/>
                      </a:lnTo>
                      <a:cubicBezTo>
                        <a:pt x="73" y="136"/>
                        <a:pt x="17" y="188"/>
                        <a:pt x="9" y="255"/>
                      </a:cubicBezTo>
                      <a:cubicBezTo>
                        <a:pt x="0" y="322"/>
                        <a:pt x="42" y="386"/>
                        <a:pt x="107" y="404"/>
                      </a:cubicBezTo>
                      <a:lnTo>
                        <a:pt x="3445" y="1375"/>
                      </a:lnTo>
                      <a:cubicBezTo>
                        <a:pt x="3457" y="1379"/>
                        <a:pt x="3470" y="1381"/>
                        <a:pt x="3483" y="1381"/>
                      </a:cubicBezTo>
                      <a:cubicBezTo>
                        <a:pt x="3510" y="1381"/>
                        <a:pt x="3535" y="1373"/>
                        <a:pt x="3558" y="1358"/>
                      </a:cubicBezTo>
                      <a:cubicBezTo>
                        <a:pt x="3591" y="1337"/>
                        <a:pt x="3614" y="1302"/>
                        <a:pt x="3620" y="1261"/>
                      </a:cubicBezTo>
                      <a:lnTo>
                        <a:pt x="3699" y="706"/>
                      </a:lnTo>
                      <a:lnTo>
                        <a:pt x="3756" y="153"/>
                      </a:lnTo>
                      <a:cubicBezTo>
                        <a:pt x="3760" y="113"/>
                        <a:pt x="3747" y="73"/>
                        <a:pt x="3720" y="44"/>
                      </a:cubicBezTo>
                      <a:cubicBezTo>
                        <a:pt x="3694" y="16"/>
                        <a:pt x="3655" y="1"/>
                        <a:pt x="36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6297625" y="4315775"/>
                  <a:ext cx="27575" cy="8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3476" extrusionOk="0">
                      <a:moveTo>
                        <a:pt x="79" y="1"/>
                      </a:moveTo>
                      <a:lnTo>
                        <a:pt x="37" y="1733"/>
                      </a:lnTo>
                      <a:lnTo>
                        <a:pt x="0" y="3475"/>
                      </a:lnTo>
                      <a:lnTo>
                        <a:pt x="552" y="3410"/>
                      </a:lnTo>
                      <a:lnTo>
                        <a:pt x="1102" y="3322"/>
                      </a:lnTo>
                      <a:lnTo>
                        <a:pt x="593" y="1655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6294150" y="4312325"/>
                  <a:ext cx="3462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" h="3752" extrusionOk="0">
                      <a:moveTo>
                        <a:pt x="335" y="985"/>
                      </a:moveTo>
                      <a:lnTo>
                        <a:pt x="1062" y="3349"/>
                      </a:lnTo>
                      <a:lnTo>
                        <a:pt x="676" y="3411"/>
                      </a:lnTo>
                      <a:lnTo>
                        <a:pt x="281" y="3457"/>
                      </a:lnTo>
                      <a:lnTo>
                        <a:pt x="335" y="985"/>
                      </a:lnTo>
                      <a:close/>
                      <a:moveTo>
                        <a:pt x="217" y="1"/>
                      </a:moveTo>
                      <a:cubicBezTo>
                        <a:pt x="211" y="1"/>
                        <a:pt x="205" y="1"/>
                        <a:pt x="199" y="2"/>
                      </a:cubicBezTo>
                      <a:cubicBezTo>
                        <a:pt x="132" y="11"/>
                        <a:pt x="82" y="68"/>
                        <a:pt x="80" y="135"/>
                      </a:cubicBezTo>
                      <a:lnTo>
                        <a:pt x="1" y="3611"/>
                      </a:lnTo>
                      <a:cubicBezTo>
                        <a:pt x="0" y="3650"/>
                        <a:pt x="17" y="3689"/>
                        <a:pt x="47" y="3716"/>
                      </a:cubicBezTo>
                      <a:cubicBezTo>
                        <a:pt x="72" y="3739"/>
                        <a:pt x="105" y="3751"/>
                        <a:pt x="139" y="3751"/>
                      </a:cubicBezTo>
                      <a:cubicBezTo>
                        <a:pt x="145" y="3751"/>
                        <a:pt x="151" y="3751"/>
                        <a:pt x="156" y="3750"/>
                      </a:cubicBezTo>
                      <a:lnTo>
                        <a:pt x="714" y="3684"/>
                      </a:lnTo>
                      <a:lnTo>
                        <a:pt x="1263" y="3597"/>
                      </a:lnTo>
                      <a:cubicBezTo>
                        <a:pt x="1302" y="3590"/>
                        <a:pt x="1337" y="3568"/>
                        <a:pt x="1358" y="3534"/>
                      </a:cubicBezTo>
                      <a:cubicBezTo>
                        <a:pt x="1379" y="3500"/>
                        <a:pt x="1385" y="3458"/>
                        <a:pt x="1373" y="3420"/>
                      </a:cubicBezTo>
                      <a:lnTo>
                        <a:pt x="350" y="98"/>
                      </a:lnTo>
                      <a:cubicBezTo>
                        <a:pt x="332" y="38"/>
                        <a:pt x="276" y="1"/>
                        <a:pt x="2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6237775" y="4335150"/>
                  <a:ext cx="51225" cy="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3312" extrusionOk="0">
                      <a:moveTo>
                        <a:pt x="0" y="1"/>
                      </a:moveTo>
                      <a:lnTo>
                        <a:pt x="524" y="1653"/>
                      </a:lnTo>
                      <a:lnTo>
                        <a:pt x="1058" y="3312"/>
                      </a:lnTo>
                      <a:lnTo>
                        <a:pt x="1558" y="3070"/>
                      </a:lnTo>
                      <a:lnTo>
                        <a:pt x="2049" y="2809"/>
                      </a:lnTo>
                      <a:lnTo>
                        <a:pt x="1025" y="13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6233975" y="4331700"/>
                  <a:ext cx="58625" cy="8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3588" extrusionOk="0">
                      <a:moveTo>
                        <a:pt x="539" y="901"/>
                      </a:moveTo>
                      <a:lnTo>
                        <a:pt x="1996" y="2900"/>
                      </a:lnTo>
                      <a:lnTo>
                        <a:pt x="1650" y="3084"/>
                      </a:lnTo>
                      <a:lnTo>
                        <a:pt x="1292" y="3257"/>
                      </a:lnTo>
                      <a:lnTo>
                        <a:pt x="539" y="901"/>
                      </a:lnTo>
                      <a:close/>
                      <a:moveTo>
                        <a:pt x="153" y="1"/>
                      </a:moveTo>
                      <a:cubicBezTo>
                        <a:pt x="131" y="1"/>
                        <a:pt x="110" y="6"/>
                        <a:pt x="89" y="16"/>
                      </a:cubicBezTo>
                      <a:cubicBezTo>
                        <a:pt x="30" y="47"/>
                        <a:pt x="1" y="116"/>
                        <a:pt x="20" y="181"/>
                      </a:cubicBezTo>
                      <a:lnTo>
                        <a:pt x="1078" y="3492"/>
                      </a:lnTo>
                      <a:cubicBezTo>
                        <a:pt x="1090" y="3530"/>
                        <a:pt x="1118" y="3561"/>
                        <a:pt x="1155" y="3577"/>
                      </a:cubicBezTo>
                      <a:cubicBezTo>
                        <a:pt x="1172" y="3585"/>
                        <a:pt x="1190" y="3588"/>
                        <a:pt x="1210" y="3588"/>
                      </a:cubicBezTo>
                      <a:cubicBezTo>
                        <a:pt x="1229" y="3588"/>
                        <a:pt x="1250" y="3584"/>
                        <a:pt x="1269" y="3575"/>
                      </a:cubicBezTo>
                      <a:lnTo>
                        <a:pt x="1775" y="3330"/>
                      </a:lnTo>
                      <a:lnTo>
                        <a:pt x="2266" y="3069"/>
                      </a:lnTo>
                      <a:cubicBezTo>
                        <a:pt x="2301" y="3051"/>
                        <a:pt x="2327" y="3017"/>
                        <a:pt x="2335" y="2978"/>
                      </a:cubicBezTo>
                      <a:cubicBezTo>
                        <a:pt x="2344" y="2939"/>
                        <a:pt x="2336" y="2898"/>
                        <a:pt x="2312" y="2866"/>
                      </a:cubicBezTo>
                      <a:lnTo>
                        <a:pt x="264" y="57"/>
                      </a:lnTo>
                      <a:cubicBezTo>
                        <a:pt x="238" y="21"/>
                        <a:pt x="196" y="1"/>
                        <a:pt x="1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7" name="Google Shape;37;p2"/>
            <p:cNvSpPr/>
            <p:nvPr/>
          </p:nvSpPr>
          <p:spPr>
            <a:xfrm rot="10800000" flipH="1">
              <a:off x="74275" y="4858199"/>
              <a:ext cx="211800" cy="211500"/>
            </a:xfrm>
            <a:prstGeom prst="pie">
              <a:avLst>
                <a:gd name="adj1" fmla="val 21596925"/>
                <a:gd name="adj2" fmla="val 539551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8858100" y="73699"/>
              <a:ext cx="211800" cy="211500"/>
            </a:xfrm>
            <a:prstGeom prst="pie">
              <a:avLst>
                <a:gd name="adj1" fmla="val 21596925"/>
                <a:gd name="adj2" fmla="val 539551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rot="10800000">
              <a:off x="158400" y="158400"/>
              <a:ext cx="755677" cy="761565"/>
              <a:chOff x="6030600" y="4214850"/>
              <a:chExt cx="308050" cy="31045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133925" y="4319175"/>
                <a:ext cx="194850" cy="194850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7794" extrusionOk="0">
                    <a:moveTo>
                      <a:pt x="7794" y="0"/>
                    </a:moveTo>
                    <a:cubicBezTo>
                      <a:pt x="3488" y="0"/>
                      <a:pt x="1" y="3492"/>
                      <a:pt x="1" y="7793"/>
                    </a:cubicBezTo>
                    <a:lnTo>
                      <a:pt x="7794" y="7793"/>
                    </a:lnTo>
                    <a:lnTo>
                      <a:pt x="77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128300" y="4315713"/>
                <a:ext cx="201775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8071" h="8071" extrusionOk="0">
                    <a:moveTo>
                      <a:pt x="7794" y="278"/>
                    </a:moveTo>
                    <a:lnTo>
                      <a:pt x="7794" y="7794"/>
                    </a:lnTo>
                    <a:lnTo>
                      <a:pt x="279" y="7794"/>
                    </a:lnTo>
                    <a:cubicBezTo>
                      <a:pt x="351" y="3682"/>
                      <a:pt x="3682" y="352"/>
                      <a:pt x="7794" y="278"/>
                    </a:cubicBezTo>
                    <a:close/>
                    <a:moveTo>
                      <a:pt x="7932" y="1"/>
                    </a:moveTo>
                    <a:cubicBezTo>
                      <a:pt x="3559" y="1"/>
                      <a:pt x="1" y="3559"/>
                      <a:pt x="1" y="7932"/>
                    </a:cubicBezTo>
                    <a:cubicBezTo>
                      <a:pt x="1" y="8009"/>
                      <a:pt x="62" y="8071"/>
                      <a:pt x="139" y="8071"/>
                    </a:cubicBezTo>
                    <a:lnTo>
                      <a:pt x="7932" y="8071"/>
                    </a:lnTo>
                    <a:cubicBezTo>
                      <a:pt x="8008" y="8071"/>
                      <a:pt x="8070" y="8009"/>
                      <a:pt x="8070" y="7932"/>
                    </a:cubicBezTo>
                    <a:lnTo>
                      <a:pt x="8070" y="139"/>
                    </a:lnTo>
                    <a:cubicBezTo>
                      <a:pt x="8070" y="63"/>
                      <a:pt x="8008" y="1"/>
                      <a:pt x="7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118325" y="4301775"/>
                <a:ext cx="105775" cy="105800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2" extrusionOk="0">
                    <a:moveTo>
                      <a:pt x="0" y="1"/>
                    </a:moveTo>
                    <a:lnTo>
                      <a:pt x="1517" y="2112"/>
                    </a:lnTo>
                    <a:lnTo>
                      <a:pt x="3051" y="4231"/>
                    </a:lnTo>
                    <a:lnTo>
                      <a:pt x="3652" y="3653"/>
                    </a:lnTo>
                    <a:lnTo>
                      <a:pt x="4231" y="3051"/>
                    </a:lnTo>
                    <a:lnTo>
                      <a:pt x="2112" y="15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114525" y="4298325"/>
                <a:ext cx="113075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4508" extrusionOk="0">
                    <a:moveTo>
                      <a:pt x="756" y="742"/>
                    </a:moveTo>
                    <a:lnTo>
                      <a:pt x="4172" y="3209"/>
                    </a:lnTo>
                    <a:lnTo>
                      <a:pt x="3708" y="3691"/>
                    </a:lnTo>
                    <a:lnTo>
                      <a:pt x="3221" y="4159"/>
                    </a:lnTo>
                    <a:lnTo>
                      <a:pt x="756" y="742"/>
                    </a:lnTo>
                    <a:close/>
                    <a:moveTo>
                      <a:pt x="152" y="1"/>
                    </a:moveTo>
                    <a:cubicBezTo>
                      <a:pt x="116" y="1"/>
                      <a:pt x="81" y="14"/>
                      <a:pt x="54" y="41"/>
                    </a:cubicBezTo>
                    <a:cubicBezTo>
                      <a:pt x="7" y="89"/>
                      <a:pt x="1" y="165"/>
                      <a:pt x="40" y="219"/>
                    </a:cubicBezTo>
                    <a:lnTo>
                      <a:pt x="3091" y="4449"/>
                    </a:lnTo>
                    <a:cubicBezTo>
                      <a:pt x="3114" y="4483"/>
                      <a:pt x="3151" y="4503"/>
                      <a:pt x="3190" y="4506"/>
                    </a:cubicBezTo>
                    <a:cubicBezTo>
                      <a:pt x="3194" y="4507"/>
                      <a:pt x="3198" y="4507"/>
                      <a:pt x="3203" y="4507"/>
                    </a:cubicBezTo>
                    <a:cubicBezTo>
                      <a:pt x="3239" y="4507"/>
                      <a:pt x="3273" y="4493"/>
                      <a:pt x="3298" y="4468"/>
                    </a:cubicBezTo>
                    <a:lnTo>
                      <a:pt x="3904" y="3887"/>
                    </a:lnTo>
                    <a:lnTo>
                      <a:pt x="4482" y="3285"/>
                    </a:lnTo>
                    <a:cubicBezTo>
                      <a:pt x="4509" y="3256"/>
                      <a:pt x="4523" y="3217"/>
                      <a:pt x="4520" y="3177"/>
                    </a:cubicBezTo>
                    <a:cubicBezTo>
                      <a:pt x="4517" y="3137"/>
                      <a:pt x="4495" y="3100"/>
                      <a:pt x="4463" y="3078"/>
                    </a:cubicBezTo>
                    <a:lnTo>
                      <a:pt x="233" y="26"/>
                    </a:lnTo>
                    <a:cubicBezTo>
                      <a:pt x="208" y="9"/>
                      <a:pt x="180" y="1"/>
                      <a:pt x="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061875" y="4380925"/>
                <a:ext cx="124825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3008" extrusionOk="0">
                    <a:moveTo>
                      <a:pt x="0" y="1"/>
                    </a:moveTo>
                    <a:lnTo>
                      <a:pt x="2121" y="1503"/>
                    </a:lnTo>
                    <a:lnTo>
                      <a:pt x="4262" y="3007"/>
                    </a:lnTo>
                    <a:lnTo>
                      <a:pt x="4642" y="2265"/>
                    </a:lnTo>
                    <a:lnTo>
                      <a:pt x="4993" y="1508"/>
                    </a:lnTo>
                    <a:lnTo>
                      <a:pt x="2490" y="7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058000" y="4377450"/>
                <a:ext cx="132275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3285" extrusionOk="0">
                    <a:moveTo>
                      <a:pt x="923" y="513"/>
                    </a:moveTo>
                    <a:lnTo>
                      <a:pt x="4955" y="1733"/>
                    </a:lnTo>
                    <a:lnTo>
                      <a:pt x="4674" y="2341"/>
                    </a:lnTo>
                    <a:lnTo>
                      <a:pt x="4365" y="2941"/>
                    </a:lnTo>
                    <a:lnTo>
                      <a:pt x="923" y="513"/>
                    </a:lnTo>
                    <a:close/>
                    <a:moveTo>
                      <a:pt x="155" y="1"/>
                    </a:moveTo>
                    <a:cubicBezTo>
                      <a:pt x="104" y="1"/>
                      <a:pt x="54" y="30"/>
                      <a:pt x="31" y="79"/>
                    </a:cubicBezTo>
                    <a:cubicBezTo>
                      <a:pt x="1" y="140"/>
                      <a:pt x="20" y="213"/>
                      <a:pt x="75" y="252"/>
                    </a:cubicBezTo>
                    <a:lnTo>
                      <a:pt x="4336" y="3259"/>
                    </a:lnTo>
                    <a:cubicBezTo>
                      <a:pt x="4360" y="3275"/>
                      <a:pt x="4388" y="3285"/>
                      <a:pt x="4415" y="3285"/>
                    </a:cubicBezTo>
                    <a:cubicBezTo>
                      <a:pt x="4427" y="3285"/>
                      <a:pt x="4438" y="3283"/>
                      <a:pt x="4449" y="3280"/>
                    </a:cubicBezTo>
                    <a:cubicBezTo>
                      <a:pt x="4488" y="3271"/>
                      <a:pt x="4521" y="3245"/>
                      <a:pt x="4538" y="3209"/>
                    </a:cubicBezTo>
                    <a:lnTo>
                      <a:pt x="4922" y="2461"/>
                    </a:lnTo>
                    <a:lnTo>
                      <a:pt x="5273" y="1705"/>
                    </a:lnTo>
                    <a:cubicBezTo>
                      <a:pt x="5289" y="1669"/>
                      <a:pt x="5290" y="1627"/>
                      <a:pt x="5273" y="1591"/>
                    </a:cubicBezTo>
                    <a:cubicBezTo>
                      <a:pt x="5257" y="1554"/>
                      <a:pt x="5225" y="1526"/>
                      <a:pt x="5187" y="1515"/>
                    </a:cubicBezTo>
                    <a:lnTo>
                      <a:pt x="195" y="6"/>
                    </a:lnTo>
                    <a:cubicBezTo>
                      <a:pt x="182" y="2"/>
                      <a:pt x="168" y="1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34225" y="4469150"/>
                <a:ext cx="13032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1656" extrusionOk="0">
                    <a:moveTo>
                      <a:pt x="5213" y="0"/>
                    </a:moveTo>
                    <a:lnTo>
                      <a:pt x="2599" y="94"/>
                    </a:lnTo>
                    <a:lnTo>
                      <a:pt x="1" y="199"/>
                    </a:lnTo>
                    <a:lnTo>
                      <a:pt x="2496" y="930"/>
                    </a:lnTo>
                    <a:lnTo>
                      <a:pt x="5009" y="1656"/>
                    </a:lnTo>
                    <a:lnTo>
                      <a:pt x="5127" y="830"/>
                    </a:lnTo>
                    <a:lnTo>
                      <a:pt x="52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30600" y="4465675"/>
                <a:ext cx="1375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1934" extrusionOk="0">
                    <a:moveTo>
                      <a:pt x="5204" y="283"/>
                    </a:moveTo>
                    <a:lnTo>
                      <a:pt x="5135" y="949"/>
                    </a:lnTo>
                    <a:lnTo>
                      <a:pt x="5039" y="1618"/>
                    </a:lnTo>
                    <a:lnTo>
                      <a:pt x="993" y="443"/>
                    </a:lnTo>
                    <a:lnTo>
                      <a:pt x="5204" y="283"/>
                    </a:lnTo>
                    <a:close/>
                    <a:moveTo>
                      <a:pt x="5359" y="1"/>
                    </a:moveTo>
                    <a:cubicBezTo>
                      <a:pt x="5357" y="1"/>
                      <a:pt x="5355" y="1"/>
                      <a:pt x="5353" y="1"/>
                    </a:cubicBezTo>
                    <a:lnTo>
                      <a:pt x="140" y="200"/>
                    </a:lnTo>
                    <a:cubicBezTo>
                      <a:pt x="73" y="202"/>
                      <a:pt x="17" y="254"/>
                      <a:pt x="9" y="321"/>
                    </a:cubicBezTo>
                    <a:cubicBezTo>
                      <a:pt x="0" y="388"/>
                      <a:pt x="42" y="452"/>
                      <a:pt x="107" y="470"/>
                    </a:cubicBezTo>
                    <a:lnTo>
                      <a:pt x="5115" y="1927"/>
                    </a:lnTo>
                    <a:cubicBezTo>
                      <a:pt x="5128" y="1931"/>
                      <a:pt x="5141" y="1933"/>
                      <a:pt x="5154" y="1933"/>
                    </a:cubicBezTo>
                    <a:cubicBezTo>
                      <a:pt x="5180" y="1933"/>
                      <a:pt x="5206" y="1925"/>
                      <a:pt x="5229" y="1910"/>
                    </a:cubicBezTo>
                    <a:cubicBezTo>
                      <a:pt x="5262" y="1889"/>
                      <a:pt x="5285" y="1854"/>
                      <a:pt x="5291" y="1815"/>
                    </a:cubicBezTo>
                    <a:lnTo>
                      <a:pt x="5410" y="983"/>
                    </a:lnTo>
                    <a:lnTo>
                      <a:pt x="5495" y="153"/>
                    </a:lnTo>
                    <a:cubicBezTo>
                      <a:pt x="5499" y="114"/>
                      <a:pt x="5486" y="73"/>
                      <a:pt x="5459" y="44"/>
                    </a:cubicBezTo>
                    <a:cubicBezTo>
                      <a:pt x="5433" y="17"/>
                      <a:pt x="5395" y="1"/>
                      <a:pt x="5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283125" y="4218300"/>
                <a:ext cx="41350" cy="13037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5215" extrusionOk="0">
                    <a:moveTo>
                      <a:pt x="118" y="1"/>
                    </a:moveTo>
                    <a:lnTo>
                      <a:pt x="54" y="2600"/>
                    </a:lnTo>
                    <a:lnTo>
                      <a:pt x="1" y="5214"/>
                    </a:lnTo>
                    <a:lnTo>
                      <a:pt x="829" y="5116"/>
                    </a:lnTo>
                    <a:lnTo>
                      <a:pt x="1653" y="4985"/>
                    </a:lnTo>
                    <a:lnTo>
                      <a:pt x="889" y="248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279650" y="4214850"/>
                <a:ext cx="48400" cy="13727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5491" extrusionOk="0">
                    <a:moveTo>
                      <a:pt x="375" y="985"/>
                    </a:moveTo>
                    <a:lnTo>
                      <a:pt x="1613" y="5012"/>
                    </a:lnTo>
                    <a:lnTo>
                      <a:pt x="952" y="5117"/>
                    </a:lnTo>
                    <a:lnTo>
                      <a:pt x="281" y="5196"/>
                    </a:lnTo>
                    <a:lnTo>
                      <a:pt x="375" y="985"/>
                    </a:lnTo>
                    <a:close/>
                    <a:moveTo>
                      <a:pt x="256" y="0"/>
                    </a:moveTo>
                    <a:cubicBezTo>
                      <a:pt x="250" y="0"/>
                      <a:pt x="244" y="1"/>
                      <a:pt x="239" y="2"/>
                    </a:cubicBezTo>
                    <a:cubicBezTo>
                      <a:pt x="171" y="11"/>
                      <a:pt x="120" y="68"/>
                      <a:pt x="119" y="135"/>
                    </a:cubicBezTo>
                    <a:lnTo>
                      <a:pt x="2" y="5350"/>
                    </a:lnTo>
                    <a:cubicBezTo>
                      <a:pt x="1" y="5389"/>
                      <a:pt x="17" y="5428"/>
                      <a:pt x="47" y="5455"/>
                    </a:cubicBezTo>
                    <a:cubicBezTo>
                      <a:pt x="73" y="5478"/>
                      <a:pt x="106" y="5490"/>
                      <a:pt x="140" y="5490"/>
                    </a:cubicBezTo>
                    <a:cubicBezTo>
                      <a:pt x="145" y="5490"/>
                      <a:pt x="151" y="5490"/>
                      <a:pt x="156" y="5489"/>
                    </a:cubicBezTo>
                    <a:lnTo>
                      <a:pt x="990" y="5391"/>
                    </a:lnTo>
                    <a:lnTo>
                      <a:pt x="1814" y="5259"/>
                    </a:lnTo>
                    <a:cubicBezTo>
                      <a:pt x="1853" y="5253"/>
                      <a:pt x="1888" y="5230"/>
                      <a:pt x="1909" y="5196"/>
                    </a:cubicBezTo>
                    <a:cubicBezTo>
                      <a:pt x="1930" y="5162"/>
                      <a:pt x="1936" y="5121"/>
                      <a:pt x="1924" y="5083"/>
                    </a:cubicBezTo>
                    <a:lnTo>
                      <a:pt x="389" y="97"/>
                    </a:lnTo>
                    <a:cubicBezTo>
                      <a:pt x="371" y="39"/>
                      <a:pt x="315" y="0"/>
                      <a:pt x="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193300" y="4247400"/>
                <a:ext cx="7687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4969" extrusionOk="0">
                    <a:moveTo>
                      <a:pt x="1" y="0"/>
                    </a:moveTo>
                    <a:lnTo>
                      <a:pt x="787" y="2478"/>
                    </a:lnTo>
                    <a:lnTo>
                      <a:pt x="1587" y="4968"/>
                    </a:lnTo>
                    <a:lnTo>
                      <a:pt x="2338" y="4606"/>
                    </a:lnTo>
                    <a:lnTo>
                      <a:pt x="3075" y="4213"/>
                    </a:lnTo>
                    <a:lnTo>
                      <a:pt x="1538" y="20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189525" y="4243925"/>
                <a:ext cx="84250" cy="131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5246" extrusionOk="0">
                    <a:moveTo>
                      <a:pt x="539" y="901"/>
                    </a:moveTo>
                    <a:lnTo>
                      <a:pt x="3021" y="4305"/>
                    </a:lnTo>
                    <a:lnTo>
                      <a:pt x="2430" y="4620"/>
                    </a:lnTo>
                    <a:lnTo>
                      <a:pt x="1821" y="4913"/>
                    </a:lnTo>
                    <a:lnTo>
                      <a:pt x="539" y="901"/>
                    </a:lnTo>
                    <a:close/>
                    <a:moveTo>
                      <a:pt x="152" y="1"/>
                    </a:moveTo>
                    <a:cubicBezTo>
                      <a:pt x="131" y="1"/>
                      <a:pt x="109" y="6"/>
                      <a:pt x="89" y="16"/>
                    </a:cubicBezTo>
                    <a:cubicBezTo>
                      <a:pt x="29" y="46"/>
                      <a:pt x="0" y="117"/>
                      <a:pt x="20" y="181"/>
                    </a:cubicBezTo>
                    <a:lnTo>
                      <a:pt x="1606" y="5149"/>
                    </a:lnTo>
                    <a:cubicBezTo>
                      <a:pt x="1619" y="5188"/>
                      <a:pt x="1647" y="5219"/>
                      <a:pt x="1684" y="5234"/>
                    </a:cubicBezTo>
                    <a:cubicBezTo>
                      <a:pt x="1701" y="5242"/>
                      <a:pt x="1719" y="5245"/>
                      <a:pt x="1738" y="5245"/>
                    </a:cubicBezTo>
                    <a:cubicBezTo>
                      <a:pt x="1758" y="5245"/>
                      <a:pt x="1779" y="5241"/>
                      <a:pt x="1798" y="5232"/>
                    </a:cubicBezTo>
                    <a:lnTo>
                      <a:pt x="2554" y="4867"/>
                    </a:lnTo>
                    <a:lnTo>
                      <a:pt x="3291" y="4474"/>
                    </a:lnTo>
                    <a:cubicBezTo>
                      <a:pt x="3326" y="4455"/>
                      <a:pt x="3352" y="4422"/>
                      <a:pt x="3360" y="4383"/>
                    </a:cubicBezTo>
                    <a:cubicBezTo>
                      <a:pt x="3369" y="4345"/>
                      <a:pt x="3361" y="4304"/>
                      <a:pt x="3337" y="4271"/>
                    </a:cubicBezTo>
                    <a:lnTo>
                      <a:pt x="263" y="57"/>
                    </a:lnTo>
                    <a:cubicBezTo>
                      <a:pt x="237" y="20"/>
                      <a:pt x="195" y="1"/>
                      <a:pt x="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" name="Google Shape;52;p2"/>
              <p:cNvGrpSpPr/>
              <p:nvPr/>
            </p:nvGrpSpPr>
            <p:grpSpPr>
              <a:xfrm>
                <a:off x="6138000" y="4323600"/>
                <a:ext cx="200650" cy="201700"/>
                <a:chOff x="6128125" y="4312325"/>
                <a:chExt cx="200650" cy="201700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6196750" y="4380350"/>
                  <a:ext cx="129850" cy="1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4" h="5195" extrusionOk="0">
                      <a:moveTo>
                        <a:pt x="5194" y="1"/>
                      </a:moveTo>
                      <a:cubicBezTo>
                        <a:pt x="2324" y="1"/>
                        <a:pt x="0" y="2328"/>
                        <a:pt x="0" y="5195"/>
                      </a:cubicBezTo>
                      <a:lnTo>
                        <a:pt x="5194" y="5195"/>
                      </a:lnTo>
                      <a:lnTo>
                        <a:pt x="51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6187800" y="4371400"/>
                  <a:ext cx="70500" cy="7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21" extrusionOk="0">
                      <a:moveTo>
                        <a:pt x="0" y="1"/>
                      </a:moveTo>
                      <a:lnTo>
                        <a:pt x="1011" y="1409"/>
                      </a:lnTo>
                      <a:lnTo>
                        <a:pt x="2033" y="2820"/>
                      </a:lnTo>
                      <a:lnTo>
                        <a:pt x="2434" y="2435"/>
                      </a:lnTo>
                      <a:lnTo>
                        <a:pt x="2819" y="2034"/>
                      </a:lnTo>
                      <a:lnTo>
                        <a:pt x="1407" y="10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6184000" y="4367950"/>
                  <a:ext cx="77825" cy="7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97" extrusionOk="0">
                      <a:moveTo>
                        <a:pt x="756" y="743"/>
                      </a:moveTo>
                      <a:lnTo>
                        <a:pt x="2761" y="2191"/>
                      </a:lnTo>
                      <a:lnTo>
                        <a:pt x="2491" y="2473"/>
                      </a:lnTo>
                      <a:lnTo>
                        <a:pt x="2204" y="2749"/>
                      </a:lnTo>
                      <a:lnTo>
                        <a:pt x="756" y="743"/>
                      </a:lnTo>
                      <a:close/>
                      <a:moveTo>
                        <a:pt x="152" y="1"/>
                      </a:moveTo>
                      <a:cubicBezTo>
                        <a:pt x="116" y="1"/>
                        <a:pt x="81" y="14"/>
                        <a:pt x="54" y="41"/>
                      </a:cubicBezTo>
                      <a:cubicBezTo>
                        <a:pt x="7" y="89"/>
                        <a:pt x="1" y="165"/>
                        <a:pt x="40" y="219"/>
                      </a:cubicBezTo>
                      <a:lnTo>
                        <a:pt x="2073" y="3040"/>
                      </a:lnTo>
                      <a:cubicBezTo>
                        <a:pt x="2097" y="3071"/>
                        <a:pt x="2133" y="3092"/>
                        <a:pt x="2173" y="3096"/>
                      </a:cubicBezTo>
                      <a:lnTo>
                        <a:pt x="2185" y="3096"/>
                      </a:lnTo>
                      <a:cubicBezTo>
                        <a:pt x="2220" y="3096"/>
                        <a:pt x="2255" y="3083"/>
                        <a:pt x="2281" y="3058"/>
                      </a:cubicBezTo>
                      <a:lnTo>
                        <a:pt x="2686" y="2669"/>
                      </a:lnTo>
                      <a:lnTo>
                        <a:pt x="3070" y="2268"/>
                      </a:lnTo>
                      <a:cubicBezTo>
                        <a:pt x="3098" y="2239"/>
                        <a:pt x="3113" y="2200"/>
                        <a:pt x="3109" y="2160"/>
                      </a:cubicBezTo>
                      <a:cubicBezTo>
                        <a:pt x="3105" y="2119"/>
                        <a:pt x="3085" y="2083"/>
                        <a:pt x="3052" y="2060"/>
                      </a:cubicBezTo>
                      <a:lnTo>
                        <a:pt x="233" y="26"/>
                      </a:lnTo>
                      <a:cubicBezTo>
                        <a:pt x="209" y="9"/>
                        <a:pt x="180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6150175" y="4424150"/>
                  <a:ext cx="83175" cy="5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7" h="2005" extrusionOk="0">
                      <a:moveTo>
                        <a:pt x="0" y="0"/>
                      </a:moveTo>
                      <a:lnTo>
                        <a:pt x="1413" y="1002"/>
                      </a:lnTo>
                      <a:lnTo>
                        <a:pt x="2840" y="2005"/>
                      </a:lnTo>
                      <a:lnTo>
                        <a:pt x="3094" y="1509"/>
                      </a:lnTo>
                      <a:lnTo>
                        <a:pt x="3327" y="1005"/>
                      </a:lnTo>
                      <a:lnTo>
                        <a:pt x="1660" y="4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6146325" y="4420675"/>
                  <a:ext cx="90625" cy="5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5" h="2282" extrusionOk="0">
                      <a:moveTo>
                        <a:pt x="922" y="514"/>
                      </a:moveTo>
                      <a:lnTo>
                        <a:pt x="3289" y="1231"/>
                      </a:lnTo>
                      <a:lnTo>
                        <a:pt x="3125" y="1586"/>
                      </a:lnTo>
                      <a:lnTo>
                        <a:pt x="2943" y="1939"/>
                      </a:lnTo>
                      <a:lnTo>
                        <a:pt x="922" y="514"/>
                      </a:lnTo>
                      <a:close/>
                      <a:moveTo>
                        <a:pt x="153" y="1"/>
                      </a:moveTo>
                      <a:cubicBezTo>
                        <a:pt x="102" y="1"/>
                        <a:pt x="53" y="30"/>
                        <a:pt x="29" y="78"/>
                      </a:cubicBezTo>
                      <a:cubicBezTo>
                        <a:pt x="1" y="139"/>
                        <a:pt x="19" y="214"/>
                        <a:pt x="74" y="253"/>
                      </a:cubicBezTo>
                      <a:lnTo>
                        <a:pt x="2915" y="2257"/>
                      </a:lnTo>
                      <a:cubicBezTo>
                        <a:pt x="2938" y="2274"/>
                        <a:pt x="2966" y="2282"/>
                        <a:pt x="2994" y="2282"/>
                      </a:cubicBezTo>
                      <a:cubicBezTo>
                        <a:pt x="3005" y="2282"/>
                        <a:pt x="3017" y="2281"/>
                        <a:pt x="3027" y="2278"/>
                      </a:cubicBezTo>
                      <a:cubicBezTo>
                        <a:pt x="3066" y="2268"/>
                        <a:pt x="3099" y="2242"/>
                        <a:pt x="3117" y="2207"/>
                      </a:cubicBezTo>
                      <a:lnTo>
                        <a:pt x="3374" y="1707"/>
                      </a:lnTo>
                      <a:lnTo>
                        <a:pt x="3607" y="1203"/>
                      </a:lnTo>
                      <a:cubicBezTo>
                        <a:pt x="3623" y="1167"/>
                        <a:pt x="3624" y="1124"/>
                        <a:pt x="3608" y="1088"/>
                      </a:cubicBezTo>
                      <a:cubicBezTo>
                        <a:pt x="3591" y="1051"/>
                        <a:pt x="3559" y="1023"/>
                        <a:pt x="3521" y="1012"/>
                      </a:cubicBezTo>
                      <a:lnTo>
                        <a:pt x="193" y="7"/>
                      </a:lnTo>
                      <a:cubicBezTo>
                        <a:pt x="180" y="3"/>
                        <a:pt x="166" y="1"/>
                        <a:pt x="1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6131750" y="4482950"/>
                  <a:ext cx="86850" cy="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1104" extrusionOk="0">
                      <a:moveTo>
                        <a:pt x="3474" y="0"/>
                      </a:moveTo>
                      <a:lnTo>
                        <a:pt x="1732" y="63"/>
                      </a:lnTo>
                      <a:lnTo>
                        <a:pt x="1" y="133"/>
                      </a:lnTo>
                      <a:lnTo>
                        <a:pt x="1664" y="620"/>
                      </a:lnTo>
                      <a:lnTo>
                        <a:pt x="3338" y="1104"/>
                      </a:lnTo>
                      <a:lnTo>
                        <a:pt x="3417" y="553"/>
                      </a:lnTo>
                      <a:lnTo>
                        <a:pt x="34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128125" y="4479475"/>
                  <a:ext cx="94025" cy="3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1382" extrusionOk="0">
                      <a:moveTo>
                        <a:pt x="3465" y="283"/>
                      </a:moveTo>
                      <a:lnTo>
                        <a:pt x="3425" y="672"/>
                      </a:lnTo>
                      <a:lnTo>
                        <a:pt x="3369" y="1066"/>
                      </a:lnTo>
                      <a:lnTo>
                        <a:pt x="994" y="376"/>
                      </a:lnTo>
                      <a:lnTo>
                        <a:pt x="3465" y="283"/>
                      </a:lnTo>
                      <a:close/>
                      <a:moveTo>
                        <a:pt x="3617" y="1"/>
                      </a:moveTo>
                      <a:cubicBezTo>
                        <a:pt x="3616" y="1"/>
                        <a:pt x="3615" y="1"/>
                        <a:pt x="3614" y="1"/>
                      </a:cubicBezTo>
                      <a:lnTo>
                        <a:pt x="141" y="134"/>
                      </a:lnTo>
                      <a:cubicBezTo>
                        <a:pt x="73" y="136"/>
                        <a:pt x="17" y="188"/>
                        <a:pt x="9" y="255"/>
                      </a:cubicBezTo>
                      <a:cubicBezTo>
                        <a:pt x="0" y="322"/>
                        <a:pt x="42" y="386"/>
                        <a:pt x="107" y="404"/>
                      </a:cubicBezTo>
                      <a:lnTo>
                        <a:pt x="3445" y="1375"/>
                      </a:lnTo>
                      <a:cubicBezTo>
                        <a:pt x="3457" y="1379"/>
                        <a:pt x="3470" y="1381"/>
                        <a:pt x="3483" y="1381"/>
                      </a:cubicBezTo>
                      <a:cubicBezTo>
                        <a:pt x="3510" y="1381"/>
                        <a:pt x="3535" y="1373"/>
                        <a:pt x="3558" y="1358"/>
                      </a:cubicBezTo>
                      <a:cubicBezTo>
                        <a:pt x="3591" y="1337"/>
                        <a:pt x="3614" y="1302"/>
                        <a:pt x="3620" y="1261"/>
                      </a:cubicBezTo>
                      <a:lnTo>
                        <a:pt x="3699" y="706"/>
                      </a:lnTo>
                      <a:lnTo>
                        <a:pt x="3756" y="153"/>
                      </a:lnTo>
                      <a:cubicBezTo>
                        <a:pt x="3760" y="113"/>
                        <a:pt x="3747" y="73"/>
                        <a:pt x="3720" y="44"/>
                      </a:cubicBezTo>
                      <a:cubicBezTo>
                        <a:pt x="3694" y="16"/>
                        <a:pt x="3655" y="1"/>
                        <a:pt x="36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6297625" y="4315775"/>
                  <a:ext cx="27575" cy="8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3476" extrusionOk="0">
                      <a:moveTo>
                        <a:pt x="79" y="1"/>
                      </a:moveTo>
                      <a:lnTo>
                        <a:pt x="37" y="1733"/>
                      </a:lnTo>
                      <a:lnTo>
                        <a:pt x="0" y="3475"/>
                      </a:lnTo>
                      <a:lnTo>
                        <a:pt x="552" y="3410"/>
                      </a:lnTo>
                      <a:lnTo>
                        <a:pt x="1102" y="3322"/>
                      </a:lnTo>
                      <a:lnTo>
                        <a:pt x="593" y="1655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6294150" y="4312325"/>
                  <a:ext cx="3462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" h="3752" extrusionOk="0">
                      <a:moveTo>
                        <a:pt x="335" y="985"/>
                      </a:moveTo>
                      <a:lnTo>
                        <a:pt x="1062" y="3349"/>
                      </a:lnTo>
                      <a:lnTo>
                        <a:pt x="676" y="3411"/>
                      </a:lnTo>
                      <a:lnTo>
                        <a:pt x="281" y="3457"/>
                      </a:lnTo>
                      <a:lnTo>
                        <a:pt x="335" y="985"/>
                      </a:lnTo>
                      <a:close/>
                      <a:moveTo>
                        <a:pt x="217" y="1"/>
                      </a:moveTo>
                      <a:cubicBezTo>
                        <a:pt x="211" y="1"/>
                        <a:pt x="205" y="1"/>
                        <a:pt x="199" y="2"/>
                      </a:cubicBezTo>
                      <a:cubicBezTo>
                        <a:pt x="132" y="11"/>
                        <a:pt x="82" y="68"/>
                        <a:pt x="80" y="135"/>
                      </a:cubicBezTo>
                      <a:lnTo>
                        <a:pt x="1" y="3611"/>
                      </a:lnTo>
                      <a:cubicBezTo>
                        <a:pt x="0" y="3650"/>
                        <a:pt x="17" y="3689"/>
                        <a:pt x="47" y="3716"/>
                      </a:cubicBezTo>
                      <a:cubicBezTo>
                        <a:pt x="72" y="3739"/>
                        <a:pt x="105" y="3751"/>
                        <a:pt x="139" y="3751"/>
                      </a:cubicBezTo>
                      <a:cubicBezTo>
                        <a:pt x="145" y="3751"/>
                        <a:pt x="151" y="3751"/>
                        <a:pt x="156" y="3750"/>
                      </a:cubicBezTo>
                      <a:lnTo>
                        <a:pt x="714" y="3684"/>
                      </a:lnTo>
                      <a:lnTo>
                        <a:pt x="1263" y="3597"/>
                      </a:lnTo>
                      <a:cubicBezTo>
                        <a:pt x="1302" y="3590"/>
                        <a:pt x="1337" y="3568"/>
                        <a:pt x="1358" y="3534"/>
                      </a:cubicBezTo>
                      <a:cubicBezTo>
                        <a:pt x="1379" y="3500"/>
                        <a:pt x="1385" y="3458"/>
                        <a:pt x="1373" y="3420"/>
                      </a:cubicBezTo>
                      <a:lnTo>
                        <a:pt x="350" y="98"/>
                      </a:lnTo>
                      <a:cubicBezTo>
                        <a:pt x="332" y="38"/>
                        <a:pt x="276" y="1"/>
                        <a:pt x="2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6237775" y="4335150"/>
                  <a:ext cx="51225" cy="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3312" extrusionOk="0">
                      <a:moveTo>
                        <a:pt x="0" y="1"/>
                      </a:moveTo>
                      <a:lnTo>
                        <a:pt x="524" y="1653"/>
                      </a:lnTo>
                      <a:lnTo>
                        <a:pt x="1058" y="3312"/>
                      </a:lnTo>
                      <a:lnTo>
                        <a:pt x="1558" y="3070"/>
                      </a:lnTo>
                      <a:lnTo>
                        <a:pt x="2049" y="2809"/>
                      </a:lnTo>
                      <a:lnTo>
                        <a:pt x="1025" y="13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6233975" y="4331700"/>
                  <a:ext cx="58625" cy="8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3588" extrusionOk="0">
                      <a:moveTo>
                        <a:pt x="539" y="901"/>
                      </a:moveTo>
                      <a:lnTo>
                        <a:pt x="1996" y="2900"/>
                      </a:lnTo>
                      <a:lnTo>
                        <a:pt x="1650" y="3084"/>
                      </a:lnTo>
                      <a:lnTo>
                        <a:pt x="1292" y="3257"/>
                      </a:lnTo>
                      <a:lnTo>
                        <a:pt x="539" y="901"/>
                      </a:lnTo>
                      <a:close/>
                      <a:moveTo>
                        <a:pt x="153" y="1"/>
                      </a:moveTo>
                      <a:cubicBezTo>
                        <a:pt x="131" y="1"/>
                        <a:pt x="110" y="6"/>
                        <a:pt x="89" y="16"/>
                      </a:cubicBezTo>
                      <a:cubicBezTo>
                        <a:pt x="30" y="47"/>
                        <a:pt x="1" y="116"/>
                        <a:pt x="20" y="181"/>
                      </a:cubicBezTo>
                      <a:lnTo>
                        <a:pt x="1078" y="3492"/>
                      </a:lnTo>
                      <a:cubicBezTo>
                        <a:pt x="1090" y="3530"/>
                        <a:pt x="1118" y="3561"/>
                        <a:pt x="1155" y="3577"/>
                      </a:cubicBezTo>
                      <a:cubicBezTo>
                        <a:pt x="1172" y="3585"/>
                        <a:pt x="1190" y="3588"/>
                        <a:pt x="1210" y="3588"/>
                      </a:cubicBezTo>
                      <a:cubicBezTo>
                        <a:pt x="1229" y="3588"/>
                        <a:pt x="1250" y="3584"/>
                        <a:pt x="1269" y="3575"/>
                      </a:cubicBezTo>
                      <a:lnTo>
                        <a:pt x="1775" y="3330"/>
                      </a:lnTo>
                      <a:lnTo>
                        <a:pt x="2266" y="3069"/>
                      </a:lnTo>
                      <a:cubicBezTo>
                        <a:pt x="2301" y="3051"/>
                        <a:pt x="2327" y="3017"/>
                        <a:pt x="2335" y="2978"/>
                      </a:cubicBezTo>
                      <a:cubicBezTo>
                        <a:pt x="2344" y="2939"/>
                        <a:pt x="2336" y="2898"/>
                        <a:pt x="2312" y="2866"/>
                      </a:cubicBezTo>
                      <a:lnTo>
                        <a:pt x="264" y="57"/>
                      </a:lnTo>
                      <a:cubicBezTo>
                        <a:pt x="238" y="21"/>
                        <a:pt x="196" y="1"/>
                        <a:pt x="1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720000" y="1821970"/>
            <a:ext cx="4896000" cy="14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810000" y="3467513"/>
            <a:ext cx="4176000" cy="4311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8"/>
          <p:cNvGrpSpPr/>
          <p:nvPr/>
        </p:nvGrpSpPr>
        <p:grpSpPr>
          <a:xfrm>
            <a:off x="180000" y="179550"/>
            <a:ext cx="8784000" cy="4784400"/>
            <a:chOff x="180000" y="179550"/>
            <a:chExt cx="8784000" cy="4784400"/>
          </a:xfrm>
        </p:grpSpPr>
        <p:sp>
          <p:nvSpPr>
            <p:cNvPr id="176" name="Google Shape;176;p8"/>
            <p:cNvSpPr/>
            <p:nvPr/>
          </p:nvSpPr>
          <p:spPr>
            <a:xfrm>
              <a:off x="180000" y="179550"/>
              <a:ext cx="8784000" cy="4784400"/>
            </a:xfrm>
            <a:prstGeom prst="snip2SameRect">
              <a:avLst>
                <a:gd name="adj1" fmla="val 3392"/>
                <a:gd name="adj2" fmla="val 339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234000" y="233550"/>
              <a:ext cx="8676000" cy="46764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9"/>
          <p:cNvGrpSpPr/>
          <p:nvPr/>
        </p:nvGrpSpPr>
        <p:grpSpPr>
          <a:xfrm>
            <a:off x="180000" y="179550"/>
            <a:ext cx="8784000" cy="4784400"/>
            <a:chOff x="180000" y="179550"/>
            <a:chExt cx="8784000" cy="4784400"/>
          </a:xfrm>
        </p:grpSpPr>
        <p:sp>
          <p:nvSpPr>
            <p:cNvPr id="181" name="Google Shape;181;p9"/>
            <p:cNvSpPr/>
            <p:nvPr/>
          </p:nvSpPr>
          <p:spPr>
            <a:xfrm>
              <a:off x="180000" y="179550"/>
              <a:ext cx="8784000" cy="4784400"/>
            </a:xfrm>
            <a:prstGeom prst="snip2SameRect">
              <a:avLst>
                <a:gd name="adj1" fmla="val 3392"/>
                <a:gd name="adj2" fmla="val 339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234000" y="233550"/>
              <a:ext cx="8676000" cy="46764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3"/>
          <p:cNvGrpSpPr/>
          <p:nvPr/>
        </p:nvGrpSpPr>
        <p:grpSpPr>
          <a:xfrm>
            <a:off x="74275" y="73699"/>
            <a:ext cx="8995625" cy="4996000"/>
            <a:chOff x="74275" y="73699"/>
            <a:chExt cx="8995625" cy="4996000"/>
          </a:xfrm>
        </p:grpSpPr>
        <p:sp>
          <p:nvSpPr>
            <p:cNvPr id="449" name="Google Shape;449;p23"/>
            <p:cNvSpPr/>
            <p:nvPr/>
          </p:nvSpPr>
          <p:spPr>
            <a:xfrm>
              <a:off x="180000" y="179550"/>
              <a:ext cx="8784000" cy="4784400"/>
            </a:xfrm>
            <a:prstGeom prst="plaque">
              <a:avLst>
                <a:gd name="adj" fmla="val 339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34000" y="233550"/>
              <a:ext cx="8676000" cy="4676400"/>
            </a:xfrm>
            <a:prstGeom prst="plaque">
              <a:avLst>
                <a:gd name="adj" fmla="val 339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1" name="Google Shape;451;p23"/>
            <p:cNvGrpSpPr/>
            <p:nvPr/>
          </p:nvGrpSpPr>
          <p:grpSpPr>
            <a:xfrm>
              <a:off x="8229600" y="4222800"/>
              <a:ext cx="755677" cy="761565"/>
              <a:chOff x="6030600" y="4214850"/>
              <a:chExt cx="308050" cy="310450"/>
            </a:xfrm>
          </p:grpSpPr>
          <p:sp>
            <p:nvSpPr>
              <p:cNvPr id="452" name="Google Shape;452;p23"/>
              <p:cNvSpPr/>
              <p:nvPr/>
            </p:nvSpPr>
            <p:spPr>
              <a:xfrm>
                <a:off x="6133925" y="4319175"/>
                <a:ext cx="194850" cy="194850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7794" extrusionOk="0">
                    <a:moveTo>
                      <a:pt x="7794" y="0"/>
                    </a:moveTo>
                    <a:cubicBezTo>
                      <a:pt x="3488" y="0"/>
                      <a:pt x="1" y="3492"/>
                      <a:pt x="1" y="7793"/>
                    </a:cubicBezTo>
                    <a:lnTo>
                      <a:pt x="7794" y="7793"/>
                    </a:lnTo>
                    <a:lnTo>
                      <a:pt x="77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6128300" y="4315713"/>
                <a:ext cx="201775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8071" h="8071" extrusionOk="0">
                    <a:moveTo>
                      <a:pt x="7794" y="278"/>
                    </a:moveTo>
                    <a:lnTo>
                      <a:pt x="7794" y="7794"/>
                    </a:lnTo>
                    <a:lnTo>
                      <a:pt x="279" y="7794"/>
                    </a:lnTo>
                    <a:cubicBezTo>
                      <a:pt x="351" y="3682"/>
                      <a:pt x="3682" y="352"/>
                      <a:pt x="7794" y="278"/>
                    </a:cubicBezTo>
                    <a:close/>
                    <a:moveTo>
                      <a:pt x="7932" y="1"/>
                    </a:moveTo>
                    <a:cubicBezTo>
                      <a:pt x="3559" y="1"/>
                      <a:pt x="1" y="3559"/>
                      <a:pt x="1" y="7932"/>
                    </a:cubicBezTo>
                    <a:cubicBezTo>
                      <a:pt x="1" y="8009"/>
                      <a:pt x="62" y="8071"/>
                      <a:pt x="139" y="8071"/>
                    </a:cubicBezTo>
                    <a:lnTo>
                      <a:pt x="7932" y="8071"/>
                    </a:lnTo>
                    <a:cubicBezTo>
                      <a:pt x="8008" y="8071"/>
                      <a:pt x="8070" y="8009"/>
                      <a:pt x="8070" y="7932"/>
                    </a:cubicBezTo>
                    <a:lnTo>
                      <a:pt x="8070" y="139"/>
                    </a:lnTo>
                    <a:cubicBezTo>
                      <a:pt x="8070" y="63"/>
                      <a:pt x="8008" y="1"/>
                      <a:pt x="7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6118325" y="4301775"/>
                <a:ext cx="105775" cy="105800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2" extrusionOk="0">
                    <a:moveTo>
                      <a:pt x="0" y="1"/>
                    </a:moveTo>
                    <a:lnTo>
                      <a:pt x="1517" y="2112"/>
                    </a:lnTo>
                    <a:lnTo>
                      <a:pt x="3051" y="4231"/>
                    </a:lnTo>
                    <a:lnTo>
                      <a:pt x="3652" y="3653"/>
                    </a:lnTo>
                    <a:lnTo>
                      <a:pt x="4231" y="3051"/>
                    </a:lnTo>
                    <a:lnTo>
                      <a:pt x="2112" y="15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6114525" y="4298325"/>
                <a:ext cx="113075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4508" extrusionOk="0">
                    <a:moveTo>
                      <a:pt x="756" y="742"/>
                    </a:moveTo>
                    <a:lnTo>
                      <a:pt x="4172" y="3209"/>
                    </a:lnTo>
                    <a:lnTo>
                      <a:pt x="3708" y="3691"/>
                    </a:lnTo>
                    <a:lnTo>
                      <a:pt x="3221" y="4159"/>
                    </a:lnTo>
                    <a:lnTo>
                      <a:pt x="756" y="742"/>
                    </a:lnTo>
                    <a:close/>
                    <a:moveTo>
                      <a:pt x="152" y="1"/>
                    </a:moveTo>
                    <a:cubicBezTo>
                      <a:pt x="116" y="1"/>
                      <a:pt x="81" y="14"/>
                      <a:pt x="54" y="41"/>
                    </a:cubicBezTo>
                    <a:cubicBezTo>
                      <a:pt x="7" y="89"/>
                      <a:pt x="1" y="165"/>
                      <a:pt x="40" y="219"/>
                    </a:cubicBezTo>
                    <a:lnTo>
                      <a:pt x="3091" y="4449"/>
                    </a:lnTo>
                    <a:cubicBezTo>
                      <a:pt x="3114" y="4483"/>
                      <a:pt x="3151" y="4503"/>
                      <a:pt x="3190" y="4506"/>
                    </a:cubicBezTo>
                    <a:cubicBezTo>
                      <a:pt x="3194" y="4507"/>
                      <a:pt x="3198" y="4507"/>
                      <a:pt x="3203" y="4507"/>
                    </a:cubicBezTo>
                    <a:cubicBezTo>
                      <a:pt x="3239" y="4507"/>
                      <a:pt x="3273" y="4493"/>
                      <a:pt x="3298" y="4468"/>
                    </a:cubicBezTo>
                    <a:lnTo>
                      <a:pt x="3904" y="3887"/>
                    </a:lnTo>
                    <a:lnTo>
                      <a:pt x="4482" y="3285"/>
                    </a:lnTo>
                    <a:cubicBezTo>
                      <a:pt x="4509" y="3256"/>
                      <a:pt x="4523" y="3217"/>
                      <a:pt x="4520" y="3177"/>
                    </a:cubicBezTo>
                    <a:cubicBezTo>
                      <a:pt x="4517" y="3137"/>
                      <a:pt x="4495" y="3100"/>
                      <a:pt x="4463" y="3078"/>
                    </a:cubicBezTo>
                    <a:lnTo>
                      <a:pt x="233" y="26"/>
                    </a:lnTo>
                    <a:cubicBezTo>
                      <a:pt x="208" y="9"/>
                      <a:pt x="180" y="1"/>
                      <a:pt x="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6061875" y="4380925"/>
                <a:ext cx="124825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3008" extrusionOk="0">
                    <a:moveTo>
                      <a:pt x="0" y="1"/>
                    </a:moveTo>
                    <a:lnTo>
                      <a:pt x="2121" y="1503"/>
                    </a:lnTo>
                    <a:lnTo>
                      <a:pt x="4262" y="3007"/>
                    </a:lnTo>
                    <a:lnTo>
                      <a:pt x="4642" y="2265"/>
                    </a:lnTo>
                    <a:lnTo>
                      <a:pt x="4993" y="1508"/>
                    </a:lnTo>
                    <a:lnTo>
                      <a:pt x="2490" y="7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6058000" y="4377450"/>
                <a:ext cx="132275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3285" extrusionOk="0">
                    <a:moveTo>
                      <a:pt x="923" y="513"/>
                    </a:moveTo>
                    <a:lnTo>
                      <a:pt x="4955" y="1733"/>
                    </a:lnTo>
                    <a:lnTo>
                      <a:pt x="4674" y="2341"/>
                    </a:lnTo>
                    <a:lnTo>
                      <a:pt x="4365" y="2941"/>
                    </a:lnTo>
                    <a:lnTo>
                      <a:pt x="923" y="513"/>
                    </a:lnTo>
                    <a:close/>
                    <a:moveTo>
                      <a:pt x="155" y="1"/>
                    </a:moveTo>
                    <a:cubicBezTo>
                      <a:pt x="104" y="1"/>
                      <a:pt x="54" y="30"/>
                      <a:pt x="31" y="79"/>
                    </a:cubicBezTo>
                    <a:cubicBezTo>
                      <a:pt x="1" y="140"/>
                      <a:pt x="20" y="213"/>
                      <a:pt x="75" y="252"/>
                    </a:cubicBezTo>
                    <a:lnTo>
                      <a:pt x="4336" y="3259"/>
                    </a:lnTo>
                    <a:cubicBezTo>
                      <a:pt x="4360" y="3275"/>
                      <a:pt x="4388" y="3285"/>
                      <a:pt x="4415" y="3285"/>
                    </a:cubicBezTo>
                    <a:cubicBezTo>
                      <a:pt x="4427" y="3285"/>
                      <a:pt x="4438" y="3283"/>
                      <a:pt x="4449" y="3280"/>
                    </a:cubicBezTo>
                    <a:cubicBezTo>
                      <a:pt x="4488" y="3271"/>
                      <a:pt x="4521" y="3245"/>
                      <a:pt x="4538" y="3209"/>
                    </a:cubicBezTo>
                    <a:lnTo>
                      <a:pt x="4922" y="2461"/>
                    </a:lnTo>
                    <a:lnTo>
                      <a:pt x="5273" y="1705"/>
                    </a:lnTo>
                    <a:cubicBezTo>
                      <a:pt x="5289" y="1669"/>
                      <a:pt x="5290" y="1627"/>
                      <a:pt x="5273" y="1591"/>
                    </a:cubicBezTo>
                    <a:cubicBezTo>
                      <a:pt x="5257" y="1554"/>
                      <a:pt x="5225" y="1526"/>
                      <a:pt x="5187" y="1515"/>
                    </a:cubicBezTo>
                    <a:lnTo>
                      <a:pt x="195" y="6"/>
                    </a:lnTo>
                    <a:cubicBezTo>
                      <a:pt x="182" y="2"/>
                      <a:pt x="168" y="1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6034225" y="4469150"/>
                <a:ext cx="13032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1656" extrusionOk="0">
                    <a:moveTo>
                      <a:pt x="5213" y="0"/>
                    </a:moveTo>
                    <a:lnTo>
                      <a:pt x="2599" y="94"/>
                    </a:lnTo>
                    <a:lnTo>
                      <a:pt x="1" y="199"/>
                    </a:lnTo>
                    <a:lnTo>
                      <a:pt x="2496" y="930"/>
                    </a:lnTo>
                    <a:lnTo>
                      <a:pt x="5009" y="1656"/>
                    </a:lnTo>
                    <a:lnTo>
                      <a:pt x="5127" y="830"/>
                    </a:lnTo>
                    <a:lnTo>
                      <a:pt x="52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030600" y="4465675"/>
                <a:ext cx="1375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1934" extrusionOk="0">
                    <a:moveTo>
                      <a:pt x="5204" y="283"/>
                    </a:moveTo>
                    <a:lnTo>
                      <a:pt x="5135" y="949"/>
                    </a:lnTo>
                    <a:lnTo>
                      <a:pt x="5039" y="1618"/>
                    </a:lnTo>
                    <a:lnTo>
                      <a:pt x="993" y="443"/>
                    </a:lnTo>
                    <a:lnTo>
                      <a:pt x="5204" y="283"/>
                    </a:lnTo>
                    <a:close/>
                    <a:moveTo>
                      <a:pt x="5359" y="1"/>
                    </a:moveTo>
                    <a:cubicBezTo>
                      <a:pt x="5357" y="1"/>
                      <a:pt x="5355" y="1"/>
                      <a:pt x="5353" y="1"/>
                    </a:cubicBezTo>
                    <a:lnTo>
                      <a:pt x="140" y="200"/>
                    </a:lnTo>
                    <a:cubicBezTo>
                      <a:pt x="73" y="202"/>
                      <a:pt x="17" y="254"/>
                      <a:pt x="9" y="321"/>
                    </a:cubicBezTo>
                    <a:cubicBezTo>
                      <a:pt x="0" y="388"/>
                      <a:pt x="42" y="452"/>
                      <a:pt x="107" y="470"/>
                    </a:cubicBezTo>
                    <a:lnTo>
                      <a:pt x="5115" y="1927"/>
                    </a:lnTo>
                    <a:cubicBezTo>
                      <a:pt x="5128" y="1931"/>
                      <a:pt x="5141" y="1933"/>
                      <a:pt x="5154" y="1933"/>
                    </a:cubicBezTo>
                    <a:cubicBezTo>
                      <a:pt x="5180" y="1933"/>
                      <a:pt x="5206" y="1925"/>
                      <a:pt x="5229" y="1910"/>
                    </a:cubicBezTo>
                    <a:cubicBezTo>
                      <a:pt x="5262" y="1889"/>
                      <a:pt x="5285" y="1854"/>
                      <a:pt x="5291" y="1815"/>
                    </a:cubicBezTo>
                    <a:lnTo>
                      <a:pt x="5410" y="983"/>
                    </a:lnTo>
                    <a:lnTo>
                      <a:pt x="5495" y="153"/>
                    </a:lnTo>
                    <a:cubicBezTo>
                      <a:pt x="5499" y="114"/>
                      <a:pt x="5486" y="73"/>
                      <a:pt x="5459" y="44"/>
                    </a:cubicBezTo>
                    <a:cubicBezTo>
                      <a:pt x="5433" y="17"/>
                      <a:pt x="5395" y="1"/>
                      <a:pt x="5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6283125" y="4218300"/>
                <a:ext cx="41350" cy="13037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5215" extrusionOk="0">
                    <a:moveTo>
                      <a:pt x="118" y="1"/>
                    </a:moveTo>
                    <a:lnTo>
                      <a:pt x="54" y="2600"/>
                    </a:lnTo>
                    <a:lnTo>
                      <a:pt x="1" y="5214"/>
                    </a:lnTo>
                    <a:lnTo>
                      <a:pt x="829" y="5116"/>
                    </a:lnTo>
                    <a:lnTo>
                      <a:pt x="1653" y="4985"/>
                    </a:lnTo>
                    <a:lnTo>
                      <a:pt x="889" y="248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6279650" y="4214850"/>
                <a:ext cx="48400" cy="13727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5491" extrusionOk="0">
                    <a:moveTo>
                      <a:pt x="375" y="985"/>
                    </a:moveTo>
                    <a:lnTo>
                      <a:pt x="1613" y="5012"/>
                    </a:lnTo>
                    <a:lnTo>
                      <a:pt x="952" y="5117"/>
                    </a:lnTo>
                    <a:lnTo>
                      <a:pt x="281" y="5196"/>
                    </a:lnTo>
                    <a:lnTo>
                      <a:pt x="375" y="985"/>
                    </a:lnTo>
                    <a:close/>
                    <a:moveTo>
                      <a:pt x="256" y="0"/>
                    </a:moveTo>
                    <a:cubicBezTo>
                      <a:pt x="250" y="0"/>
                      <a:pt x="244" y="1"/>
                      <a:pt x="239" y="2"/>
                    </a:cubicBezTo>
                    <a:cubicBezTo>
                      <a:pt x="171" y="11"/>
                      <a:pt x="120" y="68"/>
                      <a:pt x="119" y="135"/>
                    </a:cubicBezTo>
                    <a:lnTo>
                      <a:pt x="2" y="5350"/>
                    </a:lnTo>
                    <a:cubicBezTo>
                      <a:pt x="1" y="5389"/>
                      <a:pt x="17" y="5428"/>
                      <a:pt x="47" y="5455"/>
                    </a:cubicBezTo>
                    <a:cubicBezTo>
                      <a:pt x="73" y="5478"/>
                      <a:pt x="106" y="5490"/>
                      <a:pt x="140" y="5490"/>
                    </a:cubicBezTo>
                    <a:cubicBezTo>
                      <a:pt x="145" y="5490"/>
                      <a:pt x="151" y="5490"/>
                      <a:pt x="156" y="5489"/>
                    </a:cubicBezTo>
                    <a:lnTo>
                      <a:pt x="990" y="5391"/>
                    </a:lnTo>
                    <a:lnTo>
                      <a:pt x="1814" y="5259"/>
                    </a:lnTo>
                    <a:cubicBezTo>
                      <a:pt x="1853" y="5253"/>
                      <a:pt x="1888" y="5230"/>
                      <a:pt x="1909" y="5196"/>
                    </a:cubicBezTo>
                    <a:cubicBezTo>
                      <a:pt x="1930" y="5162"/>
                      <a:pt x="1936" y="5121"/>
                      <a:pt x="1924" y="5083"/>
                    </a:cubicBezTo>
                    <a:lnTo>
                      <a:pt x="389" y="97"/>
                    </a:lnTo>
                    <a:cubicBezTo>
                      <a:pt x="371" y="39"/>
                      <a:pt x="315" y="0"/>
                      <a:pt x="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6193300" y="4247400"/>
                <a:ext cx="7687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4969" extrusionOk="0">
                    <a:moveTo>
                      <a:pt x="1" y="0"/>
                    </a:moveTo>
                    <a:lnTo>
                      <a:pt x="787" y="2478"/>
                    </a:lnTo>
                    <a:lnTo>
                      <a:pt x="1587" y="4968"/>
                    </a:lnTo>
                    <a:lnTo>
                      <a:pt x="2338" y="4606"/>
                    </a:lnTo>
                    <a:lnTo>
                      <a:pt x="3075" y="4213"/>
                    </a:lnTo>
                    <a:lnTo>
                      <a:pt x="1538" y="20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6189525" y="4243925"/>
                <a:ext cx="84250" cy="131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5246" extrusionOk="0">
                    <a:moveTo>
                      <a:pt x="539" y="901"/>
                    </a:moveTo>
                    <a:lnTo>
                      <a:pt x="3021" y="4305"/>
                    </a:lnTo>
                    <a:lnTo>
                      <a:pt x="2430" y="4620"/>
                    </a:lnTo>
                    <a:lnTo>
                      <a:pt x="1821" y="4913"/>
                    </a:lnTo>
                    <a:lnTo>
                      <a:pt x="539" y="901"/>
                    </a:lnTo>
                    <a:close/>
                    <a:moveTo>
                      <a:pt x="152" y="1"/>
                    </a:moveTo>
                    <a:cubicBezTo>
                      <a:pt x="131" y="1"/>
                      <a:pt x="109" y="6"/>
                      <a:pt x="89" y="16"/>
                    </a:cubicBezTo>
                    <a:cubicBezTo>
                      <a:pt x="29" y="46"/>
                      <a:pt x="0" y="117"/>
                      <a:pt x="20" y="181"/>
                    </a:cubicBezTo>
                    <a:lnTo>
                      <a:pt x="1606" y="5149"/>
                    </a:lnTo>
                    <a:cubicBezTo>
                      <a:pt x="1619" y="5188"/>
                      <a:pt x="1647" y="5219"/>
                      <a:pt x="1684" y="5234"/>
                    </a:cubicBezTo>
                    <a:cubicBezTo>
                      <a:pt x="1701" y="5242"/>
                      <a:pt x="1719" y="5245"/>
                      <a:pt x="1738" y="5245"/>
                    </a:cubicBezTo>
                    <a:cubicBezTo>
                      <a:pt x="1758" y="5245"/>
                      <a:pt x="1779" y="5241"/>
                      <a:pt x="1798" y="5232"/>
                    </a:cubicBezTo>
                    <a:lnTo>
                      <a:pt x="2554" y="4867"/>
                    </a:lnTo>
                    <a:lnTo>
                      <a:pt x="3291" y="4474"/>
                    </a:lnTo>
                    <a:cubicBezTo>
                      <a:pt x="3326" y="4455"/>
                      <a:pt x="3352" y="4422"/>
                      <a:pt x="3360" y="4383"/>
                    </a:cubicBezTo>
                    <a:cubicBezTo>
                      <a:pt x="3369" y="4345"/>
                      <a:pt x="3361" y="4304"/>
                      <a:pt x="3337" y="4271"/>
                    </a:cubicBezTo>
                    <a:lnTo>
                      <a:pt x="263" y="57"/>
                    </a:lnTo>
                    <a:cubicBezTo>
                      <a:pt x="237" y="20"/>
                      <a:pt x="195" y="1"/>
                      <a:pt x="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4" name="Google Shape;464;p23"/>
              <p:cNvGrpSpPr/>
              <p:nvPr/>
            </p:nvGrpSpPr>
            <p:grpSpPr>
              <a:xfrm>
                <a:off x="6138000" y="4323600"/>
                <a:ext cx="200650" cy="201700"/>
                <a:chOff x="6128125" y="4312325"/>
                <a:chExt cx="200650" cy="201700"/>
              </a:xfrm>
            </p:grpSpPr>
            <p:sp>
              <p:nvSpPr>
                <p:cNvPr id="465" name="Google Shape;465;p23"/>
                <p:cNvSpPr/>
                <p:nvPr/>
              </p:nvSpPr>
              <p:spPr>
                <a:xfrm>
                  <a:off x="6196750" y="4380350"/>
                  <a:ext cx="129850" cy="1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4" h="5195" extrusionOk="0">
                      <a:moveTo>
                        <a:pt x="5194" y="1"/>
                      </a:moveTo>
                      <a:cubicBezTo>
                        <a:pt x="2324" y="1"/>
                        <a:pt x="0" y="2328"/>
                        <a:pt x="0" y="5195"/>
                      </a:cubicBezTo>
                      <a:lnTo>
                        <a:pt x="5194" y="5195"/>
                      </a:lnTo>
                      <a:lnTo>
                        <a:pt x="51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23"/>
                <p:cNvSpPr/>
                <p:nvPr/>
              </p:nvSpPr>
              <p:spPr>
                <a:xfrm>
                  <a:off x="6187800" y="4371400"/>
                  <a:ext cx="70500" cy="7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21" extrusionOk="0">
                      <a:moveTo>
                        <a:pt x="0" y="1"/>
                      </a:moveTo>
                      <a:lnTo>
                        <a:pt x="1011" y="1409"/>
                      </a:lnTo>
                      <a:lnTo>
                        <a:pt x="2033" y="2820"/>
                      </a:lnTo>
                      <a:lnTo>
                        <a:pt x="2434" y="2435"/>
                      </a:lnTo>
                      <a:lnTo>
                        <a:pt x="2819" y="2034"/>
                      </a:lnTo>
                      <a:lnTo>
                        <a:pt x="1407" y="10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23"/>
                <p:cNvSpPr/>
                <p:nvPr/>
              </p:nvSpPr>
              <p:spPr>
                <a:xfrm>
                  <a:off x="6184000" y="4367950"/>
                  <a:ext cx="77825" cy="7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97" extrusionOk="0">
                      <a:moveTo>
                        <a:pt x="756" y="743"/>
                      </a:moveTo>
                      <a:lnTo>
                        <a:pt x="2761" y="2191"/>
                      </a:lnTo>
                      <a:lnTo>
                        <a:pt x="2491" y="2473"/>
                      </a:lnTo>
                      <a:lnTo>
                        <a:pt x="2204" y="2749"/>
                      </a:lnTo>
                      <a:lnTo>
                        <a:pt x="756" y="743"/>
                      </a:lnTo>
                      <a:close/>
                      <a:moveTo>
                        <a:pt x="152" y="1"/>
                      </a:moveTo>
                      <a:cubicBezTo>
                        <a:pt x="116" y="1"/>
                        <a:pt x="81" y="14"/>
                        <a:pt x="54" y="41"/>
                      </a:cubicBezTo>
                      <a:cubicBezTo>
                        <a:pt x="7" y="89"/>
                        <a:pt x="1" y="165"/>
                        <a:pt x="40" y="219"/>
                      </a:cubicBezTo>
                      <a:lnTo>
                        <a:pt x="2073" y="3040"/>
                      </a:lnTo>
                      <a:cubicBezTo>
                        <a:pt x="2097" y="3071"/>
                        <a:pt x="2133" y="3092"/>
                        <a:pt x="2173" y="3096"/>
                      </a:cubicBezTo>
                      <a:lnTo>
                        <a:pt x="2185" y="3096"/>
                      </a:lnTo>
                      <a:cubicBezTo>
                        <a:pt x="2220" y="3096"/>
                        <a:pt x="2255" y="3083"/>
                        <a:pt x="2281" y="3058"/>
                      </a:cubicBezTo>
                      <a:lnTo>
                        <a:pt x="2686" y="2669"/>
                      </a:lnTo>
                      <a:lnTo>
                        <a:pt x="3070" y="2268"/>
                      </a:lnTo>
                      <a:cubicBezTo>
                        <a:pt x="3098" y="2239"/>
                        <a:pt x="3113" y="2200"/>
                        <a:pt x="3109" y="2160"/>
                      </a:cubicBezTo>
                      <a:cubicBezTo>
                        <a:pt x="3105" y="2119"/>
                        <a:pt x="3085" y="2083"/>
                        <a:pt x="3052" y="2060"/>
                      </a:cubicBezTo>
                      <a:lnTo>
                        <a:pt x="233" y="26"/>
                      </a:lnTo>
                      <a:cubicBezTo>
                        <a:pt x="209" y="9"/>
                        <a:pt x="180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3"/>
                <p:cNvSpPr/>
                <p:nvPr/>
              </p:nvSpPr>
              <p:spPr>
                <a:xfrm>
                  <a:off x="6150175" y="4424150"/>
                  <a:ext cx="83175" cy="5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7" h="2005" extrusionOk="0">
                      <a:moveTo>
                        <a:pt x="0" y="0"/>
                      </a:moveTo>
                      <a:lnTo>
                        <a:pt x="1413" y="1002"/>
                      </a:lnTo>
                      <a:lnTo>
                        <a:pt x="2840" y="2005"/>
                      </a:lnTo>
                      <a:lnTo>
                        <a:pt x="3094" y="1509"/>
                      </a:lnTo>
                      <a:lnTo>
                        <a:pt x="3327" y="1005"/>
                      </a:lnTo>
                      <a:lnTo>
                        <a:pt x="1660" y="4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23"/>
                <p:cNvSpPr/>
                <p:nvPr/>
              </p:nvSpPr>
              <p:spPr>
                <a:xfrm>
                  <a:off x="6146325" y="4420675"/>
                  <a:ext cx="90625" cy="5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5" h="2282" extrusionOk="0">
                      <a:moveTo>
                        <a:pt x="922" y="514"/>
                      </a:moveTo>
                      <a:lnTo>
                        <a:pt x="3289" y="1231"/>
                      </a:lnTo>
                      <a:lnTo>
                        <a:pt x="3125" y="1586"/>
                      </a:lnTo>
                      <a:lnTo>
                        <a:pt x="2943" y="1939"/>
                      </a:lnTo>
                      <a:lnTo>
                        <a:pt x="922" y="514"/>
                      </a:lnTo>
                      <a:close/>
                      <a:moveTo>
                        <a:pt x="153" y="1"/>
                      </a:moveTo>
                      <a:cubicBezTo>
                        <a:pt x="102" y="1"/>
                        <a:pt x="53" y="30"/>
                        <a:pt x="29" y="78"/>
                      </a:cubicBezTo>
                      <a:cubicBezTo>
                        <a:pt x="1" y="139"/>
                        <a:pt x="19" y="214"/>
                        <a:pt x="74" y="253"/>
                      </a:cubicBezTo>
                      <a:lnTo>
                        <a:pt x="2915" y="2257"/>
                      </a:lnTo>
                      <a:cubicBezTo>
                        <a:pt x="2938" y="2274"/>
                        <a:pt x="2966" y="2282"/>
                        <a:pt x="2994" y="2282"/>
                      </a:cubicBezTo>
                      <a:cubicBezTo>
                        <a:pt x="3005" y="2282"/>
                        <a:pt x="3017" y="2281"/>
                        <a:pt x="3027" y="2278"/>
                      </a:cubicBezTo>
                      <a:cubicBezTo>
                        <a:pt x="3066" y="2268"/>
                        <a:pt x="3099" y="2242"/>
                        <a:pt x="3117" y="2207"/>
                      </a:cubicBezTo>
                      <a:lnTo>
                        <a:pt x="3374" y="1707"/>
                      </a:lnTo>
                      <a:lnTo>
                        <a:pt x="3607" y="1203"/>
                      </a:lnTo>
                      <a:cubicBezTo>
                        <a:pt x="3623" y="1167"/>
                        <a:pt x="3624" y="1124"/>
                        <a:pt x="3608" y="1088"/>
                      </a:cubicBezTo>
                      <a:cubicBezTo>
                        <a:pt x="3591" y="1051"/>
                        <a:pt x="3559" y="1023"/>
                        <a:pt x="3521" y="1012"/>
                      </a:cubicBezTo>
                      <a:lnTo>
                        <a:pt x="193" y="7"/>
                      </a:lnTo>
                      <a:cubicBezTo>
                        <a:pt x="180" y="3"/>
                        <a:pt x="166" y="1"/>
                        <a:pt x="1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3"/>
                <p:cNvSpPr/>
                <p:nvPr/>
              </p:nvSpPr>
              <p:spPr>
                <a:xfrm>
                  <a:off x="6131750" y="4482950"/>
                  <a:ext cx="86850" cy="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1104" extrusionOk="0">
                      <a:moveTo>
                        <a:pt x="3474" y="0"/>
                      </a:moveTo>
                      <a:lnTo>
                        <a:pt x="1732" y="63"/>
                      </a:lnTo>
                      <a:lnTo>
                        <a:pt x="1" y="133"/>
                      </a:lnTo>
                      <a:lnTo>
                        <a:pt x="1664" y="620"/>
                      </a:lnTo>
                      <a:lnTo>
                        <a:pt x="3338" y="1104"/>
                      </a:lnTo>
                      <a:lnTo>
                        <a:pt x="3417" y="553"/>
                      </a:lnTo>
                      <a:lnTo>
                        <a:pt x="34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3"/>
                <p:cNvSpPr/>
                <p:nvPr/>
              </p:nvSpPr>
              <p:spPr>
                <a:xfrm>
                  <a:off x="6128125" y="4479475"/>
                  <a:ext cx="94025" cy="3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1382" extrusionOk="0">
                      <a:moveTo>
                        <a:pt x="3465" y="283"/>
                      </a:moveTo>
                      <a:lnTo>
                        <a:pt x="3425" y="672"/>
                      </a:lnTo>
                      <a:lnTo>
                        <a:pt x="3369" y="1066"/>
                      </a:lnTo>
                      <a:lnTo>
                        <a:pt x="994" y="376"/>
                      </a:lnTo>
                      <a:lnTo>
                        <a:pt x="3465" y="283"/>
                      </a:lnTo>
                      <a:close/>
                      <a:moveTo>
                        <a:pt x="3617" y="1"/>
                      </a:moveTo>
                      <a:cubicBezTo>
                        <a:pt x="3616" y="1"/>
                        <a:pt x="3615" y="1"/>
                        <a:pt x="3614" y="1"/>
                      </a:cubicBezTo>
                      <a:lnTo>
                        <a:pt x="141" y="134"/>
                      </a:lnTo>
                      <a:cubicBezTo>
                        <a:pt x="73" y="136"/>
                        <a:pt x="17" y="188"/>
                        <a:pt x="9" y="255"/>
                      </a:cubicBezTo>
                      <a:cubicBezTo>
                        <a:pt x="0" y="322"/>
                        <a:pt x="42" y="386"/>
                        <a:pt x="107" y="404"/>
                      </a:cubicBezTo>
                      <a:lnTo>
                        <a:pt x="3445" y="1375"/>
                      </a:lnTo>
                      <a:cubicBezTo>
                        <a:pt x="3457" y="1379"/>
                        <a:pt x="3470" y="1381"/>
                        <a:pt x="3483" y="1381"/>
                      </a:cubicBezTo>
                      <a:cubicBezTo>
                        <a:pt x="3510" y="1381"/>
                        <a:pt x="3535" y="1373"/>
                        <a:pt x="3558" y="1358"/>
                      </a:cubicBezTo>
                      <a:cubicBezTo>
                        <a:pt x="3591" y="1337"/>
                        <a:pt x="3614" y="1302"/>
                        <a:pt x="3620" y="1261"/>
                      </a:cubicBezTo>
                      <a:lnTo>
                        <a:pt x="3699" y="706"/>
                      </a:lnTo>
                      <a:lnTo>
                        <a:pt x="3756" y="153"/>
                      </a:lnTo>
                      <a:cubicBezTo>
                        <a:pt x="3760" y="113"/>
                        <a:pt x="3747" y="73"/>
                        <a:pt x="3720" y="44"/>
                      </a:cubicBezTo>
                      <a:cubicBezTo>
                        <a:pt x="3694" y="16"/>
                        <a:pt x="3655" y="1"/>
                        <a:pt x="36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3"/>
                <p:cNvSpPr/>
                <p:nvPr/>
              </p:nvSpPr>
              <p:spPr>
                <a:xfrm>
                  <a:off x="6297625" y="4315775"/>
                  <a:ext cx="27575" cy="8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3476" extrusionOk="0">
                      <a:moveTo>
                        <a:pt x="79" y="1"/>
                      </a:moveTo>
                      <a:lnTo>
                        <a:pt x="37" y="1733"/>
                      </a:lnTo>
                      <a:lnTo>
                        <a:pt x="0" y="3475"/>
                      </a:lnTo>
                      <a:lnTo>
                        <a:pt x="552" y="3410"/>
                      </a:lnTo>
                      <a:lnTo>
                        <a:pt x="1102" y="3322"/>
                      </a:lnTo>
                      <a:lnTo>
                        <a:pt x="593" y="1655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3"/>
                <p:cNvSpPr/>
                <p:nvPr/>
              </p:nvSpPr>
              <p:spPr>
                <a:xfrm>
                  <a:off x="6294150" y="4312325"/>
                  <a:ext cx="3462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" h="3752" extrusionOk="0">
                      <a:moveTo>
                        <a:pt x="335" y="985"/>
                      </a:moveTo>
                      <a:lnTo>
                        <a:pt x="1062" y="3349"/>
                      </a:lnTo>
                      <a:lnTo>
                        <a:pt x="676" y="3411"/>
                      </a:lnTo>
                      <a:lnTo>
                        <a:pt x="281" y="3457"/>
                      </a:lnTo>
                      <a:lnTo>
                        <a:pt x="335" y="985"/>
                      </a:lnTo>
                      <a:close/>
                      <a:moveTo>
                        <a:pt x="217" y="1"/>
                      </a:moveTo>
                      <a:cubicBezTo>
                        <a:pt x="211" y="1"/>
                        <a:pt x="205" y="1"/>
                        <a:pt x="199" y="2"/>
                      </a:cubicBezTo>
                      <a:cubicBezTo>
                        <a:pt x="132" y="11"/>
                        <a:pt x="82" y="68"/>
                        <a:pt x="80" y="135"/>
                      </a:cubicBezTo>
                      <a:lnTo>
                        <a:pt x="1" y="3611"/>
                      </a:lnTo>
                      <a:cubicBezTo>
                        <a:pt x="0" y="3650"/>
                        <a:pt x="17" y="3689"/>
                        <a:pt x="47" y="3716"/>
                      </a:cubicBezTo>
                      <a:cubicBezTo>
                        <a:pt x="72" y="3739"/>
                        <a:pt x="105" y="3751"/>
                        <a:pt x="139" y="3751"/>
                      </a:cubicBezTo>
                      <a:cubicBezTo>
                        <a:pt x="145" y="3751"/>
                        <a:pt x="151" y="3751"/>
                        <a:pt x="156" y="3750"/>
                      </a:cubicBezTo>
                      <a:lnTo>
                        <a:pt x="714" y="3684"/>
                      </a:lnTo>
                      <a:lnTo>
                        <a:pt x="1263" y="3597"/>
                      </a:lnTo>
                      <a:cubicBezTo>
                        <a:pt x="1302" y="3590"/>
                        <a:pt x="1337" y="3568"/>
                        <a:pt x="1358" y="3534"/>
                      </a:cubicBezTo>
                      <a:cubicBezTo>
                        <a:pt x="1379" y="3500"/>
                        <a:pt x="1385" y="3458"/>
                        <a:pt x="1373" y="3420"/>
                      </a:cubicBezTo>
                      <a:lnTo>
                        <a:pt x="350" y="98"/>
                      </a:lnTo>
                      <a:cubicBezTo>
                        <a:pt x="332" y="38"/>
                        <a:pt x="276" y="1"/>
                        <a:pt x="2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23"/>
                <p:cNvSpPr/>
                <p:nvPr/>
              </p:nvSpPr>
              <p:spPr>
                <a:xfrm>
                  <a:off x="6237775" y="4335150"/>
                  <a:ext cx="51225" cy="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3312" extrusionOk="0">
                      <a:moveTo>
                        <a:pt x="0" y="1"/>
                      </a:moveTo>
                      <a:lnTo>
                        <a:pt x="524" y="1653"/>
                      </a:lnTo>
                      <a:lnTo>
                        <a:pt x="1058" y="3312"/>
                      </a:lnTo>
                      <a:lnTo>
                        <a:pt x="1558" y="3070"/>
                      </a:lnTo>
                      <a:lnTo>
                        <a:pt x="2049" y="2809"/>
                      </a:lnTo>
                      <a:lnTo>
                        <a:pt x="1025" y="13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23"/>
                <p:cNvSpPr/>
                <p:nvPr/>
              </p:nvSpPr>
              <p:spPr>
                <a:xfrm>
                  <a:off x="6233975" y="4331700"/>
                  <a:ext cx="58625" cy="8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3588" extrusionOk="0">
                      <a:moveTo>
                        <a:pt x="539" y="901"/>
                      </a:moveTo>
                      <a:lnTo>
                        <a:pt x="1996" y="2900"/>
                      </a:lnTo>
                      <a:lnTo>
                        <a:pt x="1650" y="3084"/>
                      </a:lnTo>
                      <a:lnTo>
                        <a:pt x="1292" y="3257"/>
                      </a:lnTo>
                      <a:lnTo>
                        <a:pt x="539" y="901"/>
                      </a:lnTo>
                      <a:close/>
                      <a:moveTo>
                        <a:pt x="153" y="1"/>
                      </a:moveTo>
                      <a:cubicBezTo>
                        <a:pt x="131" y="1"/>
                        <a:pt x="110" y="6"/>
                        <a:pt x="89" y="16"/>
                      </a:cubicBezTo>
                      <a:cubicBezTo>
                        <a:pt x="30" y="47"/>
                        <a:pt x="1" y="116"/>
                        <a:pt x="20" y="181"/>
                      </a:cubicBezTo>
                      <a:lnTo>
                        <a:pt x="1078" y="3492"/>
                      </a:lnTo>
                      <a:cubicBezTo>
                        <a:pt x="1090" y="3530"/>
                        <a:pt x="1118" y="3561"/>
                        <a:pt x="1155" y="3577"/>
                      </a:cubicBezTo>
                      <a:cubicBezTo>
                        <a:pt x="1172" y="3585"/>
                        <a:pt x="1190" y="3588"/>
                        <a:pt x="1210" y="3588"/>
                      </a:cubicBezTo>
                      <a:cubicBezTo>
                        <a:pt x="1229" y="3588"/>
                        <a:pt x="1250" y="3584"/>
                        <a:pt x="1269" y="3575"/>
                      </a:cubicBezTo>
                      <a:lnTo>
                        <a:pt x="1775" y="3330"/>
                      </a:lnTo>
                      <a:lnTo>
                        <a:pt x="2266" y="3069"/>
                      </a:lnTo>
                      <a:cubicBezTo>
                        <a:pt x="2301" y="3051"/>
                        <a:pt x="2327" y="3017"/>
                        <a:pt x="2335" y="2978"/>
                      </a:cubicBezTo>
                      <a:cubicBezTo>
                        <a:pt x="2344" y="2939"/>
                        <a:pt x="2336" y="2898"/>
                        <a:pt x="2312" y="2866"/>
                      </a:cubicBezTo>
                      <a:lnTo>
                        <a:pt x="264" y="57"/>
                      </a:lnTo>
                      <a:cubicBezTo>
                        <a:pt x="238" y="21"/>
                        <a:pt x="196" y="1"/>
                        <a:pt x="1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6" name="Google Shape;476;p23"/>
            <p:cNvSpPr/>
            <p:nvPr/>
          </p:nvSpPr>
          <p:spPr>
            <a:xfrm rot="10800000" flipH="1">
              <a:off x="74275" y="4858199"/>
              <a:ext cx="211800" cy="211500"/>
            </a:xfrm>
            <a:prstGeom prst="pie">
              <a:avLst>
                <a:gd name="adj1" fmla="val 21596925"/>
                <a:gd name="adj2" fmla="val 539551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 flipH="1">
              <a:off x="8858100" y="73699"/>
              <a:ext cx="211800" cy="211500"/>
            </a:xfrm>
            <a:prstGeom prst="pie">
              <a:avLst>
                <a:gd name="adj1" fmla="val 21596925"/>
                <a:gd name="adj2" fmla="val 539551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23"/>
            <p:cNvGrpSpPr/>
            <p:nvPr/>
          </p:nvGrpSpPr>
          <p:grpSpPr>
            <a:xfrm rot="10800000">
              <a:off x="158400" y="158400"/>
              <a:ext cx="755677" cy="761565"/>
              <a:chOff x="6030600" y="4214850"/>
              <a:chExt cx="308050" cy="310450"/>
            </a:xfrm>
          </p:grpSpPr>
          <p:sp>
            <p:nvSpPr>
              <p:cNvPr id="479" name="Google Shape;479;p23"/>
              <p:cNvSpPr/>
              <p:nvPr/>
            </p:nvSpPr>
            <p:spPr>
              <a:xfrm>
                <a:off x="6133925" y="4319175"/>
                <a:ext cx="194850" cy="194850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7794" extrusionOk="0">
                    <a:moveTo>
                      <a:pt x="7794" y="0"/>
                    </a:moveTo>
                    <a:cubicBezTo>
                      <a:pt x="3488" y="0"/>
                      <a:pt x="1" y="3492"/>
                      <a:pt x="1" y="7793"/>
                    </a:cubicBezTo>
                    <a:lnTo>
                      <a:pt x="7794" y="7793"/>
                    </a:lnTo>
                    <a:lnTo>
                      <a:pt x="77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>
                <a:off x="6128300" y="4315713"/>
                <a:ext cx="201775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8071" h="8071" extrusionOk="0">
                    <a:moveTo>
                      <a:pt x="7794" y="278"/>
                    </a:moveTo>
                    <a:lnTo>
                      <a:pt x="7794" y="7794"/>
                    </a:lnTo>
                    <a:lnTo>
                      <a:pt x="279" y="7794"/>
                    </a:lnTo>
                    <a:cubicBezTo>
                      <a:pt x="351" y="3682"/>
                      <a:pt x="3682" y="352"/>
                      <a:pt x="7794" y="278"/>
                    </a:cubicBezTo>
                    <a:close/>
                    <a:moveTo>
                      <a:pt x="7932" y="1"/>
                    </a:moveTo>
                    <a:cubicBezTo>
                      <a:pt x="3559" y="1"/>
                      <a:pt x="1" y="3559"/>
                      <a:pt x="1" y="7932"/>
                    </a:cubicBezTo>
                    <a:cubicBezTo>
                      <a:pt x="1" y="8009"/>
                      <a:pt x="62" y="8071"/>
                      <a:pt x="139" y="8071"/>
                    </a:cubicBezTo>
                    <a:lnTo>
                      <a:pt x="7932" y="8071"/>
                    </a:lnTo>
                    <a:cubicBezTo>
                      <a:pt x="8008" y="8071"/>
                      <a:pt x="8070" y="8009"/>
                      <a:pt x="8070" y="7932"/>
                    </a:cubicBezTo>
                    <a:lnTo>
                      <a:pt x="8070" y="139"/>
                    </a:lnTo>
                    <a:cubicBezTo>
                      <a:pt x="8070" y="63"/>
                      <a:pt x="8008" y="1"/>
                      <a:pt x="7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>
                <a:off x="6118325" y="4301775"/>
                <a:ext cx="105775" cy="105800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2" extrusionOk="0">
                    <a:moveTo>
                      <a:pt x="0" y="1"/>
                    </a:moveTo>
                    <a:lnTo>
                      <a:pt x="1517" y="2112"/>
                    </a:lnTo>
                    <a:lnTo>
                      <a:pt x="3051" y="4231"/>
                    </a:lnTo>
                    <a:lnTo>
                      <a:pt x="3652" y="3653"/>
                    </a:lnTo>
                    <a:lnTo>
                      <a:pt x="4231" y="3051"/>
                    </a:lnTo>
                    <a:lnTo>
                      <a:pt x="2112" y="15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6114525" y="4298325"/>
                <a:ext cx="113075" cy="112700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4508" extrusionOk="0">
                    <a:moveTo>
                      <a:pt x="756" y="742"/>
                    </a:moveTo>
                    <a:lnTo>
                      <a:pt x="4172" y="3209"/>
                    </a:lnTo>
                    <a:lnTo>
                      <a:pt x="3708" y="3691"/>
                    </a:lnTo>
                    <a:lnTo>
                      <a:pt x="3221" y="4159"/>
                    </a:lnTo>
                    <a:lnTo>
                      <a:pt x="756" y="742"/>
                    </a:lnTo>
                    <a:close/>
                    <a:moveTo>
                      <a:pt x="152" y="1"/>
                    </a:moveTo>
                    <a:cubicBezTo>
                      <a:pt x="116" y="1"/>
                      <a:pt x="81" y="14"/>
                      <a:pt x="54" y="41"/>
                    </a:cubicBezTo>
                    <a:cubicBezTo>
                      <a:pt x="7" y="89"/>
                      <a:pt x="1" y="165"/>
                      <a:pt x="40" y="219"/>
                    </a:cubicBezTo>
                    <a:lnTo>
                      <a:pt x="3091" y="4449"/>
                    </a:lnTo>
                    <a:cubicBezTo>
                      <a:pt x="3114" y="4483"/>
                      <a:pt x="3151" y="4503"/>
                      <a:pt x="3190" y="4506"/>
                    </a:cubicBezTo>
                    <a:cubicBezTo>
                      <a:pt x="3194" y="4507"/>
                      <a:pt x="3198" y="4507"/>
                      <a:pt x="3203" y="4507"/>
                    </a:cubicBezTo>
                    <a:cubicBezTo>
                      <a:pt x="3239" y="4507"/>
                      <a:pt x="3273" y="4493"/>
                      <a:pt x="3298" y="4468"/>
                    </a:cubicBezTo>
                    <a:lnTo>
                      <a:pt x="3904" y="3887"/>
                    </a:lnTo>
                    <a:lnTo>
                      <a:pt x="4482" y="3285"/>
                    </a:lnTo>
                    <a:cubicBezTo>
                      <a:pt x="4509" y="3256"/>
                      <a:pt x="4523" y="3217"/>
                      <a:pt x="4520" y="3177"/>
                    </a:cubicBezTo>
                    <a:cubicBezTo>
                      <a:pt x="4517" y="3137"/>
                      <a:pt x="4495" y="3100"/>
                      <a:pt x="4463" y="3078"/>
                    </a:cubicBezTo>
                    <a:lnTo>
                      <a:pt x="233" y="26"/>
                    </a:lnTo>
                    <a:cubicBezTo>
                      <a:pt x="208" y="9"/>
                      <a:pt x="180" y="1"/>
                      <a:pt x="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6061875" y="4380925"/>
                <a:ext cx="124825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3008" extrusionOk="0">
                    <a:moveTo>
                      <a:pt x="0" y="1"/>
                    </a:moveTo>
                    <a:lnTo>
                      <a:pt x="2121" y="1503"/>
                    </a:lnTo>
                    <a:lnTo>
                      <a:pt x="4262" y="3007"/>
                    </a:lnTo>
                    <a:lnTo>
                      <a:pt x="4642" y="2265"/>
                    </a:lnTo>
                    <a:lnTo>
                      <a:pt x="4993" y="1508"/>
                    </a:lnTo>
                    <a:lnTo>
                      <a:pt x="2490" y="7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6058000" y="4377450"/>
                <a:ext cx="132275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3285" extrusionOk="0">
                    <a:moveTo>
                      <a:pt x="923" y="513"/>
                    </a:moveTo>
                    <a:lnTo>
                      <a:pt x="4955" y="1733"/>
                    </a:lnTo>
                    <a:lnTo>
                      <a:pt x="4674" y="2341"/>
                    </a:lnTo>
                    <a:lnTo>
                      <a:pt x="4365" y="2941"/>
                    </a:lnTo>
                    <a:lnTo>
                      <a:pt x="923" y="513"/>
                    </a:lnTo>
                    <a:close/>
                    <a:moveTo>
                      <a:pt x="155" y="1"/>
                    </a:moveTo>
                    <a:cubicBezTo>
                      <a:pt x="104" y="1"/>
                      <a:pt x="54" y="30"/>
                      <a:pt x="31" y="79"/>
                    </a:cubicBezTo>
                    <a:cubicBezTo>
                      <a:pt x="1" y="140"/>
                      <a:pt x="20" y="213"/>
                      <a:pt x="75" y="252"/>
                    </a:cubicBezTo>
                    <a:lnTo>
                      <a:pt x="4336" y="3259"/>
                    </a:lnTo>
                    <a:cubicBezTo>
                      <a:pt x="4360" y="3275"/>
                      <a:pt x="4388" y="3285"/>
                      <a:pt x="4415" y="3285"/>
                    </a:cubicBezTo>
                    <a:cubicBezTo>
                      <a:pt x="4427" y="3285"/>
                      <a:pt x="4438" y="3283"/>
                      <a:pt x="4449" y="3280"/>
                    </a:cubicBezTo>
                    <a:cubicBezTo>
                      <a:pt x="4488" y="3271"/>
                      <a:pt x="4521" y="3245"/>
                      <a:pt x="4538" y="3209"/>
                    </a:cubicBezTo>
                    <a:lnTo>
                      <a:pt x="4922" y="2461"/>
                    </a:lnTo>
                    <a:lnTo>
                      <a:pt x="5273" y="1705"/>
                    </a:lnTo>
                    <a:cubicBezTo>
                      <a:pt x="5289" y="1669"/>
                      <a:pt x="5290" y="1627"/>
                      <a:pt x="5273" y="1591"/>
                    </a:cubicBezTo>
                    <a:cubicBezTo>
                      <a:pt x="5257" y="1554"/>
                      <a:pt x="5225" y="1526"/>
                      <a:pt x="5187" y="1515"/>
                    </a:cubicBezTo>
                    <a:lnTo>
                      <a:pt x="195" y="6"/>
                    </a:lnTo>
                    <a:cubicBezTo>
                      <a:pt x="182" y="2"/>
                      <a:pt x="168" y="1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6034225" y="4469150"/>
                <a:ext cx="13032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5213" h="1656" extrusionOk="0">
                    <a:moveTo>
                      <a:pt x="5213" y="0"/>
                    </a:moveTo>
                    <a:lnTo>
                      <a:pt x="2599" y="94"/>
                    </a:lnTo>
                    <a:lnTo>
                      <a:pt x="1" y="199"/>
                    </a:lnTo>
                    <a:lnTo>
                      <a:pt x="2496" y="930"/>
                    </a:lnTo>
                    <a:lnTo>
                      <a:pt x="5009" y="1656"/>
                    </a:lnTo>
                    <a:lnTo>
                      <a:pt x="5127" y="830"/>
                    </a:lnTo>
                    <a:lnTo>
                      <a:pt x="52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6030600" y="4465675"/>
                <a:ext cx="1375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1934" extrusionOk="0">
                    <a:moveTo>
                      <a:pt x="5204" y="283"/>
                    </a:moveTo>
                    <a:lnTo>
                      <a:pt x="5135" y="949"/>
                    </a:lnTo>
                    <a:lnTo>
                      <a:pt x="5039" y="1618"/>
                    </a:lnTo>
                    <a:lnTo>
                      <a:pt x="993" y="443"/>
                    </a:lnTo>
                    <a:lnTo>
                      <a:pt x="5204" y="283"/>
                    </a:lnTo>
                    <a:close/>
                    <a:moveTo>
                      <a:pt x="5359" y="1"/>
                    </a:moveTo>
                    <a:cubicBezTo>
                      <a:pt x="5357" y="1"/>
                      <a:pt x="5355" y="1"/>
                      <a:pt x="5353" y="1"/>
                    </a:cubicBezTo>
                    <a:lnTo>
                      <a:pt x="140" y="200"/>
                    </a:lnTo>
                    <a:cubicBezTo>
                      <a:pt x="73" y="202"/>
                      <a:pt x="17" y="254"/>
                      <a:pt x="9" y="321"/>
                    </a:cubicBezTo>
                    <a:cubicBezTo>
                      <a:pt x="0" y="388"/>
                      <a:pt x="42" y="452"/>
                      <a:pt x="107" y="470"/>
                    </a:cubicBezTo>
                    <a:lnTo>
                      <a:pt x="5115" y="1927"/>
                    </a:lnTo>
                    <a:cubicBezTo>
                      <a:pt x="5128" y="1931"/>
                      <a:pt x="5141" y="1933"/>
                      <a:pt x="5154" y="1933"/>
                    </a:cubicBezTo>
                    <a:cubicBezTo>
                      <a:pt x="5180" y="1933"/>
                      <a:pt x="5206" y="1925"/>
                      <a:pt x="5229" y="1910"/>
                    </a:cubicBezTo>
                    <a:cubicBezTo>
                      <a:pt x="5262" y="1889"/>
                      <a:pt x="5285" y="1854"/>
                      <a:pt x="5291" y="1815"/>
                    </a:cubicBezTo>
                    <a:lnTo>
                      <a:pt x="5410" y="983"/>
                    </a:lnTo>
                    <a:lnTo>
                      <a:pt x="5495" y="153"/>
                    </a:lnTo>
                    <a:cubicBezTo>
                      <a:pt x="5499" y="114"/>
                      <a:pt x="5486" y="73"/>
                      <a:pt x="5459" y="44"/>
                    </a:cubicBezTo>
                    <a:cubicBezTo>
                      <a:pt x="5433" y="17"/>
                      <a:pt x="5395" y="1"/>
                      <a:pt x="5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6283125" y="4218300"/>
                <a:ext cx="41350" cy="13037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5215" extrusionOk="0">
                    <a:moveTo>
                      <a:pt x="118" y="1"/>
                    </a:moveTo>
                    <a:lnTo>
                      <a:pt x="54" y="2600"/>
                    </a:lnTo>
                    <a:lnTo>
                      <a:pt x="1" y="5214"/>
                    </a:lnTo>
                    <a:lnTo>
                      <a:pt x="829" y="5116"/>
                    </a:lnTo>
                    <a:lnTo>
                      <a:pt x="1653" y="4985"/>
                    </a:lnTo>
                    <a:lnTo>
                      <a:pt x="889" y="248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6279650" y="4214850"/>
                <a:ext cx="48400" cy="13727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5491" extrusionOk="0">
                    <a:moveTo>
                      <a:pt x="375" y="985"/>
                    </a:moveTo>
                    <a:lnTo>
                      <a:pt x="1613" y="5012"/>
                    </a:lnTo>
                    <a:lnTo>
                      <a:pt x="952" y="5117"/>
                    </a:lnTo>
                    <a:lnTo>
                      <a:pt x="281" y="5196"/>
                    </a:lnTo>
                    <a:lnTo>
                      <a:pt x="375" y="985"/>
                    </a:lnTo>
                    <a:close/>
                    <a:moveTo>
                      <a:pt x="256" y="0"/>
                    </a:moveTo>
                    <a:cubicBezTo>
                      <a:pt x="250" y="0"/>
                      <a:pt x="244" y="1"/>
                      <a:pt x="239" y="2"/>
                    </a:cubicBezTo>
                    <a:cubicBezTo>
                      <a:pt x="171" y="11"/>
                      <a:pt x="120" y="68"/>
                      <a:pt x="119" y="135"/>
                    </a:cubicBezTo>
                    <a:lnTo>
                      <a:pt x="2" y="5350"/>
                    </a:lnTo>
                    <a:cubicBezTo>
                      <a:pt x="1" y="5389"/>
                      <a:pt x="17" y="5428"/>
                      <a:pt x="47" y="5455"/>
                    </a:cubicBezTo>
                    <a:cubicBezTo>
                      <a:pt x="73" y="5478"/>
                      <a:pt x="106" y="5490"/>
                      <a:pt x="140" y="5490"/>
                    </a:cubicBezTo>
                    <a:cubicBezTo>
                      <a:pt x="145" y="5490"/>
                      <a:pt x="151" y="5490"/>
                      <a:pt x="156" y="5489"/>
                    </a:cubicBezTo>
                    <a:lnTo>
                      <a:pt x="990" y="5391"/>
                    </a:lnTo>
                    <a:lnTo>
                      <a:pt x="1814" y="5259"/>
                    </a:lnTo>
                    <a:cubicBezTo>
                      <a:pt x="1853" y="5253"/>
                      <a:pt x="1888" y="5230"/>
                      <a:pt x="1909" y="5196"/>
                    </a:cubicBezTo>
                    <a:cubicBezTo>
                      <a:pt x="1930" y="5162"/>
                      <a:pt x="1936" y="5121"/>
                      <a:pt x="1924" y="5083"/>
                    </a:cubicBezTo>
                    <a:lnTo>
                      <a:pt x="389" y="97"/>
                    </a:lnTo>
                    <a:cubicBezTo>
                      <a:pt x="371" y="39"/>
                      <a:pt x="315" y="0"/>
                      <a:pt x="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6193300" y="4247400"/>
                <a:ext cx="7687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4969" extrusionOk="0">
                    <a:moveTo>
                      <a:pt x="1" y="0"/>
                    </a:moveTo>
                    <a:lnTo>
                      <a:pt x="787" y="2478"/>
                    </a:lnTo>
                    <a:lnTo>
                      <a:pt x="1587" y="4968"/>
                    </a:lnTo>
                    <a:lnTo>
                      <a:pt x="2338" y="4606"/>
                    </a:lnTo>
                    <a:lnTo>
                      <a:pt x="3075" y="4213"/>
                    </a:lnTo>
                    <a:lnTo>
                      <a:pt x="1538" y="20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6189525" y="4243925"/>
                <a:ext cx="84250" cy="131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5246" extrusionOk="0">
                    <a:moveTo>
                      <a:pt x="539" y="901"/>
                    </a:moveTo>
                    <a:lnTo>
                      <a:pt x="3021" y="4305"/>
                    </a:lnTo>
                    <a:lnTo>
                      <a:pt x="2430" y="4620"/>
                    </a:lnTo>
                    <a:lnTo>
                      <a:pt x="1821" y="4913"/>
                    </a:lnTo>
                    <a:lnTo>
                      <a:pt x="539" y="901"/>
                    </a:lnTo>
                    <a:close/>
                    <a:moveTo>
                      <a:pt x="152" y="1"/>
                    </a:moveTo>
                    <a:cubicBezTo>
                      <a:pt x="131" y="1"/>
                      <a:pt x="109" y="6"/>
                      <a:pt x="89" y="16"/>
                    </a:cubicBezTo>
                    <a:cubicBezTo>
                      <a:pt x="29" y="46"/>
                      <a:pt x="0" y="117"/>
                      <a:pt x="20" y="181"/>
                    </a:cubicBezTo>
                    <a:lnTo>
                      <a:pt x="1606" y="5149"/>
                    </a:lnTo>
                    <a:cubicBezTo>
                      <a:pt x="1619" y="5188"/>
                      <a:pt x="1647" y="5219"/>
                      <a:pt x="1684" y="5234"/>
                    </a:cubicBezTo>
                    <a:cubicBezTo>
                      <a:pt x="1701" y="5242"/>
                      <a:pt x="1719" y="5245"/>
                      <a:pt x="1738" y="5245"/>
                    </a:cubicBezTo>
                    <a:cubicBezTo>
                      <a:pt x="1758" y="5245"/>
                      <a:pt x="1779" y="5241"/>
                      <a:pt x="1798" y="5232"/>
                    </a:cubicBezTo>
                    <a:lnTo>
                      <a:pt x="2554" y="4867"/>
                    </a:lnTo>
                    <a:lnTo>
                      <a:pt x="3291" y="4474"/>
                    </a:lnTo>
                    <a:cubicBezTo>
                      <a:pt x="3326" y="4455"/>
                      <a:pt x="3352" y="4422"/>
                      <a:pt x="3360" y="4383"/>
                    </a:cubicBezTo>
                    <a:cubicBezTo>
                      <a:pt x="3369" y="4345"/>
                      <a:pt x="3361" y="4304"/>
                      <a:pt x="3337" y="4271"/>
                    </a:cubicBezTo>
                    <a:lnTo>
                      <a:pt x="263" y="57"/>
                    </a:lnTo>
                    <a:cubicBezTo>
                      <a:pt x="237" y="20"/>
                      <a:pt x="195" y="1"/>
                      <a:pt x="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" name="Google Shape;491;p23"/>
              <p:cNvGrpSpPr/>
              <p:nvPr/>
            </p:nvGrpSpPr>
            <p:grpSpPr>
              <a:xfrm>
                <a:off x="6138000" y="4323600"/>
                <a:ext cx="200650" cy="201700"/>
                <a:chOff x="6128125" y="4312325"/>
                <a:chExt cx="200650" cy="201700"/>
              </a:xfrm>
            </p:grpSpPr>
            <p:sp>
              <p:nvSpPr>
                <p:cNvPr id="492" name="Google Shape;492;p23"/>
                <p:cNvSpPr/>
                <p:nvPr/>
              </p:nvSpPr>
              <p:spPr>
                <a:xfrm>
                  <a:off x="6196750" y="4380350"/>
                  <a:ext cx="129850" cy="1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4" h="5195" extrusionOk="0">
                      <a:moveTo>
                        <a:pt x="5194" y="1"/>
                      </a:moveTo>
                      <a:cubicBezTo>
                        <a:pt x="2324" y="1"/>
                        <a:pt x="0" y="2328"/>
                        <a:pt x="0" y="5195"/>
                      </a:cubicBezTo>
                      <a:lnTo>
                        <a:pt x="5194" y="5195"/>
                      </a:lnTo>
                      <a:lnTo>
                        <a:pt x="51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3"/>
                <p:cNvSpPr/>
                <p:nvPr/>
              </p:nvSpPr>
              <p:spPr>
                <a:xfrm>
                  <a:off x="6187800" y="4371400"/>
                  <a:ext cx="70500" cy="7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21" extrusionOk="0">
                      <a:moveTo>
                        <a:pt x="0" y="1"/>
                      </a:moveTo>
                      <a:lnTo>
                        <a:pt x="1011" y="1409"/>
                      </a:lnTo>
                      <a:lnTo>
                        <a:pt x="2033" y="2820"/>
                      </a:lnTo>
                      <a:lnTo>
                        <a:pt x="2434" y="2435"/>
                      </a:lnTo>
                      <a:lnTo>
                        <a:pt x="2819" y="2034"/>
                      </a:lnTo>
                      <a:lnTo>
                        <a:pt x="1407" y="10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3"/>
                <p:cNvSpPr/>
                <p:nvPr/>
              </p:nvSpPr>
              <p:spPr>
                <a:xfrm>
                  <a:off x="6184000" y="4367950"/>
                  <a:ext cx="77825" cy="7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97" extrusionOk="0">
                      <a:moveTo>
                        <a:pt x="756" y="743"/>
                      </a:moveTo>
                      <a:lnTo>
                        <a:pt x="2761" y="2191"/>
                      </a:lnTo>
                      <a:lnTo>
                        <a:pt x="2491" y="2473"/>
                      </a:lnTo>
                      <a:lnTo>
                        <a:pt x="2204" y="2749"/>
                      </a:lnTo>
                      <a:lnTo>
                        <a:pt x="756" y="743"/>
                      </a:lnTo>
                      <a:close/>
                      <a:moveTo>
                        <a:pt x="152" y="1"/>
                      </a:moveTo>
                      <a:cubicBezTo>
                        <a:pt x="116" y="1"/>
                        <a:pt x="81" y="14"/>
                        <a:pt x="54" y="41"/>
                      </a:cubicBezTo>
                      <a:cubicBezTo>
                        <a:pt x="7" y="89"/>
                        <a:pt x="1" y="165"/>
                        <a:pt x="40" y="219"/>
                      </a:cubicBezTo>
                      <a:lnTo>
                        <a:pt x="2073" y="3040"/>
                      </a:lnTo>
                      <a:cubicBezTo>
                        <a:pt x="2097" y="3071"/>
                        <a:pt x="2133" y="3092"/>
                        <a:pt x="2173" y="3096"/>
                      </a:cubicBezTo>
                      <a:lnTo>
                        <a:pt x="2185" y="3096"/>
                      </a:lnTo>
                      <a:cubicBezTo>
                        <a:pt x="2220" y="3096"/>
                        <a:pt x="2255" y="3083"/>
                        <a:pt x="2281" y="3058"/>
                      </a:cubicBezTo>
                      <a:lnTo>
                        <a:pt x="2686" y="2669"/>
                      </a:lnTo>
                      <a:lnTo>
                        <a:pt x="3070" y="2268"/>
                      </a:lnTo>
                      <a:cubicBezTo>
                        <a:pt x="3098" y="2239"/>
                        <a:pt x="3113" y="2200"/>
                        <a:pt x="3109" y="2160"/>
                      </a:cubicBezTo>
                      <a:cubicBezTo>
                        <a:pt x="3105" y="2119"/>
                        <a:pt x="3085" y="2083"/>
                        <a:pt x="3052" y="2060"/>
                      </a:cubicBezTo>
                      <a:lnTo>
                        <a:pt x="233" y="26"/>
                      </a:lnTo>
                      <a:cubicBezTo>
                        <a:pt x="209" y="9"/>
                        <a:pt x="180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3"/>
                <p:cNvSpPr/>
                <p:nvPr/>
              </p:nvSpPr>
              <p:spPr>
                <a:xfrm>
                  <a:off x="6150175" y="4424150"/>
                  <a:ext cx="83175" cy="5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7" h="2005" extrusionOk="0">
                      <a:moveTo>
                        <a:pt x="0" y="0"/>
                      </a:moveTo>
                      <a:lnTo>
                        <a:pt x="1413" y="1002"/>
                      </a:lnTo>
                      <a:lnTo>
                        <a:pt x="2840" y="2005"/>
                      </a:lnTo>
                      <a:lnTo>
                        <a:pt x="3094" y="1509"/>
                      </a:lnTo>
                      <a:lnTo>
                        <a:pt x="3327" y="1005"/>
                      </a:lnTo>
                      <a:lnTo>
                        <a:pt x="1660" y="4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23"/>
                <p:cNvSpPr/>
                <p:nvPr/>
              </p:nvSpPr>
              <p:spPr>
                <a:xfrm>
                  <a:off x="6146325" y="4420675"/>
                  <a:ext cx="90625" cy="5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5" h="2282" extrusionOk="0">
                      <a:moveTo>
                        <a:pt x="922" y="514"/>
                      </a:moveTo>
                      <a:lnTo>
                        <a:pt x="3289" y="1231"/>
                      </a:lnTo>
                      <a:lnTo>
                        <a:pt x="3125" y="1586"/>
                      </a:lnTo>
                      <a:lnTo>
                        <a:pt x="2943" y="1939"/>
                      </a:lnTo>
                      <a:lnTo>
                        <a:pt x="922" y="514"/>
                      </a:lnTo>
                      <a:close/>
                      <a:moveTo>
                        <a:pt x="153" y="1"/>
                      </a:moveTo>
                      <a:cubicBezTo>
                        <a:pt x="102" y="1"/>
                        <a:pt x="53" y="30"/>
                        <a:pt x="29" y="78"/>
                      </a:cubicBezTo>
                      <a:cubicBezTo>
                        <a:pt x="1" y="139"/>
                        <a:pt x="19" y="214"/>
                        <a:pt x="74" y="253"/>
                      </a:cubicBezTo>
                      <a:lnTo>
                        <a:pt x="2915" y="2257"/>
                      </a:lnTo>
                      <a:cubicBezTo>
                        <a:pt x="2938" y="2274"/>
                        <a:pt x="2966" y="2282"/>
                        <a:pt x="2994" y="2282"/>
                      </a:cubicBezTo>
                      <a:cubicBezTo>
                        <a:pt x="3005" y="2282"/>
                        <a:pt x="3017" y="2281"/>
                        <a:pt x="3027" y="2278"/>
                      </a:cubicBezTo>
                      <a:cubicBezTo>
                        <a:pt x="3066" y="2268"/>
                        <a:pt x="3099" y="2242"/>
                        <a:pt x="3117" y="2207"/>
                      </a:cubicBezTo>
                      <a:lnTo>
                        <a:pt x="3374" y="1707"/>
                      </a:lnTo>
                      <a:lnTo>
                        <a:pt x="3607" y="1203"/>
                      </a:lnTo>
                      <a:cubicBezTo>
                        <a:pt x="3623" y="1167"/>
                        <a:pt x="3624" y="1124"/>
                        <a:pt x="3608" y="1088"/>
                      </a:cubicBezTo>
                      <a:cubicBezTo>
                        <a:pt x="3591" y="1051"/>
                        <a:pt x="3559" y="1023"/>
                        <a:pt x="3521" y="1012"/>
                      </a:cubicBezTo>
                      <a:lnTo>
                        <a:pt x="193" y="7"/>
                      </a:lnTo>
                      <a:cubicBezTo>
                        <a:pt x="180" y="3"/>
                        <a:pt x="166" y="1"/>
                        <a:pt x="1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23"/>
                <p:cNvSpPr/>
                <p:nvPr/>
              </p:nvSpPr>
              <p:spPr>
                <a:xfrm>
                  <a:off x="6131750" y="4482950"/>
                  <a:ext cx="86850" cy="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1104" extrusionOk="0">
                      <a:moveTo>
                        <a:pt x="3474" y="0"/>
                      </a:moveTo>
                      <a:lnTo>
                        <a:pt x="1732" y="63"/>
                      </a:lnTo>
                      <a:lnTo>
                        <a:pt x="1" y="133"/>
                      </a:lnTo>
                      <a:lnTo>
                        <a:pt x="1664" y="620"/>
                      </a:lnTo>
                      <a:lnTo>
                        <a:pt x="3338" y="1104"/>
                      </a:lnTo>
                      <a:lnTo>
                        <a:pt x="3417" y="553"/>
                      </a:lnTo>
                      <a:lnTo>
                        <a:pt x="34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23"/>
                <p:cNvSpPr/>
                <p:nvPr/>
              </p:nvSpPr>
              <p:spPr>
                <a:xfrm>
                  <a:off x="6128125" y="4479475"/>
                  <a:ext cx="94025" cy="3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1382" extrusionOk="0">
                      <a:moveTo>
                        <a:pt x="3465" y="283"/>
                      </a:moveTo>
                      <a:lnTo>
                        <a:pt x="3425" y="672"/>
                      </a:lnTo>
                      <a:lnTo>
                        <a:pt x="3369" y="1066"/>
                      </a:lnTo>
                      <a:lnTo>
                        <a:pt x="994" y="376"/>
                      </a:lnTo>
                      <a:lnTo>
                        <a:pt x="3465" y="283"/>
                      </a:lnTo>
                      <a:close/>
                      <a:moveTo>
                        <a:pt x="3617" y="1"/>
                      </a:moveTo>
                      <a:cubicBezTo>
                        <a:pt x="3616" y="1"/>
                        <a:pt x="3615" y="1"/>
                        <a:pt x="3614" y="1"/>
                      </a:cubicBezTo>
                      <a:lnTo>
                        <a:pt x="141" y="134"/>
                      </a:lnTo>
                      <a:cubicBezTo>
                        <a:pt x="73" y="136"/>
                        <a:pt x="17" y="188"/>
                        <a:pt x="9" y="255"/>
                      </a:cubicBezTo>
                      <a:cubicBezTo>
                        <a:pt x="0" y="322"/>
                        <a:pt x="42" y="386"/>
                        <a:pt x="107" y="404"/>
                      </a:cubicBezTo>
                      <a:lnTo>
                        <a:pt x="3445" y="1375"/>
                      </a:lnTo>
                      <a:cubicBezTo>
                        <a:pt x="3457" y="1379"/>
                        <a:pt x="3470" y="1381"/>
                        <a:pt x="3483" y="1381"/>
                      </a:cubicBezTo>
                      <a:cubicBezTo>
                        <a:pt x="3510" y="1381"/>
                        <a:pt x="3535" y="1373"/>
                        <a:pt x="3558" y="1358"/>
                      </a:cubicBezTo>
                      <a:cubicBezTo>
                        <a:pt x="3591" y="1337"/>
                        <a:pt x="3614" y="1302"/>
                        <a:pt x="3620" y="1261"/>
                      </a:cubicBezTo>
                      <a:lnTo>
                        <a:pt x="3699" y="706"/>
                      </a:lnTo>
                      <a:lnTo>
                        <a:pt x="3756" y="153"/>
                      </a:lnTo>
                      <a:cubicBezTo>
                        <a:pt x="3760" y="113"/>
                        <a:pt x="3747" y="73"/>
                        <a:pt x="3720" y="44"/>
                      </a:cubicBezTo>
                      <a:cubicBezTo>
                        <a:pt x="3694" y="16"/>
                        <a:pt x="3655" y="1"/>
                        <a:pt x="36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6297625" y="4315775"/>
                  <a:ext cx="27575" cy="8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3476" extrusionOk="0">
                      <a:moveTo>
                        <a:pt x="79" y="1"/>
                      </a:moveTo>
                      <a:lnTo>
                        <a:pt x="37" y="1733"/>
                      </a:lnTo>
                      <a:lnTo>
                        <a:pt x="0" y="3475"/>
                      </a:lnTo>
                      <a:lnTo>
                        <a:pt x="552" y="3410"/>
                      </a:lnTo>
                      <a:lnTo>
                        <a:pt x="1102" y="3322"/>
                      </a:lnTo>
                      <a:lnTo>
                        <a:pt x="593" y="1655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6294150" y="4312325"/>
                  <a:ext cx="3462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" h="3752" extrusionOk="0">
                      <a:moveTo>
                        <a:pt x="335" y="985"/>
                      </a:moveTo>
                      <a:lnTo>
                        <a:pt x="1062" y="3349"/>
                      </a:lnTo>
                      <a:lnTo>
                        <a:pt x="676" y="3411"/>
                      </a:lnTo>
                      <a:lnTo>
                        <a:pt x="281" y="3457"/>
                      </a:lnTo>
                      <a:lnTo>
                        <a:pt x="335" y="985"/>
                      </a:lnTo>
                      <a:close/>
                      <a:moveTo>
                        <a:pt x="217" y="1"/>
                      </a:moveTo>
                      <a:cubicBezTo>
                        <a:pt x="211" y="1"/>
                        <a:pt x="205" y="1"/>
                        <a:pt x="199" y="2"/>
                      </a:cubicBezTo>
                      <a:cubicBezTo>
                        <a:pt x="132" y="11"/>
                        <a:pt x="82" y="68"/>
                        <a:pt x="80" y="135"/>
                      </a:cubicBezTo>
                      <a:lnTo>
                        <a:pt x="1" y="3611"/>
                      </a:lnTo>
                      <a:cubicBezTo>
                        <a:pt x="0" y="3650"/>
                        <a:pt x="17" y="3689"/>
                        <a:pt x="47" y="3716"/>
                      </a:cubicBezTo>
                      <a:cubicBezTo>
                        <a:pt x="72" y="3739"/>
                        <a:pt x="105" y="3751"/>
                        <a:pt x="139" y="3751"/>
                      </a:cubicBezTo>
                      <a:cubicBezTo>
                        <a:pt x="145" y="3751"/>
                        <a:pt x="151" y="3751"/>
                        <a:pt x="156" y="3750"/>
                      </a:cubicBezTo>
                      <a:lnTo>
                        <a:pt x="714" y="3684"/>
                      </a:lnTo>
                      <a:lnTo>
                        <a:pt x="1263" y="3597"/>
                      </a:lnTo>
                      <a:cubicBezTo>
                        <a:pt x="1302" y="3590"/>
                        <a:pt x="1337" y="3568"/>
                        <a:pt x="1358" y="3534"/>
                      </a:cubicBezTo>
                      <a:cubicBezTo>
                        <a:pt x="1379" y="3500"/>
                        <a:pt x="1385" y="3458"/>
                        <a:pt x="1373" y="3420"/>
                      </a:cubicBezTo>
                      <a:lnTo>
                        <a:pt x="350" y="98"/>
                      </a:lnTo>
                      <a:cubicBezTo>
                        <a:pt x="332" y="38"/>
                        <a:pt x="276" y="1"/>
                        <a:pt x="2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6237775" y="4335150"/>
                  <a:ext cx="51225" cy="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3312" extrusionOk="0">
                      <a:moveTo>
                        <a:pt x="0" y="1"/>
                      </a:moveTo>
                      <a:lnTo>
                        <a:pt x="524" y="1653"/>
                      </a:lnTo>
                      <a:lnTo>
                        <a:pt x="1058" y="3312"/>
                      </a:lnTo>
                      <a:lnTo>
                        <a:pt x="1558" y="3070"/>
                      </a:lnTo>
                      <a:lnTo>
                        <a:pt x="2049" y="2809"/>
                      </a:lnTo>
                      <a:lnTo>
                        <a:pt x="1025" y="13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6233975" y="4331700"/>
                  <a:ext cx="58625" cy="8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3588" extrusionOk="0">
                      <a:moveTo>
                        <a:pt x="539" y="901"/>
                      </a:moveTo>
                      <a:lnTo>
                        <a:pt x="1996" y="2900"/>
                      </a:lnTo>
                      <a:lnTo>
                        <a:pt x="1650" y="3084"/>
                      </a:lnTo>
                      <a:lnTo>
                        <a:pt x="1292" y="3257"/>
                      </a:lnTo>
                      <a:lnTo>
                        <a:pt x="539" y="901"/>
                      </a:lnTo>
                      <a:close/>
                      <a:moveTo>
                        <a:pt x="153" y="1"/>
                      </a:moveTo>
                      <a:cubicBezTo>
                        <a:pt x="131" y="1"/>
                        <a:pt x="110" y="6"/>
                        <a:pt x="89" y="16"/>
                      </a:cubicBezTo>
                      <a:cubicBezTo>
                        <a:pt x="30" y="47"/>
                        <a:pt x="1" y="116"/>
                        <a:pt x="20" y="181"/>
                      </a:cubicBezTo>
                      <a:lnTo>
                        <a:pt x="1078" y="3492"/>
                      </a:lnTo>
                      <a:cubicBezTo>
                        <a:pt x="1090" y="3530"/>
                        <a:pt x="1118" y="3561"/>
                        <a:pt x="1155" y="3577"/>
                      </a:cubicBezTo>
                      <a:cubicBezTo>
                        <a:pt x="1172" y="3585"/>
                        <a:pt x="1190" y="3588"/>
                        <a:pt x="1210" y="3588"/>
                      </a:cubicBezTo>
                      <a:cubicBezTo>
                        <a:pt x="1229" y="3588"/>
                        <a:pt x="1250" y="3584"/>
                        <a:pt x="1269" y="3575"/>
                      </a:cubicBezTo>
                      <a:lnTo>
                        <a:pt x="1775" y="3330"/>
                      </a:lnTo>
                      <a:lnTo>
                        <a:pt x="2266" y="3069"/>
                      </a:lnTo>
                      <a:cubicBezTo>
                        <a:pt x="2301" y="3051"/>
                        <a:pt x="2327" y="3017"/>
                        <a:pt x="2335" y="2978"/>
                      </a:cubicBezTo>
                      <a:cubicBezTo>
                        <a:pt x="2344" y="2939"/>
                        <a:pt x="2336" y="2898"/>
                        <a:pt x="2312" y="2866"/>
                      </a:cubicBezTo>
                      <a:lnTo>
                        <a:pt x="264" y="57"/>
                      </a:lnTo>
                      <a:cubicBezTo>
                        <a:pt x="238" y="21"/>
                        <a:pt x="196" y="1"/>
                        <a:pt x="1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80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403482A-EE94-4BEC-AC33-7BACAE959CF6}"/>
              </a:ext>
            </a:extLst>
          </p:cNvPr>
          <p:cNvSpPr/>
          <p:nvPr/>
        </p:nvSpPr>
        <p:spPr>
          <a:xfrm>
            <a:off x="97971" y="152400"/>
            <a:ext cx="8937172" cy="4909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81BB6E-02F3-40F4-873E-51ACE23F9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07"/>
          <a:stretch/>
        </p:blipFill>
        <p:spPr>
          <a:xfrm>
            <a:off x="0" y="424909"/>
            <a:ext cx="9144000" cy="421273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523B32F-F8F4-4D0C-AB29-0BD2E2700A14}"/>
              </a:ext>
            </a:extLst>
          </p:cNvPr>
          <p:cNvSpPr/>
          <p:nvPr/>
        </p:nvSpPr>
        <p:spPr>
          <a:xfrm>
            <a:off x="4798353" y="3457969"/>
            <a:ext cx="3123350" cy="703514"/>
          </a:xfrm>
          <a:prstGeom prst="rect">
            <a:avLst/>
          </a:prstGeom>
          <a:solidFill>
            <a:srgbClr val="3D3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Retângulo 197">
            <a:extLst>
              <a:ext uri="{FF2B5EF4-FFF2-40B4-BE49-F238E27FC236}">
                <a16:creationId xmlns:a16="http://schemas.microsoft.com/office/drawing/2014/main" id="{9AF5F391-5A10-4B09-A147-C632CE2A4680}"/>
              </a:ext>
            </a:extLst>
          </p:cNvPr>
          <p:cNvSpPr/>
          <p:nvPr/>
        </p:nvSpPr>
        <p:spPr>
          <a:xfrm>
            <a:off x="4634526" y="2855018"/>
            <a:ext cx="2771194" cy="975540"/>
          </a:xfrm>
          <a:prstGeom prst="rect">
            <a:avLst/>
          </a:prstGeom>
          <a:solidFill>
            <a:srgbClr val="3D3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198098-74C1-4705-880B-7E1891A84DB4}"/>
              </a:ext>
            </a:extLst>
          </p:cNvPr>
          <p:cNvSpPr/>
          <p:nvPr/>
        </p:nvSpPr>
        <p:spPr>
          <a:xfrm>
            <a:off x="7863400" y="321128"/>
            <a:ext cx="1324303" cy="4572000"/>
          </a:xfrm>
          <a:prstGeom prst="rect">
            <a:avLst/>
          </a:prstGeom>
          <a:solidFill>
            <a:srgbClr val="3D3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17492E2-21BC-4AAF-BEA4-EFCEC34FAB77}"/>
              </a:ext>
            </a:extLst>
          </p:cNvPr>
          <p:cNvSpPr/>
          <p:nvPr/>
        </p:nvSpPr>
        <p:spPr>
          <a:xfrm>
            <a:off x="7313980" y="3032244"/>
            <a:ext cx="1324303" cy="1270897"/>
          </a:xfrm>
          <a:prstGeom prst="rect">
            <a:avLst/>
          </a:prstGeom>
          <a:solidFill>
            <a:srgbClr val="3D3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60D0981-7213-4BD8-8D48-62E56D093126}"/>
              </a:ext>
            </a:extLst>
          </p:cNvPr>
          <p:cNvSpPr/>
          <p:nvPr/>
        </p:nvSpPr>
        <p:spPr>
          <a:xfrm>
            <a:off x="3917946" y="2544474"/>
            <a:ext cx="3451739" cy="975540"/>
          </a:xfrm>
          <a:prstGeom prst="rect">
            <a:avLst/>
          </a:prstGeom>
          <a:solidFill>
            <a:srgbClr val="3D3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>
                <a:solidFill>
                  <a:srgbClr val="DA453F"/>
                </a:solidFill>
                <a:latin typeface="Adventure" panose="02000500000000000000" pitchFamily="2" charset="0"/>
              </a:rPr>
              <a:t>MOVIE</a:t>
            </a:r>
          </a:p>
        </p:txBody>
      </p:sp>
    </p:spTree>
    <p:extLst>
      <p:ext uri="{BB962C8B-B14F-4D97-AF65-F5344CB8AC3E}">
        <p14:creationId xmlns:p14="http://schemas.microsoft.com/office/powerpoint/2010/main" val="2027488920"/>
      </p:ext>
    </p:extLst>
  </p:cSld>
  <p:clrMapOvr>
    <a:masterClrMapping/>
  </p:clrMapOvr>
</p:sld>
</file>

<file path=ppt/theme/theme1.xml><?xml version="1.0" encoding="utf-8"?>
<a:theme xmlns:a="http://schemas.openxmlformats.org/drawingml/2006/main" name="Halloween Party Social Media Strategy by Slidesgo">
  <a:themeElements>
    <a:clrScheme name="Simple Light">
      <a:dk1>
        <a:srgbClr val="FFD19B"/>
      </a:dk1>
      <a:lt1>
        <a:srgbClr val="110912"/>
      </a:lt1>
      <a:dk2>
        <a:srgbClr val="F58300"/>
      </a:dk2>
      <a:lt2>
        <a:srgbClr val="FFA033"/>
      </a:lt2>
      <a:accent1>
        <a:srgbClr val="FFB76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D19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</Words>
  <Application>Microsoft Office PowerPoint</Application>
  <PresentationFormat>Apresentação na tela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Cormorant Upright</vt:lpstr>
      <vt:lpstr>Adventure</vt:lpstr>
      <vt:lpstr>Arial</vt:lpstr>
      <vt:lpstr>Lexend</vt:lpstr>
      <vt:lpstr>Halloween Party Social Media Strategy by Slidesgo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Halloween Party Social Media Strategy</dc:title>
  <dc:creator>Mirani Abade</dc:creator>
  <cp:lastModifiedBy>Mirani Abade</cp:lastModifiedBy>
  <cp:revision>5</cp:revision>
  <dcterms:modified xsi:type="dcterms:W3CDTF">2023-10-22T22:55:25Z</dcterms:modified>
</cp:coreProperties>
</file>