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64" r:id="rId5"/>
    <p:sldId id="265" r:id="rId6"/>
    <p:sldId id="263" r:id="rId7"/>
    <p:sldId id="260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42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048C1-7CE3-42FA-B4FC-8D898F47B40C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FAD7A-574B-42E6-9207-BE5D5FE56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FAD7A-574B-42E6-9207-BE5D5FE56E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2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E11E-D3F9-569C-F4CA-B848391AC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8AC0B-4AE8-BFED-DF55-C1FD5C666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CF162-4370-3B93-6800-5667F1B1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A4A-971F-4A3F-87AB-0D519F13986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B627-973F-30B6-9C75-6E3BCEA2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A68C9-F4AA-A32A-1E6C-0A128CCF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C259-CF4E-4792-BFE5-A3B21B32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9298-8047-E660-74D7-41249977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FD082-5280-DBE6-84AE-327D97826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0B5F-6C03-676B-93E7-50B3DC94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A4A-971F-4A3F-87AB-0D519F13986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2F3B-859C-7076-F976-80DE442F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C1DC-8416-5AD0-DDAF-313BB4BF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C259-CF4E-4792-BFE5-A3B21B32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CFF64-1AA7-B20A-1CB8-1AAC569EC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B9103-C64F-DD12-44F3-36AA60D1A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95B3-6FA5-767A-509E-4B0B6D70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A4A-971F-4A3F-87AB-0D519F13986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C907-4356-6A7D-818C-D47B417C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52334-0FDD-2C23-FDD7-EB1DCFE7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C259-CF4E-4792-BFE5-A3B21B32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AE97-09B9-9C7B-1C1C-543C6015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95B83-7AE5-5649-42F1-69E82A80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5EF23-869B-3434-89B8-910118FB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A4A-971F-4A3F-87AB-0D519F13986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3F56-D623-A954-D79E-6B88C9DD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9B27-5326-92BB-22CC-33CFB7A9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C259-CF4E-4792-BFE5-A3B21B32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C754-55F0-BE45-7CC1-BC8A35B4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2D05A-E593-46AE-0005-467CBACFC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87AE-C5F5-ED52-AA87-CD07E81E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A4A-971F-4A3F-87AB-0D519F13986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69A8-9A47-DCE6-AA5B-CDD6E4CA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CB058-6493-6201-D0C5-5599ED44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C259-CF4E-4792-BFE5-A3B21B32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8431-8068-1A66-3A1C-AD77AC42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429B-7389-43CE-0492-0F80F83D6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CA162-6606-93BA-27DF-84A91E185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A307-D912-A21B-96C4-33DAE9B9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A4A-971F-4A3F-87AB-0D519F13986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AFB9D-9879-C05B-3D8D-645F0689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6E39D-E53F-36F0-C0F7-BC90983E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C259-CF4E-4792-BFE5-A3B21B32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7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0146-9AF0-B3B5-BBB0-4AE399A7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3D60C-0204-5F53-96F0-206F270FD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EEAC9-95A7-BCCA-090C-01486B733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4224F-B2E0-68F0-3C40-F49DC845D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27DFC-A692-EDE1-5E76-3D4CD6212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54065-C912-5EB1-64E1-84141997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A4A-971F-4A3F-87AB-0D519F13986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31235-7672-4ADF-168E-8C887E87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FA066-4B65-B00C-109E-94189B52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C259-CF4E-4792-BFE5-A3B21B32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BAC8-B214-F5B2-4327-3AF64C4E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6D3E8-1986-CF0E-EFCC-9A132DC8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A4A-971F-4A3F-87AB-0D519F13986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EDCEF-4C3E-CF14-7CD5-B9D79E74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C09B3-6F8B-21EB-FFDF-72745C80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C259-CF4E-4792-BFE5-A3B21B32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3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A393B-3ABC-18A0-B805-C42E33BB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A4A-971F-4A3F-87AB-0D519F13986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401DC-4457-64BB-9584-443602B1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07D3-07AC-AF6E-A4C2-D02B9BB6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C259-CF4E-4792-BFE5-A3B21B32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9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0282-4385-C419-3E58-F6F19872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24FE-0782-C2EF-5020-38B21B362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D4131-8AF6-020E-9705-05C42363E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9C05B-4812-930A-3ABD-7D3679C2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A4A-971F-4A3F-87AB-0D519F13986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95C6A-E234-CE4B-716E-0D9EE3AA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BD02F-2C39-B881-A2A7-F8DED893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C259-CF4E-4792-BFE5-A3B21B32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4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7B7A-BCA3-1896-92E8-B75E6309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F11D8-3E23-7BC9-C726-B5AE7F330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5DE34-4DEE-4EAD-C81A-66F6EC43D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E68F1-69F0-FCB0-8262-91A386EA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A4A-971F-4A3F-87AB-0D519F13986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7BEDB-0305-3D80-BDC4-B2A2A50F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6E286-47C0-5D64-C0C5-7A8E070E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C259-CF4E-4792-BFE5-A3B21B32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85FC2-47C0-5AE4-1CB7-46494778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B965D-B278-6D48-8BDA-BB9258163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552D-33BB-5C28-868F-A9AC960D6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EAA4A-971F-4A3F-87AB-0D519F13986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D49C-F975-31DD-EC62-3C1C3EE72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C8F17-02C7-60F7-938A-CF3CE49E6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C259-CF4E-4792-BFE5-A3B21B32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8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F028-C2CC-1180-5ABC-93F4B6B8B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LDO Project Design</a:t>
            </a:r>
            <a:br>
              <a:rPr lang="en-US" dirty="0"/>
            </a:br>
            <a:r>
              <a:rPr lang="en-US"/>
              <a:t>Project Figures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B63A0-F6FC-3326-6432-53990C79F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8166"/>
            <a:ext cx="9144000" cy="759634"/>
          </a:xfrm>
        </p:spPr>
        <p:txBody>
          <a:bodyPr/>
          <a:lstStyle/>
          <a:p>
            <a:r>
              <a:rPr lang="en-US" dirty="0"/>
              <a:t>Muhammad Aldacher</a:t>
            </a:r>
          </a:p>
        </p:txBody>
      </p:sp>
    </p:spTree>
    <p:extLst>
      <p:ext uri="{BB962C8B-B14F-4D97-AF65-F5344CB8AC3E}">
        <p14:creationId xmlns:p14="http://schemas.microsoft.com/office/powerpoint/2010/main" val="111901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638A3E-0043-BBB5-9F56-FCBA0D2C011E}"/>
              </a:ext>
            </a:extLst>
          </p:cNvPr>
          <p:cNvCxnSpPr/>
          <p:nvPr/>
        </p:nvCxnSpPr>
        <p:spPr>
          <a:xfrm>
            <a:off x="6772398" y="2736055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11C32C-B6CB-EA1E-FE74-D4BE712FBFB3}"/>
              </a:ext>
            </a:extLst>
          </p:cNvPr>
          <p:cNvCxnSpPr/>
          <p:nvPr/>
        </p:nvCxnSpPr>
        <p:spPr>
          <a:xfrm>
            <a:off x="6851660" y="2736055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424421-76F6-2766-497B-4630656D9F2E}"/>
              </a:ext>
            </a:extLst>
          </p:cNvPr>
          <p:cNvCxnSpPr/>
          <p:nvPr/>
        </p:nvCxnSpPr>
        <p:spPr>
          <a:xfrm>
            <a:off x="7059721" y="2563722"/>
            <a:ext cx="0" cy="17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6A8668-DF98-E2DC-C4EE-780ABEA231E7}"/>
              </a:ext>
            </a:extLst>
          </p:cNvPr>
          <p:cNvCxnSpPr/>
          <p:nvPr/>
        </p:nvCxnSpPr>
        <p:spPr>
          <a:xfrm>
            <a:off x="7059721" y="3278228"/>
            <a:ext cx="0" cy="22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A61B13-FF03-9DF7-C90F-90CECB49658E}"/>
              </a:ext>
            </a:extLst>
          </p:cNvPr>
          <p:cNvCxnSpPr/>
          <p:nvPr/>
        </p:nvCxnSpPr>
        <p:spPr>
          <a:xfrm flipH="1">
            <a:off x="6851660" y="3278228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036A47-DD63-9A4A-2C33-731FE2033EEF}"/>
              </a:ext>
            </a:extLst>
          </p:cNvPr>
          <p:cNvCxnSpPr/>
          <p:nvPr/>
        </p:nvCxnSpPr>
        <p:spPr>
          <a:xfrm flipH="1">
            <a:off x="6851660" y="2736055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3332A0-6BA3-0EB5-A9C6-D17B390C7C7F}"/>
              </a:ext>
            </a:extLst>
          </p:cNvPr>
          <p:cNvCxnSpPr>
            <a:cxnSpLocks/>
          </p:cNvCxnSpPr>
          <p:nvPr/>
        </p:nvCxnSpPr>
        <p:spPr>
          <a:xfrm flipH="1">
            <a:off x="5120277" y="3014887"/>
            <a:ext cx="1493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188138FC-544B-D17D-C54F-1E5A8345536E}"/>
              </a:ext>
            </a:extLst>
          </p:cNvPr>
          <p:cNvSpPr/>
          <p:nvPr/>
        </p:nvSpPr>
        <p:spPr>
          <a:xfrm>
            <a:off x="6613875" y="2956797"/>
            <a:ext cx="148615" cy="1316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E1F9DE-6362-B363-471C-3B0D52604066}"/>
              </a:ext>
            </a:extLst>
          </p:cNvPr>
          <p:cNvGrpSpPr/>
          <p:nvPr/>
        </p:nvGrpSpPr>
        <p:grpSpPr>
          <a:xfrm flipH="1">
            <a:off x="6851661" y="2682806"/>
            <a:ext cx="104029" cy="121989"/>
            <a:chOff x="6715124" y="1749425"/>
            <a:chExt cx="114300" cy="24765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169F9B-16C8-4455-FED9-C551E718D22F}"/>
                </a:ext>
              </a:extLst>
            </p:cNvPr>
            <p:cNvCxnSpPr/>
            <p:nvPr/>
          </p:nvCxnSpPr>
          <p:spPr>
            <a:xfrm flipH="1">
              <a:off x="6715124" y="1844675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9725EF-5C01-A1E9-663B-5AB51EDF2137}"/>
                </a:ext>
              </a:extLst>
            </p:cNvPr>
            <p:cNvCxnSpPr/>
            <p:nvPr/>
          </p:nvCxnSpPr>
          <p:spPr>
            <a:xfrm flipH="1" flipV="1">
              <a:off x="6727825" y="1749425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F51A91C-4AA0-39FE-D7B7-04D15A3E1415}"/>
              </a:ext>
            </a:extLst>
          </p:cNvPr>
          <p:cNvGrpSpPr/>
          <p:nvPr/>
        </p:nvGrpSpPr>
        <p:grpSpPr>
          <a:xfrm>
            <a:off x="6955690" y="3498969"/>
            <a:ext cx="211215" cy="785823"/>
            <a:chOff x="7856818" y="1987071"/>
            <a:chExt cx="317658" cy="104279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791A278-3181-E470-B1DA-E6A38B31F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3AD9E4E-239A-9F8A-B4A5-C219D5ED7AAC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BD20FB3-E244-06BE-6CE4-56768E4D6824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4BA2B4B-59CA-BDB3-FB85-564409AC3D49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4F440C4-72AC-AAFB-20CA-153D1C697C3C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B713D0E-5BE7-75E8-91D9-C6430E816FDD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2F2E84-D7F4-0ABC-9197-6C5F72F1A8D3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05714E-2EAA-2A21-71CA-A5A58545A84E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A5A7530-D680-7A7D-8024-6B0FF8C59FBC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2EE646-A018-D198-48F5-B4A65E82F005}"/>
              </a:ext>
            </a:extLst>
          </p:cNvPr>
          <p:cNvGrpSpPr/>
          <p:nvPr/>
        </p:nvGrpSpPr>
        <p:grpSpPr>
          <a:xfrm>
            <a:off x="6954722" y="4258907"/>
            <a:ext cx="211215" cy="785823"/>
            <a:chOff x="7856818" y="1987071"/>
            <a:chExt cx="317658" cy="10427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0091AF6-6B6F-9AB8-05F2-4102E7D76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54C5F5D-6609-C55E-D611-C6A139E3D7FA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9C93B1-9D65-7D52-773A-7DA6EE906150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EDC495-0592-41FB-2278-E4577700845F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3BFC5C-7B6C-641E-7652-99A69990EB72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4A92928-AFC9-FCA6-468D-51141C2BFDE6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6F2E9A-BAEC-28DB-E32E-B9F960D417A5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4BEE659-E868-8858-98AA-DCBBCA772340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E7E139-4B3C-3115-0DE3-5574B24C51E5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898941D-D6E2-63F5-D5B8-97BFB30E728B}"/>
              </a:ext>
            </a:extLst>
          </p:cNvPr>
          <p:cNvCxnSpPr>
            <a:cxnSpLocks/>
          </p:cNvCxnSpPr>
          <p:nvPr/>
        </p:nvCxnSpPr>
        <p:spPr>
          <a:xfrm flipH="1" flipV="1">
            <a:off x="5867076" y="4281205"/>
            <a:ext cx="1194164" cy="1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>
            <a:extLst>
              <a:ext uri="{FF2B5EF4-FFF2-40B4-BE49-F238E27FC236}">
                <a16:creationId xmlns:a16="http://schemas.microsoft.com/office/drawing/2014/main" id="{A1BF1092-0446-E248-4B5A-ED13E3F2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Compensation Method</a:t>
            </a:r>
            <a:br>
              <a:rPr lang="en-US" dirty="0"/>
            </a:br>
            <a:r>
              <a:rPr lang="en-US" dirty="0"/>
              <a:t>	b) RC (Lead-Lag) Compensation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A5FE17E-6476-D970-0418-5EBC8EF4124F}"/>
              </a:ext>
            </a:extLst>
          </p:cNvPr>
          <p:cNvCxnSpPr>
            <a:cxnSpLocks/>
          </p:cNvCxnSpPr>
          <p:nvPr/>
        </p:nvCxnSpPr>
        <p:spPr>
          <a:xfrm>
            <a:off x="5136044" y="3002727"/>
            <a:ext cx="0" cy="53931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7573195-A27E-0EF4-FFC7-956BC6760CEA}"/>
              </a:ext>
            </a:extLst>
          </p:cNvPr>
          <p:cNvGrpSpPr/>
          <p:nvPr/>
        </p:nvGrpSpPr>
        <p:grpSpPr>
          <a:xfrm>
            <a:off x="1637956" y="2031999"/>
            <a:ext cx="3147273" cy="4123823"/>
            <a:chOff x="1637956" y="2031999"/>
            <a:chExt cx="3147273" cy="412382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C997AD2-E8FA-0EF2-6995-4BAC4E5C5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8889" y="4365560"/>
              <a:ext cx="15634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7521034-C773-E894-56C9-6F2707016618}"/>
                </a:ext>
              </a:extLst>
            </p:cNvPr>
            <p:cNvGrpSpPr/>
            <p:nvPr/>
          </p:nvGrpSpPr>
          <p:grpSpPr>
            <a:xfrm>
              <a:off x="1743273" y="4310054"/>
              <a:ext cx="194484" cy="152992"/>
              <a:chOff x="6698562" y="3393669"/>
              <a:chExt cx="307294" cy="280878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C6BE468-35D2-EC13-F2FE-D6CF8FA3CA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8562" y="3522147"/>
                <a:ext cx="307294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81051A8-169A-1D63-FBF2-15312B0015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0962" y="3393669"/>
                <a:ext cx="1247" cy="280878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7EC87D-44FB-CCA8-CF89-F4AC921533F8}"/>
                </a:ext>
              </a:extLst>
            </p:cNvPr>
            <p:cNvGrpSpPr/>
            <p:nvPr/>
          </p:nvGrpSpPr>
          <p:grpSpPr>
            <a:xfrm>
              <a:off x="3111090" y="5998261"/>
              <a:ext cx="344510" cy="157561"/>
              <a:chOff x="7382434" y="6021460"/>
              <a:chExt cx="368799" cy="17238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EA48502-451E-5295-C4E9-DA18FF14CB1C}"/>
                  </a:ext>
                </a:extLst>
              </p:cNvPr>
              <p:cNvCxnSpPr/>
              <p:nvPr/>
            </p:nvCxnSpPr>
            <p:spPr>
              <a:xfrm>
                <a:off x="7455076" y="6107652"/>
                <a:ext cx="2346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0A1F2DC-259F-71C4-C213-4545C66237EF}"/>
                  </a:ext>
                </a:extLst>
              </p:cNvPr>
              <p:cNvCxnSpPr/>
              <p:nvPr/>
            </p:nvCxnSpPr>
            <p:spPr>
              <a:xfrm>
                <a:off x="7522131" y="6193845"/>
                <a:ext cx="1117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D8D053A-03B4-CF48-7429-D2BFD760D927}"/>
                  </a:ext>
                </a:extLst>
              </p:cNvPr>
              <p:cNvCxnSpPr/>
              <p:nvPr/>
            </p:nvCxnSpPr>
            <p:spPr>
              <a:xfrm>
                <a:off x="7382434" y="6021460"/>
                <a:ext cx="3687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DD8F72-90D6-7F85-573E-97B71BEB0797}"/>
                </a:ext>
              </a:extLst>
            </p:cNvPr>
            <p:cNvGrpSpPr/>
            <p:nvPr/>
          </p:nvGrpSpPr>
          <p:grpSpPr>
            <a:xfrm flipH="1">
              <a:off x="3178948" y="2031999"/>
              <a:ext cx="229178" cy="272239"/>
              <a:chOff x="6184900" y="454026"/>
              <a:chExt cx="266700" cy="441324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E27425-F5E7-8750-FE8F-4386CAE20299}"/>
                  </a:ext>
                </a:extLst>
              </p:cNvPr>
              <p:cNvCxnSpPr/>
              <p:nvPr/>
            </p:nvCxnSpPr>
            <p:spPr>
              <a:xfrm flipV="1">
                <a:off x="6318250" y="685800"/>
                <a:ext cx="0" cy="20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FDE06903-CFBF-DE03-9091-19D3D59AE3AC}"/>
                  </a:ext>
                </a:extLst>
              </p:cNvPr>
              <p:cNvSpPr/>
              <p:nvPr/>
            </p:nvSpPr>
            <p:spPr>
              <a:xfrm>
                <a:off x="6184900" y="454026"/>
                <a:ext cx="266700" cy="234950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569921-D344-FE04-EAB8-37CFE1DE4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3345" y="4874775"/>
              <a:ext cx="0" cy="112348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7F6047-1C20-4711-2241-FB4BF0AE7698}"/>
                </a:ext>
              </a:extLst>
            </p:cNvPr>
            <p:cNvGrpSpPr/>
            <p:nvPr/>
          </p:nvGrpSpPr>
          <p:grpSpPr>
            <a:xfrm>
              <a:off x="2186616" y="3914651"/>
              <a:ext cx="343664" cy="642407"/>
              <a:chOff x="7418814" y="5257536"/>
              <a:chExt cx="367893" cy="702846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5CF24AB-BA71-4E26-D80B-665C89FAFD9D}"/>
                  </a:ext>
                </a:extLst>
              </p:cNvPr>
              <p:cNvCxnSpPr/>
              <p:nvPr/>
            </p:nvCxnSpPr>
            <p:spPr>
              <a:xfrm>
                <a:off x="7418814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AFECD8B-B252-986D-7F6D-B1740C76E9C3}"/>
                  </a:ext>
                </a:extLst>
              </p:cNvPr>
              <p:cNvCxnSpPr/>
              <p:nvPr/>
            </p:nvCxnSpPr>
            <p:spPr>
              <a:xfrm>
                <a:off x="7520302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7C6ECE-8925-6EF2-64A4-388A3D640DB6}"/>
                  </a:ext>
                </a:extLst>
              </p:cNvPr>
              <p:cNvCxnSpPr/>
              <p:nvPr/>
            </p:nvCxnSpPr>
            <p:spPr>
              <a:xfrm flipH="1">
                <a:off x="7520302" y="5857527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8E70EF4-BDDC-F927-4033-7096B13BA069}"/>
                  </a:ext>
                </a:extLst>
              </p:cNvPr>
              <p:cNvCxnSpPr/>
              <p:nvPr/>
            </p:nvCxnSpPr>
            <p:spPr>
              <a:xfrm flipH="1">
                <a:off x="7520302" y="5257536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B0F8C41-0880-08BC-A518-34DD5E4CFB88}"/>
                  </a:ext>
                </a:extLst>
              </p:cNvPr>
              <p:cNvCxnSpPr/>
              <p:nvPr/>
            </p:nvCxnSpPr>
            <p:spPr>
              <a:xfrm flipH="1">
                <a:off x="7672533" y="5857527"/>
                <a:ext cx="114174" cy="102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1AB54B9-DD25-19DE-CDAA-7A1A031A9546}"/>
                  </a:ext>
                </a:extLst>
              </p:cNvPr>
              <p:cNvCxnSpPr/>
              <p:nvPr/>
            </p:nvCxnSpPr>
            <p:spPr>
              <a:xfrm flipH="1" flipV="1">
                <a:off x="7685220" y="5793242"/>
                <a:ext cx="95144" cy="642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2E7390-2F87-9458-645D-AE4909B43946}"/>
                </a:ext>
              </a:extLst>
            </p:cNvPr>
            <p:cNvCxnSpPr>
              <a:cxnSpLocks/>
            </p:cNvCxnSpPr>
            <p:nvPr/>
          </p:nvCxnSpPr>
          <p:spPr>
            <a:xfrm>
              <a:off x="2514023" y="3085762"/>
              <a:ext cx="0" cy="8288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8A7FE3-B910-CD5A-A645-8CDCFE7AA25A}"/>
                </a:ext>
              </a:extLst>
            </p:cNvPr>
            <p:cNvGrpSpPr/>
            <p:nvPr/>
          </p:nvGrpSpPr>
          <p:grpSpPr>
            <a:xfrm>
              <a:off x="2500638" y="2483505"/>
              <a:ext cx="491097" cy="602256"/>
              <a:chOff x="7780364" y="3601345"/>
              <a:chExt cx="525720" cy="65891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55CEDD4-B975-29DB-4530-CF48A7ED259D}"/>
                  </a:ext>
                </a:extLst>
              </p:cNvPr>
              <p:cNvCxnSpPr/>
              <p:nvPr/>
            </p:nvCxnSpPr>
            <p:spPr>
              <a:xfrm flipH="1">
                <a:off x="8119161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76EB704-04C4-B095-3340-CC9B7F5FFF85}"/>
                  </a:ext>
                </a:extLst>
              </p:cNvPr>
              <p:cNvCxnSpPr/>
              <p:nvPr/>
            </p:nvCxnSpPr>
            <p:spPr>
              <a:xfrm flipH="1">
                <a:off x="8025700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4EBC546-9DD6-5429-6298-AA2E53D8522F}"/>
                  </a:ext>
                </a:extLst>
              </p:cNvPr>
              <p:cNvCxnSpPr/>
              <p:nvPr/>
            </p:nvCxnSpPr>
            <p:spPr>
              <a:xfrm>
                <a:off x="7780364" y="426026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84291A-7202-7627-C3A0-85D975573A9E}"/>
                  </a:ext>
                </a:extLst>
              </p:cNvPr>
              <p:cNvCxnSpPr/>
              <p:nvPr/>
            </p:nvCxnSpPr>
            <p:spPr>
              <a:xfrm>
                <a:off x="7780364" y="366027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53926D4-0E4A-45EE-F4A2-EF482A813DF0}"/>
                  </a:ext>
                </a:extLst>
              </p:cNvPr>
              <p:cNvSpPr/>
              <p:nvPr/>
            </p:nvSpPr>
            <p:spPr>
              <a:xfrm flipH="1">
                <a:off x="8130844" y="3904555"/>
                <a:ext cx="175240" cy="145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AA33E5B-6FD3-AFF8-2718-6D157411C6F8}"/>
                  </a:ext>
                </a:extLst>
              </p:cNvPr>
              <p:cNvGrpSpPr/>
              <p:nvPr/>
            </p:nvGrpSpPr>
            <p:grpSpPr>
              <a:xfrm>
                <a:off x="7903032" y="3601345"/>
                <a:ext cx="122666" cy="134998"/>
                <a:chOff x="6715124" y="1749425"/>
                <a:chExt cx="114300" cy="247650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2F232A2-A82F-7E55-C7D5-239878DF8B55}"/>
                    </a:ext>
                  </a:extLst>
                </p:cNvPr>
                <p:cNvCxnSpPr/>
                <p:nvPr/>
              </p:nvCxnSpPr>
              <p:spPr>
                <a:xfrm flipH="1">
                  <a:off x="6715124" y="1844675"/>
                  <a:ext cx="1143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C274D8-D38D-0A92-0407-3178B8B30663}"/>
                    </a:ext>
                  </a:extLst>
                </p:cNvPr>
                <p:cNvCxnSpPr/>
                <p:nvPr/>
              </p:nvCxnSpPr>
              <p:spPr>
                <a:xfrm flipH="1" flipV="1">
                  <a:off x="6727825" y="1749425"/>
                  <a:ext cx="95249" cy="952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E254E3-9462-8669-418D-DA4924203D8B}"/>
                </a:ext>
              </a:extLst>
            </p:cNvPr>
            <p:cNvGrpSpPr/>
            <p:nvPr/>
          </p:nvGrpSpPr>
          <p:grpSpPr>
            <a:xfrm flipH="1">
              <a:off x="4028714" y="3933034"/>
              <a:ext cx="334469" cy="642407"/>
              <a:chOff x="7418814" y="5257536"/>
              <a:chExt cx="367893" cy="70284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1FF2984-C71C-7794-5E5A-706B59ECC03C}"/>
                  </a:ext>
                </a:extLst>
              </p:cNvPr>
              <p:cNvCxnSpPr/>
              <p:nvPr/>
            </p:nvCxnSpPr>
            <p:spPr>
              <a:xfrm>
                <a:off x="7418814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4CF6794-E4AB-B788-BCF0-985805CB51F9}"/>
                  </a:ext>
                </a:extLst>
              </p:cNvPr>
              <p:cNvCxnSpPr/>
              <p:nvPr/>
            </p:nvCxnSpPr>
            <p:spPr>
              <a:xfrm>
                <a:off x="7520302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945F836-E315-F70E-39EF-4A11AB2C09DB}"/>
                  </a:ext>
                </a:extLst>
              </p:cNvPr>
              <p:cNvCxnSpPr/>
              <p:nvPr/>
            </p:nvCxnSpPr>
            <p:spPr>
              <a:xfrm flipH="1">
                <a:off x="7520302" y="5857527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64C44F1-E44D-FC4A-D645-BE8006A5A208}"/>
                  </a:ext>
                </a:extLst>
              </p:cNvPr>
              <p:cNvCxnSpPr/>
              <p:nvPr/>
            </p:nvCxnSpPr>
            <p:spPr>
              <a:xfrm flipH="1">
                <a:off x="7520302" y="5257536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7A8A234-F723-DEF9-3990-A4EA3E53A77D}"/>
                  </a:ext>
                </a:extLst>
              </p:cNvPr>
              <p:cNvCxnSpPr/>
              <p:nvPr/>
            </p:nvCxnSpPr>
            <p:spPr>
              <a:xfrm flipH="1">
                <a:off x="7672533" y="5857527"/>
                <a:ext cx="114174" cy="102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A2E2470-4C25-B6A0-2C5D-DC6B7E30B2AB}"/>
                  </a:ext>
                </a:extLst>
              </p:cNvPr>
              <p:cNvCxnSpPr/>
              <p:nvPr/>
            </p:nvCxnSpPr>
            <p:spPr>
              <a:xfrm flipH="1" flipV="1">
                <a:off x="7685220" y="5793242"/>
                <a:ext cx="95144" cy="642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B10A83-F966-4CD3-5F41-B74891D387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4536" y="3104145"/>
              <a:ext cx="0" cy="8288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2E5F3B-78C2-6634-35A3-7D686E3A2745}"/>
                </a:ext>
              </a:extLst>
            </p:cNvPr>
            <p:cNvGrpSpPr/>
            <p:nvPr/>
          </p:nvGrpSpPr>
          <p:grpSpPr>
            <a:xfrm flipH="1">
              <a:off x="3579605" y="2501889"/>
              <a:ext cx="477958" cy="602256"/>
              <a:chOff x="7780364" y="3601345"/>
              <a:chExt cx="525720" cy="65891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BD7AAA0-3087-80B6-2335-A3B0409E0D7D}"/>
                  </a:ext>
                </a:extLst>
              </p:cNvPr>
              <p:cNvCxnSpPr/>
              <p:nvPr/>
            </p:nvCxnSpPr>
            <p:spPr>
              <a:xfrm flipH="1">
                <a:off x="8119161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DD044AF-55CC-D2A8-1F84-BB5DCBF3EA24}"/>
                  </a:ext>
                </a:extLst>
              </p:cNvPr>
              <p:cNvCxnSpPr/>
              <p:nvPr/>
            </p:nvCxnSpPr>
            <p:spPr>
              <a:xfrm flipH="1">
                <a:off x="8025700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6DCCAF6-10A8-719D-8F97-A9087E7524B6}"/>
                  </a:ext>
                </a:extLst>
              </p:cNvPr>
              <p:cNvCxnSpPr/>
              <p:nvPr/>
            </p:nvCxnSpPr>
            <p:spPr>
              <a:xfrm>
                <a:off x="7780364" y="426026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E3FD4E5-D6CD-5413-58A2-A9F5E511648E}"/>
                  </a:ext>
                </a:extLst>
              </p:cNvPr>
              <p:cNvCxnSpPr/>
              <p:nvPr/>
            </p:nvCxnSpPr>
            <p:spPr>
              <a:xfrm>
                <a:off x="7780364" y="366027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45EDF84-0878-8E20-A38D-7748F3F96F95}"/>
                  </a:ext>
                </a:extLst>
              </p:cNvPr>
              <p:cNvSpPr/>
              <p:nvPr/>
            </p:nvSpPr>
            <p:spPr>
              <a:xfrm flipH="1">
                <a:off x="8130844" y="3904555"/>
                <a:ext cx="175240" cy="145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16AED4A-CC88-0C6E-CAC4-2513D66BEC1C}"/>
                  </a:ext>
                </a:extLst>
              </p:cNvPr>
              <p:cNvGrpSpPr/>
              <p:nvPr/>
            </p:nvGrpSpPr>
            <p:grpSpPr>
              <a:xfrm>
                <a:off x="7903032" y="3601345"/>
                <a:ext cx="122666" cy="134998"/>
                <a:chOff x="6715124" y="1749425"/>
                <a:chExt cx="114300" cy="247650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C1A5C213-FF36-C722-960F-F791ABF47955}"/>
                    </a:ext>
                  </a:extLst>
                </p:cNvPr>
                <p:cNvCxnSpPr/>
                <p:nvPr/>
              </p:nvCxnSpPr>
              <p:spPr>
                <a:xfrm flipH="1">
                  <a:off x="6715124" y="1844675"/>
                  <a:ext cx="1143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DBBE450-B93A-7DA1-728D-A2D136C4184B}"/>
                    </a:ext>
                  </a:extLst>
                </p:cNvPr>
                <p:cNvCxnSpPr/>
                <p:nvPr/>
              </p:nvCxnSpPr>
              <p:spPr>
                <a:xfrm flipH="1" flipV="1">
                  <a:off x="6727825" y="1749425"/>
                  <a:ext cx="95249" cy="952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5BB8C61-A8A9-3800-7503-F77AEA63692C}"/>
                </a:ext>
              </a:extLst>
            </p:cNvPr>
            <p:cNvCxnSpPr>
              <a:cxnSpLocks/>
            </p:cNvCxnSpPr>
            <p:nvPr/>
          </p:nvCxnSpPr>
          <p:spPr>
            <a:xfrm>
              <a:off x="2514023" y="4463046"/>
              <a:ext cx="0" cy="41172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AFC503-324D-CF01-3EE3-E89C27FA95B4}"/>
                </a:ext>
              </a:extLst>
            </p:cNvPr>
            <p:cNvCxnSpPr>
              <a:cxnSpLocks/>
            </p:cNvCxnSpPr>
            <p:nvPr/>
          </p:nvCxnSpPr>
          <p:spPr>
            <a:xfrm>
              <a:off x="4044536" y="4466421"/>
              <a:ext cx="0" cy="41172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524B607-18B6-932B-C122-F7033E216A29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38" y="4877991"/>
              <a:ext cx="1565416" cy="907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88C34BE-A964-A2FC-482A-7BDF9E2858AF}"/>
                </a:ext>
              </a:extLst>
            </p:cNvPr>
            <p:cNvSpPr/>
            <p:nvPr/>
          </p:nvSpPr>
          <p:spPr>
            <a:xfrm>
              <a:off x="3063519" y="5169040"/>
              <a:ext cx="439651" cy="51035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66658B9-6D17-635D-C2F2-1BA73EBC2344}"/>
                </a:ext>
              </a:extLst>
            </p:cNvPr>
            <p:cNvCxnSpPr/>
            <p:nvPr/>
          </p:nvCxnSpPr>
          <p:spPr>
            <a:xfrm>
              <a:off x="3283343" y="5279811"/>
              <a:ext cx="0" cy="313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762A8F7-1DC2-05BE-54D9-23DC21226EE9}"/>
                </a:ext>
              </a:extLst>
            </p:cNvPr>
            <p:cNvCxnSpPr>
              <a:cxnSpLocks/>
              <a:stCxn id="25" idx="2"/>
              <a:endCxn id="47" idx="2"/>
            </p:cNvCxnSpPr>
            <p:nvPr/>
          </p:nvCxnSpPr>
          <p:spPr>
            <a:xfrm>
              <a:off x="2991735" y="2827233"/>
              <a:ext cx="587871" cy="1838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EB25BE9-0335-CE11-2768-4456B1F0743D}"/>
                </a:ext>
              </a:extLst>
            </p:cNvPr>
            <p:cNvCxnSpPr>
              <a:cxnSpLocks/>
            </p:cNvCxnSpPr>
            <p:nvPr/>
          </p:nvCxnSpPr>
          <p:spPr>
            <a:xfrm>
              <a:off x="2510330" y="3482322"/>
              <a:ext cx="778275" cy="14687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34367F-F60A-A251-AFEA-B0D74EBCD9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506" y="2827233"/>
              <a:ext cx="12812" cy="66148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5DBB987-85BE-4535-DAF5-5825541A0B97}"/>
                </a:ext>
              </a:extLst>
            </p:cNvPr>
            <p:cNvCxnSpPr>
              <a:cxnSpLocks/>
            </p:cNvCxnSpPr>
            <p:nvPr/>
          </p:nvCxnSpPr>
          <p:spPr>
            <a:xfrm>
              <a:off x="2516871" y="2282542"/>
              <a:ext cx="0" cy="27386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7714948-EE08-2D88-CD4C-01860BF09683}"/>
                </a:ext>
              </a:extLst>
            </p:cNvPr>
            <p:cNvCxnSpPr>
              <a:cxnSpLocks/>
            </p:cNvCxnSpPr>
            <p:nvPr/>
          </p:nvCxnSpPr>
          <p:spPr>
            <a:xfrm>
              <a:off x="4044536" y="2295062"/>
              <a:ext cx="0" cy="27386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579B924-9917-7458-00B3-EBA501BC65B0}"/>
                </a:ext>
              </a:extLst>
            </p:cNvPr>
            <p:cNvCxnSpPr>
              <a:cxnSpLocks/>
            </p:cNvCxnSpPr>
            <p:nvPr/>
          </p:nvCxnSpPr>
          <p:spPr>
            <a:xfrm>
              <a:off x="2504637" y="2296826"/>
              <a:ext cx="1552926" cy="1482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215CA41-B79B-A197-4D29-D641BD9B8907}"/>
                </a:ext>
              </a:extLst>
            </p:cNvPr>
            <p:cNvCxnSpPr>
              <a:cxnSpLocks/>
            </p:cNvCxnSpPr>
            <p:nvPr/>
          </p:nvCxnSpPr>
          <p:spPr>
            <a:xfrm>
              <a:off x="1637956" y="4188849"/>
              <a:ext cx="54866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15683C-F69A-78E1-4243-BD4028AA0116}"/>
                </a:ext>
              </a:extLst>
            </p:cNvPr>
            <p:cNvCxnSpPr>
              <a:cxnSpLocks/>
            </p:cNvCxnSpPr>
            <p:nvPr/>
          </p:nvCxnSpPr>
          <p:spPr>
            <a:xfrm>
              <a:off x="4358332" y="4188849"/>
              <a:ext cx="41470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14E2553-F148-4789-0FE1-EB52B77F0472}"/>
              </a:ext>
            </a:extLst>
          </p:cNvPr>
          <p:cNvGrpSpPr/>
          <p:nvPr/>
        </p:nvGrpSpPr>
        <p:grpSpPr>
          <a:xfrm>
            <a:off x="6890240" y="5067238"/>
            <a:ext cx="344510" cy="157561"/>
            <a:chOff x="7382434" y="6021460"/>
            <a:chExt cx="368799" cy="17238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E5584AB-6AA5-6CCE-B623-AB99122A3CE9}"/>
                </a:ext>
              </a:extLst>
            </p:cNvPr>
            <p:cNvCxnSpPr/>
            <p:nvPr/>
          </p:nvCxnSpPr>
          <p:spPr>
            <a:xfrm>
              <a:off x="7455076" y="6107652"/>
              <a:ext cx="2346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64A9D7-2C5B-E4C2-D148-6C44E98BC421}"/>
                </a:ext>
              </a:extLst>
            </p:cNvPr>
            <p:cNvCxnSpPr/>
            <p:nvPr/>
          </p:nvCxnSpPr>
          <p:spPr>
            <a:xfrm>
              <a:off x="7522131" y="6193845"/>
              <a:ext cx="1117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877E5F5-7F24-A44B-DB06-B0001FCA229B}"/>
                </a:ext>
              </a:extLst>
            </p:cNvPr>
            <p:cNvCxnSpPr/>
            <p:nvPr/>
          </p:nvCxnSpPr>
          <p:spPr>
            <a:xfrm>
              <a:off x="7382434" y="6021460"/>
              <a:ext cx="3687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D459F9-7743-28F0-CA70-6BC5B20E840A}"/>
              </a:ext>
            </a:extLst>
          </p:cNvPr>
          <p:cNvCxnSpPr>
            <a:cxnSpLocks/>
          </p:cNvCxnSpPr>
          <p:nvPr/>
        </p:nvCxnSpPr>
        <p:spPr>
          <a:xfrm>
            <a:off x="4050999" y="3542042"/>
            <a:ext cx="109731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0FC645D-3681-34E5-7E2A-FCE84C5C7387}"/>
              </a:ext>
            </a:extLst>
          </p:cNvPr>
          <p:cNvCxnSpPr>
            <a:cxnSpLocks/>
          </p:cNvCxnSpPr>
          <p:nvPr/>
        </p:nvCxnSpPr>
        <p:spPr>
          <a:xfrm>
            <a:off x="1638282" y="6492875"/>
            <a:ext cx="422879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2F13428-52A2-83B4-553D-CA6DD2FCB656}"/>
              </a:ext>
            </a:extLst>
          </p:cNvPr>
          <p:cNvCxnSpPr>
            <a:cxnSpLocks/>
          </p:cNvCxnSpPr>
          <p:nvPr/>
        </p:nvCxnSpPr>
        <p:spPr>
          <a:xfrm>
            <a:off x="5867076" y="4268931"/>
            <a:ext cx="0" cy="222394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FD813A7-C237-B8FE-A0D5-022FD37D2BF0}"/>
              </a:ext>
            </a:extLst>
          </p:cNvPr>
          <p:cNvCxnSpPr>
            <a:cxnSpLocks/>
          </p:cNvCxnSpPr>
          <p:nvPr/>
        </p:nvCxnSpPr>
        <p:spPr>
          <a:xfrm>
            <a:off x="1638282" y="4181918"/>
            <a:ext cx="217" cy="232323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5EEBC55-F855-AD23-95C2-C3D0D6038EB5}"/>
              </a:ext>
            </a:extLst>
          </p:cNvPr>
          <p:cNvCxnSpPr>
            <a:cxnSpLocks/>
          </p:cNvCxnSpPr>
          <p:nvPr/>
        </p:nvCxnSpPr>
        <p:spPr>
          <a:xfrm flipV="1">
            <a:off x="7060686" y="2173637"/>
            <a:ext cx="5513" cy="556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32CC34D2-E34E-7713-70F1-E1DBE40B0A0C}"/>
              </a:ext>
            </a:extLst>
          </p:cNvPr>
          <p:cNvSpPr/>
          <p:nvPr/>
        </p:nvSpPr>
        <p:spPr>
          <a:xfrm flipH="1">
            <a:off x="6957747" y="2030663"/>
            <a:ext cx="229178" cy="14493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84D4AE0-9667-FD7F-219A-4865BF2B1211}"/>
              </a:ext>
            </a:extLst>
          </p:cNvPr>
          <p:cNvCxnSpPr>
            <a:cxnSpLocks/>
          </p:cNvCxnSpPr>
          <p:nvPr/>
        </p:nvCxnSpPr>
        <p:spPr>
          <a:xfrm flipV="1">
            <a:off x="7055863" y="3538646"/>
            <a:ext cx="2386774" cy="33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B71984F-5DE9-25E2-DE06-79075FFFAA28}"/>
              </a:ext>
            </a:extLst>
          </p:cNvPr>
          <p:cNvCxnSpPr>
            <a:cxnSpLocks/>
          </p:cNvCxnSpPr>
          <p:nvPr/>
        </p:nvCxnSpPr>
        <p:spPr>
          <a:xfrm>
            <a:off x="9393154" y="4788568"/>
            <a:ext cx="0" cy="4732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CCFB2C9-20B3-2808-B5A7-DE9EA038D705}"/>
              </a:ext>
            </a:extLst>
          </p:cNvPr>
          <p:cNvCxnSpPr/>
          <p:nvPr/>
        </p:nvCxnSpPr>
        <p:spPr>
          <a:xfrm flipH="1">
            <a:off x="9266503" y="5314366"/>
            <a:ext cx="27996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3F207E3-2E41-DB94-B216-87966222348C}"/>
              </a:ext>
            </a:extLst>
          </p:cNvPr>
          <p:cNvCxnSpPr/>
          <p:nvPr/>
        </p:nvCxnSpPr>
        <p:spPr>
          <a:xfrm flipH="1">
            <a:off x="9333161" y="5366902"/>
            <a:ext cx="1333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EFF6A9C-7785-8B95-5947-BBC8F25C03D0}"/>
              </a:ext>
            </a:extLst>
          </p:cNvPr>
          <p:cNvCxnSpPr/>
          <p:nvPr/>
        </p:nvCxnSpPr>
        <p:spPr>
          <a:xfrm flipH="1">
            <a:off x="9193178" y="5261831"/>
            <a:ext cx="4399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234FDF-CCA6-ED0F-26A9-9D0FD1D4BA0A}"/>
              </a:ext>
            </a:extLst>
          </p:cNvPr>
          <p:cNvGrpSpPr/>
          <p:nvPr/>
        </p:nvGrpSpPr>
        <p:grpSpPr>
          <a:xfrm>
            <a:off x="8997807" y="4002745"/>
            <a:ext cx="211215" cy="785823"/>
            <a:chOff x="7856818" y="1987071"/>
            <a:chExt cx="317658" cy="1042796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8C7F3FC-689A-FF91-375D-20D917492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4F64C7A-1ADD-E661-766E-54B27236CF1E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42A00A1-B739-1945-C843-97B406C24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B0CD1B9-B7D7-6CC1-EDF3-38F0B3455E81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4E3CB89-2D2D-A0FB-9B62-4B6330B3BE67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160BCB3-7241-48E1-01F1-DADBA67F1263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851139D-FC46-1D3D-6F13-FB6B6C8E62FB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108DC36-6EB8-0D54-B8C2-3621ED7F3789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2DBFEF7-8769-CDEB-8B6E-BA573433CB80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B866969-B3FE-852C-2096-F6E97FF50926}"/>
              </a:ext>
            </a:extLst>
          </p:cNvPr>
          <p:cNvCxnSpPr>
            <a:cxnSpLocks/>
          </p:cNvCxnSpPr>
          <p:nvPr/>
        </p:nvCxnSpPr>
        <p:spPr>
          <a:xfrm flipV="1">
            <a:off x="9420491" y="3538646"/>
            <a:ext cx="0" cy="4978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EA46E19-CD9A-3883-3866-89F3C3330BE0}"/>
              </a:ext>
            </a:extLst>
          </p:cNvPr>
          <p:cNvCxnSpPr>
            <a:cxnSpLocks/>
          </p:cNvCxnSpPr>
          <p:nvPr/>
        </p:nvCxnSpPr>
        <p:spPr>
          <a:xfrm flipH="1" flipV="1">
            <a:off x="9098096" y="4021422"/>
            <a:ext cx="644789" cy="128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1CD23D2-126B-7278-3665-42608334652A}"/>
              </a:ext>
            </a:extLst>
          </p:cNvPr>
          <p:cNvGrpSpPr/>
          <p:nvPr/>
        </p:nvGrpSpPr>
        <p:grpSpPr>
          <a:xfrm>
            <a:off x="9560474" y="4021422"/>
            <a:ext cx="335469" cy="767146"/>
            <a:chOff x="9560474" y="4021422"/>
            <a:chExt cx="335469" cy="767146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1E477FD-D965-8EA1-7559-18D7A6B70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0474" y="4380623"/>
              <a:ext cx="33546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4D58738-7983-16E8-C9B8-1770D2FA3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0474" y="4490657"/>
              <a:ext cx="33546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68DFC95-7DC3-05F7-14EB-EB98A0CEE2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2885" y="4021422"/>
              <a:ext cx="6930" cy="35658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89EC986-8A78-AEEA-A51A-A3CD1365E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1871" y="4489566"/>
              <a:ext cx="0" cy="29900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149036-1D87-7A80-BE4F-B19D99068489}"/>
              </a:ext>
            </a:extLst>
          </p:cNvPr>
          <p:cNvCxnSpPr>
            <a:cxnSpLocks/>
          </p:cNvCxnSpPr>
          <p:nvPr/>
        </p:nvCxnSpPr>
        <p:spPr>
          <a:xfrm flipH="1" flipV="1">
            <a:off x="9083419" y="4782143"/>
            <a:ext cx="659466" cy="64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DD0C55D0-39F5-5990-6BBD-CC438E763313}"/>
              </a:ext>
            </a:extLst>
          </p:cNvPr>
          <p:cNvSpPr txBox="1"/>
          <p:nvPr/>
        </p:nvSpPr>
        <p:spPr>
          <a:xfrm>
            <a:off x="8748335" y="4586958"/>
            <a:ext cx="45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5A5A3AB-8893-ACD1-C904-58A305D7FE2B}"/>
              </a:ext>
            </a:extLst>
          </p:cNvPr>
          <p:cNvSpPr/>
          <p:nvPr/>
        </p:nvSpPr>
        <p:spPr>
          <a:xfrm>
            <a:off x="8632543" y="3745358"/>
            <a:ext cx="1585081" cy="130659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9669FC3-7888-8867-5306-1F8B955E5E2F}"/>
              </a:ext>
            </a:extLst>
          </p:cNvPr>
          <p:cNvSpPr txBox="1"/>
          <p:nvPr/>
        </p:nvSpPr>
        <p:spPr>
          <a:xfrm flipH="1">
            <a:off x="10413732" y="4121366"/>
            <a:ext cx="91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Load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A5B7BF3-CF68-F2F4-0D9E-9A772AFB3B2E}"/>
              </a:ext>
            </a:extLst>
          </p:cNvPr>
          <p:cNvCxnSpPr/>
          <p:nvPr/>
        </p:nvCxnSpPr>
        <p:spPr>
          <a:xfrm flipH="1">
            <a:off x="9594124" y="3538646"/>
            <a:ext cx="14677" cy="433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16E393F-1A8D-C80B-2B2E-AF5F559056C8}"/>
              </a:ext>
            </a:extLst>
          </p:cNvPr>
          <p:cNvSpPr txBox="1"/>
          <p:nvPr/>
        </p:nvSpPr>
        <p:spPr>
          <a:xfrm>
            <a:off x="9376531" y="3219002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BB36ACA-D01E-B70A-8F13-134392CA7C79}"/>
              </a:ext>
            </a:extLst>
          </p:cNvPr>
          <p:cNvSpPr txBox="1"/>
          <p:nvPr/>
        </p:nvSpPr>
        <p:spPr>
          <a:xfrm>
            <a:off x="9630977" y="3396012"/>
            <a:ext cx="45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760DE36-6FF7-2598-B6A5-7DE5CB1C77A2}"/>
              </a:ext>
            </a:extLst>
          </p:cNvPr>
          <p:cNvSpPr txBox="1"/>
          <p:nvPr/>
        </p:nvSpPr>
        <p:spPr>
          <a:xfrm>
            <a:off x="8456756" y="4414332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9FC83D4-7B3D-5F58-70D5-51FCADAEC376}"/>
              </a:ext>
            </a:extLst>
          </p:cNvPr>
          <p:cNvGrpSpPr/>
          <p:nvPr/>
        </p:nvGrpSpPr>
        <p:grpSpPr>
          <a:xfrm>
            <a:off x="984023" y="3873997"/>
            <a:ext cx="740925" cy="437877"/>
            <a:chOff x="4950645" y="3900426"/>
            <a:chExt cx="740925" cy="437877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68AAE99-7468-C214-19F6-F8F4C4DC4573}"/>
                </a:ext>
              </a:extLst>
            </p:cNvPr>
            <p:cNvSpPr txBox="1"/>
            <p:nvPr/>
          </p:nvSpPr>
          <p:spPr>
            <a:xfrm>
              <a:off x="4950645" y="3900426"/>
              <a:ext cx="6781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V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64BDF0C-ECB0-DC09-9EE6-BC1A6AFE724B}"/>
                </a:ext>
              </a:extLst>
            </p:cNvPr>
            <p:cNvSpPr txBox="1"/>
            <p:nvPr/>
          </p:nvSpPr>
          <p:spPr>
            <a:xfrm>
              <a:off x="5126200" y="4061304"/>
              <a:ext cx="565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FB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8F868D0-E4F8-50DF-B081-5853420199D2}"/>
              </a:ext>
            </a:extLst>
          </p:cNvPr>
          <p:cNvSpPr txBox="1"/>
          <p:nvPr/>
        </p:nvSpPr>
        <p:spPr>
          <a:xfrm>
            <a:off x="9537531" y="4450370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A28DBE-C332-A586-501F-92147BA60E91}"/>
              </a:ext>
            </a:extLst>
          </p:cNvPr>
          <p:cNvSpPr txBox="1"/>
          <p:nvPr/>
        </p:nvSpPr>
        <p:spPr>
          <a:xfrm>
            <a:off x="9833416" y="4626253"/>
            <a:ext cx="45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DAB1036-CC66-6BE0-ACBF-A874EE520B89}"/>
              </a:ext>
            </a:extLst>
          </p:cNvPr>
          <p:cNvSpPr/>
          <p:nvPr/>
        </p:nvSpPr>
        <p:spPr>
          <a:xfrm>
            <a:off x="7011717" y="3482371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AE250F8-C9AE-7361-A718-B476FA8E5D44}"/>
              </a:ext>
            </a:extLst>
          </p:cNvPr>
          <p:cNvSpPr/>
          <p:nvPr/>
        </p:nvSpPr>
        <p:spPr>
          <a:xfrm>
            <a:off x="7014269" y="4236186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6F7B257-431E-23CC-41C3-A9D778C16C12}"/>
              </a:ext>
            </a:extLst>
          </p:cNvPr>
          <p:cNvGrpSpPr/>
          <p:nvPr/>
        </p:nvGrpSpPr>
        <p:grpSpPr>
          <a:xfrm>
            <a:off x="5496265" y="1713863"/>
            <a:ext cx="335469" cy="1289485"/>
            <a:chOff x="5496265" y="1713863"/>
            <a:chExt cx="335469" cy="128948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FEB8933-BAC8-3C1D-5192-C2C8BB9EEDAD}"/>
                </a:ext>
              </a:extLst>
            </p:cNvPr>
            <p:cNvGrpSpPr/>
            <p:nvPr/>
          </p:nvGrpSpPr>
          <p:grpSpPr>
            <a:xfrm rot="10800000">
              <a:off x="5562087" y="2217525"/>
              <a:ext cx="211215" cy="785823"/>
              <a:chOff x="7856818" y="1987071"/>
              <a:chExt cx="317658" cy="1042796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28D75D-6A09-BB33-8DF9-AA1F3F3756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15561" y="1987071"/>
                <a:ext cx="1670" cy="29690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F8C4364-2635-0F66-A27E-990D7E1E4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443" y="2264796"/>
                <a:ext cx="158743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E3A1AE8-E85E-D735-AE3C-2B918BEE9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6818" y="2264796"/>
                <a:ext cx="311143" cy="17158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2440979-2FEC-363D-95BB-3F41C6D1B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162" y="2436377"/>
                <a:ext cx="307799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3D00935-5942-6321-CF89-DD83C67EF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333" y="2434891"/>
                <a:ext cx="311143" cy="17158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E4CBA48-77DE-CAAF-6D0E-1172A4F07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333" y="2606472"/>
                <a:ext cx="307799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2F8ABC4-3EA2-2675-E231-2228C95EE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1660" y="2604985"/>
                <a:ext cx="311143" cy="17158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5CFB03E-ABE1-EBBB-0D5C-E39AFCB19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9218" y="2776566"/>
                <a:ext cx="158743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6106E89-5769-3ECF-D8A3-BD14AF29F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9217" y="2756837"/>
                <a:ext cx="9687" cy="27303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20461B4-56EB-FDC1-0342-ECCC4321B2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6265" y="2091705"/>
              <a:ext cx="33546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40F9F3D-1D12-FCF8-A9BD-2DAB80D76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6265" y="2201739"/>
              <a:ext cx="33546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6F919AE-DD23-25A7-7077-3E3C6C348E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6017" y="1813381"/>
              <a:ext cx="2" cy="27570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4535AB9-74C8-492F-89D4-15B7FEE2C9F0}"/>
                </a:ext>
              </a:extLst>
            </p:cNvPr>
            <p:cNvSpPr/>
            <p:nvPr/>
          </p:nvSpPr>
          <p:spPr>
            <a:xfrm flipH="1">
              <a:off x="5562087" y="1713863"/>
              <a:ext cx="229178" cy="144933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6E9DC4E-1F7F-BB1C-CE41-59AD6F944FFA}"/>
              </a:ext>
            </a:extLst>
          </p:cNvPr>
          <p:cNvGrpSpPr/>
          <p:nvPr/>
        </p:nvGrpSpPr>
        <p:grpSpPr>
          <a:xfrm>
            <a:off x="4403504" y="3785758"/>
            <a:ext cx="812715" cy="487006"/>
            <a:chOff x="4878855" y="3866362"/>
            <a:chExt cx="812715" cy="487006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CBE8B44-DE99-A56B-1743-93286E60FB71}"/>
                </a:ext>
              </a:extLst>
            </p:cNvPr>
            <p:cNvSpPr txBox="1"/>
            <p:nvPr/>
          </p:nvSpPr>
          <p:spPr>
            <a:xfrm>
              <a:off x="4878855" y="3866362"/>
              <a:ext cx="749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</a:rPr>
                <a:t>V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AEAFD89-E6E3-F3B4-F3DD-12A02E578AFD}"/>
                </a:ext>
              </a:extLst>
            </p:cNvPr>
            <p:cNvSpPr txBox="1"/>
            <p:nvPr/>
          </p:nvSpPr>
          <p:spPr>
            <a:xfrm>
              <a:off x="5240124" y="4045591"/>
              <a:ext cx="451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REF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DB248B11-CB7B-7C47-ECA6-5188F652B7C4}"/>
              </a:ext>
            </a:extLst>
          </p:cNvPr>
          <p:cNvSpPr txBox="1"/>
          <p:nvPr/>
        </p:nvSpPr>
        <p:spPr>
          <a:xfrm>
            <a:off x="7055863" y="1661198"/>
            <a:ext cx="148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V    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7122D6-3497-F9C7-70F2-6F4997D53F71}"/>
              </a:ext>
            </a:extLst>
          </p:cNvPr>
          <p:cNvSpPr txBox="1"/>
          <p:nvPr/>
        </p:nvSpPr>
        <p:spPr>
          <a:xfrm>
            <a:off x="7150023" y="1840427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DD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FB1892B-3422-D10B-7ABD-8F7E34DE630A}"/>
              </a:ext>
            </a:extLst>
          </p:cNvPr>
          <p:cNvSpPr txBox="1"/>
          <p:nvPr/>
        </p:nvSpPr>
        <p:spPr>
          <a:xfrm>
            <a:off x="7828001" y="3071897"/>
            <a:ext cx="34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V     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3A3A62-1878-5C4A-F269-6D89EF879E9C}"/>
              </a:ext>
            </a:extLst>
          </p:cNvPr>
          <p:cNvSpPr txBox="1"/>
          <p:nvPr/>
        </p:nvSpPr>
        <p:spPr>
          <a:xfrm>
            <a:off x="7962675" y="3242123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REG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E4FCB48-18B0-5E8C-2102-9F4743108E44}"/>
              </a:ext>
            </a:extLst>
          </p:cNvPr>
          <p:cNvSpPr txBox="1"/>
          <p:nvPr/>
        </p:nvSpPr>
        <p:spPr>
          <a:xfrm>
            <a:off x="6994729" y="3671362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B9DC446-12D6-1639-33BF-5AFD01113974}"/>
              </a:ext>
            </a:extLst>
          </p:cNvPr>
          <p:cNvSpPr txBox="1"/>
          <p:nvPr/>
        </p:nvSpPr>
        <p:spPr>
          <a:xfrm>
            <a:off x="7290614" y="3847245"/>
            <a:ext cx="4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DA6149A-B121-A123-A563-352D1AC3CDC6}"/>
              </a:ext>
            </a:extLst>
          </p:cNvPr>
          <p:cNvSpPr txBox="1"/>
          <p:nvPr/>
        </p:nvSpPr>
        <p:spPr>
          <a:xfrm>
            <a:off x="6992092" y="4470846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2802EE0-15E2-E3B7-8473-CBB4639CF088}"/>
              </a:ext>
            </a:extLst>
          </p:cNvPr>
          <p:cNvSpPr txBox="1"/>
          <p:nvPr/>
        </p:nvSpPr>
        <p:spPr>
          <a:xfrm>
            <a:off x="7287977" y="4646729"/>
            <a:ext cx="4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2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00D361-A233-D637-239F-D6F01C33FEE1}"/>
              </a:ext>
            </a:extLst>
          </p:cNvPr>
          <p:cNvGrpSpPr/>
          <p:nvPr/>
        </p:nvGrpSpPr>
        <p:grpSpPr>
          <a:xfrm>
            <a:off x="5814421" y="2444949"/>
            <a:ext cx="415908" cy="400667"/>
            <a:chOff x="5347973" y="3571170"/>
            <a:chExt cx="415908" cy="40066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4945497-FDA4-CEE2-8B7E-4DBC0D2D814B}"/>
                </a:ext>
              </a:extLst>
            </p:cNvPr>
            <p:cNvSpPr txBox="1"/>
            <p:nvPr/>
          </p:nvSpPr>
          <p:spPr>
            <a:xfrm>
              <a:off x="5347973" y="3571170"/>
              <a:ext cx="313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R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3BF7FFF-D1A2-1FEB-E153-FE1648365E30}"/>
                </a:ext>
              </a:extLst>
            </p:cNvPr>
            <p:cNvSpPr txBox="1"/>
            <p:nvPr/>
          </p:nvSpPr>
          <p:spPr>
            <a:xfrm>
              <a:off x="5450138" y="3710227"/>
              <a:ext cx="313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00B050"/>
                  </a:solidFill>
                </a:rPr>
                <a:t>C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F8B8EFD-5A63-DEE4-B4C5-982FA511F141}"/>
              </a:ext>
            </a:extLst>
          </p:cNvPr>
          <p:cNvGrpSpPr/>
          <p:nvPr/>
        </p:nvGrpSpPr>
        <p:grpSpPr>
          <a:xfrm>
            <a:off x="5799702" y="2001583"/>
            <a:ext cx="415908" cy="400667"/>
            <a:chOff x="5347973" y="3571170"/>
            <a:chExt cx="415908" cy="40066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520B0F-A5D1-2CBF-813E-DFEFE18D7C69}"/>
                </a:ext>
              </a:extLst>
            </p:cNvPr>
            <p:cNvSpPr txBox="1"/>
            <p:nvPr/>
          </p:nvSpPr>
          <p:spPr>
            <a:xfrm>
              <a:off x="5347973" y="3571170"/>
              <a:ext cx="313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9E7C61E-7852-2C94-7B05-7F9E87ECD1F0}"/>
                </a:ext>
              </a:extLst>
            </p:cNvPr>
            <p:cNvSpPr txBox="1"/>
            <p:nvPr/>
          </p:nvSpPr>
          <p:spPr>
            <a:xfrm>
              <a:off x="5450138" y="3710227"/>
              <a:ext cx="313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00B050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47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602405AD-CE66-32D7-9C92-AF3AD37B21CA}"/>
              </a:ext>
            </a:extLst>
          </p:cNvPr>
          <p:cNvGrpSpPr/>
          <p:nvPr/>
        </p:nvGrpSpPr>
        <p:grpSpPr>
          <a:xfrm>
            <a:off x="2677761" y="3518206"/>
            <a:ext cx="2807071" cy="1568373"/>
            <a:chOff x="3103890" y="1501143"/>
            <a:chExt cx="2807071" cy="156837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ADB1467-CCF0-028D-D86A-DA3FCB8EF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9903" y="1501143"/>
              <a:ext cx="1" cy="155397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5C81AC4-6CAC-05E6-A3C9-D83D02FEAA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9012" y="3069516"/>
              <a:ext cx="2276013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39422FF-8AA6-A39F-764C-215F99187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3890" y="1525286"/>
              <a:ext cx="2276013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2469AA-BAB1-66E6-89FD-60A7CC379F97}"/>
                </a:ext>
              </a:extLst>
            </p:cNvPr>
            <p:cNvSpPr/>
            <p:nvPr/>
          </p:nvSpPr>
          <p:spPr>
            <a:xfrm>
              <a:off x="4879088" y="1973004"/>
              <a:ext cx="1031873" cy="5816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FA3126B-9361-5C45-498F-B9D6CD48061B}"/>
                </a:ext>
              </a:extLst>
            </p:cNvPr>
            <p:cNvSpPr txBox="1"/>
            <p:nvPr/>
          </p:nvSpPr>
          <p:spPr>
            <a:xfrm>
              <a:off x="4879087" y="1932029"/>
              <a:ext cx="10318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Loading</a:t>
              </a:r>
              <a:br>
                <a:rPr lang="en-US" b="1" dirty="0">
                  <a:solidFill>
                    <a:srgbClr val="002060"/>
                  </a:solidFill>
                </a:rPr>
              </a:br>
              <a:r>
                <a:rPr lang="en-US" b="1" dirty="0">
                  <a:solidFill>
                    <a:srgbClr val="002060"/>
                  </a:solidFill>
                </a:rPr>
                <a:t>Circuit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77397B-11E7-7721-2DE9-F02F271507A3}"/>
              </a:ext>
            </a:extLst>
          </p:cNvPr>
          <p:cNvCxnSpPr>
            <a:cxnSpLocks/>
          </p:cNvCxnSpPr>
          <p:nvPr/>
        </p:nvCxnSpPr>
        <p:spPr>
          <a:xfrm flipH="1" flipV="1">
            <a:off x="378072" y="3542351"/>
            <a:ext cx="3421058" cy="1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F972D9-0D75-893D-F3B2-B30439B28D52}"/>
              </a:ext>
            </a:extLst>
          </p:cNvPr>
          <p:cNvCxnSpPr>
            <a:cxnSpLocks/>
          </p:cNvCxnSpPr>
          <p:nvPr/>
        </p:nvCxnSpPr>
        <p:spPr>
          <a:xfrm flipH="1" flipV="1">
            <a:off x="378071" y="5086579"/>
            <a:ext cx="3421058" cy="1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0A61BDF-BC89-0537-DAA7-51F569CDEBCF}"/>
              </a:ext>
            </a:extLst>
          </p:cNvPr>
          <p:cNvSpPr/>
          <p:nvPr/>
        </p:nvSpPr>
        <p:spPr>
          <a:xfrm>
            <a:off x="1148132" y="3205661"/>
            <a:ext cx="1880937" cy="114509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AA1A94-AC05-474C-96A0-59351EB8B8AC}"/>
              </a:ext>
            </a:extLst>
          </p:cNvPr>
          <p:cNvCxnSpPr>
            <a:cxnSpLocks/>
          </p:cNvCxnSpPr>
          <p:nvPr/>
        </p:nvCxnSpPr>
        <p:spPr>
          <a:xfrm flipH="1">
            <a:off x="2004418" y="4350753"/>
            <a:ext cx="1" cy="735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398C6D0-AFBD-0371-670C-A5F7A9C636B1}"/>
              </a:ext>
            </a:extLst>
          </p:cNvPr>
          <p:cNvSpPr/>
          <p:nvPr/>
        </p:nvSpPr>
        <p:spPr>
          <a:xfrm>
            <a:off x="303876" y="3473126"/>
            <a:ext cx="148390" cy="13845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1349BD-5E94-A810-2C96-6A18C422A227}"/>
              </a:ext>
            </a:extLst>
          </p:cNvPr>
          <p:cNvSpPr/>
          <p:nvPr/>
        </p:nvSpPr>
        <p:spPr>
          <a:xfrm>
            <a:off x="303876" y="5017354"/>
            <a:ext cx="148390" cy="13845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A9A0DC-63F5-8117-3139-E64AC17D4749}"/>
              </a:ext>
            </a:extLst>
          </p:cNvPr>
          <p:cNvSpPr/>
          <p:nvPr/>
        </p:nvSpPr>
        <p:spPr>
          <a:xfrm>
            <a:off x="3724934" y="3473126"/>
            <a:ext cx="148390" cy="13845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BD28CD-7736-FAD1-8A02-7F6465ED8F1D}"/>
              </a:ext>
            </a:extLst>
          </p:cNvPr>
          <p:cNvSpPr/>
          <p:nvPr/>
        </p:nvSpPr>
        <p:spPr>
          <a:xfrm>
            <a:off x="3724934" y="5017354"/>
            <a:ext cx="148390" cy="13845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D20D2-3904-C2F8-3D6A-82C9400275C9}"/>
              </a:ext>
            </a:extLst>
          </p:cNvPr>
          <p:cNvSpPr txBox="1"/>
          <p:nvPr/>
        </p:nvSpPr>
        <p:spPr>
          <a:xfrm>
            <a:off x="1629435" y="4041426"/>
            <a:ext cx="74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0080F-960E-28FA-1B3C-EADFC887BDF6}"/>
              </a:ext>
            </a:extLst>
          </p:cNvPr>
          <p:cNvSpPr txBox="1"/>
          <p:nvPr/>
        </p:nvSpPr>
        <p:spPr>
          <a:xfrm>
            <a:off x="2495668" y="3388462"/>
            <a:ext cx="51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8CA6D8-172D-8DB8-668E-A6EF367850DC}"/>
              </a:ext>
            </a:extLst>
          </p:cNvPr>
          <p:cNvSpPr txBox="1"/>
          <p:nvPr/>
        </p:nvSpPr>
        <p:spPr>
          <a:xfrm>
            <a:off x="1148050" y="3388461"/>
            <a:ext cx="36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824737-B187-D0E7-3EF4-9D8B11F41898}"/>
              </a:ext>
            </a:extLst>
          </p:cNvPr>
          <p:cNvSpPr txBox="1"/>
          <p:nvPr/>
        </p:nvSpPr>
        <p:spPr>
          <a:xfrm>
            <a:off x="1629435" y="3470432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11D52E-4D26-7DFA-051C-828860383F20}"/>
              </a:ext>
            </a:extLst>
          </p:cNvPr>
          <p:cNvSpPr txBox="1"/>
          <p:nvPr/>
        </p:nvSpPr>
        <p:spPr>
          <a:xfrm>
            <a:off x="169520" y="3518206"/>
            <a:ext cx="33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53C566-E198-1568-746B-FE5A1E348980}"/>
              </a:ext>
            </a:extLst>
          </p:cNvPr>
          <p:cNvSpPr txBox="1"/>
          <p:nvPr/>
        </p:nvSpPr>
        <p:spPr>
          <a:xfrm>
            <a:off x="169520" y="4548960"/>
            <a:ext cx="33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–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BCE38B-EF49-FB67-7018-EF0619837E3A}"/>
              </a:ext>
            </a:extLst>
          </p:cNvPr>
          <p:cNvSpPr txBox="1"/>
          <p:nvPr/>
        </p:nvSpPr>
        <p:spPr>
          <a:xfrm>
            <a:off x="3603731" y="3518206"/>
            <a:ext cx="33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E0349C-F184-EF14-9091-A5574F7CB626}"/>
              </a:ext>
            </a:extLst>
          </p:cNvPr>
          <p:cNvSpPr txBox="1"/>
          <p:nvPr/>
        </p:nvSpPr>
        <p:spPr>
          <a:xfrm>
            <a:off x="3603731" y="4548960"/>
            <a:ext cx="33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–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A848CB-0E67-A82C-49E9-3C465FC6CBA6}"/>
              </a:ext>
            </a:extLst>
          </p:cNvPr>
          <p:cNvCxnSpPr/>
          <p:nvPr/>
        </p:nvCxnSpPr>
        <p:spPr>
          <a:xfrm>
            <a:off x="594760" y="3388461"/>
            <a:ext cx="441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E9784A-ED32-DCD4-88E0-678E93528BDB}"/>
              </a:ext>
            </a:extLst>
          </p:cNvPr>
          <p:cNvCxnSpPr/>
          <p:nvPr/>
        </p:nvCxnSpPr>
        <p:spPr>
          <a:xfrm>
            <a:off x="3197591" y="3388461"/>
            <a:ext cx="441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752B235-27A6-A5B0-46A3-3289321A2020}"/>
              </a:ext>
            </a:extLst>
          </p:cNvPr>
          <p:cNvSpPr txBox="1"/>
          <p:nvPr/>
        </p:nvSpPr>
        <p:spPr>
          <a:xfrm>
            <a:off x="3424145" y="4017366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F21A48-7ECC-D4B5-9739-3E55E9861A91}"/>
              </a:ext>
            </a:extLst>
          </p:cNvPr>
          <p:cNvSpPr txBox="1"/>
          <p:nvPr/>
        </p:nvSpPr>
        <p:spPr>
          <a:xfrm>
            <a:off x="0" y="4041426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4FFF4A-E79C-4260-06FB-CE31F6DCAC5E}"/>
              </a:ext>
            </a:extLst>
          </p:cNvPr>
          <p:cNvSpPr txBox="1"/>
          <p:nvPr/>
        </p:nvSpPr>
        <p:spPr>
          <a:xfrm>
            <a:off x="334755" y="4263945"/>
            <a:ext cx="36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E9DAC9-CE6D-AE80-B200-809B9691CFC8}"/>
              </a:ext>
            </a:extLst>
          </p:cNvPr>
          <p:cNvSpPr txBox="1"/>
          <p:nvPr/>
        </p:nvSpPr>
        <p:spPr>
          <a:xfrm>
            <a:off x="3765240" y="4237520"/>
            <a:ext cx="51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8CD91E-981F-5983-B731-4C194B4F71DE}"/>
              </a:ext>
            </a:extLst>
          </p:cNvPr>
          <p:cNvSpPr txBox="1"/>
          <p:nvPr/>
        </p:nvSpPr>
        <p:spPr>
          <a:xfrm>
            <a:off x="2926965" y="2854097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D1250A-3294-6AEC-DC7C-08C0606B851F}"/>
              </a:ext>
            </a:extLst>
          </p:cNvPr>
          <p:cNvSpPr txBox="1"/>
          <p:nvPr/>
        </p:nvSpPr>
        <p:spPr>
          <a:xfrm>
            <a:off x="3268060" y="3074251"/>
            <a:ext cx="51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9891C0-4222-9A8D-83D6-8971EF6DC767}"/>
              </a:ext>
            </a:extLst>
          </p:cNvPr>
          <p:cNvSpPr txBox="1"/>
          <p:nvPr/>
        </p:nvSpPr>
        <p:spPr>
          <a:xfrm>
            <a:off x="342057" y="2850275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265307-BBD4-85EA-A1B7-DAE0ACBFE938}"/>
              </a:ext>
            </a:extLst>
          </p:cNvPr>
          <p:cNvSpPr txBox="1"/>
          <p:nvPr/>
        </p:nvSpPr>
        <p:spPr>
          <a:xfrm>
            <a:off x="676812" y="3072794"/>
            <a:ext cx="36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D04FBEC-289A-58D9-3181-60932BFEF1D6}"/>
              </a:ext>
            </a:extLst>
          </p:cNvPr>
          <p:cNvSpPr/>
          <p:nvPr/>
        </p:nvSpPr>
        <p:spPr>
          <a:xfrm>
            <a:off x="1252487" y="2640079"/>
            <a:ext cx="1616242" cy="453287"/>
          </a:xfrm>
          <a:custGeom>
            <a:avLst/>
            <a:gdLst>
              <a:gd name="connsiteX0" fmla="*/ 1616242 w 1616242"/>
              <a:gd name="connsiteY0" fmla="*/ 453287 h 453287"/>
              <a:gd name="connsiteX1" fmla="*/ 882315 w 1616242"/>
              <a:gd name="connsiteY1" fmla="*/ 98 h 453287"/>
              <a:gd name="connsiteX2" fmla="*/ 0 w 1616242"/>
              <a:gd name="connsiteY2" fmla="*/ 421203 h 45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6242" h="453287">
                <a:moveTo>
                  <a:pt x="1616242" y="453287"/>
                </a:moveTo>
                <a:cubicBezTo>
                  <a:pt x="1383965" y="229366"/>
                  <a:pt x="1151689" y="5445"/>
                  <a:pt x="882315" y="98"/>
                </a:cubicBezTo>
                <a:cubicBezTo>
                  <a:pt x="612941" y="-5249"/>
                  <a:pt x="306470" y="207977"/>
                  <a:pt x="0" y="421203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982E0F-E957-DD6C-BE61-5CA0CFB6C327}"/>
              </a:ext>
            </a:extLst>
          </p:cNvPr>
          <p:cNvSpPr txBox="1"/>
          <p:nvPr/>
        </p:nvSpPr>
        <p:spPr>
          <a:xfrm>
            <a:off x="1613627" y="2144506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3E3D18-EEC8-281A-D0FA-F1C389CD6E7E}"/>
              </a:ext>
            </a:extLst>
          </p:cNvPr>
          <p:cNvSpPr txBox="1"/>
          <p:nvPr/>
        </p:nvSpPr>
        <p:spPr>
          <a:xfrm>
            <a:off x="1954722" y="2364660"/>
            <a:ext cx="972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DROPOUT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72766B5-CBA5-686D-9AC3-8AE543E70C14}"/>
              </a:ext>
            </a:extLst>
          </p:cNvPr>
          <p:cNvGrpSpPr/>
          <p:nvPr/>
        </p:nvGrpSpPr>
        <p:grpSpPr>
          <a:xfrm>
            <a:off x="5835357" y="2476567"/>
            <a:ext cx="6266700" cy="3274431"/>
            <a:chOff x="5574775" y="3361765"/>
            <a:chExt cx="6266700" cy="3274431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27B37B4-9539-5373-637F-C3F175608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99889" y="3834965"/>
              <a:ext cx="1" cy="238163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0C33978-ECB1-C6C4-9C68-E38152FCA5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5609" y="6218491"/>
              <a:ext cx="1099702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C65F690-C0B3-5BB2-CD29-BE3C8130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5609" y="3851795"/>
              <a:ext cx="108428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EC36CD3-E9CF-2131-58F2-B8313B1F9026}"/>
                </a:ext>
              </a:extLst>
            </p:cNvPr>
            <p:cNvSpPr/>
            <p:nvPr/>
          </p:nvSpPr>
          <p:spPr>
            <a:xfrm>
              <a:off x="10789146" y="4558142"/>
              <a:ext cx="1052329" cy="8914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22081DC-6B2D-840F-8A3B-2C5975C7012E}"/>
                </a:ext>
              </a:extLst>
            </p:cNvPr>
            <p:cNvSpPr txBox="1"/>
            <p:nvPr/>
          </p:nvSpPr>
          <p:spPr>
            <a:xfrm>
              <a:off x="10789145" y="4668871"/>
              <a:ext cx="1052330" cy="9905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Loading</a:t>
              </a:r>
              <a:br>
                <a:rPr lang="en-US" b="1" dirty="0">
                  <a:solidFill>
                    <a:srgbClr val="002060"/>
                  </a:solidFill>
                </a:rPr>
              </a:br>
              <a:r>
                <a:rPr lang="en-US" b="1" dirty="0">
                  <a:solidFill>
                    <a:srgbClr val="002060"/>
                  </a:solidFill>
                </a:rPr>
                <a:t>Circuit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EEAB165-531D-3F80-41C9-2C8AB307AC1F}"/>
                </a:ext>
              </a:extLst>
            </p:cNvPr>
            <p:cNvGrpSpPr/>
            <p:nvPr/>
          </p:nvGrpSpPr>
          <p:grpSpPr>
            <a:xfrm>
              <a:off x="5574775" y="6193050"/>
              <a:ext cx="448670" cy="443146"/>
              <a:chOff x="6134100" y="3384550"/>
              <a:chExt cx="419100" cy="374650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AEA1DEA-26AC-F7D3-7036-EDC7AC3AE67C}"/>
                  </a:ext>
                </a:extLst>
              </p:cNvPr>
              <p:cNvCxnSpPr/>
              <p:nvPr/>
            </p:nvCxnSpPr>
            <p:spPr>
              <a:xfrm>
                <a:off x="6324600" y="3384550"/>
                <a:ext cx="0" cy="2603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8F86958-D8E8-57C2-CAB6-BE747AC0839A}"/>
                  </a:ext>
                </a:extLst>
              </p:cNvPr>
              <p:cNvCxnSpPr/>
              <p:nvPr/>
            </p:nvCxnSpPr>
            <p:spPr>
              <a:xfrm flipH="1">
                <a:off x="6203950" y="370205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242788D-8748-79D8-275A-41B60C3375CE}"/>
                  </a:ext>
                </a:extLst>
              </p:cNvPr>
              <p:cNvCxnSpPr/>
              <p:nvPr/>
            </p:nvCxnSpPr>
            <p:spPr>
              <a:xfrm flipH="1">
                <a:off x="6267450" y="3759200"/>
                <a:ext cx="127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55C8AAD3-A271-C86E-EA19-011CE6ED6640}"/>
                  </a:ext>
                </a:extLst>
              </p:cNvPr>
              <p:cNvCxnSpPr/>
              <p:nvPr/>
            </p:nvCxnSpPr>
            <p:spPr>
              <a:xfrm flipH="1">
                <a:off x="6134100" y="3644900"/>
                <a:ext cx="419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4164494-EB55-C13D-C18F-D21D55252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4480" y="4635152"/>
              <a:ext cx="7184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B7D9DB3-AAB6-ED5C-C335-AE63EE6790CD}"/>
                </a:ext>
              </a:extLst>
            </p:cNvPr>
            <p:cNvCxnSpPr/>
            <p:nvPr/>
          </p:nvCxnSpPr>
          <p:spPr>
            <a:xfrm rot="16200000">
              <a:off x="9262900" y="3912866"/>
              <a:ext cx="0" cy="5529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1DA1CF4-7F14-B77A-3871-0D8404CA1EB6}"/>
                </a:ext>
              </a:extLst>
            </p:cNvPr>
            <p:cNvCxnSpPr/>
            <p:nvPr/>
          </p:nvCxnSpPr>
          <p:spPr>
            <a:xfrm rot="16200000">
              <a:off x="9262900" y="3810879"/>
              <a:ext cx="0" cy="5529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87334B5-9FF3-4DD9-2D5D-65B56E91B382}"/>
                </a:ext>
              </a:extLst>
            </p:cNvPr>
            <p:cNvCxnSpPr/>
            <p:nvPr/>
          </p:nvCxnSpPr>
          <p:spPr>
            <a:xfrm rot="16200000" flipH="1">
              <a:off x="9405503" y="3953481"/>
              <a:ext cx="2677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DC19BDD-E6C2-C5BF-5F98-FE67038ADB78}"/>
                </a:ext>
              </a:extLst>
            </p:cNvPr>
            <p:cNvCxnSpPr/>
            <p:nvPr/>
          </p:nvCxnSpPr>
          <p:spPr>
            <a:xfrm rot="16200000" flipH="1">
              <a:off x="8852581" y="3953481"/>
              <a:ext cx="2677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C2D7894-B06C-5AEA-C1D0-E694E8BA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2312" y="3823166"/>
              <a:ext cx="3208309" cy="3648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3218024-8E8D-487D-5784-D9CDF0FFB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3342" y="3836906"/>
              <a:ext cx="8517" cy="69893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045A098-AC48-7381-B055-D7018C1ED279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157" y="4517240"/>
              <a:ext cx="10764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3818DFC-A7B7-7B4C-BD6F-DE2A31DAB714}"/>
                </a:ext>
              </a:extLst>
            </p:cNvPr>
            <p:cNvCxnSpPr>
              <a:cxnSpLocks/>
            </p:cNvCxnSpPr>
            <p:nvPr/>
          </p:nvCxnSpPr>
          <p:spPr>
            <a:xfrm>
              <a:off x="10105700" y="4517240"/>
              <a:ext cx="210984" cy="16637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654C0A6-33FB-6CFD-B784-E27136A9BAFB}"/>
                </a:ext>
              </a:extLst>
            </p:cNvPr>
            <p:cNvCxnSpPr>
              <a:cxnSpLocks/>
            </p:cNvCxnSpPr>
            <p:nvPr/>
          </p:nvCxnSpPr>
          <p:spPr>
            <a:xfrm>
              <a:off x="10107967" y="4683611"/>
              <a:ext cx="208717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841A5D2-988C-CCAE-2ADF-DFF37C001639}"/>
                </a:ext>
              </a:extLst>
            </p:cNvPr>
            <p:cNvCxnSpPr>
              <a:cxnSpLocks/>
            </p:cNvCxnSpPr>
            <p:nvPr/>
          </p:nvCxnSpPr>
          <p:spPr>
            <a:xfrm>
              <a:off x="10110118" y="4682170"/>
              <a:ext cx="210984" cy="16637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C0F6D94-0825-1922-7760-DA5417DDE6F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0118" y="4848541"/>
              <a:ext cx="208717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6F34210-7F64-E44B-D6B5-04C7C16E3C29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983" y="4847099"/>
              <a:ext cx="210984" cy="16637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C9E1A2C-8E80-1FFC-176B-3CB7ADC755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09041" y="5013470"/>
              <a:ext cx="107642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7896589-CB6C-B280-21EF-652D5D69E8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09040" y="4994340"/>
              <a:ext cx="6569" cy="26473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3C24E4E5-FD68-04E6-BC06-0BF948E979D6}"/>
                </a:ext>
              </a:extLst>
            </p:cNvPr>
            <p:cNvGrpSpPr/>
            <p:nvPr/>
          </p:nvGrpSpPr>
          <p:grpSpPr>
            <a:xfrm>
              <a:off x="10104712" y="5225772"/>
              <a:ext cx="215402" cy="1011130"/>
              <a:chOff x="7856818" y="1987071"/>
              <a:chExt cx="317658" cy="1042796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1A1616B-1DC0-75FE-1FCF-B444A7AC44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15561" y="1987071"/>
                <a:ext cx="1670" cy="296906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86F8E81-1A61-8108-2582-11FED70A8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443" y="2264796"/>
                <a:ext cx="158743" cy="0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458F9F9-6A9D-ABFE-9336-48551B5FB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6818" y="2264796"/>
                <a:ext cx="311143" cy="171581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ED767E30-23A7-C20C-743A-9B48E13EC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162" y="2436377"/>
                <a:ext cx="307799" cy="0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444EF706-CAF5-E0D0-B972-C3F7C75E9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333" y="2434891"/>
                <a:ext cx="311143" cy="171581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A1342C9-C8BC-319D-EA7A-AB5C18CB30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333" y="2606472"/>
                <a:ext cx="307799" cy="0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E95B1E3-3B06-1341-E7CD-513943849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1660" y="2604985"/>
                <a:ext cx="311143" cy="171581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9A197EE-F84B-CDF5-D798-E09DFE82B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9218" y="2776566"/>
                <a:ext cx="158743" cy="0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C57194C-7A65-A8EF-55E9-1F87E3BDB6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9217" y="2756837"/>
                <a:ext cx="9687" cy="273030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850DB40-9CEC-6665-824C-94DCEC2D1E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4724" y="5255879"/>
              <a:ext cx="2638619" cy="2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F33AB4D-3683-2637-F484-65DAA95951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4724" y="4843520"/>
              <a:ext cx="224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C810A1B-5E2A-ED37-B0AA-2E26ED52B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724" y="4843520"/>
              <a:ext cx="0" cy="4357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73FA570-7547-8E2A-DDF6-D8745A4183F6}"/>
                </a:ext>
              </a:extLst>
            </p:cNvPr>
            <p:cNvCxnSpPr>
              <a:cxnSpLocks/>
            </p:cNvCxnSpPr>
            <p:nvPr/>
          </p:nvCxnSpPr>
          <p:spPr>
            <a:xfrm>
              <a:off x="9522401" y="3832728"/>
              <a:ext cx="706258" cy="1762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BDB92DC-3686-24AA-6C23-25647D940B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7472" y="3821619"/>
              <a:ext cx="1" cy="23949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299E0A1-5E8D-7631-B826-B7A50F9BE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9610" y="3361765"/>
              <a:ext cx="1" cy="4812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18472A80-18DF-5016-3CEB-088844ADEE89}"/>
                </a:ext>
              </a:extLst>
            </p:cNvPr>
            <p:cNvSpPr/>
            <p:nvPr/>
          </p:nvSpPr>
          <p:spPr>
            <a:xfrm>
              <a:off x="5663767" y="3361765"/>
              <a:ext cx="271686" cy="204033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061C7A1-7ACF-B861-26AB-DFA74E39D6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4267" y="4517240"/>
              <a:ext cx="4273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C5D7855F-A655-A7FD-6817-E154A7B85747}"/>
                </a:ext>
              </a:extLst>
            </p:cNvPr>
            <p:cNvSpPr/>
            <p:nvPr/>
          </p:nvSpPr>
          <p:spPr>
            <a:xfrm rot="5400000">
              <a:off x="7794713" y="4238489"/>
              <a:ext cx="765519" cy="784448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23818E1-2127-35C6-5D91-1B975C98A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2640" y="4186372"/>
              <a:ext cx="0" cy="4487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C0D54D0-1AEB-7DC6-3123-E1A7C0AE36ED}"/>
                </a:ext>
              </a:extLst>
            </p:cNvPr>
            <p:cNvSpPr/>
            <p:nvPr/>
          </p:nvSpPr>
          <p:spPr>
            <a:xfrm>
              <a:off x="6588750" y="4294977"/>
              <a:ext cx="867054" cy="429902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883FD77-AD8E-7CE0-4F03-8B8516EE8909}"/>
                </a:ext>
              </a:extLst>
            </p:cNvPr>
            <p:cNvSpPr txBox="1"/>
            <p:nvPr/>
          </p:nvSpPr>
          <p:spPr>
            <a:xfrm>
              <a:off x="6588750" y="4294978"/>
              <a:ext cx="867054" cy="3564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Reference</a:t>
              </a: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898AA31-D51D-84F1-9BA8-C94498894D4F}"/>
                </a:ext>
              </a:extLst>
            </p:cNvPr>
            <p:cNvCxnSpPr>
              <a:cxnSpLocks/>
            </p:cNvCxnSpPr>
            <p:nvPr/>
          </p:nvCxnSpPr>
          <p:spPr>
            <a:xfrm>
              <a:off x="5778130" y="6218491"/>
              <a:ext cx="445052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8EDD32D-C4BD-8F28-BB76-5E781CC49771}"/>
              </a:ext>
            </a:extLst>
          </p:cNvPr>
          <p:cNvSpPr/>
          <p:nvPr/>
        </p:nvSpPr>
        <p:spPr>
          <a:xfrm>
            <a:off x="8985293" y="2696108"/>
            <a:ext cx="1093078" cy="76552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130FC45-7B14-8C67-FB38-C848F4375D86}"/>
              </a:ext>
            </a:extLst>
          </p:cNvPr>
          <p:cNvSpPr/>
          <p:nvPr/>
        </p:nvSpPr>
        <p:spPr>
          <a:xfrm>
            <a:off x="7922524" y="3231268"/>
            <a:ext cx="946477" cy="9970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74F6753-CBE8-F04A-E4A2-C59AA42D46FB}"/>
              </a:ext>
            </a:extLst>
          </p:cNvPr>
          <p:cNvSpPr/>
          <p:nvPr/>
        </p:nvSpPr>
        <p:spPr>
          <a:xfrm>
            <a:off x="10221266" y="3497720"/>
            <a:ext cx="514458" cy="20035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C149998-8F69-9608-3044-DF90A0389C89}"/>
              </a:ext>
            </a:extLst>
          </p:cNvPr>
          <p:cNvSpPr txBox="1"/>
          <p:nvPr/>
        </p:nvSpPr>
        <p:spPr>
          <a:xfrm flipH="1">
            <a:off x="8992735" y="2364660"/>
            <a:ext cx="109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Pass Device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C81595E-C9B9-5456-68F9-94359FBD1728}"/>
              </a:ext>
            </a:extLst>
          </p:cNvPr>
          <p:cNvSpPr txBox="1"/>
          <p:nvPr/>
        </p:nvSpPr>
        <p:spPr>
          <a:xfrm flipH="1">
            <a:off x="8869001" y="3809345"/>
            <a:ext cx="91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Error Amplifier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7085896-9AC8-9662-D077-A08AFE37458D}"/>
              </a:ext>
            </a:extLst>
          </p:cNvPr>
          <p:cNvSpPr txBox="1"/>
          <p:nvPr/>
        </p:nvSpPr>
        <p:spPr>
          <a:xfrm flipH="1">
            <a:off x="10823306" y="5354191"/>
            <a:ext cx="91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Voltage Divider</a:t>
            </a:r>
          </a:p>
        </p:txBody>
      </p:sp>
      <p:sp>
        <p:nvSpPr>
          <p:cNvPr id="197" name="Title 1">
            <a:extLst>
              <a:ext uri="{FF2B5EF4-FFF2-40B4-BE49-F238E27FC236}">
                <a16:creationId xmlns:a16="http://schemas.microsoft.com/office/drawing/2014/main" id="{B295D255-D19D-490E-5725-BE7E3C8A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LDO principle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CFB1D-C8D5-C668-A603-9B8472515939}"/>
              </a:ext>
            </a:extLst>
          </p:cNvPr>
          <p:cNvSpPr txBox="1"/>
          <p:nvPr/>
        </p:nvSpPr>
        <p:spPr>
          <a:xfrm>
            <a:off x="5932422" y="2283321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6A81B-62B3-F753-DE0F-ECE2345A5B40}"/>
              </a:ext>
            </a:extLst>
          </p:cNvPr>
          <p:cNvSpPr txBox="1"/>
          <p:nvPr/>
        </p:nvSpPr>
        <p:spPr>
          <a:xfrm>
            <a:off x="6267177" y="2505840"/>
            <a:ext cx="365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EE8E3-02D4-A9F3-688E-A126955DDACC}"/>
              </a:ext>
            </a:extLst>
          </p:cNvPr>
          <p:cNvSpPr txBox="1"/>
          <p:nvPr/>
        </p:nvSpPr>
        <p:spPr>
          <a:xfrm>
            <a:off x="10284514" y="2285686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0CEED-F5B8-B42C-F115-77E83CD1A89C}"/>
              </a:ext>
            </a:extLst>
          </p:cNvPr>
          <p:cNvSpPr txBox="1"/>
          <p:nvPr/>
        </p:nvSpPr>
        <p:spPr>
          <a:xfrm>
            <a:off x="10625609" y="2505840"/>
            <a:ext cx="51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82214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E31F177-CD27-8B77-9319-5937B76D4730}"/>
              </a:ext>
            </a:extLst>
          </p:cNvPr>
          <p:cNvGrpSpPr/>
          <p:nvPr/>
        </p:nvGrpSpPr>
        <p:grpSpPr>
          <a:xfrm>
            <a:off x="4130348" y="5403663"/>
            <a:ext cx="439948" cy="344401"/>
            <a:chOff x="6134100" y="3384550"/>
            <a:chExt cx="419100" cy="37465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6EDE42-B949-C795-501A-02E5AB6B82CA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E38FC1-FEAA-734C-2D3A-C2B6022E6B75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2EA4F88-02D4-8E90-7ED4-3D2BFA66EDFC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DAA365-2C99-7C93-45E8-CB0DC352F221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C223A3C-F5AD-593E-1D0B-8656F4EE7339}"/>
              </a:ext>
            </a:extLst>
          </p:cNvPr>
          <p:cNvSpPr/>
          <p:nvPr/>
        </p:nvSpPr>
        <p:spPr>
          <a:xfrm>
            <a:off x="4203787" y="2012670"/>
            <a:ext cx="266405" cy="15856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638A3E-0043-BBB5-9F56-FCBA0D2C011E}"/>
              </a:ext>
            </a:extLst>
          </p:cNvPr>
          <p:cNvCxnSpPr/>
          <p:nvPr/>
        </p:nvCxnSpPr>
        <p:spPr>
          <a:xfrm>
            <a:off x="4039797" y="3129069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11C32C-B6CB-EA1E-FE74-D4BE712FBFB3}"/>
              </a:ext>
            </a:extLst>
          </p:cNvPr>
          <p:cNvCxnSpPr/>
          <p:nvPr/>
        </p:nvCxnSpPr>
        <p:spPr>
          <a:xfrm>
            <a:off x="4119059" y="3129069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424421-76F6-2766-497B-4630656D9F2E}"/>
              </a:ext>
            </a:extLst>
          </p:cNvPr>
          <p:cNvCxnSpPr/>
          <p:nvPr/>
        </p:nvCxnSpPr>
        <p:spPr>
          <a:xfrm>
            <a:off x="4327120" y="2956736"/>
            <a:ext cx="0" cy="17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6A8668-DF98-E2DC-C4EE-780ABEA231E7}"/>
              </a:ext>
            </a:extLst>
          </p:cNvPr>
          <p:cNvCxnSpPr/>
          <p:nvPr/>
        </p:nvCxnSpPr>
        <p:spPr>
          <a:xfrm>
            <a:off x="4327120" y="3671242"/>
            <a:ext cx="0" cy="22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A61B13-FF03-9DF7-C90F-90CECB49658E}"/>
              </a:ext>
            </a:extLst>
          </p:cNvPr>
          <p:cNvCxnSpPr/>
          <p:nvPr/>
        </p:nvCxnSpPr>
        <p:spPr>
          <a:xfrm flipH="1">
            <a:off x="4119059" y="3671242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036A47-DD63-9A4A-2C33-731FE2033EEF}"/>
              </a:ext>
            </a:extLst>
          </p:cNvPr>
          <p:cNvCxnSpPr/>
          <p:nvPr/>
        </p:nvCxnSpPr>
        <p:spPr>
          <a:xfrm flipH="1">
            <a:off x="4119059" y="3129069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3332A0-6BA3-0EB5-A9C6-D17B390C7C7F}"/>
              </a:ext>
            </a:extLst>
          </p:cNvPr>
          <p:cNvCxnSpPr>
            <a:cxnSpLocks/>
          </p:cNvCxnSpPr>
          <p:nvPr/>
        </p:nvCxnSpPr>
        <p:spPr>
          <a:xfrm flipH="1" flipV="1">
            <a:off x="2895818" y="3400155"/>
            <a:ext cx="985456" cy="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188138FC-544B-D17D-C54F-1E5A8345536E}"/>
              </a:ext>
            </a:extLst>
          </p:cNvPr>
          <p:cNvSpPr/>
          <p:nvPr/>
        </p:nvSpPr>
        <p:spPr>
          <a:xfrm>
            <a:off x="3881274" y="3349811"/>
            <a:ext cx="148615" cy="1316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E1F9DE-6362-B363-471C-3B0D52604066}"/>
              </a:ext>
            </a:extLst>
          </p:cNvPr>
          <p:cNvGrpSpPr/>
          <p:nvPr/>
        </p:nvGrpSpPr>
        <p:grpSpPr>
          <a:xfrm flipH="1">
            <a:off x="4119060" y="3075820"/>
            <a:ext cx="104029" cy="121989"/>
            <a:chOff x="6715124" y="1749425"/>
            <a:chExt cx="114300" cy="24765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169F9B-16C8-4455-FED9-C551E718D22F}"/>
                </a:ext>
              </a:extLst>
            </p:cNvPr>
            <p:cNvCxnSpPr/>
            <p:nvPr/>
          </p:nvCxnSpPr>
          <p:spPr>
            <a:xfrm flipH="1">
              <a:off x="6715124" y="1844675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9725EF-5C01-A1E9-663B-5AB51EDF2137}"/>
                </a:ext>
              </a:extLst>
            </p:cNvPr>
            <p:cNvCxnSpPr/>
            <p:nvPr/>
          </p:nvCxnSpPr>
          <p:spPr>
            <a:xfrm flipH="1" flipV="1">
              <a:off x="6727825" y="1749425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61CD4A-E0C1-FF4D-070C-77412FB6EDC0}"/>
              </a:ext>
            </a:extLst>
          </p:cNvPr>
          <p:cNvCxnSpPr>
            <a:cxnSpLocks/>
          </p:cNvCxnSpPr>
          <p:nvPr/>
        </p:nvCxnSpPr>
        <p:spPr>
          <a:xfrm>
            <a:off x="4323453" y="2169661"/>
            <a:ext cx="3667" cy="9536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F51A91C-4AA0-39FE-D7B7-04D15A3E1415}"/>
              </a:ext>
            </a:extLst>
          </p:cNvPr>
          <p:cNvGrpSpPr/>
          <p:nvPr/>
        </p:nvGrpSpPr>
        <p:grpSpPr>
          <a:xfrm>
            <a:off x="4223089" y="3891983"/>
            <a:ext cx="211215" cy="785823"/>
            <a:chOff x="7856818" y="1987071"/>
            <a:chExt cx="317658" cy="104279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791A278-3181-E470-B1DA-E6A38B31F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3AD9E4E-239A-9F8A-B4A5-C219D5ED7AAC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BD20FB3-E244-06BE-6CE4-56768E4D6824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4BA2B4B-59CA-BDB3-FB85-564409AC3D49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4F440C4-72AC-AAFB-20CA-153D1C697C3C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B713D0E-5BE7-75E8-91D9-C6430E816FDD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2F2E84-D7F4-0ABC-9197-6C5F72F1A8D3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05714E-2EAA-2A21-71CA-A5A58545A84E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A5A7530-D680-7A7D-8024-6B0FF8C59FBC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2EE646-A018-D198-48F5-B4A65E82F005}"/>
              </a:ext>
            </a:extLst>
          </p:cNvPr>
          <p:cNvGrpSpPr/>
          <p:nvPr/>
        </p:nvGrpSpPr>
        <p:grpSpPr>
          <a:xfrm>
            <a:off x="4222121" y="4651921"/>
            <a:ext cx="211215" cy="785823"/>
            <a:chOff x="7856818" y="1987071"/>
            <a:chExt cx="317658" cy="10427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0091AF6-6B6F-9AB8-05F2-4102E7D76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54C5F5D-6609-C55E-D611-C6A139E3D7FA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9C93B1-9D65-7D52-773A-7DA6EE906150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EDC495-0592-41FB-2278-E4577700845F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3BFC5C-7B6C-641E-7652-99A69990EB72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4A92928-AFC9-FCA6-468D-51141C2BFDE6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6F2E9A-BAEC-28DB-E32E-B9F960D417A5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4BEE659-E868-8858-98AA-DCBBCA772340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E7E139-4B3C-3115-0DE3-5574B24C51E5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898941D-D6E2-63F5-D5B8-97BFB30E728B}"/>
              </a:ext>
            </a:extLst>
          </p:cNvPr>
          <p:cNvCxnSpPr>
            <a:cxnSpLocks/>
          </p:cNvCxnSpPr>
          <p:nvPr/>
        </p:nvCxnSpPr>
        <p:spPr>
          <a:xfrm flipH="1" flipV="1">
            <a:off x="907581" y="4673769"/>
            <a:ext cx="3421058" cy="1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982D41-9C84-24AE-0699-5CF27705937B}"/>
              </a:ext>
            </a:extLst>
          </p:cNvPr>
          <p:cNvCxnSpPr>
            <a:cxnSpLocks/>
          </p:cNvCxnSpPr>
          <p:nvPr/>
        </p:nvCxnSpPr>
        <p:spPr>
          <a:xfrm flipH="1" flipV="1">
            <a:off x="907581" y="3611082"/>
            <a:ext cx="529312" cy="5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4703CEC-F6B4-49EA-2590-575683047249}"/>
              </a:ext>
            </a:extLst>
          </p:cNvPr>
          <p:cNvCxnSpPr>
            <a:cxnSpLocks/>
          </p:cNvCxnSpPr>
          <p:nvPr/>
        </p:nvCxnSpPr>
        <p:spPr>
          <a:xfrm flipV="1">
            <a:off x="907581" y="3605923"/>
            <a:ext cx="0" cy="1067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>
            <a:extLst>
              <a:ext uri="{FF2B5EF4-FFF2-40B4-BE49-F238E27FC236}">
                <a16:creationId xmlns:a16="http://schemas.microsoft.com/office/drawing/2014/main" id="{A1BF1092-0446-E248-4B5A-ED13E3F2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LDO Topologies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EF661BF-078B-6B4E-23CF-ABF348586023}"/>
              </a:ext>
            </a:extLst>
          </p:cNvPr>
          <p:cNvGrpSpPr/>
          <p:nvPr/>
        </p:nvGrpSpPr>
        <p:grpSpPr>
          <a:xfrm>
            <a:off x="1931494" y="3706095"/>
            <a:ext cx="439948" cy="344401"/>
            <a:chOff x="6134100" y="3384550"/>
            <a:chExt cx="419100" cy="37465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A4A56D-C7BB-9458-4051-28CFF78C6816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E94325-F0DF-0843-B9B4-CE014356FE2A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CAE106C-3AD6-06F0-A490-B6FC48FA9E4B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A5CE6A6-F0E0-056B-1355-4573BE413847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A5FE17E-6476-D970-0418-5EBC8EF4124F}"/>
              </a:ext>
            </a:extLst>
          </p:cNvPr>
          <p:cNvCxnSpPr>
            <a:cxnSpLocks/>
          </p:cNvCxnSpPr>
          <p:nvPr/>
        </p:nvCxnSpPr>
        <p:spPr>
          <a:xfrm>
            <a:off x="2142968" y="2712897"/>
            <a:ext cx="3667" cy="9536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B42E86D-4319-22F0-C36C-25D792AFA1A6}"/>
              </a:ext>
            </a:extLst>
          </p:cNvPr>
          <p:cNvCxnSpPr>
            <a:cxnSpLocks/>
          </p:cNvCxnSpPr>
          <p:nvPr/>
        </p:nvCxnSpPr>
        <p:spPr>
          <a:xfrm>
            <a:off x="2118786" y="2712897"/>
            <a:ext cx="2224839" cy="1364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6A53A5-D6C1-5EEB-FC82-02561864C43D}"/>
              </a:ext>
            </a:extLst>
          </p:cNvPr>
          <p:cNvCxnSpPr>
            <a:cxnSpLocks/>
          </p:cNvCxnSpPr>
          <p:nvPr/>
        </p:nvCxnSpPr>
        <p:spPr>
          <a:xfrm>
            <a:off x="765893" y="3083950"/>
            <a:ext cx="72154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04FE4D5A-5DF4-B201-FAE8-01A1D160CAE1}"/>
              </a:ext>
            </a:extLst>
          </p:cNvPr>
          <p:cNvSpPr/>
          <p:nvPr/>
        </p:nvSpPr>
        <p:spPr>
          <a:xfrm rot="5400000">
            <a:off x="1622933" y="2648492"/>
            <a:ext cx="1118482" cy="149056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C997AD2-E8FA-0EF2-6995-4BAC4E5C5E49}"/>
              </a:ext>
            </a:extLst>
          </p:cNvPr>
          <p:cNvCxnSpPr>
            <a:cxnSpLocks/>
          </p:cNvCxnSpPr>
          <p:nvPr/>
        </p:nvCxnSpPr>
        <p:spPr>
          <a:xfrm flipH="1">
            <a:off x="1499526" y="3075820"/>
            <a:ext cx="30729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C6BE468-35D2-EC13-F2FE-D6CF8FA3CAEA}"/>
              </a:ext>
            </a:extLst>
          </p:cNvPr>
          <p:cNvCxnSpPr>
            <a:cxnSpLocks/>
          </p:cNvCxnSpPr>
          <p:nvPr/>
        </p:nvCxnSpPr>
        <p:spPr>
          <a:xfrm flipH="1">
            <a:off x="1510143" y="3616016"/>
            <a:ext cx="30729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1051A8-169A-1D63-FBF2-15312B00156B}"/>
              </a:ext>
            </a:extLst>
          </p:cNvPr>
          <p:cNvCxnSpPr>
            <a:cxnSpLocks/>
          </p:cNvCxnSpPr>
          <p:nvPr/>
        </p:nvCxnSpPr>
        <p:spPr>
          <a:xfrm flipH="1">
            <a:off x="1656487" y="3481482"/>
            <a:ext cx="1247" cy="280878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6EA33B5-CEA7-0A3C-7724-7C614985AD8A}"/>
              </a:ext>
            </a:extLst>
          </p:cNvPr>
          <p:cNvSpPr txBox="1"/>
          <p:nvPr/>
        </p:nvSpPr>
        <p:spPr>
          <a:xfrm>
            <a:off x="78537" y="2892147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203AB4C-EA9A-C5B0-0221-AC0F77680BDA}"/>
              </a:ext>
            </a:extLst>
          </p:cNvPr>
          <p:cNvSpPr txBox="1"/>
          <p:nvPr/>
        </p:nvSpPr>
        <p:spPr>
          <a:xfrm>
            <a:off x="439806" y="3071376"/>
            <a:ext cx="4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REF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7E3D4B9-C062-5495-71F3-677B1BAB0DB2}"/>
              </a:ext>
            </a:extLst>
          </p:cNvPr>
          <p:cNvCxnSpPr>
            <a:cxnSpLocks/>
          </p:cNvCxnSpPr>
          <p:nvPr/>
        </p:nvCxnSpPr>
        <p:spPr>
          <a:xfrm>
            <a:off x="4323453" y="3927831"/>
            <a:ext cx="24684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EE43C8E-828C-F9CE-1472-A10BFE970871}"/>
              </a:ext>
            </a:extLst>
          </p:cNvPr>
          <p:cNvSpPr txBox="1"/>
          <p:nvPr/>
        </p:nvSpPr>
        <p:spPr>
          <a:xfrm>
            <a:off x="4403649" y="1666939"/>
            <a:ext cx="148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    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687AC1-AA33-D67F-D541-39FEEFA03B6F}"/>
              </a:ext>
            </a:extLst>
          </p:cNvPr>
          <p:cNvSpPr txBox="1"/>
          <p:nvPr/>
        </p:nvSpPr>
        <p:spPr>
          <a:xfrm>
            <a:off x="4497702" y="1846168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0B7A23F-5083-9155-4715-86F8073C7F2B}"/>
              </a:ext>
            </a:extLst>
          </p:cNvPr>
          <p:cNvSpPr txBox="1"/>
          <p:nvPr/>
        </p:nvSpPr>
        <p:spPr>
          <a:xfrm>
            <a:off x="4414693" y="3464911"/>
            <a:ext cx="162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      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634EDD-CF4E-CF01-8CFA-0055AFD90616}"/>
              </a:ext>
            </a:extLst>
          </p:cNvPr>
          <p:cNvSpPr txBox="1"/>
          <p:nvPr/>
        </p:nvSpPr>
        <p:spPr>
          <a:xfrm>
            <a:off x="4545607" y="3644140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REG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0CE9F41-E67A-AB23-09BC-82793CAC7742}"/>
              </a:ext>
            </a:extLst>
          </p:cNvPr>
          <p:cNvSpPr/>
          <p:nvPr/>
        </p:nvSpPr>
        <p:spPr>
          <a:xfrm>
            <a:off x="4281838" y="3866060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8022C677-B7E2-C913-230C-6BF0E48B2AAC}"/>
              </a:ext>
            </a:extLst>
          </p:cNvPr>
          <p:cNvSpPr/>
          <p:nvPr/>
        </p:nvSpPr>
        <p:spPr>
          <a:xfrm>
            <a:off x="4284390" y="4619875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25B7A0-97F2-F1C7-AC5B-49DC0393FCC5}"/>
              </a:ext>
            </a:extLst>
          </p:cNvPr>
          <p:cNvGrpSpPr/>
          <p:nvPr/>
        </p:nvGrpSpPr>
        <p:grpSpPr>
          <a:xfrm>
            <a:off x="10302972" y="5427412"/>
            <a:ext cx="439948" cy="344401"/>
            <a:chOff x="6134100" y="3384550"/>
            <a:chExt cx="419100" cy="37465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33DB8B-12AC-2DD3-3832-3164259BDE8E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820E3-C013-A3A2-C77C-08EDC26DE6FA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CA6CB42-27C1-7BBD-6CFC-29F3621F8159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D72AAF-7165-9433-5B13-049CF3637380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E7FE8C5-8E7D-2489-6C96-FCE3B1CFF823}"/>
              </a:ext>
            </a:extLst>
          </p:cNvPr>
          <p:cNvSpPr/>
          <p:nvPr/>
        </p:nvSpPr>
        <p:spPr>
          <a:xfrm>
            <a:off x="10376411" y="2036419"/>
            <a:ext cx="266405" cy="15856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EFFB7A-727B-0874-DF7A-F738BD90BF23}"/>
              </a:ext>
            </a:extLst>
          </p:cNvPr>
          <p:cNvCxnSpPr/>
          <p:nvPr/>
        </p:nvCxnSpPr>
        <p:spPr>
          <a:xfrm>
            <a:off x="10212421" y="3152818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0CE89B-61A8-D7A6-A6C8-98C36FC6144C}"/>
              </a:ext>
            </a:extLst>
          </p:cNvPr>
          <p:cNvCxnSpPr/>
          <p:nvPr/>
        </p:nvCxnSpPr>
        <p:spPr>
          <a:xfrm>
            <a:off x="10291683" y="3152818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8D7DE-15E1-29F5-77FD-DB2E7AD553B5}"/>
              </a:ext>
            </a:extLst>
          </p:cNvPr>
          <p:cNvCxnSpPr/>
          <p:nvPr/>
        </p:nvCxnSpPr>
        <p:spPr>
          <a:xfrm>
            <a:off x="10499744" y="2980485"/>
            <a:ext cx="0" cy="17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7DE38-DC8D-EE94-54EE-6DB2AC3AA4B7}"/>
              </a:ext>
            </a:extLst>
          </p:cNvPr>
          <p:cNvCxnSpPr/>
          <p:nvPr/>
        </p:nvCxnSpPr>
        <p:spPr>
          <a:xfrm>
            <a:off x="10499744" y="3694991"/>
            <a:ext cx="0" cy="22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2B00A-9607-98B7-8928-A467B06B06FF}"/>
              </a:ext>
            </a:extLst>
          </p:cNvPr>
          <p:cNvCxnSpPr/>
          <p:nvPr/>
        </p:nvCxnSpPr>
        <p:spPr>
          <a:xfrm flipH="1">
            <a:off x="10291683" y="3694991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E3BB84-13C7-79E7-359F-62A2E0E5F8D9}"/>
              </a:ext>
            </a:extLst>
          </p:cNvPr>
          <p:cNvCxnSpPr/>
          <p:nvPr/>
        </p:nvCxnSpPr>
        <p:spPr>
          <a:xfrm flipH="1">
            <a:off x="10291683" y="3152818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FD3998-16ED-CC25-10F6-E031A15B4EE2}"/>
              </a:ext>
            </a:extLst>
          </p:cNvPr>
          <p:cNvCxnSpPr>
            <a:cxnSpLocks/>
          </p:cNvCxnSpPr>
          <p:nvPr/>
        </p:nvCxnSpPr>
        <p:spPr>
          <a:xfrm flipH="1">
            <a:off x="9068442" y="3423904"/>
            <a:ext cx="11439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A4B7D-5724-BFCE-329A-4B1740C971FE}"/>
              </a:ext>
            </a:extLst>
          </p:cNvPr>
          <p:cNvCxnSpPr>
            <a:cxnSpLocks/>
          </p:cNvCxnSpPr>
          <p:nvPr/>
        </p:nvCxnSpPr>
        <p:spPr>
          <a:xfrm>
            <a:off x="10496077" y="2193410"/>
            <a:ext cx="3667" cy="9536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9943DD-1709-CAFC-03B6-4B9A3B1363E1}"/>
              </a:ext>
            </a:extLst>
          </p:cNvPr>
          <p:cNvGrpSpPr/>
          <p:nvPr/>
        </p:nvGrpSpPr>
        <p:grpSpPr>
          <a:xfrm>
            <a:off x="10395713" y="3915732"/>
            <a:ext cx="211215" cy="785823"/>
            <a:chOff x="7856818" y="1987071"/>
            <a:chExt cx="317658" cy="104279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9A8FDAB-1A59-AA06-CD25-7427E67DE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CF090E-CF61-5103-E02E-63B7F7D5A9E3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0FEB56-04BF-57D7-D313-C3D26EB0FD61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8B560DC-158F-A2DD-4253-9B76EFA08353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96A8AE5-B3D3-92ED-640D-F92BFC71ED32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11576B-5CFF-5C1A-97BF-EAFCCC3F6E2E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2F2503-41D4-49F7-70A6-FCE018677D04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993E7F-0A00-86B5-DE72-CC465093D0B9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D3EF61-C4B8-AE2D-795B-8EC14255422C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08DD57-D86E-0C56-AEE3-4516FA3A9839}"/>
              </a:ext>
            </a:extLst>
          </p:cNvPr>
          <p:cNvGrpSpPr/>
          <p:nvPr/>
        </p:nvGrpSpPr>
        <p:grpSpPr>
          <a:xfrm>
            <a:off x="10394745" y="4675670"/>
            <a:ext cx="211215" cy="785823"/>
            <a:chOff x="7856818" y="1987071"/>
            <a:chExt cx="317658" cy="104279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CAAF2A-B204-9D43-3890-AC6B77829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D28C993-0A76-53E5-4155-C25A581AFBD8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88740C-2622-EB65-ACC5-E2517AD2BE24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728E93-5595-1931-7EC1-3BDA07D6F6AC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28C762-490A-07EF-F644-3F167A9A7364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5B4605-D7C2-C3D5-CA31-40D3513214AB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8878AB-B1D2-E468-D7C8-23118FD95A5C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0ACA554-5DA3-C5B9-E452-357A61B00DA4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C7AFF95-4A51-77D7-A130-090691029225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217E10-F8E1-44E4-E5D8-D7307EFF3428}"/>
              </a:ext>
            </a:extLst>
          </p:cNvPr>
          <p:cNvCxnSpPr>
            <a:cxnSpLocks/>
          </p:cNvCxnSpPr>
          <p:nvPr/>
        </p:nvCxnSpPr>
        <p:spPr>
          <a:xfrm flipH="1" flipV="1">
            <a:off x="7080205" y="4697518"/>
            <a:ext cx="3421058" cy="1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9F9BF1-F201-072E-4063-AF322302463D}"/>
              </a:ext>
            </a:extLst>
          </p:cNvPr>
          <p:cNvCxnSpPr>
            <a:cxnSpLocks/>
          </p:cNvCxnSpPr>
          <p:nvPr/>
        </p:nvCxnSpPr>
        <p:spPr>
          <a:xfrm flipH="1" flipV="1">
            <a:off x="7080205" y="3634831"/>
            <a:ext cx="529312" cy="5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4DBB76-3BAB-2219-A511-F32C496401DD}"/>
              </a:ext>
            </a:extLst>
          </p:cNvPr>
          <p:cNvCxnSpPr>
            <a:cxnSpLocks/>
          </p:cNvCxnSpPr>
          <p:nvPr/>
        </p:nvCxnSpPr>
        <p:spPr>
          <a:xfrm flipV="1">
            <a:off x="7080205" y="3629672"/>
            <a:ext cx="0" cy="1067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212805A-0582-CE76-11ED-15AB9416BB6E}"/>
              </a:ext>
            </a:extLst>
          </p:cNvPr>
          <p:cNvGrpSpPr/>
          <p:nvPr/>
        </p:nvGrpSpPr>
        <p:grpSpPr>
          <a:xfrm>
            <a:off x="8104118" y="3729844"/>
            <a:ext cx="439948" cy="344401"/>
            <a:chOff x="6134100" y="3384550"/>
            <a:chExt cx="419100" cy="37465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114A8BF-940D-40C6-9307-7758EC55BA72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209EE0-C378-1B88-9B07-164F91C94673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61BC9B1-2C9F-E0A1-34DB-F1814134B3D3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77BA61A-A15D-80B7-871C-165B83AC4785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7C83A89-9F31-AE37-5F69-1712870518F1}"/>
              </a:ext>
            </a:extLst>
          </p:cNvPr>
          <p:cNvCxnSpPr>
            <a:cxnSpLocks/>
          </p:cNvCxnSpPr>
          <p:nvPr/>
        </p:nvCxnSpPr>
        <p:spPr>
          <a:xfrm>
            <a:off x="8315592" y="2736646"/>
            <a:ext cx="3667" cy="9536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F0B03D-EAFF-B34C-3358-872130EBF468}"/>
              </a:ext>
            </a:extLst>
          </p:cNvPr>
          <p:cNvCxnSpPr>
            <a:cxnSpLocks/>
          </p:cNvCxnSpPr>
          <p:nvPr/>
        </p:nvCxnSpPr>
        <p:spPr>
          <a:xfrm>
            <a:off x="8291410" y="2736646"/>
            <a:ext cx="2224839" cy="1364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CA2E7C-71F5-945B-67DD-67FDDA4BD6DF}"/>
              </a:ext>
            </a:extLst>
          </p:cNvPr>
          <p:cNvCxnSpPr>
            <a:cxnSpLocks/>
          </p:cNvCxnSpPr>
          <p:nvPr/>
        </p:nvCxnSpPr>
        <p:spPr>
          <a:xfrm>
            <a:off x="6938517" y="3107699"/>
            <a:ext cx="72154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BBB826A0-7F76-7487-148B-4DF833F27874}"/>
              </a:ext>
            </a:extLst>
          </p:cNvPr>
          <p:cNvSpPr/>
          <p:nvPr/>
        </p:nvSpPr>
        <p:spPr>
          <a:xfrm rot="5400000">
            <a:off x="7795557" y="2672241"/>
            <a:ext cx="1118482" cy="149056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0B340B4-EC38-636D-521A-EC2BCD6AF9B5}"/>
              </a:ext>
            </a:extLst>
          </p:cNvPr>
          <p:cNvCxnSpPr>
            <a:cxnSpLocks/>
          </p:cNvCxnSpPr>
          <p:nvPr/>
        </p:nvCxnSpPr>
        <p:spPr>
          <a:xfrm flipH="1">
            <a:off x="7672150" y="3135879"/>
            <a:ext cx="30729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1B238AF-FB5D-3E98-2419-8AC69AB8884C}"/>
              </a:ext>
            </a:extLst>
          </p:cNvPr>
          <p:cNvCxnSpPr>
            <a:cxnSpLocks/>
          </p:cNvCxnSpPr>
          <p:nvPr/>
        </p:nvCxnSpPr>
        <p:spPr>
          <a:xfrm flipH="1">
            <a:off x="7682767" y="3633709"/>
            <a:ext cx="30729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9949484-A9F9-F881-976F-BA036BBD4915}"/>
              </a:ext>
            </a:extLst>
          </p:cNvPr>
          <p:cNvCxnSpPr>
            <a:cxnSpLocks/>
          </p:cNvCxnSpPr>
          <p:nvPr/>
        </p:nvCxnSpPr>
        <p:spPr>
          <a:xfrm flipH="1">
            <a:off x="7823055" y="3000364"/>
            <a:ext cx="1247" cy="280878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89FB95E-3553-622B-63E3-8C114987114C}"/>
              </a:ext>
            </a:extLst>
          </p:cNvPr>
          <p:cNvSpPr txBox="1"/>
          <p:nvPr/>
        </p:nvSpPr>
        <p:spPr>
          <a:xfrm>
            <a:off x="6251161" y="2915896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1A2F0F-EBC7-0E24-EA15-A6168860C067}"/>
              </a:ext>
            </a:extLst>
          </p:cNvPr>
          <p:cNvSpPr txBox="1"/>
          <p:nvPr/>
        </p:nvSpPr>
        <p:spPr>
          <a:xfrm>
            <a:off x="6612430" y="3095125"/>
            <a:ext cx="4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REF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A9B13C7-5241-3679-4781-3406333156FA}"/>
              </a:ext>
            </a:extLst>
          </p:cNvPr>
          <p:cNvCxnSpPr>
            <a:cxnSpLocks/>
          </p:cNvCxnSpPr>
          <p:nvPr/>
        </p:nvCxnSpPr>
        <p:spPr>
          <a:xfrm>
            <a:off x="10496077" y="3951580"/>
            <a:ext cx="24684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2372AEF-AD8E-BC52-667F-8B81989D7DCB}"/>
              </a:ext>
            </a:extLst>
          </p:cNvPr>
          <p:cNvSpPr txBox="1"/>
          <p:nvPr/>
        </p:nvSpPr>
        <p:spPr>
          <a:xfrm>
            <a:off x="10576273" y="1690688"/>
            <a:ext cx="148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0B5A16-7060-EDAA-F2A4-C4037192E9EB}"/>
              </a:ext>
            </a:extLst>
          </p:cNvPr>
          <p:cNvSpPr txBox="1"/>
          <p:nvPr/>
        </p:nvSpPr>
        <p:spPr>
          <a:xfrm>
            <a:off x="10670326" y="1869917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E2BB151-6684-A2E0-F7F8-05A8D3D5EAB2}"/>
              </a:ext>
            </a:extLst>
          </p:cNvPr>
          <p:cNvSpPr txBox="1"/>
          <p:nvPr/>
        </p:nvSpPr>
        <p:spPr>
          <a:xfrm>
            <a:off x="10587317" y="3488660"/>
            <a:ext cx="115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D5282E-083A-35B2-FA4E-251F43A48AC2}"/>
              </a:ext>
            </a:extLst>
          </p:cNvPr>
          <p:cNvSpPr txBox="1"/>
          <p:nvPr/>
        </p:nvSpPr>
        <p:spPr>
          <a:xfrm>
            <a:off x="10718231" y="3667889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REG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23FA7DE-F8EB-0DB4-A5E3-B9E593B501DF}"/>
              </a:ext>
            </a:extLst>
          </p:cNvPr>
          <p:cNvSpPr/>
          <p:nvPr/>
        </p:nvSpPr>
        <p:spPr>
          <a:xfrm>
            <a:off x="10454462" y="3889809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47EAAC7-8D9D-20F7-41DE-C352FE0410B6}"/>
              </a:ext>
            </a:extLst>
          </p:cNvPr>
          <p:cNvSpPr/>
          <p:nvPr/>
        </p:nvSpPr>
        <p:spPr>
          <a:xfrm>
            <a:off x="10457014" y="4643624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767C25A-0AA2-F57D-B0BB-A3D04737471B}"/>
              </a:ext>
            </a:extLst>
          </p:cNvPr>
          <p:cNvGrpSpPr/>
          <p:nvPr/>
        </p:nvGrpSpPr>
        <p:grpSpPr>
          <a:xfrm rot="10800000" flipH="1">
            <a:off x="10414912" y="3623638"/>
            <a:ext cx="104029" cy="121989"/>
            <a:chOff x="6715124" y="1749425"/>
            <a:chExt cx="114300" cy="24765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61797C6-7DD7-8A2C-2B2A-6EB1F8BC1DDA}"/>
                </a:ext>
              </a:extLst>
            </p:cNvPr>
            <p:cNvCxnSpPr/>
            <p:nvPr/>
          </p:nvCxnSpPr>
          <p:spPr>
            <a:xfrm flipH="1">
              <a:off x="6715124" y="1844675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868B5D8-5ACC-1EB1-32A5-71AFF83E3907}"/>
                </a:ext>
              </a:extLst>
            </p:cNvPr>
            <p:cNvCxnSpPr/>
            <p:nvPr/>
          </p:nvCxnSpPr>
          <p:spPr>
            <a:xfrm flipH="1" flipV="1">
              <a:off x="6727825" y="1749425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5DB036B6-0B7E-C613-0038-15BCC95A28BB}"/>
              </a:ext>
            </a:extLst>
          </p:cNvPr>
          <p:cNvSpPr/>
          <p:nvPr/>
        </p:nvSpPr>
        <p:spPr>
          <a:xfrm>
            <a:off x="3590988" y="2819909"/>
            <a:ext cx="551062" cy="528854"/>
          </a:xfrm>
          <a:custGeom>
            <a:avLst/>
            <a:gdLst>
              <a:gd name="connsiteX0" fmla="*/ 551062 w 551062"/>
              <a:gd name="connsiteY0" fmla="*/ 2014 h 528854"/>
              <a:gd name="connsiteX1" fmla="*/ 115057 w 551062"/>
              <a:gd name="connsiteY1" fmla="*/ 80737 h 528854"/>
              <a:gd name="connsiteX2" fmla="*/ 0 w 551062"/>
              <a:gd name="connsiteY2" fmla="*/ 528854 h 52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062" h="528854">
                <a:moveTo>
                  <a:pt x="551062" y="2014"/>
                </a:moveTo>
                <a:cubicBezTo>
                  <a:pt x="378981" y="-2528"/>
                  <a:pt x="206901" y="-7070"/>
                  <a:pt x="115057" y="80737"/>
                </a:cubicBezTo>
                <a:cubicBezTo>
                  <a:pt x="23213" y="168544"/>
                  <a:pt x="11606" y="348699"/>
                  <a:pt x="0" y="528854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A239346-512A-D553-64F7-7C4FC903F2AC}"/>
              </a:ext>
            </a:extLst>
          </p:cNvPr>
          <p:cNvGrpSpPr/>
          <p:nvPr/>
        </p:nvGrpSpPr>
        <p:grpSpPr>
          <a:xfrm>
            <a:off x="3131848" y="2862787"/>
            <a:ext cx="499106" cy="449370"/>
            <a:chOff x="3052693" y="2775146"/>
            <a:chExt cx="578261" cy="547940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121DD21-461E-BA87-8258-63B838B006F8}"/>
                </a:ext>
              </a:extLst>
            </p:cNvPr>
            <p:cNvSpPr txBox="1"/>
            <p:nvPr/>
          </p:nvSpPr>
          <p:spPr>
            <a:xfrm>
              <a:off x="3052693" y="2775146"/>
              <a:ext cx="563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V       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6DB3C0C-7E85-DE36-AFF8-1ACDF64076D1}"/>
                </a:ext>
              </a:extLst>
            </p:cNvPr>
            <p:cNvSpPr txBox="1"/>
            <p:nvPr/>
          </p:nvSpPr>
          <p:spPr>
            <a:xfrm>
              <a:off x="3130014" y="2985327"/>
              <a:ext cx="500940" cy="337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GS</a:t>
              </a:r>
            </a:p>
          </p:txBody>
        </p:sp>
      </p:grp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7AFBEDC1-52D6-7C3A-5C4C-B01CECA73376}"/>
              </a:ext>
            </a:extLst>
          </p:cNvPr>
          <p:cNvSpPr/>
          <p:nvPr/>
        </p:nvSpPr>
        <p:spPr>
          <a:xfrm>
            <a:off x="4408498" y="2821923"/>
            <a:ext cx="290950" cy="884122"/>
          </a:xfrm>
          <a:custGeom>
            <a:avLst/>
            <a:gdLst>
              <a:gd name="connsiteX0" fmla="*/ 0 w 290950"/>
              <a:gd name="connsiteY0" fmla="*/ 0 h 884122"/>
              <a:gd name="connsiteX1" fmla="*/ 290670 w 290950"/>
              <a:gd name="connsiteY1" fmla="*/ 230114 h 884122"/>
              <a:gd name="connsiteX2" fmla="*/ 42389 w 290950"/>
              <a:gd name="connsiteY2" fmla="*/ 884122 h 88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50" h="884122">
                <a:moveTo>
                  <a:pt x="0" y="0"/>
                </a:moveTo>
                <a:cubicBezTo>
                  <a:pt x="141802" y="41380"/>
                  <a:pt x="283605" y="82760"/>
                  <a:pt x="290670" y="230114"/>
                </a:cubicBezTo>
                <a:cubicBezTo>
                  <a:pt x="297735" y="377468"/>
                  <a:pt x="170062" y="630795"/>
                  <a:pt x="42389" y="884122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A689DA4-5789-8ED7-17D0-E2B330C0A041}"/>
              </a:ext>
            </a:extLst>
          </p:cNvPr>
          <p:cNvGrpSpPr/>
          <p:nvPr/>
        </p:nvGrpSpPr>
        <p:grpSpPr>
          <a:xfrm>
            <a:off x="4682362" y="2844995"/>
            <a:ext cx="499106" cy="449370"/>
            <a:chOff x="3052693" y="2775146"/>
            <a:chExt cx="578261" cy="547940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AE7DC9E-35BC-D0A9-30F8-7EDF18AB1F85}"/>
                </a:ext>
              </a:extLst>
            </p:cNvPr>
            <p:cNvSpPr txBox="1"/>
            <p:nvPr/>
          </p:nvSpPr>
          <p:spPr>
            <a:xfrm>
              <a:off x="3052693" y="2775146"/>
              <a:ext cx="563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V       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CC418A5-1A44-1ACF-65FB-7AA3715641A5}"/>
                </a:ext>
              </a:extLst>
            </p:cNvPr>
            <p:cNvSpPr txBox="1"/>
            <p:nvPr/>
          </p:nvSpPr>
          <p:spPr>
            <a:xfrm>
              <a:off x="3130014" y="2985327"/>
              <a:ext cx="500940" cy="337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DS</a:t>
              </a:r>
            </a:p>
          </p:txBody>
        </p:sp>
      </p:grp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44C7A78D-6B07-80C8-6890-B9740F823587}"/>
              </a:ext>
            </a:extLst>
          </p:cNvPr>
          <p:cNvSpPr/>
          <p:nvPr/>
        </p:nvSpPr>
        <p:spPr>
          <a:xfrm flipV="1">
            <a:off x="9774682" y="3467745"/>
            <a:ext cx="551062" cy="482580"/>
          </a:xfrm>
          <a:custGeom>
            <a:avLst/>
            <a:gdLst>
              <a:gd name="connsiteX0" fmla="*/ 551062 w 551062"/>
              <a:gd name="connsiteY0" fmla="*/ 2014 h 528854"/>
              <a:gd name="connsiteX1" fmla="*/ 115057 w 551062"/>
              <a:gd name="connsiteY1" fmla="*/ 80737 h 528854"/>
              <a:gd name="connsiteX2" fmla="*/ 0 w 551062"/>
              <a:gd name="connsiteY2" fmla="*/ 528854 h 52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062" h="528854">
                <a:moveTo>
                  <a:pt x="551062" y="2014"/>
                </a:moveTo>
                <a:cubicBezTo>
                  <a:pt x="378981" y="-2528"/>
                  <a:pt x="206901" y="-7070"/>
                  <a:pt x="115057" y="80737"/>
                </a:cubicBezTo>
                <a:cubicBezTo>
                  <a:pt x="23213" y="168544"/>
                  <a:pt x="11606" y="348699"/>
                  <a:pt x="0" y="528854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571B0A2D-9AB8-12ED-AD4A-47A09854E816}"/>
              </a:ext>
            </a:extLst>
          </p:cNvPr>
          <p:cNvGrpSpPr/>
          <p:nvPr/>
        </p:nvGrpSpPr>
        <p:grpSpPr>
          <a:xfrm>
            <a:off x="9479048" y="3681462"/>
            <a:ext cx="499106" cy="449370"/>
            <a:chOff x="3052693" y="2775146"/>
            <a:chExt cx="578261" cy="547940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CA19D27-9D87-77DF-B6CF-2FB65DAA2D81}"/>
                </a:ext>
              </a:extLst>
            </p:cNvPr>
            <p:cNvSpPr txBox="1"/>
            <p:nvPr/>
          </p:nvSpPr>
          <p:spPr>
            <a:xfrm>
              <a:off x="3052693" y="2775146"/>
              <a:ext cx="563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V       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F7E1AFB-DC1D-59DC-8002-21D7E380C9C0}"/>
                </a:ext>
              </a:extLst>
            </p:cNvPr>
            <p:cNvSpPr txBox="1"/>
            <p:nvPr/>
          </p:nvSpPr>
          <p:spPr>
            <a:xfrm>
              <a:off x="3130014" y="2985327"/>
              <a:ext cx="500940" cy="337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GS</a:t>
              </a:r>
            </a:p>
          </p:txBody>
        </p:sp>
      </p:grp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B338961D-A029-8830-4D15-A686BAF7CCDE}"/>
              </a:ext>
            </a:extLst>
          </p:cNvPr>
          <p:cNvSpPr/>
          <p:nvPr/>
        </p:nvSpPr>
        <p:spPr>
          <a:xfrm>
            <a:off x="10530138" y="2859419"/>
            <a:ext cx="276126" cy="994414"/>
          </a:xfrm>
          <a:custGeom>
            <a:avLst/>
            <a:gdLst>
              <a:gd name="connsiteX0" fmla="*/ 0 w 290950"/>
              <a:gd name="connsiteY0" fmla="*/ 0 h 884122"/>
              <a:gd name="connsiteX1" fmla="*/ 290670 w 290950"/>
              <a:gd name="connsiteY1" fmla="*/ 230114 h 884122"/>
              <a:gd name="connsiteX2" fmla="*/ 42389 w 290950"/>
              <a:gd name="connsiteY2" fmla="*/ 884122 h 88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50" h="884122">
                <a:moveTo>
                  <a:pt x="0" y="0"/>
                </a:moveTo>
                <a:cubicBezTo>
                  <a:pt x="141802" y="41380"/>
                  <a:pt x="283605" y="82760"/>
                  <a:pt x="290670" y="230114"/>
                </a:cubicBezTo>
                <a:cubicBezTo>
                  <a:pt x="297735" y="377468"/>
                  <a:pt x="170062" y="630795"/>
                  <a:pt x="42389" y="884122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DD32522-4C34-B800-7F83-E760CC2083EE}"/>
              </a:ext>
            </a:extLst>
          </p:cNvPr>
          <p:cNvGrpSpPr/>
          <p:nvPr/>
        </p:nvGrpSpPr>
        <p:grpSpPr>
          <a:xfrm>
            <a:off x="10866056" y="2882491"/>
            <a:ext cx="499106" cy="449370"/>
            <a:chOff x="3052693" y="2775146"/>
            <a:chExt cx="578261" cy="547940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654577D-FAAA-CF33-8F7E-FF3326505C4F}"/>
                </a:ext>
              </a:extLst>
            </p:cNvPr>
            <p:cNvSpPr txBox="1"/>
            <p:nvPr/>
          </p:nvSpPr>
          <p:spPr>
            <a:xfrm>
              <a:off x="3052693" y="2775146"/>
              <a:ext cx="563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V       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C372A73-BA8C-3DB3-D427-7D2B195D7097}"/>
                </a:ext>
              </a:extLst>
            </p:cNvPr>
            <p:cNvSpPr txBox="1"/>
            <p:nvPr/>
          </p:nvSpPr>
          <p:spPr>
            <a:xfrm>
              <a:off x="3130014" y="2985327"/>
              <a:ext cx="500940" cy="337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30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E31F177-CD27-8B77-9319-5937B76D4730}"/>
              </a:ext>
            </a:extLst>
          </p:cNvPr>
          <p:cNvGrpSpPr/>
          <p:nvPr/>
        </p:nvGrpSpPr>
        <p:grpSpPr>
          <a:xfrm>
            <a:off x="4130348" y="5403663"/>
            <a:ext cx="439948" cy="344401"/>
            <a:chOff x="6134100" y="3384550"/>
            <a:chExt cx="419100" cy="37465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6EDE42-B949-C795-501A-02E5AB6B82CA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E38FC1-FEAA-734C-2D3A-C2B6022E6B75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2EA4F88-02D4-8E90-7ED4-3D2BFA66EDFC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DAA365-2C99-7C93-45E8-CB0DC352F221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C223A3C-F5AD-593E-1D0B-8656F4EE7339}"/>
              </a:ext>
            </a:extLst>
          </p:cNvPr>
          <p:cNvSpPr/>
          <p:nvPr/>
        </p:nvSpPr>
        <p:spPr>
          <a:xfrm>
            <a:off x="4203787" y="2012670"/>
            <a:ext cx="266405" cy="15856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638A3E-0043-BBB5-9F56-FCBA0D2C011E}"/>
              </a:ext>
            </a:extLst>
          </p:cNvPr>
          <p:cNvCxnSpPr/>
          <p:nvPr/>
        </p:nvCxnSpPr>
        <p:spPr>
          <a:xfrm>
            <a:off x="4039797" y="3129069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11C32C-B6CB-EA1E-FE74-D4BE712FBFB3}"/>
              </a:ext>
            </a:extLst>
          </p:cNvPr>
          <p:cNvCxnSpPr/>
          <p:nvPr/>
        </p:nvCxnSpPr>
        <p:spPr>
          <a:xfrm>
            <a:off x="4119059" y="3129069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424421-76F6-2766-497B-4630656D9F2E}"/>
              </a:ext>
            </a:extLst>
          </p:cNvPr>
          <p:cNvCxnSpPr/>
          <p:nvPr/>
        </p:nvCxnSpPr>
        <p:spPr>
          <a:xfrm>
            <a:off x="4327120" y="2956736"/>
            <a:ext cx="0" cy="17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6A8668-DF98-E2DC-C4EE-780ABEA231E7}"/>
              </a:ext>
            </a:extLst>
          </p:cNvPr>
          <p:cNvCxnSpPr/>
          <p:nvPr/>
        </p:nvCxnSpPr>
        <p:spPr>
          <a:xfrm>
            <a:off x="4327120" y="3671242"/>
            <a:ext cx="0" cy="22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A61B13-FF03-9DF7-C90F-90CECB49658E}"/>
              </a:ext>
            </a:extLst>
          </p:cNvPr>
          <p:cNvCxnSpPr/>
          <p:nvPr/>
        </p:nvCxnSpPr>
        <p:spPr>
          <a:xfrm flipH="1">
            <a:off x="4119059" y="3671242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036A47-DD63-9A4A-2C33-731FE2033EEF}"/>
              </a:ext>
            </a:extLst>
          </p:cNvPr>
          <p:cNvCxnSpPr/>
          <p:nvPr/>
        </p:nvCxnSpPr>
        <p:spPr>
          <a:xfrm flipH="1">
            <a:off x="4119059" y="3129069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3332A0-6BA3-0EB5-A9C6-D17B390C7C7F}"/>
              </a:ext>
            </a:extLst>
          </p:cNvPr>
          <p:cNvCxnSpPr>
            <a:cxnSpLocks/>
          </p:cNvCxnSpPr>
          <p:nvPr/>
        </p:nvCxnSpPr>
        <p:spPr>
          <a:xfrm flipH="1" flipV="1">
            <a:off x="2895818" y="3400155"/>
            <a:ext cx="985456" cy="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188138FC-544B-D17D-C54F-1E5A8345536E}"/>
              </a:ext>
            </a:extLst>
          </p:cNvPr>
          <p:cNvSpPr/>
          <p:nvPr/>
        </p:nvSpPr>
        <p:spPr>
          <a:xfrm>
            <a:off x="3881274" y="3349811"/>
            <a:ext cx="148615" cy="1316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E1F9DE-6362-B363-471C-3B0D52604066}"/>
              </a:ext>
            </a:extLst>
          </p:cNvPr>
          <p:cNvGrpSpPr/>
          <p:nvPr/>
        </p:nvGrpSpPr>
        <p:grpSpPr>
          <a:xfrm flipH="1">
            <a:off x="4119060" y="3075820"/>
            <a:ext cx="104029" cy="121989"/>
            <a:chOff x="6715124" y="1749425"/>
            <a:chExt cx="114300" cy="24765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169F9B-16C8-4455-FED9-C551E718D22F}"/>
                </a:ext>
              </a:extLst>
            </p:cNvPr>
            <p:cNvCxnSpPr/>
            <p:nvPr/>
          </p:nvCxnSpPr>
          <p:spPr>
            <a:xfrm flipH="1">
              <a:off x="6715124" y="1844675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9725EF-5C01-A1E9-663B-5AB51EDF2137}"/>
                </a:ext>
              </a:extLst>
            </p:cNvPr>
            <p:cNvCxnSpPr/>
            <p:nvPr/>
          </p:nvCxnSpPr>
          <p:spPr>
            <a:xfrm flipH="1" flipV="1">
              <a:off x="6727825" y="1749425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61CD4A-E0C1-FF4D-070C-77412FB6EDC0}"/>
              </a:ext>
            </a:extLst>
          </p:cNvPr>
          <p:cNvCxnSpPr>
            <a:cxnSpLocks/>
          </p:cNvCxnSpPr>
          <p:nvPr/>
        </p:nvCxnSpPr>
        <p:spPr>
          <a:xfrm>
            <a:off x="4323453" y="2169661"/>
            <a:ext cx="3667" cy="9536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F51A91C-4AA0-39FE-D7B7-04D15A3E1415}"/>
              </a:ext>
            </a:extLst>
          </p:cNvPr>
          <p:cNvGrpSpPr/>
          <p:nvPr/>
        </p:nvGrpSpPr>
        <p:grpSpPr>
          <a:xfrm>
            <a:off x="4223089" y="3891983"/>
            <a:ext cx="211215" cy="785823"/>
            <a:chOff x="7856818" y="1987071"/>
            <a:chExt cx="317658" cy="104279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791A278-3181-E470-B1DA-E6A38B31F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3AD9E4E-239A-9F8A-B4A5-C219D5ED7AAC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BD20FB3-E244-06BE-6CE4-56768E4D6824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4BA2B4B-59CA-BDB3-FB85-564409AC3D49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4F440C4-72AC-AAFB-20CA-153D1C697C3C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B713D0E-5BE7-75E8-91D9-C6430E816FDD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2F2E84-D7F4-0ABC-9197-6C5F72F1A8D3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05714E-2EAA-2A21-71CA-A5A58545A84E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A5A7530-D680-7A7D-8024-6B0FF8C59FBC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2EE646-A018-D198-48F5-B4A65E82F005}"/>
              </a:ext>
            </a:extLst>
          </p:cNvPr>
          <p:cNvGrpSpPr/>
          <p:nvPr/>
        </p:nvGrpSpPr>
        <p:grpSpPr>
          <a:xfrm>
            <a:off x="4222121" y="4651921"/>
            <a:ext cx="211215" cy="785823"/>
            <a:chOff x="7856818" y="1987071"/>
            <a:chExt cx="317658" cy="10427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0091AF6-6B6F-9AB8-05F2-4102E7D76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54C5F5D-6609-C55E-D611-C6A139E3D7FA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9C93B1-9D65-7D52-773A-7DA6EE906150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EDC495-0592-41FB-2278-E4577700845F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3BFC5C-7B6C-641E-7652-99A69990EB72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4A92928-AFC9-FCA6-468D-51141C2BFDE6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6F2E9A-BAEC-28DB-E32E-B9F960D417A5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4BEE659-E868-8858-98AA-DCBBCA772340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E7E139-4B3C-3115-0DE3-5574B24C51E5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898941D-D6E2-63F5-D5B8-97BFB30E728B}"/>
              </a:ext>
            </a:extLst>
          </p:cNvPr>
          <p:cNvCxnSpPr>
            <a:cxnSpLocks/>
          </p:cNvCxnSpPr>
          <p:nvPr/>
        </p:nvCxnSpPr>
        <p:spPr>
          <a:xfrm flipH="1" flipV="1">
            <a:off x="907581" y="4673769"/>
            <a:ext cx="3421058" cy="1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982D41-9C84-24AE-0699-5CF27705937B}"/>
              </a:ext>
            </a:extLst>
          </p:cNvPr>
          <p:cNvCxnSpPr>
            <a:cxnSpLocks/>
          </p:cNvCxnSpPr>
          <p:nvPr/>
        </p:nvCxnSpPr>
        <p:spPr>
          <a:xfrm flipH="1" flipV="1">
            <a:off x="907581" y="3611082"/>
            <a:ext cx="529312" cy="5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4703CEC-F6B4-49EA-2590-575683047249}"/>
              </a:ext>
            </a:extLst>
          </p:cNvPr>
          <p:cNvCxnSpPr>
            <a:cxnSpLocks/>
          </p:cNvCxnSpPr>
          <p:nvPr/>
        </p:nvCxnSpPr>
        <p:spPr>
          <a:xfrm flipV="1">
            <a:off x="907581" y="3605923"/>
            <a:ext cx="0" cy="1067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>
            <a:extLst>
              <a:ext uri="{FF2B5EF4-FFF2-40B4-BE49-F238E27FC236}">
                <a16:creationId xmlns:a16="http://schemas.microsoft.com/office/drawing/2014/main" id="{A1BF1092-0446-E248-4B5A-ED13E3F2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LDO Topologies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EF661BF-078B-6B4E-23CF-ABF348586023}"/>
              </a:ext>
            </a:extLst>
          </p:cNvPr>
          <p:cNvGrpSpPr/>
          <p:nvPr/>
        </p:nvGrpSpPr>
        <p:grpSpPr>
          <a:xfrm>
            <a:off x="1931494" y="3706095"/>
            <a:ext cx="439948" cy="344401"/>
            <a:chOff x="6134100" y="3384550"/>
            <a:chExt cx="419100" cy="37465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A4A56D-C7BB-9458-4051-28CFF78C6816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E94325-F0DF-0843-B9B4-CE014356FE2A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CAE106C-3AD6-06F0-A490-B6FC48FA9E4B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A5CE6A6-F0E0-056B-1355-4573BE413847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A5FE17E-6476-D970-0418-5EBC8EF4124F}"/>
              </a:ext>
            </a:extLst>
          </p:cNvPr>
          <p:cNvCxnSpPr>
            <a:cxnSpLocks/>
          </p:cNvCxnSpPr>
          <p:nvPr/>
        </p:nvCxnSpPr>
        <p:spPr>
          <a:xfrm>
            <a:off x="2142968" y="2712897"/>
            <a:ext cx="3667" cy="9536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B42E86D-4319-22F0-C36C-25D792AFA1A6}"/>
              </a:ext>
            </a:extLst>
          </p:cNvPr>
          <p:cNvCxnSpPr>
            <a:cxnSpLocks/>
          </p:cNvCxnSpPr>
          <p:nvPr/>
        </p:nvCxnSpPr>
        <p:spPr>
          <a:xfrm>
            <a:off x="2118786" y="2712897"/>
            <a:ext cx="2224839" cy="1364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6A53A5-D6C1-5EEB-FC82-02561864C43D}"/>
              </a:ext>
            </a:extLst>
          </p:cNvPr>
          <p:cNvCxnSpPr>
            <a:cxnSpLocks/>
          </p:cNvCxnSpPr>
          <p:nvPr/>
        </p:nvCxnSpPr>
        <p:spPr>
          <a:xfrm>
            <a:off x="765893" y="3083950"/>
            <a:ext cx="72154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04FE4D5A-5DF4-B201-FAE8-01A1D160CAE1}"/>
              </a:ext>
            </a:extLst>
          </p:cNvPr>
          <p:cNvSpPr/>
          <p:nvPr/>
        </p:nvSpPr>
        <p:spPr>
          <a:xfrm rot="5400000">
            <a:off x="1622933" y="2648492"/>
            <a:ext cx="1118482" cy="149056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C997AD2-E8FA-0EF2-6995-4BAC4E5C5E49}"/>
              </a:ext>
            </a:extLst>
          </p:cNvPr>
          <p:cNvCxnSpPr>
            <a:cxnSpLocks/>
          </p:cNvCxnSpPr>
          <p:nvPr/>
        </p:nvCxnSpPr>
        <p:spPr>
          <a:xfrm flipH="1">
            <a:off x="1499526" y="3075820"/>
            <a:ext cx="30729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C6BE468-35D2-EC13-F2FE-D6CF8FA3CAEA}"/>
              </a:ext>
            </a:extLst>
          </p:cNvPr>
          <p:cNvCxnSpPr>
            <a:cxnSpLocks/>
          </p:cNvCxnSpPr>
          <p:nvPr/>
        </p:nvCxnSpPr>
        <p:spPr>
          <a:xfrm flipH="1">
            <a:off x="1510143" y="3616016"/>
            <a:ext cx="30729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81051A8-169A-1D63-FBF2-15312B00156B}"/>
              </a:ext>
            </a:extLst>
          </p:cNvPr>
          <p:cNvCxnSpPr>
            <a:cxnSpLocks/>
          </p:cNvCxnSpPr>
          <p:nvPr/>
        </p:nvCxnSpPr>
        <p:spPr>
          <a:xfrm flipH="1">
            <a:off x="1656487" y="3481482"/>
            <a:ext cx="1247" cy="280878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6EA33B5-CEA7-0A3C-7724-7C614985AD8A}"/>
              </a:ext>
            </a:extLst>
          </p:cNvPr>
          <p:cNvSpPr txBox="1"/>
          <p:nvPr/>
        </p:nvSpPr>
        <p:spPr>
          <a:xfrm>
            <a:off x="78537" y="2892147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203AB4C-EA9A-C5B0-0221-AC0F77680BDA}"/>
              </a:ext>
            </a:extLst>
          </p:cNvPr>
          <p:cNvSpPr txBox="1"/>
          <p:nvPr/>
        </p:nvSpPr>
        <p:spPr>
          <a:xfrm>
            <a:off x="439806" y="3071376"/>
            <a:ext cx="4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REF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7E3D4B9-C062-5495-71F3-677B1BAB0DB2}"/>
              </a:ext>
            </a:extLst>
          </p:cNvPr>
          <p:cNvCxnSpPr>
            <a:cxnSpLocks/>
          </p:cNvCxnSpPr>
          <p:nvPr/>
        </p:nvCxnSpPr>
        <p:spPr>
          <a:xfrm>
            <a:off x="4323453" y="3927831"/>
            <a:ext cx="24684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EE43C8E-828C-F9CE-1472-A10BFE970871}"/>
              </a:ext>
            </a:extLst>
          </p:cNvPr>
          <p:cNvSpPr txBox="1"/>
          <p:nvPr/>
        </p:nvSpPr>
        <p:spPr>
          <a:xfrm>
            <a:off x="4403649" y="1666939"/>
            <a:ext cx="148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    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687AC1-AA33-D67F-D541-39FEEFA03B6F}"/>
              </a:ext>
            </a:extLst>
          </p:cNvPr>
          <p:cNvSpPr txBox="1"/>
          <p:nvPr/>
        </p:nvSpPr>
        <p:spPr>
          <a:xfrm>
            <a:off x="4497702" y="1846168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0B7A23F-5083-9155-4715-86F8073C7F2B}"/>
              </a:ext>
            </a:extLst>
          </p:cNvPr>
          <p:cNvSpPr txBox="1"/>
          <p:nvPr/>
        </p:nvSpPr>
        <p:spPr>
          <a:xfrm>
            <a:off x="4414693" y="3464911"/>
            <a:ext cx="162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      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634EDD-CF4E-CF01-8CFA-0055AFD90616}"/>
              </a:ext>
            </a:extLst>
          </p:cNvPr>
          <p:cNvSpPr txBox="1"/>
          <p:nvPr/>
        </p:nvSpPr>
        <p:spPr>
          <a:xfrm>
            <a:off x="4545607" y="3644140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REG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0CE9F41-E67A-AB23-09BC-82793CAC7742}"/>
              </a:ext>
            </a:extLst>
          </p:cNvPr>
          <p:cNvSpPr/>
          <p:nvPr/>
        </p:nvSpPr>
        <p:spPr>
          <a:xfrm>
            <a:off x="4281838" y="3866060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8022C677-B7E2-C913-230C-6BF0E48B2AAC}"/>
              </a:ext>
            </a:extLst>
          </p:cNvPr>
          <p:cNvSpPr/>
          <p:nvPr/>
        </p:nvSpPr>
        <p:spPr>
          <a:xfrm>
            <a:off x="4284390" y="4619875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25B7A0-97F2-F1C7-AC5B-49DC0393FCC5}"/>
              </a:ext>
            </a:extLst>
          </p:cNvPr>
          <p:cNvGrpSpPr/>
          <p:nvPr/>
        </p:nvGrpSpPr>
        <p:grpSpPr>
          <a:xfrm>
            <a:off x="10302972" y="5427412"/>
            <a:ext cx="439948" cy="344401"/>
            <a:chOff x="6134100" y="3384550"/>
            <a:chExt cx="419100" cy="37465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33DB8B-12AC-2DD3-3832-3164259BDE8E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820E3-C013-A3A2-C77C-08EDC26DE6FA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CA6CB42-27C1-7BBD-6CFC-29F3621F8159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D72AAF-7165-9433-5B13-049CF3637380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E7FE8C5-8E7D-2489-6C96-FCE3B1CFF823}"/>
              </a:ext>
            </a:extLst>
          </p:cNvPr>
          <p:cNvSpPr/>
          <p:nvPr/>
        </p:nvSpPr>
        <p:spPr>
          <a:xfrm>
            <a:off x="10376411" y="2036419"/>
            <a:ext cx="266405" cy="15856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EFFB7A-727B-0874-DF7A-F738BD90BF23}"/>
              </a:ext>
            </a:extLst>
          </p:cNvPr>
          <p:cNvCxnSpPr/>
          <p:nvPr/>
        </p:nvCxnSpPr>
        <p:spPr>
          <a:xfrm>
            <a:off x="10212421" y="3152818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0CE89B-61A8-D7A6-A6C8-98C36FC6144C}"/>
              </a:ext>
            </a:extLst>
          </p:cNvPr>
          <p:cNvCxnSpPr/>
          <p:nvPr/>
        </p:nvCxnSpPr>
        <p:spPr>
          <a:xfrm>
            <a:off x="10291683" y="3152818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8D7DE-15E1-29F5-77FD-DB2E7AD553B5}"/>
              </a:ext>
            </a:extLst>
          </p:cNvPr>
          <p:cNvCxnSpPr/>
          <p:nvPr/>
        </p:nvCxnSpPr>
        <p:spPr>
          <a:xfrm>
            <a:off x="10499744" y="2980485"/>
            <a:ext cx="0" cy="17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7DE38-DC8D-EE94-54EE-6DB2AC3AA4B7}"/>
              </a:ext>
            </a:extLst>
          </p:cNvPr>
          <p:cNvCxnSpPr/>
          <p:nvPr/>
        </p:nvCxnSpPr>
        <p:spPr>
          <a:xfrm>
            <a:off x="10499744" y="3694991"/>
            <a:ext cx="0" cy="22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2B00A-9607-98B7-8928-A467B06B06FF}"/>
              </a:ext>
            </a:extLst>
          </p:cNvPr>
          <p:cNvCxnSpPr/>
          <p:nvPr/>
        </p:nvCxnSpPr>
        <p:spPr>
          <a:xfrm flipH="1">
            <a:off x="10291683" y="3694991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E3BB84-13C7-79E7-359F-62A2E0E5F8D9}"/>
              </a:ext>
            </a:extLst>
          </p:cNvPr>
          <p:cNvCxnSpPr/>
          <p:nvPr/>
        </p:nvCxnSpPr>
        <p:spPr>
          <a:xfrm flipH="1">
            <a:off x="10291683" y="3152818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FD3998-16ED-CC25-10F6-E031A15B4EE2}"/>
              </a:ext>
            </a:extLst>
          </p:cNvPr>
          <p:cNvCxnSpPr>
            <a:cxnSpLocks/>
          </p:cNvCxnSpPr>
          <p:nvPr/>
        </p:nvCxnSpPr>
        <p:spPr>
          <a:xfrm flipH="1">
            <a:off x="9068442" y="3423904"/>
            <a:ext cx="11439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2A4B7D-5724-BFCE-329A-4B1740C971FE}"/>
              </a:ext>
            </a:extLst>
          </p:cNvPr>
          <p:cNvCxnSpPr>
            <a:cxnSpLocks/>
          </p:cNvCxnSpPr>
          <p:nvPr/>
        </p:nvCxnSpPr>
        <p:spPr>
          <a:xfrm>
            <a:off x="10496077" y="2193410"/>
            <a:ext cx="3667" cy="9536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9943DD-1709-CAFC-03B6-4B9A3B1363E1}"/>
              </a:ext>
            </a:extLst>
          </p:cNvPr>
          <p:cNvGrpSpPr/>
          <p:nvPr/>
        </p:nvGrpSpPr>
        <p:grpSpPr>
          <a:xfrm>
            <a:off x="10395713" y="3915732"/>
            <a:ext cx="211215" cy="785823"/>
            <a:chOff x="7856818" y="1987071"/>
            <a:chExt cx="317658" cy="104279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9A8FDAB-1A59-AA06-CD25-7427E67DE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CF090E-CF61-5103-E02E-63B7F7D5A9E3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0FEB56-04BF-57D7-D313-C3D26EB0FD61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8B560DC-158F-A2DD-4253-9B76EFA08353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96A8AE5-B3D3-92ED-640D-F92BFC71ED32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11576B-5CFF-5C1A-97BF-EAFCCC3F6E2E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2F2503-41D4-49F7-70A6-FCE018677D04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993E7F-0A00-86B5-DE72-CC465093D0B9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D3EF61-C4B8-AE2D-795B-8EC14255422C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08DD57-D86E-0C56-AEE3-4516FA3A9839}"/>
              </a:ext>
            </a:extLst>
          </p:cNvPr>
          <p:cNvGrpSpPr/>
          <p:nvPr/>
        </p:nvGrpSpPr>
        <p:grpSpPr>
          <a:xfrm>
            <a:off x="10394745" y="4675670"/>
            <a:ext cx="211215" cy="785823"/>
            <a:chOff x="7856818" y="1987071"/>
            <a:chExt cx="317658" cy="104279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CAAF2A-B204-9D43-3890-AC6B77829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D28C993-0A76-53E5-4155-C25A581AFBD8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88740C-2622-EB65-ACC5-E2517AD2BE24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728E93-5595-1931-7EC1-3BDA07D6F6AC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28C762-490A-07EF-F644-3F167A9A7364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5B4605-D7C2-C3D5-CA31-40D3513214AB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8878AB-B1D2-E468-D7C8-23118FD95A5C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0ACA554-5DA3-C5B9-E452-357A61B00DA4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C7AFF95-4A51-77D7-A130-090691029225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217E10-F8E1-44E4-E5D8-D7307EFF3428}"/>
              </a:ext>
            </a:extLst>
          </p:cNvPr>
          <p:cNvCxnSpPr>
            <a:cxnSpLocks/>
          </p:cNvCxnSpPr>
          <p:nvPr/>
        </p:nvCxnSpPr>
        <p:spPr>
          <a:xfrm flipH="1" flipV="1">
            <a:off x="7080205" y="4697518"/>
            <a:ext cx="3421058" cy="1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C9F9BF1-F201-072E-4063-AF322302463D}"/>
              </a:ext>
            </a:extLst>
          </p:cNvPr>
          <p:cNvCxnSpPr>
            <a:cxnSpLocks/>
          </p:cNvCxnSpPr>
          <p:nvPr/>
        </p:nvCxnSpPr>
        <p:spPr>
          <a:xfrm flipH="1" flipV="1">
            <a:off x="7080205" y="3634831"/>
            <a:ext cx="529312" cy="5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4DBB76-3BAB-2219-A511-F32C496401DD}"/>
              </a:ext>
            </a:extLst>
          </p:cNvPr>
          <p:cNvCxnSpPr>
            <a:cxnSpLocks/>
          </p:cNvCxnSpPr>
          <p:nvPr/>
        </p:nvCxnSpPr>
        <p:spPr>
          <a:xfrm flipV="1">
            <a:off x="7080205" y="3629672"/>
            <a:ext cx="0" cy="1067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212805A-0582-CE76-11ED-15AB9416BB6E}"/>
              </a:ext>
            </a:extLst>
          </p:cNvPr>
          <p:cNvGrpSpPr/>
          <p:nvPr/>
        </p:nvGrpSpPr>
        <p:grpSpPr>
          <a:xfrm>
            <a:off x="8104118" y="3729844"/>
            <a:ext cx="439948" cy="344401"/>
            <a:chOff x="6134100" y="3384550"/>
            <a:chExt cx="419100" cy="37465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114A8BF-940D-40C6-9307-7758EC55BA72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209EE0-C378-1B88-9B07-164F91C94673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61BC9B1-2C9F-E0A1-34DB-F1814134B3D3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77BA61A-A15D-80B7-871C-165B83AC4785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7C83A89-9F31-AE37-5F69-1712870518F1}"/>
              </a:ext>
            </a:extLst>
          </p:cNvPr>
          <p:cNvCxnSpPr>
            <a:cxnSpLocks/>
          </p:cNvCxnSpPr>
          <p:nvPr/>
        </p:nvCxnSpPr>
        <p:spPr>
          <a:xfrm>
            <a:off x="8315592" y="2736646"/>
            <a:ext cx="3667" cy="9536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F0B03D-EAFF-B34C-3358-872130EBF468}"/>
              </a:ext>
            </a:extLst>
          </p:cNvPr>
          <p:cNvCxnSpPr>
            <a:cxnSpLocks/>
          </p:cNvCxnSpPr>
          <p:nvPr/>
        </p:nvCxnSpPr>
        <p:spPr>
          <a:xfrm>
            <a:off x="8291410" y="2736646"/>
            <a:ext cx="2224839" cy="1364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CA2E7C-71F5-945B-67DD-67FDDA4BD6DF}"/>
              </a:ext>
            </a:extLst>
          </p:cNvPr>
          <p:cNvCxnSpPr>
            <a:cxnSpLocks/>
          </p:cNvCxnSpPr>
          <p:nvPr/>
        </p:nvCxnSpPr>
        <p:spPr>
          <a:xfrm>
            <a:off x="6938517" y="3107699"/>
            <a:ext cx="72154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BBB826A0-7F76-7487-148B-4DF833F27874}"/>
              </a:ext>
            </a:extLst>
          </p:cNvPr>
          <p:cNvSpPr/>
          <p:nvPr/>
        </p:nvSpPr>
        <p:spPr>
          <a:xfrm rot="5400000">
            <a:off x="7795557" y="2672241"/>
            <a:ext cx="1118482" cy="1490562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0B340B4-EC38-636D-521A-EC2BCD6AF9B5}"/>
              </a:ext>
            </a:extLst>
          </p:cNvPr>
          <p:cNvCxnSpPr>
            <a:cxnSpLocks/>
          </p:cNvCxnSpPr>
          <p:nvPr/>
        </p:nvCxnSpPr>
        <p:spPr>
          <a:xfrm flipH="1">
            <a:off x="7672150" y="3135879"/>
            <a:ext cx="30729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1B238AF-FB5D-3E98-2419-8AC69AB8884C}"/>
              </a:ext>
            </a:extLst>
          </p:cNvPr>
          <p:cNvCxnSpPr>
            <a:cxnSpLocks/>
          </p:cNvCxnSpPr>
          <p:nvPr/>
        </p:nvCxnSpPr>
        <p:spPr>
          <a:xfrm flipH="1">
            <a:off x="7682767" y="3633709"/>
            <a:ext cx="307294" cy="0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9949484-A9F9-F881-976F-BA036BBD4915}"/>
              </a:ext>
            </a:extLst>
          </p:cNvPr>
          <p:cNvCxnSpPr>
            <a:cxnSpLocks/>
          </p:cNvCxnSpPr>
          <p:nvPr/>
        </p:nvCxnSpPr>
        <p:spPr>
          <a:xfrm flipH="1">
            <a:off x="7823055" y="3000364"/>
            <a:ext cx="1247" cy="280878"/>
          </a:xfrm>
          <a:prstGeom prst="lin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89FB95E-3553-622B-63E3-8C114987114C}"/>
              </a:ext>
            </a:extLst>
          </p:cNvPr>
          <p:cNvSpPr txBox="1"/>
          <p:nvPr/>
        </p:nvSpPr>
        <p:spPr>
          <a:xfrm>
            <a:off x="6251161" y="2915896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1A2F0F-EBC7-0E24-EA15-A6168860C067}"/>
              </a:ext>
            </a:extLst>
          </p:cNvPr>
          <p:cNvSpPr txBox="1"/>
          <p:nvPr/>
        </p:nvSpPr>
        <p:spPr>
          <a:xfrm>
            <a:off x="6612430" y="3095125"/>
            <a:ext cx="4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REF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A9B13C7-5241-3679-4781-3406333156FA}"/>
              </a:ext>
            </a:extLst>
          </p:cNvPr>
          <p:cNvCxnSpPr>
            <a:cxnSpLocks/>
          </p:cNvCxnSpPr>
          <p:nvPr/>
        </p:nvCxnSpPr>
        <p:spPr>
          <a:xfrm>
            <a:off x="10496077" y="3951580"/>
            <a:ext cx="24684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2372AEF-AD8E-BC52-667F-8B81989D7DCB}"/>
              </a:ext>
            </a:extLst>
          </p:cNvPr>
          <p:cNvSpPr txBox="1"/>
          <p:nvPr/>
        </p:nvSpPr>
        <p:spPr>
          <a:xfrm>
            <a:off x="10576273" y="1690688"/>
            <a:ext cx="148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0B5A16-7060-EDAA-F2A4-C4037192E9EB}"/>
              </a:ext>
            </a:extLst>
          </p:cNvPr>
          <p:cNvSpPr txBox="1"/>
          <p:nvPr/>
        </p:nvSpPr>
        <p:spPr>
          <a:xfrm>
            <a:off x="10670326" y="1869917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E2BB151-6684-A2E0-F7F8-05A8D3D5EAB2}"/>
              </a:ext>
            </a:extLst>
          </p:cNvPr>
          <p:cNvSpPr txBox="1"/>
          <p:nvPr/>
        </p:nvSpPr>
        <p:spPr>
          <a:xfrm>
            <a:off x="10587317" y="3488660"/>
            <a:ext cx="115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D5282E-083A-35B2-FA4E-251F43A48AC2}"/>
              </a:ext>
            </a:extLst>
          </p:cNvPr>
          <p:cNvSpPr txBox="1"/>
          <p:nvPr/>
        </p:nvSpPr>
        <p:spPr>
          <a:xfrm>
            <a:off x="10718231" y="3667889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REG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23FA7DE-F8EB-0DB4-A5E3-B9E593B501DF}"/>
              </a:ext>
            </a:extLst>
          </p:cNvPr>
          <p:cNvSpPr/>
          <p:nvPr/>
        </p:nvSpPr>
        <p:spPr>
          <a:xfrm>
            <a:off x="10454462" y="3889809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47EAAC7-8D9D-20F7-41DE-C352FE0410B6}"/>
              </a:ext>
            </a:extLst>
          </p:cNvPr>
          <p:cNvSpPr/>
          <p:nvPr/>
        </p:nvSpPr>
        <p:spPr>
          <a:xfrm>
            <a:off x="10457014" y="4643624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767C25A-0AA2-F57D-B0BB-A3D04737471B}"/>
              </a:ext>
            </a:extLst>
          </p:cNvPr>
          <p:cNvGrpSpPr/>
          <p:nvPr/>
        </p:nvGrpSpPr>
        <p:grpSpPr>
          <a:xfrm rot="10800000" flipH="1">
            <a:off x="10414912" y="3623638"/>
            <a:ext cx="104029" cy="121989"/>
            <a:chOff x="6715124" y="1749425"/>
            <a:chExt cx="114300" cy="24765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61797C6-7DD7-8A2C-2B2A-6EB1F8BC1DDA}"/>
                </a:ext>
              </a:extLst>
            </p:cNvPr>
            <p:cNvCxnSpPr/>
            <p:nvPr/>
          </p:nvCxnSpPr>
          <p:spPr>
            <a:xfrm flipH="1">
              <a:off x="6715124" y="1844675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868B5D8-5ACC-1EB1-32A5-71AFF83E3907}"/>
                </a:ext>
              </a:extLst>
            </p:cNvPr>
            <p:cNvCxnSpPr/>
            <p:nvPr/>
          </p:nvCxnSpPr>
          <p:spPr>
            <a:xfrm flipH="1" flipV="1">
              <a:off x="6727825" y="1749425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85ADA845-4F5A-EBDB-8825-0482C0680D33}"/>
              </a:ext>
            </a:extLst>
          </p:cNvPr>
          <p:cNvSpPr/>
          <p:nvPr/>
        </p:nvSpPr>
        <p:spPr>
          <a:xfrm>
            <a:off x="990459" y="3518321"/>
            <a:ext cx="3157647" cy="1093782"/>
          </a:xfrm>
          <a:custGeom>
            <a:avLst/>
            <a:gdLst>
              <a:gd name="connsiteX0" fmla="*/ 3157647 w 3157647"/>
              <a:gd name="connsiteY0" fmla="*/ 1035512 h 1093782"/>
              <a:gd name="connsiteX1" fmla="*/ 335724 w 3157647"/>
              <a:gd name="connsiteY1" fmla="*/ 1035512 h 1093782"/>
              <a:gd name="connsiteX2" fmla="*/ 232778 w 3157647"/>
              <a:gd name="connsiteY2" fmla="*/ 429949 h 1093782"/>
              <a:gd name="connsiteX3" fmla="*/ 1958632 w 3157647"/>
              <a:gd name="connsiteY3" fmla="*/ 0 h 109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7647" h="1093782">
                <a:moveTo>
                  <a:pt x="3157647" y="1035512"/>
                </a:moveTo>
                <a:cubicBezTo>
                  <a:pt x="1990424" y="1085975"/>
                  <a:pt x="823202" y="1136439"/>
                  <a:pt x="335724" y="1035512"/>
                </a:cubicBezTo>
                <a:cubicBezTo>
                  <a:pt x="-151754" y="934585"/>
                  <a:pt x="-37707" y="602534"/>
                  <a:pt x="232778" y="429949"/>
                </a:cubicBezTo>
                <a:cubicBezTo>
                  <a:pt x="503263" y="257364"/>
                  <a:pt x="1230947" y="128682"/>
                  <a:pt x="1958632" y="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51E4B0AB-5783-69C6-027A-2E8E5C1F13AB}"/>
              </a:ext>
            </a:extLst>
          </p:cNvPr>
          <p:cNvSpPr/>
          <p:nvPr/>
        </p:nvSpPr>
        <p:spPr>
          <a:xfrm>
            <a:off x="3425971" y="3524376"/>
            <a:ext cx="703968" cy="381505"/>
          </a:xfrm>
          <a:custGeom>
            <a:avLst/>
            <a:gdLst>
              <a:gd name="connsiteX0" fmla="*/ 19682 w 703968"/>
              <a:gd name="connsiteY0" fmla="*/ 0 h 381505"/>
              <a:gd name="connsiteX1" fmla="*/ 86294 w 703968"/>
              <a:gd name="connsiteY1" fmla="*/ 296726 h 381505"/>
              <a:gd name="connsiteX2" fmla="*/ 703968 w 703968"/>
              <a:gd name="connsiteY2" fmla="*/ 381505 h 38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968" h="381505">
                <a:moveTo>
                  <a:pt x="19682" y="0"/>
                </a:moveTo>
                <a:cubicBezTo>
                  <a:pt x="-4036" y="116571"/>
                  <a:pt x="-27754" y="233142"/>
                  <a:pt x="86294" y="296726"/>
                </a:cubicBezTo>
                <a:cubicBezTo>
                  <a:pt x="200342" y="360310"/>
                  <a:pt x="452155" y="370907"/>
                  <a:pt x="703968" y="381505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474F4255-7041-D8DF-A154-2EA0E4283474}"/>
              </a:ext>
            </a:extLst>
          </p:cNvPr>
          <p:cNvSpPr/>
          <p:nvPr/>
        </p:nvSpPr>
        <p:spPr>
          <a:xfrm>
            <a:off x="7186354" y="3521099"/>
            <a:ext cx="3157647" cy="1093782"/>
          </a:xfrm>
          <a:custGeom>
            <a:avLst/>
            <a:gdLst>
              <a:gd name="connsiteX0" fmla="*/ 3157647 w 3157647"/>
              <a:gd name="connsiteY0" fmla="*/ 1035512 h 1093782"/>
              <a:gd name="connsiteX1" fmla="*/ 335724 w 3157647"/>
              <a:gd name="connsiteY1" fmla="*/ 1035512 h 1093782"/>
              <a:gd name="connsiteX2" fmla="*/ 232778 w 3157647"/>
              <a:gd name="connsiteY2" fmla="*/ 429949 h 1093782"/>
              <a:gd name="connsiteX3" fmla="*/ 1958632 w 3157647"/>
              <a:gd name="connsiteY3" fmla="*/ 0 h 109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7647" h="1093782">
                <a:moveTo>
                  <a:pt x="3157647" y="1035512"/>
                </a:moveTo>
                <a:cubicBezTo>
                  <a:pt x="1990424" y="1085975"/>
                  <a:pt x="823202" y="1136439"/>
                  <a:pt x="335724" y="1035512"/>
                </a:cubicBezTo>
                <a:cubicBezTo>
                  <a:pt x="-151754" y="934585"/>
                  <a:pt x="-37707" y="602534"/>
                  <a:pt x="232778" y="429949"/>
                </a:cubicBezTo>
                <a:cubicBezTo>
                  <a:pt x="503263" y="257364"/>
                  <a:pt x="1230947" y="128682"/>
                  <a:pt x="1958632" y="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69B0D452-5DDE-4266-FD5E-759FC6CF8971}"/>
              </a:ext>
            </a:extLst>
          </p:cNvPr>
          <p:cNvSpPr/>
          <p:nvPr/>
        </p:nvSpPr>
        <p:spPr>
          <a:xfrm>
            <a:off x="9621866" y="3527154"/>
            <a:ext cx="703968" cy="381505"/>
          </a:xfrm>
          <a:custGeom>
            <a:avLst/>
            <a:gdLst>
              <a:gd name="connsiteX0" fmla="*/ 19682 w 703968"/>
              <a:gd name="connsiteY0" fmla="*/ 0 h 381505"/>
              <a:gd name="connsiteX1" fmla="*/ 86294 w 703968"/>
              <a:gd name="connsiteY1" fmla="*/ 296726 h 381505"/>
              <a:gd name="connsiteX2" fmla="*/ 703968 w 703968"/>
              <a:gd name="connsiteY2" fmla="*/ 381505 h 38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968" h="381505">
                <a:moveTo>
                  <a:pt x="19682" y="0"/>
                </a:moveTo>
                <a:cubicBezTo>
                  <a:pt x="-4036" y="116571"/>
                  <a:pt x="-27754" y="233142"/>
                  <a:pt x="86294" y="296726"/>
                </a:cubicBezTo>
                <a:cubicBezTo>
                  <a:pt x="200342" y="360310"/>
                  <a:pt x="452155" y="370907"/>
                  <a:pt x="703968" y="381505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E2967AC-83B6-3A63-6F16-24722BDD0D0B}"/>
              </a:ext>
            </a:extLst>
          </p:cNvPr>
          <p:cNvSpPr txBox="1"/>
          <p:nvPr/>
        </p:nvSpPr>
        <p:spPr>
          <a:xfrm>
            <a:off x="1032628" y="3938836"/>
            <a:ext cx="56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306890-4158-14AF-1B4A-8DC920BC6B54}"/>
              </a:ext>
            </a:extLst>
          </p:cNvPr>
          <p:cNvSpPr txBox="1"/>
          <p:nvPr/>
        </p:nvSpPr>
        <p:spPr>
          <a:xfrm>
            <a:off x="3135426" y="3582715"/>
            <a:ext cx="56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–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6A0B46D-8EC9-A808-6515-8AEB6C008579}"/>
              </a:ext>
            </a:extLst>
          </p:cNvPr>
          <p:cNvSpPr txBox="1"/>
          <p:nvPr/>
        </p:nvSpPr>
        <p:spPr>
          <a:xfrm>
            <a:off x="7205252" y="3924531"/>
            <a:ext cx="56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–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25BFB9A-CF16-A42C-53BB-2540A91A6584}"/>
              </a:ext>
            </a:extLst>
          </p:cNvPr>
          <p:cNvSpPr txBox="1"/>
          <p:nvPr/>
        </p:nvSpPr>
        <p:spPr>
          <a:xfrm>
            <a:off x="9402409" y="3637380"/>
            <a:ext cx="56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4241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5C860C-2548-77F4-DFAB-A993B3260313}"/>
              </a:ext>
            </a:extLst>
          </p:cNvPr>
          <p:cNvCxnSpPr/>
          <p:nvPr/>
        </p:nvCxnSpPr>
        <p:spPr>
          <a:xfrm>
            <a:off x="4416372" y="2867861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2E069F-BA47-774D-D93D-E04918803C98}"/>
              </a:ext>
            </a:extLst>
          </p:cNvPr>
          <p:cNvCxnSpPr/>
          <p:nvPr/>
        </p:nvCxnSpPr>
        <p:spPr>
          <a:xfrm>
            <a:off x="4495634" y="2867861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4A43DE-3C22-7B40-E208-21BBC5CAEFCC}"/>
              </a:ext>
            </a:extLst>
          </p:cNvPr>
          <p:cNvCxnSpPr/>
          <p:nvPr/>
        </p:nvCxnSpPr>
        <p:spPr>
          <a:xfrm>
            <a:off x="4703695" y="2695528"/>
            <a:ext cx="0" cy="17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E69008-9DE0-36D1-B37E-47C2A0F329F7}"/>
              </a:ext>
            </a:extLst>
          </p:cNvPr>
          <p:cNvCxnSpPr/>
          <p:nvPr/>
        </p:nvCxnSpPr>
        <p:spPr>
          <a:xfrm>
            <a:off x="4703695" y="3410034"/>
            <a:ext cx="0" cy="22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957BCE-FA49-5BED-2CFA-DFBE712B1A51}"/>
              </a:ext>
            </a:extLst>
          </p:cNvPr>
          <p:cNvCxnSpPr/>
          <p:nvPr/>
        </p:nvCxnSpPr>
        <p:spPr>
          <a:xfrm flipH="1">
            <a:off x="4495634" y="3410034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E5C0C-6B96-544F-02D0-BD24C050982F}"/>
              </a:ext>
            </a:extLst>
          </p:cNvPr>
          <p:cNvCxnSpPr/>
          <p:nvPr/>
        </p:nvCxnSpPr>
        <p:spPr>
          <a:xfrm flipH="1">
            <a:off x="4495634" y="2867861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A94FCA-0C01-E5C8-6FF9-D50D8B02400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677947" y="3154439"/>
            <a:ext cx="579902" cy="7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6858F3E-DCD2-5E37-CCCF-819E86CAFEC3}"/>
              </a:ext>
            </a:extLst>
          </p:cNvPr>
          <p:cNvSpPr/>
          <p:nvPr/>
        </p:nvSpPr>
        <p:spPr>
          <a:xfrm>
            <a:off x="4257849" y="3088603"/>
            <a:ext cx="148615" cy="1316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C6C43D-4F9B-9F69-D9AD-95C7DB6FAC20}"/>
              </a:ext>
            </a:extLst>
          </p:cNvPr>
          <p:cNvGrpSpPr/>
          <p:nvPr/>
        </p:nvGrpSpPr>
        <p:grpSpPr>
          <a:xfrm flipH="1">
            <a:off x="4495635" y="2814612"/>
            <a:ext cx="104029" cy="121989"/>
            <a:chOff x="6715124" y="1749425"/>
            <a:chExt cx="114300" cy="24765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BE120-CE2C-3957-261F-3C8B3688297F}"/>
                </a:ext>
              </a:extLst>
            </p:cNvPr>
            <p:cNvCxnSpPr/>
            <p:nvPr/>
          </p:nvCxnSpPr>
          <p:spPr>
            <a:xfrm flipH="1">
              <a:off x="6715124" y="1844675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56FDA8E-5F92-0DDA-5D9D-E37780A18C3F}"/>
                </a:ext>
              </a:extLst>
            </p:cNvPr>
            <p:cNvCxnSpPr/>
            <p:nvPr/>
          </p:nvCxnSpPr>
          <p:spPr>
            <a:xfrm flipH="1" flipV="1">
              <a:off x="6727825" y="1749425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660DE8-0BF9-0ED7-9D10-2AC0926853C3}"/>
              </a:ext>
            </a:extLst>
          </p:cNvPr>
          <p:cNvGrpSpPr/>
          <p:nvPr/>
        </p:nvGrpSpPr>
        <p:grpSpPr>
          <a:xfrm>
            <a:off x="4599664" y="3630775"/>
            <a:ext cx="211215" cy="785823"/>
            <a:chOff x="7856818" y="1987071"/>
            <a:chExt cx="317658" cy="10427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790574-0EF5-BB48-48AA-E1817FBB3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EBB153-90C7-30B4-6013-72E1F1DE5450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F043B1C-59AB-2A10-CF94-930A055BF62D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0AF249-AB16-228A-D14A-C7CA30DC8DD8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863C24-FBD6-C01C-41C4-B6225BAF9F66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BD9B99A-03D5-54EE-4B99-66DAAF0C4DAF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55E429-538C-238F-DEC0-F5665A27DC0E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8132BE-3B6C-B28D-EEF1-392DD4673C1B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9E87C9-8889-AD0A-25B0-C75BA2633550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D24748-120E-980E-ABA5-52761246E49F}"/>
              </a:ext>
            </a:extLst>
          </p:cNvPr>
          <p:cNvGrpSpPr/>
          <p:nvPr/>
        </p:nvGrpSpPr>
        <p:grpSpPr>
          <a:xfrm>
            <a:off x="4598696" y="4390713"/>
            <a:ext cx="211215" cy="785823"/>
            <a:chOff x="7856818" y="1987071"/>
            <a:chExt cx="317658" cy="104279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018525-0796-5029-F026-42E1EBB7D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BDF15CB-9C25-EE95-92C2-FC1694AD4F62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0FE291-72B7-E4B0-8A7C-4B1ADD70EF36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A7A403-8DBF-FE40-9D75-39AED7C5C7CE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27FA99-A12F-31E8-7395-2F3E99F52C48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7DE6DF-4745-78D7-0803-48E0DCDC8647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8DE332-6F6F-64B2-BFB4-D7A87A38243A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2FE5D40-4E38-DEE7-7A25-EC75BD95678C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041D34-EA03-9AEB-EBB1-5C303537CE99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629D2C-9975-ADEC-15E8-C6B442ED822F}"/>
              </a:ext>
            </a:extLst>
          </p:cNvPr>
          <p:cNvCxnSpPr>
            <a:cxnSpLocks/>
          </p:cNvCxnSpPr>
          <p:nvPr/>
        </p:nvCxnSpPr>
        <p:spPr>
          <a:xfrm flipH="1">
            <a:off x="3947657" y="4423158"/>
            <a:ext cx="7884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DF85D9-2E00-7341-6353-4805D2DF1569}"/>
              </a:ext>
            </a:extLst>
          </p:cNvPr>
          <p:cNvCxnSpPr>
            <a:cxnSpLocks/>
          </p:cNvCxnSpPr>
          <p:nvPr/>
        </p:nvCxnSpPr>
        <p:spPr>
          <a:xfrm>
            <a:off x="3677947" y="3134533"/>
            <a:ext cx="0" cy="53931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2F78C9-516B-1602-7197-50C76CCB3037}"/>
              </a:ext>
            </a:extLst>
          </p:cNvPr>
          <p:cNvGrpSpPr/>
          <p:nvPr/>
        </p:nvGrpSpPr>
        <p:grpSpPr>
          <a:xfrm>
            <a:off x="2945407" y="3917564"/>
            <a:ext cx="812715" cy="487006"/>
            <a:chOff x="4878855" y="3866362"/>
            <a:chExt cx="812715" cy="48700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124462-1A1D-D8CA-A93C-6689F9D02942}"/>
                </a:ext>
              </a:extLst>
            </p:cNvPr>
            <p:cNvSpPr txBox="1"/>
            <p:nvPr/>
          </p:nvSpPr>
          <p:spPr>
            <a:xfrm>
              <a:off x="4878855" y="3866362"/>
              <a:ext cx="749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49214D-6B45-9B96-38C4-28254D4C0EA6}"/>
                </a:ext>
              </a:extLst>
            </p:cNvPr>
            <p:cNvSpPr txBox="1"/>
            <p:nvPr/>
          </p:nvSpPr>
          <p:spPr>
            <a:xfrm>
              <a:off x="5240124" y="4045591"/>
              <a:ext cx="451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REF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1C7F795-ABCD-A0C0-5DDA-B231F343F6FD}"/>
              </a:ext>
            </a:extLst>
          </p:cNvPr>
          <p:cNvSpPr txBox="1"/>
          <p:nvPr/>
        </p:nvSpPr>
        <p:spPr>
          <a:xfrm>
            <a:off x="4499968" y="1793004"/>
            <a:ext cx="73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   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BAF7D3-36F2-6ECA-0B40-FD661C785A80}"/>
              </a:ext>
            </a:extLst>
          </p:cNvPr>
          <p:cNvSpPr txBox="1"/>
          <p:nvPr/>
        </p:nvSpPr>
        <p:spPr>
          <a:xfrm>
            <a:off x="4793997" y="1971674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DD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31F6AC-ABB8-F094-A261-664C220637C2}"/>
              </a:ext>
            </a:extLst>
          </p:cNvPr>
          <p:cNvGrpSpPr/>
          <p:nvPr/>
        </p:nvGrpSpPr>
        <p:grpSpPr>
          <a:xfrm>
            <a:off x="4820394" y="3204092"/>
            <a:ext cx="755976" cy="487006"/>
            <a:chOff x="7778062" y="3071897"/>
            <a:chExt cx="755976" cy="48700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D9D55E-B98C-0F74-550D-00F8F44108A8}"/>
                </a:ext>
              </a:extLst>
            </p:cNvPr>
            <p:cNvSpPr txBox="1"/>
            <p:nvPr/>
          </p:nvSpPr>
          <p:spPr>
            <a:xfrm>
              <a:off x="7778062" y="3071897"/>
              <a:ext cx="478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V     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7D41ED-CAF8-4FAD-F89E-6CE0ED69390F}"/>
                </a:ext>
              </a:extLst>
            </p:cNvPr>
            <p:cNvSpPr txBox="1"/>
            <p:nvPr/>
          </p:nvSpPr>
          <p:spPr>
            <a:xfrm>
              <a:off x="7964508" y="3251126"/>
              <a:ext cx="569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REG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2077AD-3533-E8A6-43E6-7BFAAD0464B3}"/>
              </a:ext>
            </a:extLst>
          </p:cNvPr>
          <p:cNvGrpSpPr/>
          <p:nvPr/>
        </p:nvGrpSpPr>
        <p:grpSpPr>
          <a:xfrm>
            <a:off x="179859" y="2163805"/>
            <a:ext cx="3147273" cy="4123823"/>
            <a:chOff x="1637956" y="2031999"/>
            <a:chExt cx="3147273" cy="412382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D53B1A7-29AF-8323-D2E9-6A5F4DD058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8889" y="4365560"/>
              <a:ext cx="15634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F73DCF8-F784-4D57-8AA4-2510F5928F97}"/>
                </a:ext>
              </a:extLst>
            </p:cNvPr>
            <p:cNvGrpSpPr/>
            <p:nvPr/>
          </p:nvGrpSpPr>
          <p:grpSpPr>
            <a:xfrm>
              <a:off x="1743273" y="4310054"/>
              <a:ext cx="194484" cy="152992"/>
              <a:chOff x="6698562" y="3393669"/>
              <a:chExt cx="307294" cy="28087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776F05B-E69A-42D9-ADC5-215C703A9F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8562" y="3522147"/>
                <a:ext cx="307294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7025424-787B-1192-38BB-6A280C19AC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0962" y="3393669"/>
                <a:ext cx="1247" cy="280878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5509C29-56D8-58C6-E3D2-B7DCDDC4F13C}"/>
                </a:ext>
              </a:extLst>
            </p:cNvPr>
            <p:cNvGrpSpPr/>
            <p:nvPr/>
          </p:nvGrpSpPr>
          <p:grpSpPr>
            <a:xfrm>
              <a:off x="3111090" y="5998261"/>
              <a:ext cx="344510" cy="157561"/>
              <a:chOff x="7382434" y="6021460"/>
              <a:chExt cx="368799" cy="172385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19E40BC-190A-32FE-2FFD-4E6C3BA31C27}"/>
                  </a:ext>
                </a:extLst>
              </p:cNvPr>
              <p:cNvCxnSpPr/>
              <p:nvPr/>
            </p:nvCxnSpPr>
            <p:spPr>
              <a:xfrm>
                <a:off x="7455076" y="6107652"/>
                <a:ext cx="2346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6995923-60C2-80E6-82CC-4CA7F8469105}"/>
                  </a:ext>
                </a:extLst>
              </p:cNvPr>
              <p:cNvCxnSpPr/>
              <p:nvPr/>
            </p:nvCxnSpPr>
            <p:spPr>
              <a:xfrm>
                <a:off x="7522131" y="6193845"/>
                <a:ext cx="1117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478936F-C735-914E-F781-628BF2879590}"/>
                  </a:ext>
                </a:extLst>
              </p:cNvPr>
              <p:cNvCxnSpPr/>
              <p:nvPr/>
            </p:nvCxnSpPr>
            <p:spPr>
              <a:xfrm>
                <a:off x="7382434" y="6021460"/>
                <a:ext cx="3687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369199-52F1-093A-2DB8-633202CF27A2}"/>
                </a:ext>
              </a:extLst>
            </p:cNvPr>
            <p:cNvGrpSpPr/>
            <p:nvPr/>
          </p:nvGrpSpPr>
          <p:grpSpPr>
            <a:xfrm flipH="1">
              <a:off x="3178948" y="2031999"/>
              <a:ext cx="229178" cy="272239"/>
              <a:chOff x="6184900" y="454026"/>
              <a:chExt cx="266700" cy="441324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4A1670-DF08-BDEE-FCDB-6671D916DD4E}"/>
                  </a:ext>
                </a:extLst>
              </p:cNvPr>
              <p:cNvCxnSpPr/>
              <p:nvPr/>
            </p:nvCxnSpPr>
            <p:spPr>
              <a:xfrm flipV="1">
                <a:off x="6318250" y="685800"/>
                <a:ext cx="0" cy="20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E2EAD654-EE97-0C14-9DD6-11359E01D9F2}"/>
                  </a:ext>
                </a:extLst>
              </p:cNvPr>
              <p:cNvSpPr/>
              <p:nvPr/>
            </p:nvSpPr>
            <p:spPr>
              <a:xfrm>
                <a:off x="6184900" y="454026"/>
                <a:ext cx="266700" cy="234950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A45D617-0CF0-F4F2-86DA-6FA2F27BB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3345" y="4874775"/>
              <a:ext cx="0" cy="112348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A9B2D9D-6322-65A9-E757-6ADD8EA3022E}"/>
                </a:ext>
              </a:extLst>
            </p:cNvPr>
            <p:cNvGrpSpPr/>
            <p:nvPr/>
          </p:nvGrpSpPr>
          <p:grpSpPr>
            <a:xfrm>
              <a:off x="2186616" y="3914651"/>
              <a:ext cx="343664" cy="642407"/>
              <a:chOff x="7418814" y="5257536"/>
              <a:chExt cx="367893" cy="702846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34677C3-80A5-5BDE-9D14-6BEC09FBCBBF}"/>
                  </a:ext>
                </a:extLst>
              </p:cNvPr>
              <p:cNvCxnSpPr/>
              <p:nvPr/>
            </p:nvCxnSpPr>
            <p:spPr>
              <a:xfrm>
                <a:off x="7418814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5042926-966D-F4F8-8AA2-4B2FAE0175B2}"/>
                  </a:ext>
                </a:extLst>
              </p:cNvPr>
              <p:cNvCxnSpPr/>
              <p:nvPr/>
            </p:nvCxnSpPr>
            <p:spPr>
              <a:xfrm>
                <a:off x="7520302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62BD561-B355-3F57-3FA0-5C4A557F1E11}"/>
                  </a:ext>
                </a:extLst>
              </p:cNvPr>
              <p:cNvCxnSpPr/>
              <p:nvPr/>
            </p:nvCxnSpPr>
            <p:spPr>
              <a:xfrm flipH="1">
                <a:off x="7520302" y="5857527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BB2F7AB-2280-4E7B-CC32-33256203BA16}"/>
                  </a:ext>
                </a:extLst>
              </p:cNvPr>
              <p:cNvCxnSpPr/>
              <p:nvPr/>
            </p:nvCxnSpPr>
            <p:spPr>
              <a:xfrm flipH="1">
                <a:off x="7520302" y="5257536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E62EE7C-C3A8-5A52-F912-DCA5132EEE77}"/>
                  </a:ext>
                </a:extLst>
              </p:cNvPr>
              <p:cNvCxnSpPr/>
              <p:nvPr/>
            </p:nvCxnSpPr>
            <p:spPr>
              <a:xfrm flipH="1">
                <a:off x="7672533" y="5857527"/>
                <a:ext cx="114174" cy="102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D5AA434-8BF5-6189-F9D2-257CD8294189}"/>
                  </a:ext>
                </a:extLst>
              </p:cNvPr>
              <p:cNvCxnSpPr/>
              <p:nvPr/>
            </p:nvCxnSpPr>
            <p:spPr>
              <a:xfrm flipH="1" flipV="1">
                <a:off x="7685220" y="5793242"/>
                <a:ext cx="95144" cy="642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6825CA3-6D76-2380-8933-16DED3A800CF}"/>
                </a:ext>
              </a:extLst>
            </p:cNvPr>
            <p:cNvCxnSpPr>
              <a:cxnSpLocks/>
            </p:cNvCxnSpPr>
            <p:nvPr/>
          </p:nvCxnSpPr>
          <p:spPr>
            <a:xfrm>
              <a:off x="2514023" y="3085762"/>
              <a:ext cx="0" cy="8288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8C9C51E-0CC7-C5DE-8342-00A0D1205700}"/>
                </a:ext>
              </a:extLst>
            </p:cNvPr>
            <p:cNvGrpSpPr/>
            <p:nvPr/>
          </p:nvGrpSpPr>
          <p:grpSpPr>
            <a:xfrm>
              <a:off x="2500638" y="2483505"/>
              <a:ext cx="491097" cy="602256"/>
              <a:chOff x="7780364" y="3601345"/>
              <a:chExt cx="525720" cy="658918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BB74B62-FB2B-99EC-0FF2-3BEA4C1C1E99}"/>
                  </a:ext>
                </a:extLst>
              </p:cNvPr>
              <p:cNvCxnSpPr/>
              <p:nvPr/>
            </p:nvCxnSpPr>
            <p:spPr>
              <a:xfrm flipH="1">
                <a:off x="8119161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475DB94-BF45-B789-BFB6-F2437ED5141B}"/>
                  </a:ext>
                </a:extLst>
              </p:cNvPr>
              <p:cNvCxnSpPr/>
              <p:nvPr/>
            </p:nvCxnSpPr>
            <p:spPr>
              <a:xfrm flipH="1">
                <a:off x="8025700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BF819B9-AA0F-449B-AC21-3751AA11EBDC}"/>
                  </a:ext>
                </a:extLst>
              </p:cNvPr>
              <p:cNvCxnSpPr/>
              <p:nvPr/>
            </p:nvCxnSpPr>
            <p:spPr>
              <a:xfrm>
                <a:off x="7780364" y="426026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C85493C-BBA0-F1C3-9F4A-7F296CF00884}"/>
                  </a:ext>
                </a:extLst>
              </p:cNvPr>
              <p:cNvCxnSpPr/>
              <p:nvPr/>
            </p:nvCxnSpPr>
            <p:spPr>
              <a:xfrm>
                <a:off x="7780364" y="366027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A7A4446-1430-7FB2-4A30-5B8F8106DC81}"/>
                  </a:ext>
                </a:extLst>
              </p:cNvPr>
              <p:cNvSpPr/>
              <p:nvPr/>
            </p:nvSpPr>
            <p:spPr>
              <a:xfrm flipH="1">
                <a:off x="8130844" y="3904555"/>
                <a:ext cx="175240" cy="145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ECC309A7-EFFC-5AB3-08BD-BAB505E20BF2}"/>
                  </a:ext>
                </a:extLst>
              </p:cNvPr>
              <p:cNvGrpSpPr/>
              <p:nvPr/>
            </p:nvGrpSpPr>
            <p:grpSpPr>
              <a:xfrm>
                <a:off x="7903032" y="3601345"/>
                <a:ext cx="122666" cy="134998"/>
                <a:chOff x="6715124" y="1749425"/>
                <a:chExt cx="114300" cy="247650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0E6F49D-5E40-553B-3B83-61D7FD2F5AF4}"/>
                    </a:ext>
                  </a:extLst>
                </p:cNvPr>
                <p:cNvCxnSpPr/>
                <p:nvPr/>
              </p:nvCxnSpPr>
              <p:spPr>
                <a:xfrm flipH="1">
                  <a:off x="6715124" y="1844675"/>
                  <a:ext cx="1143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C6AC903-BF97-64C9-2D3A-4E396A326521}"/>
                    </a:ext>
                  </a:extLst>
                </p:cNvPr>
                <p:cNvCxnSpPr/>
                <p:nvPr/>
              </p:nvCxnSpPr>
              <p:spPr>
                <a:xfrm flipH="1" flipV="1">
                  <a:off x="6727825" y="1749425"/>
                  <a:ext cx="95249" cy="952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F6B1473-3AF2-36D6-7F20-C25A3F6A44F2}"/>
                </a:ext>
              </a:extLst>
            </p:cNvPr>
            <p:cNvGrpSpPr/>
            <p:nvPr/>
          </p:nvGrpSpPr>
          <p:grpSpPr>
            <a:xfrm flipH="1">
              <a:off x="4028714" y="3933034"/>
              <a:ext cx="334469" cy="642407"/>
              <a:chOff x="7418814" y="5257536"/>
              <a:chExt cx="367893" cy="702846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4BAAC40-B2CE-4188-10C1-857D90F8032C}"/>
                  </a:ext>
                </a:extLst>
              </p:cNvPr>
              <p:cNvCxnSpPr/>
              <p:nvPr/>
            </p:nvCxnSpPr>
            <p:spPr>
              <a:xfrm>
                <a:off x="7418814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A68B551-8B44-342E-288C-E66A7AFDA216}"/>
                  </a:ext>
                </a:extLst>
              </p:cNvPr>
              <p:cNvCxnSpPr/>
              <p:nvPr/>
            </p:nvCxnSpPr>
            <p:spPr>
              <a:xfrm>
                <a:off x="7520302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0B50CB1-6EAD-ACF9-8404-91C0582315A0}"/>
                  </a:ext>
                </a:extLst>
              </p:cNvPr>
              <p:cNvCxnSpPr/>
              <p:nvPr/>
            </p:nvCxnSpPr>
            <p:spPr>
              <a:xfrm flipH="1">
                <a:off x="7520302" y="5857527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6DBD603-6712-D9D2-16BD-90A0FC19FD79}"/>
                  </a:ext>
                </a:extLst>
              </p:cNvPr>
              <p:cNvCxnSpPr/>
              <p:nvPr/>
            </p:nvCxnSpPr>
            <p:spPr>
              <a:xfrm flipH="1">
                <a:off x="7520302" y="5257536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9003D39-079C-6578-D870-F801FDFF252E}"/>
                  </a:ext>
                </a:extLst>
              </p:cNvPr>
              <p:cNvCxnSpPr/>
              <p:nvPr/>
            </p:nvCxnSpPr>
            <p:spPr>
              <a:xfrm flipH="1">
                <a:off x="7672533" y="5857527"/>
                <a:ext cx="114174" cy="102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97B381C-0F6B-E3E6-6E44-243E63969CDD}"/>
                  </a:ext>
                </a:extLst>
              </p:cNvPr>
              <p:cNvCxnSpPr/>
              <p:nvPr/>
            </p:nvCxnSpPr>
            <p:spPr>
              <a:xfrm flipH="1" flipV="1">
                <a:off x="7685220" y="5793242"/>
                <a:ext cx="95144" cy="642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3972600-E771-679C-913F-DA486496F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4536" y="3104145"/>
              <a:ext cx="0" cy="8288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C62FBF-E35B-444D-1C55-A260B8075525}"/>
                </a:ext>
              </a:extLst>
            </p:cNvPr>
            <p:cNvGrpSpPr/>
            <p:nvPr/>
          </p:nvGrpSpPr>
          <p:grpSpPr>
            <a:xfrm flipH="1">
              <a:off x="3579605" y="2501889"/>
              <a:ext cx="477958" cy="602256"/>
              <a:chOff x="7780364" y="3601345"/>
              <a:chExt cx="525720" cy="65891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E43CAD8-0042-7141-7FB0-17313B71E06E}"/>
                  </a:ext>
                </a:extLst>
              </p:cNvPr>
              <p:cNvCxnSpPr/>
              <p:nvPr/>
            </p:nvCxnSpPr>
            <p:spPr>
              <a:xfrm flipH="1">
                <a:off x="8119161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70EAB62-013B-5155-928B-549D86F8DE00}"/>
                  </a:ext>
                </a:extLst>
              </p:cNvPr>
              <p:cNvCxnSpPr/>
              <p:nvPr/>
            </p:nvCxnSpPr>
            <p:spPr>
              <a:xfrm flipH="1">
                <a:off x="8025700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DCFBA9F-160F-7B0F-B4F5-906B04E3B914}"/>
                  </a:ext>
                </a:extLst>
              </p:cNvPr>
              <p:cNvCxnSpPr/>
              <p:nvPr/>
            </p:nvCxnSpPr>
            <p:spPr>
              <a:xfrm>
                <a:off x="7780364" y="426026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F8BC1CE-7B4F-B791-600C-DEA66B81AFF9}"/>
                  </a:ext>
                </a:extLst>
              </p:cNvPr>
              <p:cNvCxnSpPr/>
              <p:nvPr/>
            </p:nvCxnSpPr>
            <p:spPr>
              <a:xfrm>
                <a:off x="7780364" y="366027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20EA48A-9ED2-B0C6-0290-15B8E722B764}"/>
                  </a:ext>
                </a:extLst>
              </p:cNvPr>
              <p:cNvSpPr/>
              <p:nvPr/>
            </p:nvSpPr>
            <p:spPr>
              <a:xfrm flipH="1">
                <a:off x="8130844" y="3904555"/>
                <a:ext cx="175240" cy="145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3D67E39-0F9B-F4E6-7966-A860D755EE5D}"/>
                  </a:ext>
                </a:extLst>
              </p:cNvPr>
              <p:cNvGrpSpPr/>
              <p:nvPr/>
            </p:nvGrpSpPr>
            <p:grpSpPr>
              <a:xfrm>
                <a:off x="7903032" y="3601345"/>
                <a:ext cx="122666" cy="134998"/>
                <a:chOff x="6715124" y="1749425"/>
                <a:chExt cx="114300" cy="24765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214B7B8-C8BB-F154-C227-822A454E3868}"/>
                    </a:ext>
                  </a:extLst>
                </p:cNvPr>
                <p:cNvCxnSpPr/>
                <p:nvPr/>
              </p:nvCxnSpPr>
              <p:spPr>
                <a:xfrm flipH="1">
                  <a:off x="6715124" y="1844675"/>
                  <a:ext cx="1143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4F99CCE5-6912-753C-9D1B-D82454AA8573}"/>
                    </a:ext>
                  </a:extLst>
                </p:cNvPr>
                <p:cNvCxnSpPr/>
                <p:nvPr/>
              </p:nvCxnSpPr>
              <p:spPr>
                <a:xfrm flipH="1" flipV="1">
                  <a:off x="6727825" y="1749425"/>
                  <a:ext cx="95249" cy="952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C38662C-4AB9-4DE0-50A1-9810BB5F827D}"/>
                </a:ext>
              </a:extLst>
            </p:cNvPr>
            <p:cNvCxnSpPr>
              <a:cxnSpLocks/>
            </p:cNvCxnSpPr>
            <p:nvPr/>
          </p:nvCxnSpPr>
          <p:spPr>
            <a:xfrm>
              <a:off x="2514023" y="4463046"/>
              <a:ext cx="0" cy="41172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D4CCCE6-AAC7-1372-A432-3D7505682CDA}"/>
                </a:ext>
              </a:extLst>
            </p:cNvPr>
            <p:cNvCxnSpPr>
              <a:cxnSpLocks/>
            </p:cNvCxnSpPr>
            <p:nvPr/>
          </p:nvCxnSpPr>
          <p:spPr>
            <a:xfrm>
              <a:off x="4044536" y="4466421"/>
              <a:ext cx="0" cy="41172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EB2FD0-8CE3-F22C-8413-66F4720DD712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38" y="4877991"/>
              <a:ext cx="1565416" cy="907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00B29A7-1F22-4236-515A-7BB0FBF0F508}"/>
                </a:ext>
              </a:extLst>
            </p:cNvPr>
            <p:cNvSpPr/>
            <p:nvPr/>
          </p:nvSpPr>
          <p:spPr>
            <a:xfrm>
              <a:off x="3063519" y="5169040"/>
              <a:ext cx="439651" cy="51035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00E91C1-0BE8-7DB7-992C-3AB0E80F4F7E}"/>
                </a:ext>
              </a:extLst>
            </p:cNvPr>
            <p:cNvCxnSpPr/>
            <p:nvPr/>
          </p:nvCxnSpPr>
          <p:spPr>
            <a:xfrm>
              <a:off x="3283343" y="5279811"/>
              <a:ext cx="0" cy="313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E463BCA-2E0F-F79B-242F-19CB95684326}"/>
                </a:ext>
              </a:extLst>
            </p:cNvPr>
            <p:cNvCxnSpPr>
              <a:cxnSpLocks/>
              <a:stCxn id="93" idx="2"/>
              <a:endCxn id="79" idx="2"/>
            </p:cNvCxnSpPr>
            <p:nvPr/>
          </p:nvCxnSpPr>
          <p:spPr>
            <a:xfrm>
              <a:off x="2991735" y="2827233"/>
              <a:ext cx="587871" cy="1838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0828742-512A-4CDA-E4A3-C9CCC5CE6073}"/>
                </a:ext>
              </a:extLst>
            </p:cNvPr>
            <p:cNvCxnSpPr>
              <a:cxnSpLocks/>
            </p:cNvCxnSpPr>
            <p:nvPr/>
          </p:nvCxnSpPr>
          <p:spPr>
            <a:xfrm>
              <a:off x="2510330" y="3482322"/>
              <a:ext cx="778275" cy="14687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2FA616F-305C-7965-3EDE-E0E21AF1D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506" y="2827233"/>
              <a:ext cx="12812" cy="66148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436E7AB-208F-11D5-7082-C09BFD95D424}"/>
                </a:ext>
              </a:extLst>
            </p:cNvPr>
            <p:cNvCxnSpPr>
              <a:cxnSpLocks/>
            </p:cNvCxnSpPr>
            <p:nvPr/>
          </p:nvCxnSpPr>
          <p:spPr>
            <a:xfrm>
              <a:off x="2516871" y="2282542"/>
              <a:ext cx="0" cy="27386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BDDC8A6-6075-19F7-EB1D-2DE55253DF57}"/>
                </a:ext>
              </a:extLst>
            </p:cNvPr>
            <p:cNvCxnSpPr>
              <a:cxnSpLocks/>
            </p:cNvCxnSpPr>
            <p:nvPr/>
          </p:nvCxnSpPr>
          <p:spPr>
            <a:xfrm>
              <a:off x="4044536" y="2295062"/>
              <a:ext cx="0" cy="27386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8C7EC92-99AF-8744-44F6-511BE7E4EAB2}"/>
                </a:ext>
              </a:extLst>
            </p:cNvPr>
            <p:cNvCxnSpPr>
              <a:cxnSpLocks/>
            </p:cNvCxnSpPr>
            <p:nvPr/>
          </p:nvCxnSpPr>
          <p:spPr>
            <a:xfrm>
              <a:off x="2504637" y="2296826"/>
              <a:ext cx="1552926" cy="1482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CA1FB41-0C4B-3FD5-CC63-BB1948CFFB43}"/>
                </a:ext>
              </a:extLst>
            </p:cNvPr>
            <p:cNvCxnSpPr>
              <a:cxnSpLocks/>
            </p:cNvCxnSpPr>
            <p:nvPr/>
          </p:nvCxnSpPr>
          <p:spPr>
            <a:xfrm>
              <a:off x="1637956" y="4188849"/>
              <a:ext cx="54866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814A218-26C0-CC46-E9B8-AA8EEE36AD0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332" y="4188849"/>
              <a:ext cx="41470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4B63915-9258-816E-E6B5-57D05378660D}"/>
              </a:ext>
            </a:extLst>
          </p:cNvPr>
          <p:cNvGrpSpPr/>
          <p:nvPr/>
        </p:nvGrpSpPr>
        <p:grpSpPr>
          <a:xfrm>
            <a:off x="4534214" y="5199044"/>
            <a:ext cx="344510" cy="157561"/>
            <a:chOff x="7382434" y="6021460"/>
            <a:chExt cx="368799" cy="172385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1B37C57-F51F-B004-E60B-28801C275C60}"/>
                </a:ext>
              </a:extLst>
            </p:cNvPr>
            <p:cNvCxnSpPr/>
            <p:nvPr/>
          </p:nvCxnSpPr>
          <p:spPr>
            <a:xfrm>
              <a:off x="7455076" y="6107652"/>
              <a:ext cx="2346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1F01F5E-8D19-F7B7-D604-B3DD2957DD8B}"/>
                </a:ext>
              </a:extLst>
            </p:cNvPr>
            <p:cNvCxnSpPr/>
            <p:nvPr/>
          </p:nvCxnSpPr>
          <p:spPr>
            <a:xfrm>
              <a:off x="7522131" y="6193845"/>
              <a:ext cx="1117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CB2D3FF-EFB3-2A82-FE64-050887A33C28}"/>
                </a:ext>
              </a:extLst>
            </p:cNvPr>
            <p:cNvCxnSpPr/>
            <p:nvPr/>
          </p:nvCxnSpPr>
          <p:spPr>
            <a:xfrm>
              <a:off x="7382434" y="6021460"/>
              <a:ext cx="3687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EC9C044-03BF-43B0-3517-4C4C3945F917}"/>
              </a:ext>
            </a:extLst>
          </p:cNvPr>
          <p:cNvCxnSpPr>
            <a:cxnSpLocks/>
          </p:cNvCxnSpPr>
          <p:nvPr/>
        </p:nvCxnSpPr>
        <p:spPr>
          <a:xfrm>
            <a:off x="2592902" y="3673848"/>
            <a:ext cx="109731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B2B993D-77A4-C345-19B4-E78CA0C24703}"/>
              </a:ext>
            </a:extLst>
          </p:cNvPr>
          <p:cNvCxnSpPr>
            <a:cxnSpLocks/>
          </p:cNvCxnSpPr>
          <p:nvPr/>
        </p:nvCxnSpPr>
        <p:spPr>
          <a:xfrm>
            <a:off x="180185" y="6624681"/>
            <a:ext cx="376747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6BBC5C-0A82-CCA8-8EC7-E5F08D133327}"/>
              </a:ext>
            </a:extLst>
          </p:cNvPr>
          <p:cNvCxnSpPr>
            <a:cxnSpLocks/>
          </p:cNvCxnSpPr>
          <p:nvPr/>
        </p:nvCxnSpPr>
        <p:spPr>
          <a:xfrm>
            <a:off x="3947657" y="4400737"/>
            <a:ext cx="0" cy="222394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73859D3-9BB4-65AE-65F8-9702FFBFA6CC}"/>
              </a:ext>
            </a:extLst>
          </p:cNvPr>
          <p:cNvCxnSpPr>
            <a:cxnSpLocks/>
          </p:cNvCxnSpPr>
          <p:nvPr/>
        </p:nvCxnSpPr>
        <p:spPr>
          <a:xfrm>
            <a:off x="180185" y="4313724"/>
            <a:ext cx="217" cy="232323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1364B9D-1F86-D774-45B2-0B09B475F747}"/>
              </a:ext>
            </a:extLst>
          </p:cNvPr>
          <p:cNvCxnSpPr>
            <a:cxnSpLocks/>
          </p:cNvCxnSpPr>
          <p:nvPr/>
        </p:nvCxnSpPr>
        <p:spPr>
          <a:xfrm flipV="1">
            <a:off x="4704660" y="2305443"/>
            <a:ext cx="5513" cy="556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9B13B5B0-19AB-11C8-F585-154280AC7625}"/>
              </a:ext>
            </a:extLst>
          </p:cNvPr>
          <p:cNvSpPr/>
          <p:nvPr/>
        </p:nvSpPr>
        <p:spPr>
          <a:xfrm flipH="1">
            <a:off x="4601721" y="2162469"/>
            <a:ext cx="229178" cy="14493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D2EBDD3-62A4-5BD7-FBA2-B389FF728FB8}"/>
              </a:ext>
            </a:extLst>
          </p:cNvPr>
          <p:cNvCxnSpPr>
            <a:cxnSpLocks/>
          </p:cNvCxnSpPr>
          <p:nvPr/>
        </p:nvCxnSpPr>
        <p:spPr>
          <a:xfrm>
            <a:off x="4699837" y="3673848"/>
            <a:ext cx="378925" cy="811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1BE26B41-6561-6CF7-8B5B-18D2B4A79A03}"/>
              </a:ext>
            </a:extLst>
          </p:cNvPr>
          <p:cNvSpPr/>
          <p:nvPr/>
        </p:nvSpPr>
        <p:spPr>
          <a:xfrm>
            <a:off x="4655691" y="3614177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90AEB791-D2D1-B86F-D7FF-9B873DB8A971}"/>
              </a:ext>
            </a:extLst>
          </p:cNvPr>
          <p:cNvSpPr/>
          <p:nvPr/>
        </p:nvSpPr>
        <p:spPr>
          <a:xfrm>
            <a:off x="4658243" y="4367992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itle 1">
            <a:extLst>
              <a:ext uri="{FF2B5EF4-FFF2-40B4-BE49-F238E27FC236}">
                <a16:creationId xmlns:a16="http://schemas.microsoft.com/office/drawing/2014/main" id="{B1AA91A3-915E-DBFC-DC4A-22411C6D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LDO Topologies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D11E975E-56AF-BBD4-EDA8-F208F43DE07E}"/>
              </a:ext>
            </a:extLst>
          </p:cNvPr>
          <p:cNvCxnSpPr/>
          <p:nvPr/>
        </p:nvCxnSpPr>
        <p:spPr>
          <a:xfrm>
            <a:off x="10836411" y="2922873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2EB091C-F8F3-2F01-380B-6BB11085AFE0}"/>
              </a:ext>
            </a:extLst>
          </p:cNvPr>
          <p:cNvCxnSpPr/>
          <p:nvPr/>
        </p:nvCxnSpPr>
        <p:spPr>
          <a:xfrm>
            <a:off x="10915673" y="2922873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9B85342-5DD7-493D-C0E1-529D33523C89}"/>
              </a:ext>
            </a:extLst>
          </p:cNvPr>
          <p:cNvCxnSpPr/>
          <p:nvPr/>
        </p:nvCxnSpPr>
        <p:spPr>
          <a:xfrm>
            <a:off x="11123734" y="2750540"/>
            <a:ext cx="0" cy="17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3AEEC259-1533-69E4-19C9-F839BBDB4723}"/>
              </a:ext>
            </a:extLst>
          </p:cNvPr>
          <p:cNvCxnSpPr/>
          <p:nvPr/>
        </p:nvCxnSpPr>
        <p:spPr>
          <a:xfrm>
            <a:off x="11123734" y="3465046"/>
            <a:ext cx="0" cy="22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7F765E6E-616F-BB41-9B4F-DEBAA6C7E5E0}"/>
              </a:ext>
            </a:extLst>
          </p:cNvPr>
          <p:cNvCxnSpPr/>
          <p:nvPr/>
        </p:nvCxnSpPr>
        <p:spPr>
          <a:xfrm flipH="1">
            <a:off x="10915673" y="3465046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5FADF21-7AF6-5B36-5033-36182C551524}"/>
              </a:ext>
            </a:extLst>
          </p:cNvPr>
          <p:cNvCxnSpPr/>
          <p:nvPr/>
        </p:nvCxnSpPr>
        <p:spPr>
          <a:xfrm flipH="1">
            <a:off x="10915673" y="2922873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D6B83491-D459-256A-BDEF-14BDFDDB6D36}"/>
              </a:ext>
            </a:extLst>
          </p:cNvPr>
          <p:cNvCxnSpPr>
            <a:cxnSpLocks/>
          </p:cNvCxnSpPr>
          <p:nvPr/>
        </p:nvCxnSpPr>
        <p:spPr>
          <a:xfrm flipH="1" flipV="1">
            <a:off x="10066732" y="3204092"/>
            <a:ext cx="757092" cy="12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BF0765E4-04C7-3EDC-1D2E-536A6FEB40BE}"/>
              </a:ext>
            </a:extLst>
          </p:cNvPr>
          <p:cNvGrpSpPr/>
          <p:nvPr/>
        </p:nvGrpSpPr>
        <p:grpSpPr>
          <a:xfrm rot="10800000" flipH="1">
            <a:off x="11020648" y="3402923"/>
            <a:ext cx="104029" cy="121989"/>
            <a:chOff x="6715124" y="1749425"/>
            <a:chExt cx="114300" cy="247650"/>
          </a:xfrm>
        </p:grpSpPr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19569C1-8383-C542-7941-704F5259A060}"/>
                </a:ext>
              </a:extLst>
            </p:cNvPr>
            <p:cNvCxnSpPr/>
            <p:nvPr/>
          </p:nvCxnSpPr>
          <p:spPr>
            <a:xfrm flipH="1">
              <a:off x="6715124" y="1844675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4182934-6545-E0AB-FF06-12474CDDFDCE}"/>
                </a:ext>
              </a:extLst>
            </p:cNvPr>
            <p:cNvCxnSpPr/>
            <p:nvPr/>
          </p:nvCxnSpPr>
          <p:spPr>
            <a:xfrm flipH="1" flipV="1">
              <a:off x="6727825" y="1749425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3425ED3D-3364-AD44-3134-4D33F75203B3}"/>
              </a:ext>
            </a:extLst>
          </p:cNvPr>
          <p:cNvGrpSpPr/>
          <p:nvPr/>
        </p:nvGrpSpPr>
        <p:grpSpPr>
          <a:xfrm>
            <a:off x="11019703" y="3685787"/>
            <a:ext cx="211215" cy="785823"/>
            <a:chOff x="7856818" y="1987071"/>
            <a:chExt cx="317658" cy="1042796"/>
          </a:xfrm>
        </p:grpSpPr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B17E32B1-F712-2D4E-4449-6D76C4BC1E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93371F8-75E7-F0C3-8964-01ADA1927732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DFA02CFB-51E0-E704-C069-CAB19DF4F25C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0CDD979-42D1-CACF-B556-2818C90E40E3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D07DB67-FA7D-DE52-19B8-FE946BE21E92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B228DA0-9E38-E824-C612-5B9E1918516C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F0E7F92-51DE-CC9D-1C85-E0A30F3EBB31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1F83774-6AEE-8169-EC85-01EC204F50E3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2CBC1BF-CA95-5DC9-9772-01BEB7C08047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482D637B-165B-F608-AECD-557D62CB7091}"/>
              </a:ext>
            </a:extLst>
          </p:cNvPr>
          <p:cNvGrpSpPr/>
          <p:nvPr/>
        </p:nvGrpSpPr>
        <p:grpSpPr>
          <a:xfrm>
            <a:off x="11018735" y="4445725"/>
            <a:ext cx="211215" cy="785823"/>
            <a:chOff x="7856818" y="1987071"/>
            <a:chExt cx="317658" cy="1042796"/>
          </a:xfrm>
        </p:grpSpPr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6E23D5C-BA29-6101-F93B-9B3E8C19E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F3F7029-C11A-8594-FE70-85ADE42BA2FD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0E147D2-EED6-4655-6473-7856B3771C78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419D254-D46A-A443-96E3-C752332CFAEB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6656E2-C131-20B8-7A9F-898E2B731B7E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4FE2C67-0D8A-849E-FB0C-A481FEBA6FEA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84542C1-AB7C-FBAA-CCD2-14E5C9CA7CB4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BB53C5D9-19A5-3483-C2EE-CF1772BA83ED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A8125F10-2E94-F439-18DF-FDE38F55EEAD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15CB90D-F91D-5271-23AE-2857434BF728}"/>
              </a:ext>
            </a:extLst>
          </p:cNvPr>
          <p:cNvCxnSpPr>
            <a:cxnSpLocks/>
          </p:cNvCxnSpPr>
          <p:nvPr/>
        </p:nvCxnSpPr>
        <p:spPr>
          <a:xfrm flipH="1">
            <a:off x="9298126" y="4470721"/>
            <a:ext cx="18580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D206238-0C5B-EE5C-38AB-1CFD3305E0E5}"/>
              </a:ext>
            </a:extLst>
          </p:cNvPr>
          <p:cNvCxnSpPr>
            <a:cxnSpLocks/>
            <a:stCxn id="621" idx="0"/>
          </p:cNvCxnSpPr>
          <p:nvPr/>
        </p:nvCxnSpPr>
        <p:spPr>
          <a:xfrm flipH="1">
            <a:off x="10070150" y="4558353"/>
            <a:ext cx="13924" cy="59419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237FF418-1AC6-6D22-DD33-E7282D5E8E04}"/>
              </a:ext>
            </a:extLst>
          </p:cNvPr>
          <p:cNvSpPr txBox="1"/>
          <p:nvPr/>
        </p:nvSpPr>
        <p:spPr>
          <a:xfrm>
            <a:off x="10920007" y="1848016"/>
            <a:ext cx="73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     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945A1EE-92DE-9276-7070-C18EAF04F333}"/>
              </a:ext>
            </a:extLst>
          </p:cNvPr>
          <p:cNvSpPr txBox="1"/>
          <p:nvPr/>
        </p:nvSpPr>
        <p:spPr>
          <a:xfrm>
            <a:off x="11214036" y="2026686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DD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91B01DAB-6FDB-AF2D-4705-01C2F99EF2FA}"/>
              </a:ext>
            </a:extLst>
          </p:cNvPr>
          <p:cNvGrpSpPr/>
          <p:nvPr/>
        </p:nvGrpSpPr>
        <p:grpSpPr>
          <a:xfrm>
            <a:off x="11240433" y="3259104"/>
            <a:ext cx="755976" cy="487006"/>
            <a:chOff x="7778062" y="3071897"/>
            <a:chExt cx="755976" cy="487006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6155A68A-35EA-FBE7-D7D4-03AEACB679A2}"/>
                </a:ext>
              </a:extLst>
            </p:cNvPr>
            <p:cNvSpPr txBox="1"/>
            <p:nvPr/>
          </p:nvSpPr>
          <p:spPr>
            <a:xfrm>
              <a:off x="7778062" y="3071897"/>
              <a:ext cx="478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V      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0543C36A-CC24-38F1-6B12-7EAE22118309}"/>
                </a:ext>
              </a:extLst>
            </p:cNvPr>
            <p:cNvSpPr txBox="1"/>
            <p:nvPr/>
          </p:nvSpPr>
          <p:spPr>
            <a:xfrm>
              <a:off x="7964508" y="3251126"/>
              <a:ext cx="569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REG</a:t>
              </a: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C4A74D98-9BB5-B8FA-4FB8-CEA7EC8927F4}"/>
              </a:ext>
            </a:extLst>
          </p:cNvPr>
          <p:cNvGrpSpPr/>
          <p:nvPr/>
        </p:nvGrpSpPr>
        <p:grpSpPr>
          <a:xfrm>
            <a:off x="10954253" y="5254056"/>
            <a:ext cx="344510" cy="157561"/>
            <a:chOff x="7382434" y="6021460"/>
            <a:chExt cx="368799" cy="172385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F0AF5F6A-69A7-831B-753E-BDA342FBC6A3}"/>
                </a:ext>
              </a:extLst>
            </p:cNvPr>
            <p:cNvCxnSpPr/>
            <p:nvPr/>
          </p:nvCxnSpPr>
          <p:spPr>
            <a:xfrm>
              <a:off x="7455076" y="6107652"/>
              <a:ext cx="2346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2E220D82-C86E-CDFE-DA88-0B35647766A4}"/>
                </a:ext>
              </a:extLst>
            </p:cNvPr>
            <p:cNvCxnSpPr/>
            <p:nvPr/>
          </p:nvCxnSpPr>
          <p:spPr>
            <a:xfrm>
              <a:off x="7522131" y="6193845"/>
              <a:ext cx="1117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72A20520-F7BE-2F07-A070-6A81C59CE02F}"/>
                </a:ext>
              </a:extLst>
            </p:cNvPr>
            <p:cNvCxnSpPr/>
            <p:nvPr/>
          </p:nvCxnSpPr>
          <p:spPr>
            <a:xfrm>
              <a:off x="7382434" y="6021460"/>
              <a:ext cx="3687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D6D3C13-89EB-BBEC-248A-A93C1CAFCD05}"/>
              </a:ext>
            </a:extLst>
          </p:cNvPr>
          <p:cNvCxnSpPr>
            <a:cxnSpLocks/>
          </p:cNvCxnSpPr>
          <p:nvPr/>
        </p:nvCxnSpPr>
        <p:spPr>
          <a:xfrm>
            <a:off x="8972831" y="5133049"/>
            <a:ext cx="109731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C9553A6-ECC0-4F73-EB9F-8638FE1D2C43}"/>
              </a:ext>
            </a:extLst>
          </p:cNvPr>
          <p:cNvCxnSpPr>
            <a:cxnSpLocks/>
          </p:cNvCxnSpPr>
          <p:nvPr/>
        </p:nvCxnSpPr>
        <p:spPr>
          <a:xfrm flipV="1">
            <a:off x="11124699" y="2360455"/>
            <a:ext cx="5513" cy="556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Isosceles Triangle 376">
            <a:extLst>
              <a:ext uri="{FF2B5EF4-FFF2-40B4-BE49-F238E27FC236}">
                <a16:creationId xmlns:a16="http://schemas.microsoft.com/office/drawing/2014/main" id="{807C3B34-B072-C3DB-5354-00B8F9F55984}"/>
              </a:ext>
            </a:extLst>
          </p:cNvPr>
          <p:cNvSpPr/>
          <p:nvPr/>
        </p:nvSpPr>
        <p:spPr>
          <a:xfrm flipH="1">
            <a:off x="11021760" y="2217481"/>
            <a:ext cx="229178" cy="14493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032F02F6-D7AF-D076-56F3-9C4940E512C3}"/>
              </a:ext>
            </a:extLst>
          </p:cNvPr>
          <p:cNvCxnSpPr>
            <a:cxnSpLocks/>
          </p:cNvCxnSpPr>
          <p:nvPr/>
        </p:nvCxnSpPr>
        <p:spPr>
          <a:xfrm>
            <a:off x="11119876" y="3728860"/>
            <a:ext cx="378925" cy="811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Oval 378">
            <a:extLst>
              <a:ext uri="{FF2B5EF4-FFF2-40B4-BE49-F238E27FC236}">
                <a16:creationId xmlns:a16="http://schemas.microsoft.com/office/drawing/2014/main" id="{774C0EA4-D338-5890-C744-366B88B601D1}"/>
              </a:ext>
            </a:extLst>
          </p:cNvPr>
          <p:cNvSpPr/>
          <p:nvPr/>
        </p:nvSpPr>
        <p:spPr>
          <a:xfrm>
            <a:off x="11075730" y="3669189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953D764C-E961-BEEE-7266-BB1C31E5BD19}"/>
              </a:ext>
            </a:extLst>
          </p:cNvPr>
          <p:cNvSpPr/>
          <p:nvPr/>
        </p:nvSpPr>
        <p:spPr>
          <a:xfrm>
            <a:off x="11078282" y="4423004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Freeform: Shape 620">
            <a:extLst>
              <a:ext uri="{FF2B5EF4-FFF2-40B4-BE49-F238E27FC236}">
                <a16:creationId xmlns:a16="http://schemas.microsoft.com/office/drawing/2014/main" id="{8188B8C4-8594-5A6C-F536-388CEE0362FC}"/>
              </a:ext>
            </a:extLst>
          </p:cNvPr>
          <p:cNvSpPr/>
          <p:nvPr/>
        </p:nvSpPr>
        <p:spPr>
          <a:xfrm>
            <a:off x="9985511" y="4379229"/>
            <a:ext cx="98563" cy="179124"/>
          </a:xfrm>
          <a:custGeom>
            <a:avLst/>
            <a:gdLst>
              <a:gd name="connsiteX0" fmla="*/ 118192 w 118192"/>
              <a:gd name="connsiteY0" fmla="*/ 126878 h 126878"/>
              <a:gd name="connsiteX1" fmla="*/ 64 w 118192"/>
              <a:gd name="connsiteY1" fmla="*/ 70002 h 126878"/>
              <a:gd name="connsiteX2" fmla="*/ 105067 w 118192"/>
              <a:gd name="connsiteY2" fmla="*/ 0 h 12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92" h="126878">
                <a:moveTo>
                  <a:pt x="118192" y="126878"/>
                </a:moveTo>
                <a:cubicBezTo>
                  <a:pt x="60221" y="109013"/>
                  <a:pt x="2251" y="91148"/>
                  <a:pt x="64" y="70002"/>
                </a:cubicBezTo>
                <a:cubicBezTo>
                  <a:pt x="-2123" y="48856"/>
                  <a:pt x="51472" y="24428"/>
                  <a:pt x="10506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9125097A-FBAA-5910-BC15-59108EA570F1}"/>
              </a:ext>
            </a:extLst>
          </p:cNvPr>
          <p:cNvCxnSpPr>
            <a:cxnSpLocks/>
          </p:cNvCxnSpPr>
          <p:nvPr/>
        </p:nvCxnSpPr>
        <p:spPr>
          <a:xfrm flipH="1">
            <a:off x="10068960" y="3193959"/>
            <a:ext cx="20491" cy="118644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55A02445-4B2E-44E9-986F-5CC697BA6A82}"/>
              </a:ext>
            </a:extLst>
          </p:cNvPr>
          <p:cNvGrpSpPr/>
          <p:nvPr/>
        </p:nvGrpSpPr>
        <p:grpSpPr>
          <a:xfrm>
            <a:off x="6090624" y="2498533"/>
            <a:ext cx="3582493" cy="4221939"/>
            <a:chOff x="6090624" y="2498533"/>
            <a:chExt cx="3582493" cy="4221939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C4DAB29-644C-DE8C-D133-A3F4240F18EE}"/>
                </a:ext>
              </a:extLst>
            </p:cNvPr>
            <p:cNvGrpSpPr/>
            <p:nvPr/>
          </p:nvGrpSpPr>
          <p:grpSpPr>
            <a:xfrm>
              <a:off x="6090624" y="3614128"/>
              <a:ext cx="812715" cy="487006"/>
              <a:chOff x="4878855" y="3866362"/>
              <a:chExt cx="812715" cy="487006"/>
            </a:xfrm>
          </p:grpSpPr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AB609488-BA34-A2CC-7833-09404379D467}"/>
                  </a:ext>
                </a:extLst>
              </p:cNvPr>
              <p:cNvSpPr txBox="1"/>
              <p:nvPr/>
            </p:nvSpPr>
            <p:spPr>
              <a:xfrm>
                <a:off x="4878855" y="3866362"/>
                <a:ext cx="7499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V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D1711630-FDF0-CECD-C89F-2FC74060CF9C}"/>
                  </a:ext>
                </a:extLst>
              </p:cNvPr>
              <p:cNvSpPr txBox="1"/>
              <p:nvPr/>
            </p:nvSpPr>
            <p:spPr>
              <a:xfrm>
                <a:off x="5240124" y="4045591"/>
                <a:ext cx="451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REF</a:t>
                </a:r>
              </a:p>
            </p:txBody>
          </p:sp>
        </p:grp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CEC809D9-5D3C-D637-3719-9283BF5E9EA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515151" y="4351629"/>
              <a:ext cx="157966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F40DBA57-1140-ABE2-4FE8-2E83CB994C80}"/>
                </a:ext>
              </a:extLst>
            </p:cNvPr>
            <p:cNvGrpSpPr/>
            <p:nvPr/>
          </p:nvGrpSpPr>
          <p:grpSpPr>
            <a:xfrm rot="10800000" flipH="1">
              <a:off x="6655864" y="4209257"/>
              <a:ext cx="196507" cy="152992"/>
              <a:chOff x="6698562" y="3393669"/>
              <a:chExt cx="307294" cy="280878"/>
            </a:xfrm>
          </p:grpSpPr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EEEC7901-2B85-ADD4-8F3C-8160220ABF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8562" y="3522147"/>
                <a:ext cx="307294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1838F194-BA59-282F-E08D-0DBAC2C509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0962" y="3393669"/>
                <a:ext cx="1247" cy="280878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867E05CB-E20B-50AB-BFE4-A27E34396252}"/>
                </a:ext>
              </a:extLst>
            </p:cNvPr>
            <p:cNvGrpSpPr/>
            <p:nvPr/>
          </p:nvGrpSpPr>
          <p:grpSpPr>
            <a:xfrm flipH="1">
              <a:off x="8030998" y="6562911"/>
              <a:ext cx="348094" cy="157561"/>
              <a:chOff x="7382434" y="6021460"/>
              <a:chExt cx="368799" cy="172385"/>
            </a:xfrm>
          </p:grpSpPr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B17EDF58-35A6-0F8A-B225-3B487C38969F}"/>
                  </a:ext>
                </a:extLst>
              </p:cNvPr>
              <p:cNvCxnSpPr/>
              <p:nvPr/>
            </p:nvCxnSpPr>
            <p:spPr>
              <a:xfrm>
                <a:off x="7455076" y="6107652"/>
                <a:ext cx="2346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5B100539-75EE-EC34-C068-FBEA8A31D2EE}"/>
                  </a:ext>
                </a:extLst>
              </p:cNvPr>
              <p:cNvCxnSpPr/>
              <p:nvPr/>
            </p:nvCxnSpPr>
            <p:spPr>
              <a:xfrm>
                <a:off x="7522131" y="6193845"/>
                <a:ext cx="1117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B326FEB3-1A13-9C05-973E-31BAC5C18A3F}"/>
                  </a:ext>
                </a:extLst>
              </p:cNvPr>
              <p:cNvCxnSpPr/>
              <p:nvPr/>
            </p:nvCxnSpPr>
            <p:spPr>
              <a:xfrm>
                <a:off x="7382434" y="6021460"/>
                <a:ext cx="3687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0CC94394-AE93-6783-5AF8-ABF44C8BA8D8}"/>
                </a:ext>
              </a:extLst>
            </p:cNvPr>
            <p:cNvGrpSpPr/>
            <p:nvPr/>
          </p:nvGrpSpPr>
          <p:grpSpPr>
            <a:xfrm>
              <a:off x="8097835" y="2498533"/>
              <a:ext cx="231562" cy="272239"/>
              <a:chOff x="6184900" y="454026"/>
              <a:chExt cx="266700" cy="441324"/>
            </a:xfrm>
          </p:grpSpPr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C832A84E-A905-E8E4-40C2-6EE9F1E0D0DE}"/>
                  </a:ext>
                </a:extLst>
              </p:cNvPr>
              <p:cNvCxnSpPr/>
              <p:nvPr/>
            </p:nvCxnSpPr>
            <p:spPr>
              <a:xfrm flipV="1">
                <a:off x="6318250" y="685800"/>
                <a:ext cx="0" cy="20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6" name="Isosceles Triangle 605">
                <a:extLst>
                  <a:ext uri="{FF2B5EF4-FFF2-40B4-BE49-F238E27FC236}">
                    <a16:creationId xmlns:a16="http://schemas.microsoft.com/office/drawing/2014/main" id="{5B5E19DC-C743-AAD4-7223-F695949E9E65}"/>
                  </a:ext>
                </a:extLst>
              </p:cNvPr>
              <p:cNvSpPr/>
              <p:nvPr/>
            </p:nvSpPr>
            <p:spPr>
              <a:xfrm>
                <a:off x="6184900" y="454026"/>
                <a:ext cx="266700" cy="234950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1D373FF3-A86D-DC9E-B3EB-A32DAD68C70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211957" y="2674042"/>
              <a:ext cx="0" cy="112348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DAF5285-C467-BF21-8161-D9B57904C608}"/>
                </a:ext>
              </a:extLst>
            </p:cNvPr>
            <p:cNvCxnSpPr/>
            <p:nvPr/>
          </p:nvCxnSpPr>
          <p:spPr>
            <a:xfrm rot="10800000" flipH="1">
              <a:off x="7103819" y="4209256"/>
              <a:ext cx="0" cy="548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00A33689-93B0-BCC7-C2C5-C6A5C41F11AD}"/>
                </a:ext>
              </a:extLst>
            </p:cNvPr>
            <p:cNvCxnSpPr/>
            <p:nvPr/>
          </p:nvCxnSpPr>
          <p:spPr>
            <a:xfrm rot="10800000" flipH="1">
              <a:off x="7199609" y="4209256"/>
              <a:ext cx="0" cy="548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54AAE62A-ABC9-059D-DDFB-C46A3A7CC08B}"/>
                </a:ext>
              </a:extLst>
            </p:cNvPr>
            <p:cNvCxnSpPr/>
            <p:nvPr/>
          </p:nvCxnSpPr>
          <p:spPr>
            <a:xfrm rot="10800000">
              <a:off x="7199609" y="4209255"/>
              <a:ext cx="25144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9FD78B7E-52E9-634E-BB9C-8746C7233E94}"/>
                </a:ext>
              </a:extLst>
            </p:cNvPr>
            <p:cNvCxnSpPr/>
            <p:nvPr/>
          </p:nvCxnSpPr>
          <p:spPr>
            <a:xfrm rot="10800000">
              <a:off x="7199609" y="4757652"/>
              <a:ext cx="25144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4A62E4A-53CD-E16A-1259-F07AFA5AAC67}"/>
                </a:ext>
              </a:extLst>
            </p:cNvPr>
            <p:cNvCxnSpPr/>
            <p:nvPr/>
          </p:nvCxnSpPr>
          <p:spPr>
            <a:xfrm rot="10800000">
              <a:off x="9095902" y="4115245"/>
              <a:ext cx="107764" cy="940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74F4CC1-7B57-E5DC-BD50-789783108614}"/>
                </a:ext>
              </a:extLst>
            </p:cNvPr>
            <p:cNvCxnSpPr/>
            <p:nvPr/>
          </p:nvCxnSpPr>
          <p:spPr>
            <a:xfrm rot="10800000" flipV="1">
              <a:off x="9107877" y="4209255"/>
              <a:ext cx="89802" cy="58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AC299D4B-7DB6-CE20-9FD1-7A0060C12FD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434632" y="4757652"/>
              <a:ext cx="0" cy="8288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52A464D4-D700-33C2-1978-D274A2A7E9CA}"/>
                </a:ext>
              </a:extLst>
            </p:cNvPr>
            <p:cNvCxnSpPr/>
            <p:nvPr/>
          </p:nvCxnSpPr>
          <p:spPr>
            <a:xfrm rot="10800000">
              <a:off x="7740885" y="5586542"/>
              <a:ext cx="0" cy="5483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BC78656-8DA2-54E3-6099-25BE35F52624}"/>
                </a:ext>
              </a:extLst>
            </p:cNvPr>
            <p:cNvCxnSpPr/>
            <p:nvPr/>
          </p:nvCxnSpPr>
          <p:spPr>
            <a:xfrm rot="10800000">
              <a:off x="7652671" y="5586542"/>
              <a:ext cx="0" cy="5483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D05FC3BB-4A03-1706-B19F-9A349E7A2309}"/>
                </a:ext>
              </a:extLst>
            </p:cNvPr>
            <p:cNvCxnSpPr/>
            <p:nvPr/>
          </p:nvCxnSpPr>
          <p:spPr>
            <a:xfrm rot="10800000" flipH="1">
              <a:off x="7421108" y="5586542"/>
              <a:ext cx="2315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98F1C7A8-AF12-FE94-0320-D07480FE9602}"/>
                </a:ext>
              </a:extLst>
            </p:cNvPr>
            <p:cNvCxnSpPr/>
            <p:nvPr/>
          </p:nvCxnSpPr>
          <p:spPr>
            <a:xfrm rot="10800000" flipH="1">
              <a:off x="7421108" y="6134937"/>
              <a:ext cx="2315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FC008F39-A9B1-CDBD-E400-0E113FF8D877}"/>
                </a:ext>
              </a:extLst>
            </p:cNvPr>
            <p:cNvGrpSpPr/>
            <p:nvPr/>
          </p:nvGrpSpPr>
          <p:grpSpPr>
            <a:xfrm rot="10800000" flipH="1">
              <a:off x="8875592" y="6058831"/>
              <a:ext cx="115780" cy="123389"/>
              <a:chOff x="6715124" y="1749425"/>
              <a:chExt cx="114300" cy="247650"/>
            </a:xfrm>
          </p:grpSpPr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4C44BEB3-0177-BAC9-0C99-AB1957C384DE}"/>
                  </a:ext>
                </a:extLst>
              </p:cNvPr>
              <p:cNvCxnSpPr/>
              <p:nvPr/>
            </p:nvCxnSpPr>
            <p:spPr>
              <a:xfrm flipH="1">
                <a:off x="6715124" y="1844675"/>
                <a:ext cx="1143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65F100C0-AE20-4EE6-CEF7-0BCB57524474}"/>
                  </a:ext>
                </a:extLst>
              </p:cNvPr>
              <p:cNvCxnSpPr/>
              <p:nvPr/>
            </p:nvCxnSpPr>
            <p:spPr>
              <a:xfrm flipH="1" flipV="1">
                <a:off x="6727825" y="1749425"/>
                <a:ext cx="95249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B07711B8-722B-54F8-E4FD-748B2BDA6B67}"/>
                </a:ext>
              </a:extLst>
            </p:cNvPr>
            <p:cNvCxnSpPr/>
            <p:nvPr/>
          </p:nvCxnSpPr>
          <p:spPr>
            <a:xfrm rot="10800000">
              <a:off x="9303027" y="4190873"/>
              <a:ext cx="0" cy="548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ACB3F9E5-630D-FFAD-53F1-33773FE967CC}"/>
                </a:ext>
              </a:extLst>
            </p:cNvPr>
            <p:cNvCxnSpPr/>
            <p:nvPr/>
          </p:nvCxnSpPr>
          <p:spPr>
            <a:xfrm rot="10800000">
              <a:off x="9209800" y="4190873"/>
              <a:ext cx="0" cy="548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73630160-9481-FA08-2EDB-AABDE296D352}"/>
                </a:ext>
              </a:extLst>
            </p:cNvPr>
            <p:cNvCxnSpPr/>
            <p:nvPr/>
          </p:nvCxnSpPr>
          <p:spPr>
            <a:xfrm rot="10800000" flipH="1">
              <a:off x="8965079" y="4190872"/>
              <a:ext cx="2447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5B6859C6-1D3F-6F56-ABD2-A72B9B274F09}"/>
                </a:ext>
              </a:extLst>
            </p:cNvPr>
            <p:cNvCxnSpPr/>
            <p:nvPr/>
          </p:nvCxnSpPr>
          <p:spPr>
            <a:xfrm rot="10800000" flipH="1">
              <a:off x="8965079" y="4739269"/>
              <a:ext cx="2447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1AF14150-3986-621B-CF94-ABB84715C5F3}"/>
                </a:ext>
              </a:extLst>
            </p:cNvPr>
            <p:cNvCxnSpPr/>
            <p:nvPr/>
          </p:nvCxnSpPr>
          <p:spPr>
            <a:xfrm rot="10800000" flipH="1">
              <a:off x="7207025" y="4129520"/>
              <a:ext cx="104881" cy="940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E1054DF1-82F8-2B81-A961-6A50A862DB70}"/>
                </a:ext>
              </a:extLst>
            </p:cNvPr>
            <p:cNvCxnSpPr/>
            <p:nvPr/>
          </p:nvCxnSpPr>
          <p:spPr>
            <a:xfrm rot="10800000" flipH="1" flipV="1">
              <a:off x="7212852" y="4223530"/>
              <a:ext cx="87400" cy="58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4B161F82-8736-EC54-017B-6D80F65AB53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981066" y="4739269"/>
              <a:ext cx="0" cy="8288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38BC3B59-A3F3-D93E-BF41-AE3228E95585}"/>
                </a:ext>
              </a:extLst>
            </p:cNvPr>
            <p:cNvCxnSpPr/>
            <p:nvPr/>
          </p:nvCxnSpPr>
          <p:spPr>
            <a:xfrm rot="10800000" flipH="1">
              <a:off x="8683007" y="5568158"/>
              <a:ext cx="0" cy="5483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FEB8AF24-D4BE-6E50-00D8-50D45CD24D84}"/>
                </a:ext>
              </a:extLst>
            </p:cNvPr>
            <p:cNvCxnSpPr/>
            <p:nvPr/>
          </p:nvCxnSpPr>
          <p:spPr>
            <a:xfrm rot="10800000" flipH="1">
              <a:off x="8768861" y="5568158"/>
              <a:ext cx="0" cy="5483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8FA09E9-93C0-AB1C-7F97-C0B5B3FE3CD6}"/>
                </a:ext>
              </a:extLst>
            </p:cNvPr>
            <p:cNvCxnSpPr/>
            <p:nvPr/>
          </p:nvCxnSpPr>
          <p:spPr>
            <a:xfrm rot="10800000">
              <a:off x="8768861" y="5568158"/>
              <a:ext cx="2253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6923DDEB-959A-AF7C-B94D-40330F9C8A57}"/>
                </a:ext>
              </a:extLst>
            </p:cNvPr>
            <p:cNvCxnSpPr/>
            <p:nvPr/>
          </p:nvCxnSpPr>
          <p:spPr>
            <a:xfrm rot="10800000">
              <a:off x="8768861" y="6116553"/>
              <a:ext cx="2253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1CBF192F-FF42-F8A0-1E5C-E1842182155F}"/>
                </a:ext>
              </a:extLst>
            </p:cNvPr>
            <p:cNvGrpSpPr/>
            <p:nvPr/>
          </p:nvGrpSpPr>
          <p:grpSpPr>
            <a:xfrm rot="10800000">
              <a:off x="7433450" y="6063470"/>
              <a:ext cx="112682" cy="123389"/>
              <a:chOff x="6715124" y="1749425"/>
              <a:chExt cx="114300" cy="247650"/>
            </a:xfrm>
          </p:grpSpPr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F79A3B8C-C12A-95B4-31CE-2FBFE09AE69F}"/>
                  </a:ext>
                </a:extLst>
              </p:cNvPr>
              <p:cNvCxnSpPr/>
              <p:nvPr/>
            </p:nvCxnSpPr>
            <p:spPr>
              <a:xfrm flipH="1">
                <a:off x="6715124" y="1844675"/>
                <a:ext cx="1143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51504974-02CF-04A0-0F68-24E463F36200}"/>
                  </a:ext>
                </a:extLst>
              </p:cNvPr>
              <p:cNvCxnSpPr/>
              <p:nvPr/>
            </p:nvCxnSpPr>
            <p:spPr>
              <a:xfrm flipH="1" flipV="1">
                <a:off x="6727825" y="1749425"/>
                <a:ext cx="95249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3986A854-7E26-0425-34EC-1A5927CAC15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434632" y="3797528"/>
              <a:ext cx="0" cy="41172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B992736B-FF69-6E87-C321-896B56AF89C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981066" y="3794153"/>
              <a:ext cx="0" cy="41172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147CDC0B-B2A3-4DEC-ED2C-DCC3FBC8F95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421108" y="3785238"/>
              <a:ext cx="1581700" cy="907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119CEF0-9321-5E9D-3B44-01CD608AC3BC}"/>
                </a:ext>
              </a:extLst>
            </p:cNvPr>
            <p:cNvCxnSpPr>
              <a:cxnSpLocks/>
            </p:cNvCxnSpPr>
            <p:nvPr/>
          </p:nvCxnSpPr>
          <p:spPr>
            <a:xfrm>
              <a:off x="7738524" y="5860740"/>
              <a:ext cx="94448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56E317D-B35A-4CCD-1B3C-179E359890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0899" y="5189981"/>
              <a:ext cx="795327" cy="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34DD3438-EB57-2189-EA7F-8FA02F073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11957" y="5189981"/>
              <a:ext cx="6035" cy="65509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9DF0350-7261-D852-13A2-C06B45FD297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437509" y="6115895"/>
              <a:ext cx="0" cy="27386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489E85A-0B74-DFC8-6670-7A175D78D0D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981066" y="6103375"/>
              <a:ext cx="0" cy="27386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BE7477CE-CAC5-D089-D4A7-4489746B0AA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425148" y="6360652"/>
              <a:ext cx="1569080" cy="1482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26F0545-5C86-F774-6E30-498AE438A737}"/>
                </a:ext>
              </a:extLst>
            </p:cNvPr>
            <p:cNvCxnSpPr>
              <a:cxnSpLocks/>
            </p:cNvCxnSpPr>
            <p:nvPr/>
          </p:nvCxnSpPr>
          <p:spPr>
            <a:xfrm>
              <a:off x="8194496" y="6360652"/>
              <a:ext cx="0" cy="20225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F1FB122-092B-8F2E-961E-15785D389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7759" y="4475402"/>
              <a:ext cx="3415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EE8618D-2B1C-2DFD-1972-3F61EC5307B1}"/>
                </a:ext>
              </a:extLst>
            </p:cNvPr>
            <p:cNvGrpSpPr/>
            <p:nvPr/>
          </p:nvGrpSpPr>
          <p:grpSpPr>
            <a:xfrm>
              <a:off x="7998165" y="2941564"/>
              <a:ext cx="439651" cy="510352"/>
              <a:chOff x="9515151" y="1134749"/>
              <a:chExt cx="439651" cy="510352"/>
            </a:xfrm>
          </p:grpSpPr>
          <p:sp>
            <p:nvSpPr>
              <p:cNvPr id="619" name="Oval 618">
                <a:extLst>
                  <a:ext uri="{FF2B5EF4-FFF2-40B4-BE49-F238E27FC236}">
                    <a16:creationId xmlns:a16="http://schemas.microsoft.com/office/drawing/2014/main" id="{9424D116-98BF-861C-56D6-6C0C649AEBB4}"/>
                  </a:ext>
                </a:extLst>
              </p:cNvPr>
              <p:cNvSpPr/>
              <p:nvPr/>
            </p:nvSpPr>
            <p:spPr>
              <a:xfrm>
                <a:off x="9515151" y="1134749"/>
                <a:ext cx="439651" cy="510352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0" name="Straight Arrow Connector 619">
                <a:extLst>
                  <a:ext uri="{FF2B5EF4-FFF2-40B4-BE49-F238E27FC236}">
                    <a16:creationId xmlns:a16="http://schemas.microsoft.com/office/drawing/2014/main" id="{C929F44E-F9E9-B8A1-616C-EC0B54A63BF7}"/>
                  </a:ext>
                </a:extLst>
              </p:cNvPr>
              <p:cNvCxnSpPr/>
              <p:nvPr/>
            </p:nvCxnSpPr>
            <p:spPr>
              <a:xfrm>
                <a:off x="9726715" y="1233218"/>
                <a:ext cx="0" cy="3134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27B3B618-C6EE-5597-4E22-9AD82517A4DD}"/>
                </a:ext>
              </a:extLst>
            </p:cNvPr>
            <p:cNvSpPr/>
            <p:nvPr/>
          </p:nvSpPr>
          <p:spPr>
            <a:xfrm>
              <a:off x="6924955" y="4404885"/>
              <a:ext cx="148615" cy="1316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25CBB57C-37D1-233C-0E13-464FACCFCCFD}"/>
                </a:ext>
              </a:extLst>
            </p:cNvPr>
            <p:cNvSpPr/>
            <p:nvPr/>
          </p:nvSpPr>
          <p:spPr>
            <a:xfrm>
              <a:off x="9314798" y="4404884"/>
              <a:ext cx="148615" cy="1316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200539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E31F177-CD27-8B77-9319-5937B76D4730}"/>
              </a:ext>
            </a:extLst>
          </p:cNvPr>
          <p:cNvGrpSpPr/>
          <p:nvPr/>
        </p:nvGrpSpPr>
        <p:grpSpPr>
          <a:xfrm>
            <a:off x="6755785" y="5389809"/>
            <a:ext cx="439948" cy="344401"/>
            <a:chOff x="6134100" y="3384550"/>
            <a:chExt cx="419100" cy="37465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6EDE42-B949-C795-501A-02E5AB6B82CA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E38FC1-FEAA-734C-2D3A-C2B6022E6B75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2EA4F88-02D4-8E90-7ED4-3D2BFA66EDFC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8DAA365-2C99-7C93-45E8-CB0DC352F221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C223A3C-F5AD-593E-1D0B-8656F4EE7339}"/>
              </a:ext>
            </a:extLst>
          </p:cNvPr>
          <p:cNvSpPr/>
          <p:nvPr/>
        </p:nvSpPr>
        <p:spPr>
          <a:xfrm>
            <a:off x="6829224" y="1998816"/>
            <a:ext cx="266405" cy="15856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638A3E-0043-BBB5-9F56-FCBA0D2C011E}"/>
              </a:ext>
            </a:extLst>
          </p:cNvPr>
          <p:cNvCxnSpPr/>
          <p:nvPr/>
        </p:nvCxnSpPr>
        <p:spPr>
          <a:xfrm>
            <a:off x="6665234" y="3115215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11C32C-B6CB-EA1E-FE74-D4BE712FBFB3}"/>
              </a:ext>
            </a:extLst>
          </p:cNvPr>
          <p:cNvCxnSpPr/>
          <p:nvPr/>
        </p:nvCxnSpPr>
        <p:spPr>
          <a:xfrm>
            <a:off x="6744496" y="3115215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424421-76F6-2766-497B-4630656D9F2E}"/>
              </a:ext>
            </a:extLst>
          </p:cNvPr>
          <p:cNvCxnSpPr/>
          <p:nvPr/>
        </p:nvCxnSpPr>
        <p:spPr>
          <a:xfrm>
            <a:off x="6952557" y="2942882"/>
            <a:ext cx="0" cy="17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6A8668-DF98-E2DC-C4EE-780ABEA231E7}"/>
              </a:ext>
            </a:extLst>
          </p:cNvPr>
          <p:cNvCxnSpPr/>
          <p:nvPr/>
        </p:nvCxnSpPr>
        <p:spPr>
          <a:xfrm>
            <a:off x="6952557" y="3657388"/>
            <a:ext cx="0" cy="22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A61B13-FF03-9DF7-C90F-90CECB49658E}"/>
              </a:ext>
            </a:extLst>
          </p:cNvPr>
          <p:cNvCxnSpPr/>
          <p:nvPr/>
        </p:nvCxnSpPr>
        <p:spPr>
          <a:xfrm flipH="1">
            <a:off x="6744496" y="3657388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036A47-DD63-9A4A-2C33-731FE2033EEF}"/>
              </a:ext>
            </a:extLst>
          </p:cNvPr>
          <p:cNvCxnSpPr/>
          <p:nvPr/>
        </p:nvCxnSpPr>
        <p:spPr>
          <a:xfrm flipH="1">
            <a:off x="6744496" y="3115215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3332A0-6BA3-0EB5-A9C6-D17B390C7C7F}"/>
              </a:ext>
            </a:extLst>
          </p:cNvPr>
          <p:cNvCxnSpPr>
            <a:cxnSpLocks/>
          </p:cNvCxnSpPr>
          <p:nvPr/>
        </p:nvCxnSpPr>
        <p:spPr>
          <a:xfrm flipH="1" flipV="1">
            <a:off x="5521255" y="3386301"/>
            <a:ext cx="985456" cy="77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188138FC-544B-D17D-C54F-1E5A8345536E}"/>
              </a:ext>
            </a:extLst>
          </p:cNvPr>
          <p:cNvSpPr/>
          <p:nvPr/>
        </p:nvSpPr>
        <p:spPr>
          <a:xfrm>
            <a:off x="6506711" y="3335957"/>
            <a:ext cx="148615" cy="1316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E1F9DE-6362-B363-471C-3B0D52604066}"/>
              </a:ext>
            </a:extLst>
          </p:cNvPr>
          <p:cNvGrpSpPr/>
          <p:nvPr/>
        </p:nvGrpSpPr>
        <p:grpSpPr>
          <a:xfrm flipH="1">
            <a:off x="6744497" y="3061966"/>
            <a:ext cx="104029" cy="121989"/>
            <a:chOff x="6715124" y="1749425"/>
            <a:chExt cx="114300" cy="24765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169F9B-16C8-4455-FED9-C551E718D22F}"/>
                </a:ext>
              </a:extLst>
            </p:cNvPr>
            <p:cNvCxnSpPr/>
            <p:nvPr/>
          </p:nvCxnSpPr>
          <p:spPr>
            <a:xfrm flipH="1">
              <a:off x="6715124" y="1844675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9725EF-5C01-A1E9-663B-5AB51EDF2137}"/>
                </a:ext>
              </a:extLst>
            </p:cNvPr>
            <p:cNvCxnSpPr/>
            <p:nvPr/>
          </p:nvCxnSpPr>
          <p:spPr>
            <a:xfrm flipH="1" flipV="1">
              <a:off x="6727825" y="1749425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61CD4A-E0C1-FF4D-070C-77412FB6EDC0}"/>
              </a:ext>
            </a:extLst>
          </p:cNvPr>
          <p:cNvCxnSpPr>
            <a:cxnSpLocks/>
          </p:cNvCxnSpPr>
          <p:nvPr/>
        </p:nvCxnSpPr>
        <p:spPr>
          <a:xfrm>
            <a:off x="6948890" y="2155807"/>
            <a:ext cx="3667" cy="9536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F51A91C-4AA0-39FE-D7B7-04D15A3E1415}"/>
              </a:ext>
            </a:extLst>
          </p:cNvPr>
          <p:cNvGrpSpPr/>
          <p:nvPr/>
        </p:nvGrpSpPr>
        <p:grpSpPr>
          <a:xfrm>
            <a:off x="6848526" y="3878129"/>
            <a:ext cx="211215" cy="785823"/>
            <a:chOff x="7856818" y="1987071"/>
            <a:chExt cx="317658" cy="104279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791A278-3181-E470-B1DA-E6A38B31F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3AD9E4E-239A-9F8A-B4A5-C219D5ED7AAC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BD20FB3-E244-06BE-6CE4-56768E4D6824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4BA2B4B-59CA-BDB3-FB85-564409AC3D49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4F440C4-72AC-AAFB-20CA-153D1C697C3C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B713D0E-5BE7-75E8-91D9-C6430E816FDD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2F2E84-D7F4-0ABC-9197-6C5F72F1A8D3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05714E-2EAA-2A21-71CA-A5A58545A84E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A5A7530-D680-7A7D-8024-6B0FF8C59FBC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2EE646-A018-D198-48F5-B4A65E82F005}"/>
              </a:ext>
            </a:extLst>
          </p:cNvPr>
          <p:cNvGrpSpPr/>
          <p:nvPr/>
        </p:nvGrpSpPr>
        <p:grpSpPr>
          <a:xfrm>
            <a:off x="6847558" y="4638067"/>
            <a:ext cx="211215" cy="785823"/>
            <a:chOff x="7856818" y="1987071"/>
            <a:chExt cx="317658" cy="10427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0091AF6-6B6F-9AB8-05F2-4102E7D76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54C5F5D-6609-C55E-D611-C6A139E3D7FA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9C93B1-9D65-7D52-773A-7DA6EE906150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EDC495-0592-41FB-2278-E4577700845F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3BFC5C-7B6C-641E-7652-99A69990EB72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4A92928-AFC9-FCA6-468D-51141C2BFDE6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6F2E9A-BAEC-28DB-E32E-B9F960D417A5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4BEE659-E868-8858-98AA-DCBBCA772340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E7E139-4B3C-3115-0DE3-5574B24C51E5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898941D-D6E2-63F5-D5B8-97BFB30E728B}"/>
              </a:ext>
            </a:extLst>
          </p:cNvPr>
          <p:cNvCxnSpPr>
            <a:cxnSpLocks/>
          </p:cNvCxnSpPr>
          <p:nvPr/>
        </p:nvCxnSpPr>
        <p:spPr>
          <a:xfrm flipH="1" flipV="1">
            <a:off x="3533018" y="4659915"/>
            <a:ext cx="3421058" cy="15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8982D41-9C84-24AE-0699-5CF27705937B}"/>
              </a:ext>
            </a:extLst>
          </p:cNvPr>
          <p:cNvCxnSpPr>
            <a:cxnSpLocks/>
          </p:cNvCxnSpPr>
          <p:nvPr/>
        </p:nvCxnSpPr>
        <p:spPr>
          <a:xfrm flipH="1" flipV="1">
            <a:off x="3533018" y="3597228"/>
            <a:ext cx="529312" cy="5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4703CEC-F6B4-49EA-2590-575683047249}"/>
              </a:ext>
            </a:extLst>
          </p:cNvPr>
          <p:cNvCxnSpPr>
            <a:cxnSpLocks/>
          </p:cNvCxnSpPr>
          <p:nvPr/>
        </p:nvCxnSpPr>
        <p:spPr>
          <a:xfrm flipV="1">
            <a:off x="3533018" y="3592069"/>
            <a:ext cx="0" cy="1067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>
            <a:extLst>
              <a:ext uri="{FF2B5EF4-FFF2-40B4-BE49-F238E27FC236}">
                <a16:creationId xmlns:a16="http://schemas.microsoft.com/office/drawing/2014/main" id="{A1BF1092-0446-E248-4B5A-ED13E3F2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LDO Circuit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EF661BF-078B-6B4E-23CF-ABF348586023}"/>
              </a:ext>
            </a:extLst>
          </p:cNvPr>
          <p:cNvGrpSpPr/>
          <p:nvPr/>
        </p:nvGrpSpPr>
        <p:grpSpPr>
          <a:xfrm>
            <a:off x="4556931" y="3692241"/>
            <a:ext cx="439948" cy="344401"/>
            <a:chOff x="6134100" y="3384550"/>
            <a:chExt cx="419100" cy="37465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A4A56D-C7BB-9458-4051-28CFF78C6816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E94325-F0DF-0843-B9B4-CE014356FE2A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CAE106C-3AD6-06F0-A490-B6FC48FA9E4B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A5CE6A6-F0E0-056B-1355-4573BE413847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A5FE17E-6476-D970-0418-5EBC8EF4124F}"/>
              </a:ext>
            </a:extLst>
          </p:cNvPr>
          <p:cNvCxnSpPr>
            <a:cxnSpLocks/>
          </p:cNvCxnSpPr>
          <p:nvPr/>
        </p:nvCxnSpPr>
        <p:spPr>
          <a:xfrm>
            <a:off x="4768405" y="2699043"/>
            <a:ext cx="3667" cy="9536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B42E86D-4319-22F0-C36C-25D792AFA1A6}"/>
              </a:ext>
            </a:extLst>
          </p:cNvPr>
          <p:cNvCxnSpPr>
            <a:cxnSpLocks/>
          </p:cNvCxnSpPr>
          <p:nvPr/>
        </p:nvCxnSpPr>
        <p:spPr>
          <a:xfrm>
            <a:off x="4744223" y="2699043"/>
            <a:ext cx="2224839" cy="13642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6A53A5-D6C1-5EEB-FC82-02561864C43D}"/>
              </a:ext>
            </a:extLst>
          </p:cNvPr>
          <p:cNvCxnSpPr>
            <a:cxnSpLocks/>
          </p:cNvCxnSpPr>
          <p:nvPr/>
        </p:nvCxnSpPr>
        <p:spPr>
          <a:xfrm>
            <a:off x="3391330" y="3070096"/>
            <a:ext cx="72154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49B4589-1DEA-F235-E6A2-FC83007E5B83}"/>
              </a:ext>
            </a:extLst>
          </p:cNvPr>
          <p:cNvGrpSpPr/>
          <p:nvPr/>
        </p:nvGrpSpPr>
        <p:grpSpPr>
          <a:xfrm>
            <a:off x="4062330" y="2820678"/>
            <a:ext cx="1490562" cy="1118482"/>
            <a:chOff x="4216974" y="2141598"/>
            <a:chExt cx="1490562" cy="1118482"/>
          </a:xfrm>
          <a:solidFill>
            <a:schemeClr val="bg1"/>
          </a:solidFill>
        </p:grpSpPr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04FE4D5A-5DF4-B201-FAE8-01A1D160CAE1}"/>
                </a:ext>
              </a:extLst>
            </p:cNvPr>
            <p:cNvSpPr/>
            <p:nvPr/>
          </p:nvSpPr>
          <p:spPr>
            <a:xfrm rot="5400000">
              <a:off x="4403014" y="1955558"/>
              <a:ext cx="1118482" cy="1490562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C997AD2-E8FA-0EF2-6995-4BAC4E5C5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9607" y="2382886"/>
              <a:ext cx="30729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C6BE468-35D2-EC13-F2FE-D6CF8FA3CA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0224" y="2917026"/>
              <a:ext cx="30729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81051A8-169A-1D63-FBF2-15312B001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624" y="2788548"/>
              <a:ext cx="1247" cy="28087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8E0345-9DBA-FF5D-6C27-001B7F8450CA}"/>
              </a:ext>
            </a:extLst>
          </p:cNvPr>
          <p:cNvGrpSpPr/>
          <p:nvPr/>
        </p:nvGrpSpPr>
        <p:grpSpPr>
          <a:xfrm>
            <a:off x="2703974" y="2878293"/>
            <a:ext cx="812715" cy="487006"/>
            <a:chOff x="2703974" y="2878293"/>
            <a:chExt cx="812715" cy="487006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6EA33B5-CEA7-0A3C-7724-7C614985AD8A}"/>
                </a:ext>
              </a:extLst>
            </p:cNvPr>
            <p:cNvSpPr txBox="1"/>
            <p:nvPr/>
          </p:nvSpPr>
          <p:spPr>
            <a:xfrm>
              <a:off x="2703974" y="2878293"/>
              <a:ext cx="749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03AB4C-EA9A-C5B0-0221-AC0F77680BDA}"/>
                </a:ext>
              </a:extLst>
            </p:cNvPr>
            <p:cNvSpPr txBox="1"/>
            <p:nvPr/>
          </p:nvSpPr>
          <p:spPr>
            <a:xfrm>
              <a:off x="3065243" y="3057522"/>
              <a:ext cx="451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REF</a:t>
              </a:r>
            </a:p>
          </p:txBody>
        </p: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7E3D4B9-C062-5495-71F3-677B1BAB0DB2}"/>
              </a:ext>
            </a:extLst>
          </p:cNvPr>
          <p:cNvCxnSpPr>
            <a:cxnSpLocks/>
          </p:cNvCxnSpPr>
          <p:nvPr/>
        </p:nvCxnSpPr>
        <p:spPr>
          <a:xfrm flipV="1">
            <a:off x="6948890" y="3910581"/>
            <a:ext cx="2386774" cy="33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FEE43C8E-828C-F9CE-1472-A10BFE970871}"/>
              </a:ext>
            </a:extLst>
          </p:cNvPr>
          <p:cNvSpPr txBox="1"/>
          <p:nvPr/>
        </p:nvSpPr>
        <p:spPr>
          <a:xfrm>
            <a:off x="6829109" y="1653085"/>
            <a:ext cx="16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     (V   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687AC1-AA33-D67F-D541-39FEEFA03B6F}"/>
              </a:ext>
            </a:extLst>
          </p:cNvPr>
          <p:cNvSpPr txBox="1"/>
          <p:nvPr/>
        </p:nvSpPr>
        <p:spPr>
          <a:xfrm>
            <a:off x="7123139" y="1832314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DD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4CA9D1-EE75-1912-ECF1-AEA48DFE3EB7}"/>
              </a:ext>
            </a:extLst>
          </p:cNvPr>
          <p:cNvSpPr txBox="1"/>
          <p:nvPr/>
        </p:nvSpPr>
        <p:spPr>
          <a:xfrm>
            <a:off x="7721132" y="1831479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0B7A23F-5083-9155-4715-86F8073C7F2B}"/>
              </a:ext>
            </a:extLst>
          </p:cNvPr>
          <p:cNvSpPr txBox="1"/>
          <p:nvPr/>
        </p:nvSpPr>
        <p:spPr>
          <a:xfrm>
            <a:off x="7670898" y="3451057"/>
            <a:ext cx="16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       (V     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634EDD-CF4E-CF01-8CFA-0055AFD90616}"/>
              </a:ext>
            </a:extLst>
          </p:cNvPr>
          <p:cNvSpPr txBox="1"/>
          <p:nvPr/>
        </p:nvSpPr>
        <p:spPr>
          <a:xfrm>
            <a:off x="7856839" y="3630286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REG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D60CE14-5EE0-1369-70ED-903F4797BC29}"/>
              </a:ext>
            </a:extLst>
          </p:cNvPr>
          <p:cNvSpPr txBox="1"/>
          <p:nvPr/>
        </p:nvSpPr>
        <p:spPr>
          <a:xfrm>
            <a:off x="8627624" y="3630286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E4F8245-AD16-74F3-7C43-5B39F2648C40}"/>
              </a:ext>
            </a:extLst>
          </p:cNvPr>
          <p:cNvSpPr txBox="1"/>
          <p:nvPr/>
        </p:nvSpPr>
        <p:spPr>
          <a:xfrm>
            <a:off x="6887565" y="4050522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A7D48C-8D62-9850-F176-4DFF312DAF4E}"/>
              </a:ext>
            </a:extLst>
          </p:cNvPr>
          <p:cNvSpPr txBox="1"/>
          <p:nvPr/>
        </p:nvSpPr>
        <p:spPr>
          <a:xfrm>
            <a:off x="7183450" y="4226405"/>
            <a:ext cx="4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A00945-5A10-DC4F-8D49-78E169CB626C}"/>
              </a:ext>
            </a:extLst>
          </p:cNvPr>
          <p:cNvSpPr txBox="1"/>
          <p:nvPr/>
        </p:nvSpPr>
        <p:spPr>
          <a:xfrm>
            <a:off x="6884928" y="4850006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A238EA-B086-13FD-6BE3-24740553197B}"/>
              </a:ext>
            </a:extLst>
          </p:cNvPr>
          <p:cNvSpPr txBox="1"/>
          <p:nvPr/>
        </p:nvSpPr>
        <p:spPr>
          <a:xfrm>
            <a:off x="7180813" y="5025889"/>
            <a:ext cx="4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1D0F95F-F1AA-4803-5C42-83DF1956EF57}"/>
              </a:ext>
            </a:extLst>
          </p:cNvPr>
          <p:cNvCxnSpPr>
            <a:cxnSpLocks/>
          </p:cNvCxnSpPr>
          <p:nvPr/>
        </p:nvCxnSpPr>
        <p:spPr>
          <a:xfrm>
            <a:off x="9286181" y="5160503"/>
            <a:ext cx="0" cy="4732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A6983D-9317-09CA-DECE-7DADC76ACA57}"/>
              </a:ext>
            </a:extLst>
          </p:cNvPr>
          <p:cNvCxnSpPr/>
          <p:nvPr/>
        </p:nvCxnSpPr>
        <p:spPr>
          <a:xfrm flipH="1">
            <a:off x="9159530" y="5686301"/>
            <a:ext cx="27996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BBE6827-14A0-D9A7-18D3-9F0D4F28B52F}"/>
              </a:ext>
            </a:extLst>
          </p:cNvPr>
          <p:cNvCxnSpPr/>
          <p:nvPr/>
        </p:nvCxnSpPr>
        <p:spPr>
          <a:xfrm flipH="1">
            <a:off x="9226188" y="5738837"/>
            <a:ext cx="1333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05F20A4-E31B-B6EB-FB93-ACE87002B359}"/>
              </a:ext>
            </a:extLst>
          </p:cNvPr>
          <p:cNvCxnSpPr/>
          <p:nvPr/>
        </p:nvCxnSpPr>
        <p:spPr>
          <a:xfrm flipH="1">
            <a:off x="9086205" y="5633766"/>
            <a:ext cx="4399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3A7C4EC-2377-AFBC-8342-58E72A70EABE}"/>
              </a:ext>
            </a:extLst>
          </p:cNvPr>
          <p:cNvGrpSpPr/>
          <p:nvPr/>
        </p:nvGrpSpPr>
        <p:grpSpPr>
          <a:xfrm>
            <a:off x="8890834" y="4374680"/>
            <a:ext cx="211215" cy="785823"/>
            <a:chOff x="7856818" y="1987071"/>
            <a:chExt cx="317658" cy="1042796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582B3A3-05A4-6AAB-CB14-646CF0C08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9E7CE6F-D26D-13C4-59E0-F5E92E700705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2E02311-A191-6B3C-428E-2FDA314607A1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B2EE512-4F43-6E09-24BB-6518738CBF88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934324-0B09-D2E8-99B2-CCC77A9D9E5D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1F5BEC0-07BF-73D7-9454-1E61E5ACD704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F2B6E6F-7230-FE87-4B7E-93826585DE62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D54E33B-8655-F94E-CFF9-C1EE99D19808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90E9EEA-26FB-7312-7CD5-135BD107493A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2B48A35-D5C6-6CC9-C3D3-0814D7514EDE}"/>
              </a:ext>
            </a:extLst>
          </p:cNvPr>
          <p:cNvCxnSpPr>
            <a:cxnSpLocks/>
          </p:cNvCxnSpPr>
          <p:nvPr/>
        </p:nvCxnSpPr>
        <p:spPr>
          <a:xfrm flipV="1">
            <a:off x="9313518" y="3910581"/>
            <a:ext cx="0" cy="4978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22FA291-E78C-B930-B369-DC118D2C5989}"/>
              </a:ext>
            </a:extLst>
          </p:cNvPr>
          <p:cNvCxnSpPr>
            <a:cxnSpLocks/>
          </p:cNvCxnSpPr>
          <p:nvPr/>
        </p:nvCxnSpPr>
        <p:spPr>
          <a:xfrm flipH="1" flipV="1">
            <a:off x="8991123" y="4393357"/>
            <a:ext cx="644789" cy="128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293FE3D-7F55-EC69-7B12-50F35DAECB89}"/>
              </a:ext>
            </a:extLst>
          </p:cNvPr>
          <p:cNvCxnSpPr>
            <a:cxnSpLocks/>
          </p:cNvCxnSpPr>
          <p:nvPr/>
        </p:nvCxnSpPr>
        <p:spPr>
          <a:xfrm flipH="1">
            <a:off x="9453501" y="4752558"/>
            <a:ext cx="3354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79F7B89-4CE6-E1C1-1D2F-2E6DE812D62A}"/>
              </a:ext>
            </a:extLst>
          </p:cNvPr>
          <p:cNvCxnSpPr>
            <a:cxnSpLocks/>
          </p:cNvCxnSpPr>
          <p:nvPr/>
        </p:nvCxnSpPr>
        <p:spPr>
          <a:xfrm flipH="1">
            <a:off x="9453501" y="4862592"/>
            <a:ext cx="3354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1510C75-530C-53CF-98FF-9894EF37B57A}"/>
              </a:ext>
            </a:extLst>
          </p:cNvPr>
          <p:cNvCxnSpPr>
            <a:cxnSpLocks/>
          </p:cNvCxnSpPr>
          <p:nvPr/>
        </p:nvCxnSpPr>
        <p:spPr>
          <a:xfrm flipH="1" flipV="1">
            <a:off x="9635912" y="4393357"/>
            <a:ext cx="6930" cy="3565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BEA324F-90CF-6EA1-BF9E-618F9FEA4CCA}"/>
              </a:ext>
            </a:extLst>
          </p:cNvPr>
          <p:cNvCxnSpPr>
            <a:cxnSpLocks/>
          </p:cNvCxnSpPr>
          <p:nvPr/>
        </p:nvCxnSpPr>
        <p:spPr>
          <a:xfrm flipV="1">
            <a:off x="9624898" y="4861501"/>
            <a:ext cx="0" cy="2990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94C49D0-8DFF-02B8-A6A7-6C34AA552F56}"/>
              </a:ext>
            </a:extLst>
          </p:cNvPr>
          <p:cNvCxnSpPr>
            <a:cxnSpLocks/>
          </p:cNvCxnSpPr>
          <p:nvPr/>
        </p:nvCxnSpPr>
        <p:spPr>
          <a:xfrm flipH="1" flipV="1">
            <a:off x="8976446" y="5154078"/>
            <a:ext cx="659466" cy="64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E76C298-1B85-908C-E0CA-D44FB49867CA}"/>
              </a:ext>
            </a:extLst>
          </p:cNvPr>
          <p:cNvSpPr txBox="1"/>
          <p:nvPr/>
        </p:nvSpPr>
        <p:spPr>
          <a:xfrm>
            <a:off x="8352082" y="4784566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D25E721-FB98-0304-6C88-47FA4057EBD2}"/>
              </a:ext>
            </a:extLst>
          </p:cNvPr>
          <p:cNvSpPr txBox="1"/>
          <p:nvPr/>
        </p:nvSpPr>
        <p:spPr>
          <a:xfrm>
            <a:off x="8641362" y="4958893"/>
            <a:ext cx="45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9B2F691-4152-6931-023F-23FF9A0048B1}"/>
              </a:ext>
            </a:extLst>
          </p:cNvPr>
          <p:cNvSpPr txBox="1"/>
          <p:nvPr/>
        </p:nvSpPr>
        <p:spPr>
          <a:xfrm>
            <a:off x="9430558" y="4822305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D3CF535-3E81-B918-0FE7-9D1287E3E925}"/>
              </a:ext>
            </a:extLst>
          </p:cNvPr>
          <p:cNvSpPr txBox="1"/>
          <p:nvPr/>
        </p:nvSpPr>
        <p:spPr>
          <a:xfrm>
            <a:off x="9726443" y="4998188"/>
            <a:ext cx="45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599A939-D8CF-CFCD-4778-2315A7F12C0A}"/>
              </a:ext>
            </a:extLst>
          </p:cNvPr>
          <p:cNvSpPr/>
          <p:nvPr/>
        </p:nvSpPr>
        <p:spPr>
          <a:xfrm>
            <a:off x="8525570" y="4117293"/>
            <a:ext cx="1585081" cy="130659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EB74239-125E-7A05-8FF8-21C9477D41EE}"/>
              </a:ext>
            </a:extLst>
          </p:cNvPr>
          <p:cNvSpPr txBox="1"/>
          <p:nvPr/>
        </p:nvSpPr>
        <p:spPr>
          <a:xfrm flipH="1">
            <a:off x="10306759" y="4493301"/>
            <a:ext cx="91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Load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10465D39-0729-1EC0-56AA-EA75920445CC}"/>
              </a:ext>
            </a:extLst>
          </p:cNvPr>
          <p:cNvCxnSpPr/>
          <p:nvPr/>
        </p:nvCxnSpPr>
        <p:spPr>
          <a:xfrm flipH="1">
            <a:off x="9487151" y="3910581"/>
            <a:ext cx="14677" cy="433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06E18B-CCF5-9019-D233-1B9224582F5D}"/>
              </a:ext>
            </a:extLst>
          </p:cNvPr>
          <p:cNvGrpSpPr/>
          <p:nvPr/>
        </p:nvGrpSpPr>
        <p:grpSpPr>
          <a:xfrm>
            <a:off x="9269558" y="3590937"/>
            <a:ext cx="749968" cy="484787"/>
            <a:chOff x="9269558" y="3590937"/>
            <a:chExt cx="749968" cy="484787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0CD6BAE-2DCD-C96B-FDBA-84EC145FCEB9}"/>
                </a:ext>
              </a:extLst>
            </p:cNvPr>
            <p:cNvSpPr txBox="1"/>
            <p:nvPr/>
          </p:nvSpPr>
          <p:spPr>
            <a:xfrm>
              <a:off x="9269558" y="3590937"/>
              <a:ext cx="749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I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D3A97A-203C-EC5E-8F24-332AC84631E3}"/>
                </a:ext>
              </a:extLst>
            </p:cNvPr>
            <p:cNvSpPr txBox="1"/>
            <p:nvPr/>
          </p:nvSpPr>
          <p:spPr>
            <a:xfrm>
              <a:off x="9524004" y="3767947"/>
              <a:ext cx="450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</a:rPr>
                <a:t>L</a:t>
              </a:r>
            </a:p>
          </p:txBody>
        </p:sp>
      </p:grpSp>
      <p:sp>
        <p:nvSpPr>
          <p:cNvPr id="196" name="Oval 195">
            <a:extLst>
              <a:ext uri="{FF2B5EF4-FFF2-40B4-BE49-F238E27FC236}">
                <a16:creationId xmlns:a16="http://schemas.microsoft.com/office/drawing/2014/main" id="{00CE9F41-E67A-AB23-09BC-82793CAC7742}"/>
              </a:ext>
            </a:extLst>
          </p:cNvPr>
          <p:cNvSpPr/>
          <p:nvPr/>
        </p:nvSpPr>
        <p:spPr>
          <a:xfrm>
            <a:off x="6907275" y="3852206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8022C677-B7E2-C913-230C-6BF0E48B2AAC}"/>
              </a:ext>
            </a:extLst>
          </p:cNvPr>
          <p:cNvSpPr/>
          <p:nvPr/>
        </p:nvSpPr>
        <p:spPr>
          <a:xfrm>
            <a:off x="6909827" y="4606021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638A3E-0043-BBB5-9F56-FCBA0D2C011E}"/>
              </a:ext>
            </a:extLst>
          </p:cNvPr>
          <p:cNvCxnSpPr/>
          <p:nvPr/>
        </p:nvCxnSpPr>
        <p:spPr>
          <a:xfrm>
            <a:off x="6772398" y="2736055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11C32C-B6CB-EA1E-FE74-D4BE712FBFB3}"/>
              </a:ext>
            </a:extLst>
          </p:cNvPr>
          <p:cNvCxnSpPr/>
          <p:nvPr/>
        </p:nvCxnSpPr>
        <p:spPr>
          <a:xfrm>
            <a:off x="6851660" y="2736055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424421-76F6-2766-497B-4630656D9F2E}"/>
              </a:ext>
            </a:extLst>
          </p:cNvPr>
          <p:cNvCxnSpPr/>
          <p:nvPr/>
        </p:nvCxnSpPr>
        <p:spPr>
          <a:xfrm>
            <a:off x="7059721" y="2563722"/>
            <a:ext cx="0" cy="17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6A8668-DF98-E2DC-C4EE-780ABEA231E7}"/>
              </a:ext>
            </a:extLst>
          </p:cNvPr>
          <p:cNvCxnSpPr/>
          <p:nvPr/>
        </p:nvCxnSpPr>
        <p:spPr>
          <a:xfrm>
            <a:off x="7059721" y="3278228"/>
            <a:ext cx="0" cy="22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A61B13-FF03-9DF7-C90F-90CECB49658E}"/>
              </a:ext>
            </a:extLst>
          </p:cNvPr>
          <p:cNvCxnSpPr/>
          <p:nvPr/>
        </p:nvCxnSpPr>
        <p:spPr>
          <a:xfrm flipH="1">
            <a:off x="6851660" y="3278228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036A47-DD63-9A4A-2C33-731FE2033EEF}"/>
              </a:ext>
            </a:extLst>
          </p:cNvPr>
          <p:cNvCxnSpPr/>
          <p:nvPr/>
        </p:nvCxnSpPr>
        <p:spPr>
          <a:xfrm flipH="1">
            <a:off x="6851660" y="2736055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3332A0-6BA3-0EB5-A9C6-D17B390C7C7F}"/>
              </a:ext>
            </a:extLst>
          </p:cNvPr>
          <p:cNvCxnSpPr>
            <a:cxnSpLocks/>
          </p:cNvCxnSpPr>
          <p:nvPr/>
        </p:nvCxnSpPr>
        <p:spPr>
          <a:xfrm flipH="1">
            <a:off x="5120277" y="3014887"/>
            <a:ext cx="1493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188138FC-544B-D17D-C54F-1E5A8345536E}"/>
              </a:ext>
            </a:extLst>
          </p:cNvPr>
          <p:cNvSpPr/>
          <p:nvPr/>
        </p:nvSpPr>
        <p:spPr>
          <a:xfrm>
            <a:off x="6613875" y="2956797"/>
            <a:ext cx="148615" cy="1316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E1F9DE-6362-B363-471C-3B0D52604066}"/>
              </a:ext>
            </a:extLst>
          </p:cNvPr>
          <p:cNvGrpSpPr/>
          <p:nvPr/>
        </p:nvGrpSpPr>
        <p:grpSpPr>
          <a:xfrm flipH="1">
            <a:off x="6851661" y="2682806"/>
            <a:ext cx="104029" cy="121989"/>
            <a:chOff x="6715124" y="1749425"/>
            <a:chExt cx="114300" cy="24765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169F9B-16C8-4455-FED9-C551E718D22F}"/>
                </a:ext>
              </a:extLst>
            </p:cNvPr>
            <p:cNvCxnSpPr/>
            <p:nvPr/>
          </p:nvCxnSpPr>
          <p:spPr>
            <a:xfrm flipH="1">
              <a:off x="6715124" y="1844675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9725EF-5C01-A1E9-663B-5AB51EDF2137}"/>
                </a:ext>
              </a:extLst>
            </p:cNvPr>
            <p:cNvCxnSpPr/>
            <p:nvPr/>
          </p:nvCxnSpPr>
          <p:spPr>
            <a:xfrm flipH="1" flipV="1">
              <a:off x="6727825" y="1749425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F51A91C-4AA0-39FE-D7B7-04D15A3E1415}"/>
              </a:ext>
            </a:extLst>
          </p:cNvPr>
          <p:cNvGrpSpPr/>
          <p:nvPr/>
        </p:nvGrpSpPr>
        <p:grpSpPr>
          <a:xfrm>
            <a:off x="6955690" y="3498969"/>
            <a:ext cx="211215" cy="785823"/>
            <a:chOff x="7856818" y="1987071"/>
            <a:chExt cx="317658" cy="104279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791A278-3181-E470-B1DA-E6A38B31F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3AD9E4E-239A-9F8A-B4A5-C219D5ED7AAC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BD20FB3-E244-06BE-6CE4-56768E4D6824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4BA2B4B-59CA-BDB3-FB85-564409AC3D49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4F440C4-72AC-AAFB-20CA-153D1C697C3C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B713D0E-5BE7-75E8-91D9-C6430E816FDD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2F2E84-D7F4-0ABC-9197-6C5F72F1A8D3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05714E-2EAA-2A21-71CA-A5A58545A84E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A5A7530-D680-7A7D-8024-6B0FF8C59FBC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2EE646-A018-D198-48F5-B4A65E82F005}"/>
              </a:ext>
            </a:extLst>
          </p:cNvPr>
          <p:cNvGrpSpPr/>
          <p:nvPr/>
        </p:nvGrpSpPr>
        <p:grpSpPr>
          <a:xfrm>
            <a:off x="6954722" y="4258907"/>
            <a:ext cx="211215" cy="785823"/>
            <a:chOff x="7856818" y="1987071"/>
            <a:chExt cx="317658" cy="10427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0091AF6-6B6F-9AB8-05F2-4102E7D76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54C5F5D-6609-C55E-D611-C6A139E3D7FA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9C93B1-9D65-7D52-773A-7DA6EE906150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EDC495-0592-41FB-2278-E4577700845F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3BFC5C-7B6C-641E-7652-99A69990EB72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4A92928-AFC9-FCA6-468D-51141C2BFDE6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6F2E9A-BAEC-28DB-E32E-B9F960D417A5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4BEE659-E868-8858-98AA-DCBBCA772340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E7E139-4B3C-3115-0DE3-5574B24C51E5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898941D-D6E2-63F5-D5B8-97BFB30E728B}"/>
              </a:ext>
            </a:extLst>
          </p:cNvPr>
          <p:cNvCxnSpPr>
            <a:cxnSpLocks/>
          </p:cNvCxnSpPr>
          <p:nvPr/>
        </p:nvCxnSpPr>
        <p:spPr>
          <a:xfrm flipH="1" flipV="1">
            <a:off x="5867076" y="4281205"/>
            <a:ext cx="1194164" cy="1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>
            <a:extLst>
              <a:ext uri="{FF2B5EF4-FFF2-40B4-BE49-F238E27FC236}">
                <a16:creationId xmlns:a16="http://schemas.microsoft.com/office/drawing/2014/main" id="{A1BF1092-0446-E248-4B5A-ED13E3F2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LDO Circuit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A5FE17E-6476-D970-0418-5EBC8EF4124F}"/>
              </a:ext>
            </a:extLst>
          </p:cNvPr>
          <p:cNvCxnSpPr>
            <a:cxnSpLocks/>
          </p:cNvCxnSpPr>
          <p:nvPr/>
        </p:nvCxnSpPr>
        <p:spPr>
          <a:xfrm>
            <a:off x="5136044" y="3002727"/>
            <a:ext cx="0" cy="53931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AE55D8D-3347-9DC4-F28A-2439E962CA32}"/>
              </a:ext>
            </a:extLst>
          </p:cNvPr>
          <p:cNvGrpSpPr/>
          <p:nvPr/>
        </p:nvGrpSpPr>
        <p:grpSpPr>
          <a:xfrm>
            <a:off x="4403504" y="3785758"/>
            <a:ext cx="812715" cy="487006"/>
            <a:chOff x="4878855" y="3866362"/>
            <a:chExt cx="812715" cy="487006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6EA33B5-CEA7-0A3C-7724-7C614985AD8A}"/>
                </a:ext>
              </a:extLst>
            </p:cNvPr>
            <p:cNvSpPr txBox="1"/>
            <p:nvPr/>
          </p:nvSpPr>
          <p:spPr>
            <a:xfrm>
              <a:off x="4878855" y="3866362"/>
              <a:ext cx="749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03AB4C-EA9A-C5B0-0221-AC0F77680BDA}"/>
                </a:ext>
              </a:extLst>
            </p:cNvPr>
            <p:cNvSpPr txBox="1"/>
            <p:nvPr/>
          </p:nvSpPr>
          <p:spPr>
            <a:xfrm>
              <a:off x="5240124" y="4045591"/>
              <a:ext cx="451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REF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EE43C8E-828C-F9CE-1472-A10BFE970871}"/>
              </a:ext>
            </a:extLst>
          </p:cNvPr>
          <p:cNvSpPr txBox="1"/>
          <p:nvPr/>
        </p:nvSpPr>
        <p:spPr>
          <a:xfrm>
            <a:off x="6855993" y="1661198"/>
            <a:ext cx="16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     (V   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687AC1-AA33-D67F-D541-39FEEFA03B6F}"/>
              </a:ext>
            </a:extLst>
          </p:cNvPr>
          <p:cNvSpPr txBox="1"/>
          <p:nvPr/>
        </p:nvSpPr>
        <p:spPr>
          <a:xfrm>
            <a:off x="7150023" y="1840427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DD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4CA9D1-EE75-1912-ECF1-AEA48DFE3EB7}"/>
              </a:ext>
            </a:extLst>
          </p:cNvPr>
          <p:cNvSpPr txBox="1"/>
          <p:nvPr/>
        </p:nvSpPr>
        <p:spPr>
          <a:xfrm>
            <a:off x="7748016" y="1839592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0B7A23F-5083-9155-4715-86F8073C7F2B}"/>
              </a:ext>
            </a:extLst>
          </p:cNvPr>
          <p:cNvSpPr txBox="1"/>
          <p:nvPr/>
        </p:nvSpPr>
        <p:spPr>
          <a:xfrm>
            <a:off x="7778062" y="3071897"/>
            <a:ext cx="16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       (V     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634EDD-CF4E-CF01-8CFA-0055AFD90616}"/>
              </a:ext>
            </a:extLst>
          </p:cNvPr>
          <p:cNvSpPr txBox="1"/>
          <p:nvPr/>
        </p:nvSpPr>
        <p:spPr>
          <a:xfrm>
            <a:off x="7964508" y="3251126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REG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D60CE14-5EE0-1369-70ED-903F4797BC29}"/>
              </a:ext>
            </a:extLst>
          </p:cNvPr>
          <p:cNvSpPr txBox="1"/>
          <p:nvPr/>
        </p:nvSpPr>
        <p:spPr>
          <a:xfrm>
            <a:off x="8734788" y="3251126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E4F8245-AD16-74F3-7C43-5B39F2648C40}"/>
              </a:ext>
            </a:extLst>
          </p:cNvPr>
          <p:cNvSpPr txBox="1"/>
          <p:nvPr/>
        </p:nvSpPr>
        <p:spPr>
          <a:xfrm>
            <a:off x="6994729" y="3671362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A7D48C-8D62-9850-F176-4DFF312DAF4E}"/>
              </a:ext>
            </a:extLst>
          </p:cNvPr>
          <p:cNvSpPr txBox="1"/>
          <p:nvPr/>
        </p:nvSpPr>
        <p:spPr>
          <a:xfrm>
            <a:off x="7290614" y="3847245"/>
            <a:ext cx="4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A00945-5A10-DC4F-8D49-78E169CB626C}"/>
              </a:ext>
            </a:extLst>
          </p:cNvPr>
          <p:cNvSpPr txBox="1"/>
          <p:nvPr/>
        </p:nvSpPr>
        <p:spPr>
          <a:xfrm>
            <a:off x="6992092" y="4470846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A238EA-B086-13FD-6BE3-24740553197B}"/>
              </a:ext>
            </a:extLst>
          </p:cNvPr>
          <p:cNvSpPr txBox="1"/>
          <p:nvPr/>
        </p:nvSpPr>
        <p:spPr>
          <a:xfrm>
            <a:off x="7287977" y="4646729"/>
            <a:ext cx="4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7573195-A27E-0EF4-FFC7-956BC6760CEA}"/>
              </a:ext>
            </a:extLst>
          </p:cNvPr>
          <p:cNvGrpSpPr/>
          <p:nvPr/>
        </p:nvGrpSpPr>
        <p:grpSpPr>
          <a:xfrm>
            <a:off x="1637956" y="2031999"/>
            <a:ext cx="3147273" cy="4123823"/>
            <a:chOff x="1637956" y="2031999"/>
            <a:chExt cx="3147273" cy="412382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C997AD2-E8FA-0EF2-6995-4BAC4E5C5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8889" y="4365560"/>
              <a:ext cx="15634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7521034-C773-E894-56C9-6F2707016618}"/>
                </a:ext>
              </a:extLst>
            </p:cNvPr>
            <p:cNvGrpSpPr/>
            <p:nvPr/>
          </p:nvGrpSpPr>
          <p:grpSpPr>
            <a:xfrm>
              <a:off x="1743273" y="4310054"/>
              <a:ext cx="194484" cy="152992"/>
              <a:chOff x="6698562" y="3393669"/>
              <a:chExt cx="307294" cy="280878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C6BE468-35D2-EC13-F2FE-D6CF8FA3CA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8562" y="3522147"/>
                <a:ext cx="307294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81051A8-169A-1D63-FBF2-15312B0015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0962" y="3393669"/>
                <a:ext cx="1247" cy="280878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7EC87D-44FB-CCA8-CF89-F4AC921533F8}"/>
                </a:ext>
              </a:extLst>
            </p:cNvPr>
            <p:cNvGrpSpPr/>
            <p:nvPr/>
          </p:nvGrpSpPr>
          <p:grpSpPr>
            <a:xfrm>
              <a:off x="3111090" y="5998261"/>
              <a:ext cx="344510" cy="157561"/>
              <a:chOff x="7382434" y="6021460"/>
              <a:chExt cx="368799" cy="17238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EA48502-451E-5295-C4E9-DA18FF14CB1C}"/>
                  </a:ext>
                </a:extLst>
              </p:cNvPr>
              <p:cNvCxnSpPr/>
              <p:nvPr/>
            </p:nvCxnSpPr>
            <p:spPr>
              <a:xfrm>
                <a:off x="7455076" y="6107652"/>
                <a:ext cx="2346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0A1F2DC-259F-71C4-C213-4545C66237EF}"/>
                  </a:ext>
                </a:extLst>
              </p:cNvPr>
              <p:cNvCxnSpPr/>
              <p:nvPr/>
            </p:nvCxnSpPr>
            <p:spPr>
              <a:xfrm>
                <a:off x="7522131" y="6193845"/>
                <a:ext cx="1117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D8D053A-03B4-CF48-7429-D2BFD760D927}"/>
                  </a:ext>
                </a:extLst>
              </p:cNvPr>
              <p:cNvCxnSpPr/>
              <p:nvPr/>
            </p:nvCxnSpPr>
            <p:spPr>
              <a:xfrm>
                <a:off x="7382434" y="6021460"/>
                <a:ext cx="3687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DD8F72-90D6-7F85-573E-97B71BEB0797}"/>
                </a:ext>
              </a:extLst>
            </p:cNvPr>
            <p:cNvGrpSpPr/>
            <p:nvPr/>
          </p:nvGrpSpPr>
          <p:grpSpPr>
            <a:xfrm flipH="1">
              <a:off x="3178948" y="2031999"/>
              <a:ext cx="229178" cy="272239"/>
              <a:chOff x="6184900" y="454026"/>
              <a:chExt cx="266700" cy="441324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E27425-F5E7-8750-FE8F-4386CAE20299}"/>
                  </a:ext>
                </a:extLst>
              </p:cNvPr>
              <p:cNvCxnSpPr/>
              <p:nvPr/>
            </p:nvCxnSpPr>
            <p:spPr>
              <a:xfrm flipV="1">
                <a:off x="6318250" y="685800"/>
                <a:ext cx="0" cy="20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FDE06903-CFBF-DE03-9091-19D3D59AE3AC}"/>
                  </a:ext>
                </a:extLst>
              </p:cNvPr>
              <p:cNvSpPr/>
              <p:nvPr/>
            </p:nvSpPr>
            <p:spPr>
              <a:xfrm>
                <a:off x="6184900" y="454026"/>
                <a:ext cx="266700" cy="234950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569921-D344-FE04-EAB8-37CFE1DE4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3345" y="4874775"/>
              <a:ext cx="0" cy="112348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7F6047-1C20-4711-2241-FB4BF0AE7698}"/>
                </a:ext>
              </a:extLst>
            </p:cNvPr>
            <p:cNvGrpSpPr/>
            <p:nvPr/>
          </p:nvGrpSpPr>
          <p:grpSpPr>
            <a:xfrm>
              <a:off x="2186616" y="3914651"/>
              <a:ext cx="343664" cy="642407"/>
              <a:chOff x="7418814" y="5257536"/>
              <a:chExt cx="367893" cy="702846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5CF24AB-BA71-4E26-D80B-665C89FAFD9D}"/>
                  </a:ext>
                </a:extLst>
              </p:cNvPr>
              <p:cNvCxnSpPr/>
              <p:nvPr/>
            </p:nvCxnSpPr>
            <p:spPr>
              <a:xfrm>
                <a:off x="7418814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AFECD8B-B252-986D-7F6D-B1740C76E9C3}"/>
                  </a:ext>
                </a:extLst>
              </p:cNvPr>
              <p:cNvCxnSpPr/>
              <p:nvPr/>
            </p:nvCxnSpPr>
            <p:spPr>
              <a:xfrm>
                <a:off x="7520302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7C6ECE-8925-6EF2-64A4-388A3D640DB6}"/>
                  </a:ext>
                </a:extLst>
              </p:cNvPr>
              <p:cNvCxnSpPr/>
              <p:nvPr/>
            </p:nvCxnSpPr>
            <p:spPr>
              <a:xfrm flipH="1">
                <a:off x="7520302" y="5857527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8E70EF4-BDDC-F927-4033-7096B13BA069}"/>
                  </a:ext>
                </a:extLst>
              </p:cNvPr>
              <p:cNvCxnSpPr/>
              <p:nvPr/>
            </p:nvCxnSpPr>
            <p:spPr>
              <a:xfrm flipH="1">
                <a:off x="7520302" y="5257536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B0F8C41-0880-08BC-A518-34DD5E4CFB88}"/>
                  </a:ext>
                </a:extLst>
              </p:cNvPr>
              <p:cNvCxnSpPr/>
              <p:nvPr/>
            </p:nvCxnSpPr>
            <p:spPr>
              <a:xfrm flipH="1">
                <a:off x="7672533" y="5857527"/>
                <a:ext cx="114174" cy="102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1AB54B9-DD25-19DE-CDAA-7A1A031A9546}"/>
                  </a:ext>
                </a:extLst>
              </p:cNvPr>
              <p:cNvCxnSpPr/>
              <p:nvPr/>
            </p:nvCxnSpPr>
            <p:spPr>
              <a:xfrm flipH="1" flipV="1">
                <a:off x="7685220" y="5793242"/>
                <a:ext cx="95144" cy="642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2E7390-2F87-9458-645D-AE4909B43946}"/>
                </a:ext>
              </a:extLst>
            </p:cNvPr>
            <p:cNvCxnSpPr>
              <a:cxnSpLocks/>
            </p:cNvCxnSpPr>
            <p:nvPr/>
          </p:nvCxnSpPr>
          <p:spPr>
            <a:xfrm>
              <a:off x="2514023" y="3085762"/>
              <a:ext cx="0" cy="8288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8A7FE3-B910-CD5A-A645-8CDCFE7AA25A}"/>
                </a:ext>
              </a:extLst>
            </p:cNvPr>
            <p:cNvGrpSpPr/>
            <p:nvPr/>
          </p:nvGrpSpPr>
          <p:grpSpPr>
            <a:xfrm>
              <a:off x="2500638" y="2483505"/>
              <a:ext cx="491097" cy="602256"/>
              <a:chOff x="7780364" y="3601345"/>
              <a:chExt cx="525720" cy="65891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55CEDD4-B975-29DB-4530-CF48A7ED259D}"/>
                  </a:ext>
                </a:extLst>
              </p:cNvPr>
              <p:cNvCxnSpPr/>
              <p:nvPr/>
            </p:nvCxnSpPr>
            <p:spPr>
              <a:xfrm flipH="1">
                <a:off x="8119161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76EB704-04C4-B095-3340-CC9B7F5FFF85}"/>
                  </a:ext>
                </a:extLst>
              </p:cNvPr>
              <p:cNvCxnSpPr/>
              <p:nvPr/>
            </p:nvCxnSpPr>
            <p:spPr>
              <a:xfrm flipH="1">
                <a:off x="8025700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4EBC546-9DD6-5429-6298-AA2E53D8522F}"/>
                  </a:ext>
                </a:extLst>
              </p:cNvPr>
              <p:cNvCxnSpPr/>
              <p:nvPr/>
            </p:nvCxnSpPr>
            <p:spPr>
              <a:xfrm>
                <a:off x="7780364" y="426026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84291A-7202-7627-C3A0-85D975573A9E}"/>
                  </a:ext>
                </a:extLst>
              </p:cNvPr>
              <p:cNvCxnSpPr/>
              <p:nvPr/>
            </p:nvCxnSpPr>
            <p:spPr>
              <a:xfrm>
                <a:off x="7780364" y="366027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53926D4-0E4A-45EE-F4A2-EF482A813DF0}"/>
                  </a:ext>
                </a:extLst>
              </p:cNvPr>
              <p:cNvSpPr/>
              <p:nvPr/>
            </p:nvSpPr>
            <p:spPr>
              <a:xfrm flipH="1">
                <a:off x="8130844" y="3904555"/>
                <a:ext cx="175240" cy="145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AA33E5B-6FD3-AFF8-2718-6D157411C6F8}"/>
                  </a:ext>
                </a:extLst>
              </p:cNvPr>
              <p:cNvGrpSpPr/>
              <p:nvPr/>
            </p:nvGrpSpPr>
            <p:grpSpPr>
              <a:xfrm>
                <a:off x="7903032" y="3601345"/>
                <a:ext cx="122666" cy="134998"/>
                <a:chOff x="6715124" y="1749425"/>
                <a:chExt cx="114300" cy="247650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2F232A2-A82F-7E55-C7D5-239878DF8B55}"/>
                    </a:ext>
                  </a:extLst>
                </p:cNvPr>
                <p:cNvCxnSpPr/>
                <p:nvPr/>
              </p:nvCxnSpPr>
              <p:spPr>
                <a:xfrm flipH="1">
                  <a:off x="6715124" y="1844675"/>
                  <a:ext cx="1143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C274D8-D38D-0A92-0407-3178B8B30663}"/>
                    </a:ext>
                  </a:extLst>
                </p:cNvPr>
                <p:cNvCxnSpPr/>
                <p:nvPr/>
              </p:nvCxnSpPr>
              <p:spPr>
                <a:xfrm flipH="1" flipV="1">
                  <a:off x="6727825" y="1749425"/>
                  <a:ext cx="95249" cy="952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E254E3-9462-8669-418D-DA4924203D8B}"/>
                </a:ext>
              </a:extLst>
            </p:cNvPr>
            <p:cNvGrpSpPr/>
            <p:nvPr/>
          </p:nvGrpSpPr>
          <p:grpSpPr>
            <a:xfrm flipH="1">
              <a:off x="4028714" y="3933034"/>
              <a:ext cx="334469" cy="642407"/>
              <a:chOff x="7418814" y="5257536"/>
              <a:chExt cx="367893" cy="70284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1FF2984-C71C-7794-5E5A-706B59ECC03C}"/>
                  </a:ext>
                </a:extLst>
              </p:cNvPr>
              <p:cNvCxnSpPr/>
              <p:nvPr/>
            </p:nvCxnSpPr>
            <p:spPr>
              <a:xfrm>
                <a:off x="7418814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4CF6794-E4AB-B788-BCF0-985805CB51F9}"/>
                  </a:ext>
                </a:extLst>
              </p:cNvPr>
              <p:cNvCxnSpPr/>
              <p:nvPr/>
            </p:nvCxnSpPr>
            <p:spPr>
              <a:xfrm>
                <a:off x="7520302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945F836-E315-F70E-39EF-4A11AB2C09DB}"/>
                  </a:ext>
                </a:extLst>
              </p:cNvPr>
              <p:cNvCxnSpPr/>
              <p:nvPr/>
            </p:nvCxnSpPr>
            <p:spPr>
              <a:xfrm flipH="1">
                <a:off x="7520302" y="5857527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64C44F1-E44D-FC4A-D645-BE8006A5A208}"/>
                  </a:ext>
                </a:extLst>
              </p:cNvPr>
              <p:cNvCxnSpPr/>
              <p:nvPr/>
            </p:nvCxnSpPr>
            <p:spPr>
              <a:xfrm flipH="1">
                <a:off x="7520302" y="5257536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7A8A234-F723-DEF9-3990-A4EA3E53A77D}"/>
                  </a:ext>
                </a:extLst>
              </p:cNvPr>
              <p:cNvCxnSpPr/>
              <p:nvPr/>
            </p:nvCxnSpPr>
            <p:spPr>
              <a:xfrm flipH="1">
                <a:off x="7672533" y="5857527"/>
                <a:ext cx="114174" cy="102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A2E2470-4C25-B6A0-2C5D-DC6B7E30B2AB}"/>
                  </a:ext>
                </a:extLst>
              </p:cNvPr>
              <p:cNvCxnSpPr/>
              <p:nvPr/>
            </p:nvCxnSpPr>
            <p:spPr>
              <a:xfrm flipH="1" flipV="1">
                <a:off x="7685220" y="5793242"/>
                <a:ext cx="95144" cy="642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B10A83-F966-4CD3-5F41-B74891D387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4536" y="3104145"/>
              <a:ext cx="0" cy="8288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2E5F3B-78C2-6634-35A3-7D686E3A2745}"/>
                </a:ext>
              </a:extLst>
            </p:cNvPr>
            <p:cNvGrpSpPr/>
            <p:nvPr/>
          </p:nvGrpSpPr>
          <p:grpSpPr>
            <a:xfrm flipH="1">
              <a:off x="3579605" y="2501889"/>
              <a:ext cx="477958" cy="602256"/>
              <a:chOff x="7780364" y="3601345"/>
              <a:chExt cx="525720" cy="65891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BD7AAA0-3087-80B6-2335-A3B0409E0D7D}"/>
                  </a:ext>
                </a:extLst>
              </p:cNvPr>
              <p:cNvCxnSpPr/>
              <p:nvPr/>
            </p:nvCxnSpPr>
            <p:spPr>
              <a:xfrm flipH="1">
                <a:off x="8119161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DD044AF-55CC-D2A8-1F84-BB5DCBF3EA24}"/>
                  </a:ext>
                </a:extLst>
              </p:cNvPr>
              <p:cNvCxnSpPr/>
              <p:nvPr/>
            </p:nvCxnSpPr>
            <p:spPr>
              <a:xfrm flipH="1">
                <a:off x="8025700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6DCCAF6-10A8-719D-8F97-A9087E7524B6}"/>
                  </a:ext>
                </a:extLst>
              </p:cNvPr>
              <p:cNvCxnSpPr/>
              <p:nvPr/>
            </p:nvCxnSpPr>
            <p:spPr>
              <a:xfrm>
                <a:off x="7780364" y="426026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E3FD4E5-D6CD-5413-58A2-A9F5E511648E}"/>
                  </a:ext>
                </a:extLst>
              </p:cNvPr>
              <p:cNvCxnSpPr/>
              <p:nvPr/>
            </p:nvCxnSpPr>
            <p:spPr>
              <a:xfrm>
                <a:off x="7780364" y="366027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45EDF84-0878-8E20-A38D-7748F3F96F95}"/>
                  </a:ext>
                </a:extLst>
              </p:cNvPr>
              <p:cNvSpPr/>
              <p:nvPr/>
            </p:nvSpPr>
            <p:spPr>
              <a:xfrm flipH="1">
                <a:off x="8130844" y="3904555"/>
                <a:ext cx="175240" cy="145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16AED4A-CC88-0C6E-CAC4-2513D66BEC1C}"/>
                  </a:ext>
                </a:extLst>
              </p:cNvPr>
              <p:cNvGrpSpPr/>
              <p:nvPr/>
            </p:nvGrpSpPr>
            <p:grpSpPr>
              <a:xfrm>
                <a:off x="7903032" y="3601345"/>
                <a:ext cx="122666" cy="134998"/>
                <a:chOff x="6715124" y="1749425"/>
                <a:chExt cx="114300" cy="247650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C1A5C213-FF36-C722-960F-F791ABF47955}"/>
                    </a:ext>
                  </a:extLst>
                </p:cNvPr>
                <p:cNvCxnSpPr/>
                <p:nvPr/>
              </p:nvCxnSpPr>
              <p:spPr>
                <a:xfrm flipH="1">
                  <a:off x="6715124" y="1844675"/>
                  <a:ext cx="1143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DBBE450-B93A-7DA1-728D-A2D136C4184B}"/>
                    </a:ext>
                  </a:extLst>
                </p:cNvPr>
                <p:cNvCxnSpPr/>
                <p:nvPr/>
              </p:nvCxnSpPr>
              <p:spPr>
                <a:xfrm flipH="1" flipV="1">
                  <a:off x="6727825" y="1749425"/>
                  <a:ext cx="95249" cy="952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5BB8C61-A8A9-3800-7503-F77AEA63692C}"/>
                </a:ext>
              </a:extLst>
            </p:cNvPr>
            <p:cNvCxnSpPr>
              <a:cxnSpLocks/>
            </p:cNvCxnSpPr>
            <p:nvPr/>
          </p:nvCxnSpPr>
          <p:spPr>
            <a:xfrm>
              <a:off x="2514023" y="4463046"/>
              <a:ext cx="0" cy="41172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AFC503-324D-CF01-3EE3-E89C27FA95B4}"/>
                </a:ext>
              </a:extLst>
            </p:cNvPr>
            <p:cNvCxnSpPr>
              <a:cxnSpLocks/>
            </p:cNvCxnSpPr>
            <p:nvPr/>
          </p:nvCxnSpPr>
          <p:spPr>
            <a:xfrm>
              <a:off x="4044536" y="4466421"/>
              <a:ext cx="0" cy="41172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524B607-18B6-932B-C122-F7033E216A29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38" y="4877991"/>
              <a:ext cx="1565416" cy="907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88C34BE-A964-A2FC-482A-7BDF9E2858AF}"/>
                </a:ext>
              </a:extLst>
            </p:cNvPr>
            <p:cNvSpPr/>
            <p:nvPr/>
          </p:nvSpPr>
          <p:spPr>
            <a:xfrm>
              <a:off x="3063519" y="5169040"/>
              <a:ext cx="439651" cy="51035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66658B9-6D17-635D-C2F2-1BA73EBC2344}"/>
                </a:ext>
              </a:extLst>
            </p:cNvPr>
            <p:cNvCxnSpPr/>
            <p:nvPr/>
          </p:nvCxnSpPr>
          <p:spPr>
            <a:xfrm>
              <a:off x="3283343" y="5279811"/>
              <a:ext cx="0" cy="313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762A8F7-1DC2-05BE-54D9-23DC21226EE9}"/>
                </a:ext>
              </a:extLst>
            </p:cNvPr>
            <p:cNvCxnSpPr>
              <a:cxnSpLocks/>
              <a:stCxn id="25" idx="2"/>
              <a:endCxn id="47" idx="2"/>
            </p:cNvCxnSpPr>
            <p:nvPr/>
          </p:nvCxnSpPr>
          <p:spPr>
            <a:xfrm>
              <a:off x="2991735" y="2827233"/>
              <a:ext cx="587871" cy="1838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EB25BE9-0335-CE11-2768-4456B1F0743D}"/>
                </a:ext>
              </a:extLst>
            </p:cNvPr>
            <p:cNvCxnSpPr>
              <a:cxnSpLocks/>
            </p:cNvCxnSpPr>
            <p:nvPr/>
          </p:nvCxnSpPr>
          <p:spPr>
            <a:xfrm>
              <a:off x="2510330" y="3482322"/>
              <a:ext cx="778275" cy="14687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34367F-F60A-A251-AFEA-B0D74EBCD9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506" y="2827233"/>
              <a:ext cx="12812" cy="66148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5DBB987-85BE-4535-DAF5-5825541A0B97}"/>
                </a:ext>
              </a:extLst>
            </p:cNvPr>
            <p:cNvCxnSpPr>
              <a:cxnSpLocks/>
            </p:cNvCxnSpPr>
            <p:nvPr/>
          </p:nvCxnSpPr>
          <p:spPr>
            <a:xfrm>
              <a:off x="2516871" y="2282542"/>
              <a:ext cx="0" cy="27386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7714948-EE08-2D88-CD4C-01860BF09683}"/>
                </a:ext>
              </a:extLst>
            </p:cNvPr>
            <p:cNvCxnSpPr>
              <a:cxnSpLocks/>
            </p:cNvCxnSpPr>
            <p:nvPr/>
          </p:nvCxnSpPr>
          <p:spPr>
            <a:xfrm>
              <a:off x="4044536" y="2295062"/>
              <a:ext cx="0" cy="27386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579B924-9917-7458-00B3-EBA501BC65B0}"/>
                </a:ext>
              </a:extLst>
            </p:cNvPr>
            <p:cNvCxnSpPr>
              <a:cxnSpLocks/>
            </p:cNvCxnSpPr>
            <p:nvPr/>
          </p:nvCxnSpPr>
          <p:spPr>
            <a:xfrm>
              <a:off x="2504637" y="2296826"/>
              <a:ext cx="1552926" cy="1482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215CA41-B79B-A197-4D29-D641BD9B8907}"/>
                </a:ext>
              </a:extLst>
            </p:cNvPr>
            <p:cNvCxnSpPr>
              <a:cxnSpLocks/>
            </p:cNvCxnSpPr>
            <p:nvPr/>
          </p:nvCxnSpPr>
          <p:spPr>
            <a:xfrm>
              <a:off x="1637956" y="4188849"/>
              <a:ext cx="54866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15683C-F69A-78E1-4243-BD4028AA0116}"/>
                </a:ext>
              </a:extLst>
            </p:cNvPr>
            <p:cNvCxnSpPr>
              <a:cxnSpLocks/>
            </p:cNvCxnSpPr>
            <p:nvPr/>
          </p:nvCxnSpPr>
          <p:spPr>
            <a:xfrm>
              <a:off x="4358332" y="4188849"/>
              <a:ext cx="41470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14E2553-F148-4789-0FE1-EB52B77F0472}"/>
              </a:ext>
            </a:extLst>
          </p:cNvPr>
          <p:cNvGrpSpPr/>
          <p:nvPr/>
        </p:nvGrpSpPr>
        <p:grpSpPr>
          <a:xfrm>
            <a:off x="6890240" y="5067238"/>
            <a:ext cx="344510" cy="157561"/>
            <a:chOff x="7382434" y="6021460"/>
            <a:chExt cx="368799" cy="17238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E5584AB-6AA5-6CCE-B623-AB99122A3CE9}"/>
                </a:ext>
              </a:extLst>
            </p:cNvPr>
            <p:cNvCxnSpPr/>
            <p:nvPr/>
          </p:nvCxnSpPr>
          <p:spPr>
            <a:xfrm>
              <a:off x="7455076" y="6107652"/>
              <a:ext cx="2346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64A9D7-2C5B-E4C2-D148-6C44E98BC421}"/>
                </a:ext>
              </a:extLst>
            </p:cNvPr>
            <p:cNvCxnSpPr/>
            <p:nvPr/>
          </p:nvCxnSpPr>
          <p:spPr>
            <a:xfrm>
              <a:off x="7522131" y="6193845"/>
              <a:ext cx="1117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877E5F5-7F24-A44B-DB06-B0001FCA229B}"/>
                </a:ext>
              </a:extLst>
            </p:cNvPr>
            <p:cNvCxnSpPr/>
            <p:nvPr/>
          </p:nvCxnSpPr>
          <p:spPr>
            <a:xfrm>
              <a:off x="7382434" y="6021460"/>
              <a:ext cx="3687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D459F9-7743-28F0-CA70-6BC5B20E840A}"/>
              </a:ext>
            </a:extLst>
          </p:cNvPr>
          <p:cNvCxnSpPr>
            <a:cxnSpLocks/>
          </p:cNvCxnSpPr>
          <p:nvPr/>
        </p:nvCxnSpPr>
        <p:spPr>
          <a:xfrm>
            <a:off x="4050999" y="3542042"/>
            <a:ext cx="109731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0FC645D-3681-34E5-7E2A-FCE84C5C7387}"/>
              </a:ext>
            </a:extLst>
          </p:cNvPr>
          <p:cNvCxnSpPr>
            <a:cxnSpLocks/>
          </p:cNvCxnSpPr>
          <p:nvPr/>
        </p:nvCxnSpPr>
        <p:spPr>
          <a:xfrm>
            <a:off x="1638282" y="6492875"/>
            <a:ext cx="422879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2F13428-52A2-83B4-553D-CA6DD2FCB656}"/>
              </a:ext>
            </a:extLst>
          </p:cNvPr>
          <p:cNvCxnSpPr>
            <a:cxnSpLocks/>
          </p:cNvCxnSpPr>
          <p:nvPr/>
        </p:nvCxnSpPr>
        <p:spPr>
          <a:xfrm>
            <a:off x="5867076" y="4268931"/>
            <a:ext cx="0" cy="222394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FD813A7-C237-B8FE-A0D5-022FD37D2BF0}"/>
              </a:ext>
            </a:extLst>
          </p:cNvPr>
          <p:cNvCxnSpPr>
            <a:cxnSpLocks/>
          </p:cNvCxnSpPr>
          <p:nvPr/>
        </p:nvCxnSpPr>
        <p:spPr>
          <a:xfrm>
            <a:off x="1638282" y="4181918"/>
            <a:ext cx="217" cy="232323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5EEBC55-F855-AD23-95C2-C3D0D6038EB5}"/>
              </a:ext>
            </a:extLst>
          </p:cNvPr>
          <p:cNvCxnSpPr>
            <a:cxnSpLocks/>
          </p:cNvCxnSpPr>
          <p:nvPr/>
        </p:nvCxnSpPr>
        <p:spPr>
          <a:xfrm flipV="1">
            <a:off x="7060686" y="2173637"/>
            <a:ext cx="5513" cy="556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32CC34D2-E34E-7713-70F1-E1DBE40B0A0C}"/>
              </a:ext>
            </a:extLst>
          </p:cNvPr>
          <p:cNvSpPr/>
          <p:nvPr/>
        </p:nvSpPr>
        <p:spPr>
          <a:xfrm flipH="1">
            <a:off x="6957747" y="2030663"/>
            <a:ext cx="229178" cy="14493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84D4AE0-9667-FD7F-219A-4865BF2B1211}"/>
              </a:ext>
            </a:extLst>
          </p:cNvPr>
          <p:cNvCxnSpPr>
            <a:cxnSpLocks/>
          </p:cNvCxnSpPr>
          <p:nvPr/>
        </p:nvCxnSpPr>
        <p:spPr>
          <a:xfrm flipV="1">
            <a:off x="7055863" y="3538646"/>
            <a:ext cx="2386774" cy="33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B71984F-5DE9-25E2-DE06-79075FFFAA28}"/>
              </a:ext>
            </a:extLst>
          </p:cNvPr>
          <p:cNvCxnSpPr>
            <a:cxnSpLocks/>
          </p:cNvCxnSpPr>
          <p:nvPr/>
        </p:nvCxnSpPr>
        <p:spPr>
          <a:xfrm>
            <a:off x="9393154" y="4788568"/>
            <a:ext cx="0" cy="4732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CCFB2C9-20B3-2808-B5A7-DE9EA038D705}"/>
              </a:ext>
            </a:extLst>
          </p:cNvPr>
          <p:cNvCxnSpPr/>
          <p:nvPr/>
        </p:nvCxnSpPr>
        <p:spPr>
          <a:xfrm flipH="1">
            <a:off x="9266503" y="5314366"/>
            <a:ext cx="27996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3F207E3-2E41-DB94-B216-87966222348C}"/>
              </a:ext>
            </a:extLst>
          </p:cNvPr>
          <p:cNvCxnSpPr/>
          <p:nvPr/>
        </p:nvCxnSpPr>
        <p:spPr>
          <a:xfrm flipH="1">
            <a:off x="9333161" y="5366902"/>
            <a:ext cx="1333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EFF6A9C-7785-8B95-5947-BBC8F25C03D0}"/>
              </a:ext>
            </a:extLst>
          </p:cNvPr>
          <p:cNvCxnSpPr/>
          <p:nvPr/>
        </p:nvCxnSpPr>
        <p:spPr>
          <a:xfrm flipH="1">
            <a:off x="9193178" y="5261831"/>
            <a:ext cx="4399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234FDF-CCA6-ED0F-26A9-9D0FD1D4BA0A}"/>
              </a:ext>
            </a:extLst>
          </p:cNvPr>
          <p:cNvGrpSpPr/>
          <p:nvPr/>
        </p:nvGrpSpPr>
        <p:grpSpPr>
          <a:xfrm>
            <a:off x="8997807" y="4002745"/>
            <a:ext cx="211215" cy="785823"/>
            <a:chOff x="7856818" y="1987071"/>
            <a:chExt cx="317658" cy="1042796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8C7F3FC-689A-FF91-375D-20D917492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4F64C7A-1ADD-E661-766E-54B27236CF1E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42A00A1-B739-1945-C843-97B406C24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B0CD1B9-B7D7-6CC1-EDF3-38F0B3455E81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4E3CB89-2D2D-A0FB-9B62-4B6330B3BE67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160BCB3-7241-48E1-01F1-DADBA67F1263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851139D-FC46-1D3D-6F13-FB6B6C8E62FB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108DC36-6EB8-0D54-B8C2-3621ED7F3789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2DBFEF7-8769-CDEB-8B6E-BA573433CB80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B866969-B3FE-852C-2096-F6E97FF50926}"/>
              </a:ext>
            </a:extLst>
          </p:cNvPr>
          <p:cNvCxnSpPr>
            <a:cxnSpLocks/>
          </p:cNvCxnSpPr>
          <p:nvPr/>
        </p:nvCxnSpPr>
        <p:spPr>
          <a:xfrm flipV="1">
            <a:off x="9420491" y="3538646"/>
            <a:ext cx="0" cy="4978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EA46E19-CD9A-3883-3866-89F3C3330BE0}"/>
              </a:ext>
            </a:extLst>
          </p:cNvPr>
          <p:cNvCxnSpPr>
            <a:cxnSpLocks/>
          </p:cNvCxnSpPr>
          <p:nvPr/>
        </p:nvCxnSpPr>
        <p:spPr>
          <a:xfrm flipH="1" flipV="1">
            <a:off x="9098096" y="4021422"/>
            <a:ext cx="644789" cy="128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1E477FD-D965-8EA1-7559-18D7A6B70C46}"/>
              </a:ext>
            </a:extLst>
          </p:cNvPr>
          <p:cNvCxnSpPr>
            <a:cxnSpLocks/>
          </p:cNvCxnSpPr>
          <p:nvPr/>
        </p:nvCxnSpPr>
        <p:spPr>
          <a:xfrm flipH="1">
            <a:off x="9560474" y="4380623"/>
            <a:ext cx="3354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4D58738-7983-16E8-C9B8-1770D2FA34B9}"/>
              </a:ext>
            </a:extLst>
          </p:cNvPr>
          <p:cNvCxnSpPr>
            <a:cxnSpLocks/>
          </p:cNvCxnSpPr>
          <p:nvPr/>
        </p:nvCxnSpPr>
        <p:spPr>
          <a:xfrm flipH="1">
            <a:off x="9560474" y="4490657"/>
            <a:ext cx="3354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68DFC95-7DC3-05F7-14EB-EB98A0CEE283}"/>
              </a:ext>
            </a:extLst>
          </p:cNvPr>
          <p:cNvCxnSpPr>
            <a:cxnSpLocks/>
          </p:cNvCxnSpPr>
          <p:nvPr/>
        </p:nvCxnSpPr>
        <p:spPr>
          <a:xfrm flipH="1" flipV="1">
            <a:off x="9742885" y="4021422"/>
            <a:ext cx="6930" cy="3565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89EC986-8A78-AEEA-A51A-A3CD1365E34C}"/>
              </a:ext>
            </a:extLst>
          </p:cNvPr>
          <p:cNvCxnSpPr>
            <a:cxnSpLocks/>
          </p:cNvCxnSpPr>
          <p:nvPr/>
        </p:nvCxnSpPr>
        <p:spPr>
          <a:xfrm flipV="1">
            <a:off x="9731871" y="4489566"/>
            <a:ext cx="0" cy="2990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149036-1D87-7A80-BE4F-B19D99068489}"/>
              </a:ext>
            </a:extLst>
          </p:cNvPr>
          <p:cNvCxnSpPr>
            <a:cxnSpLocks/>
          </p:cNvCxnSpPr>
          <p:nvPr/>
        </p:nvCxnSpPr>
        <p:spPr>
          <a:xfrm flipH="1" flipV="1">
            <a:off x="9083419" y="4782143"/>
            <a:ext cx="659466" cy="64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DD0C55D0-39F5-5990-6BBD-CC438E763313}"/>
              </a:ext>
            </a:extLst>
          </p:cNvPr>
          <p:cNvSpPr txBox="1"/>
          <p:nvPr/>
        </p:nvSpPr>
        <p:spPr>
          <a:xfrm>
            <a:off x="8748335" y="4586958"/>
            <a:ext cx="45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E675D8E-BBAC-516A-F049-60E3FB6D09E3}"/>
              </a:ext>
            </a:extLst>
          </p:cNvPr>
          <p:cNvSpPr txBox="1"/>
          <p:nvPr/>
        </p:nvSpPr>
        <p:spPr>
          <a:xfrm>
            <a:off x="9537531" y="4450370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E7567D2-1C5F-F32E-ACA2-C9E1BA9F8047}"/>
              </a:ext>
            </a:extLst>
          </p:cNvPr>
          <p:cNvSpPr txBox="1"/>
          <p:nvPr/>
        </p:nvSpPr>
        <p:spPr>
          <a:xfrm>
            <a:off x="9833416" y="4626253"/>
            <a:ext cx="45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5A5A3AB-8893-ACD1-C904-58A305D7FE2B}"/>
              </a:ext>
            </a:extLst>
          </p:cNvPr>
          <p:cNvSpPr/>
          <p:nvPr/>
        </p:nvSpPr>
        <p:spPr>
          <a:xfrm>
            <a:off x="8632543" y="3745358"/>
            <a:ext cx="1585081" cy="130659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9669FC3-7888-8867-5306-1F8B955E5E2F}"/>
              </a:ext>
            </a:extLst>
          </p:cNvPr>
          <p:cNvSpPr txBox="1"/>
          <p:nvPr/>
        </p:nvSpPr>
        <p:spPr>
          <a:xfrm flipH="1">
            <a:off x="10413732" y="4121366"/>
            <a:ext cx="91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Load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A5B7BF3-CF68-F2F4-0D9E-9A772AFB3B2E}"/>
              </a:ext>
            </a:extLst>
          </p:cNvPr>
          <p:cNvCxnSpPr/>
          <p:nvPr/>
        </p:nvCxnSpPr>
        <p:spPr>
          <a:xfrm flipH="1">
            <a:off x="9594124" y="3538646"/>
            <a:ext cx="14677" cy="433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16E393F-1A8D-C80B-2B2E-AF5F559056C8}"/>
              </a:ext>
            </a:extLst>
          </p:cNvPr>
          <p:cNvSpPr txBox="1"/>
          <p:nvPr/>
        </p:nvSpPr>
        <p:spPr>
          <a:xfrm>
            <a:off x="9376531" y="3219002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BB36ACA-D01E-B70A-8F13-134392CA7C79}"/>
              </a:ext>
            </a:extLst>
          </p:cNvPr>
          <p:cNvSpPr txBox="1"/>
          <p:nvPr/>
        </p:nvSpPr>
        <p:spPr>
          <a:xfrm>
            <a:off x="9630977" y="3396012"/>
            <a:ext cx="45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760DE36-6FF7-2598-B6A5-7DE5CB1C77A2}"/>
              </a:ext>
            </a:extLst>
          </p:cNvPr>
          <p:cNvSpPr txBox="1"/>
          <p:nvPr/>
        </p:nvSpPr>
        <p:spPr>
          <a:xfrm>
            <a:off x="8456756" y="4414332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9FC83D4-7B3D-5F58-70D5-51FCADAEC376}"/>
              </a:ext>
            </a:extLst>
          </p:cNvPr>
          <p:cNvGrpSpPr/>
          <p:nvPr/>
        </p:nvGrpSpPr>
        <p:grpSpPr>
          <a:xfrm>
            <a:off x="984023" y="3873997"/>
            <a:ext cx="740925" cy="437877"/>
            <a:chOff x="4950645" y="3900426"/>
            <a:chExt cx="740925" cy="437877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68AAE99-7468-C214-19F6-F8F4C4DC4573}"/>
                </a:ext>
              </a:extLst>
            </p:cNvPr>
            <p:cNvSpPr txBox="1"/>
            <p:nvPr/>
          </p:nvSpPr>
          <p:spPr>
            <a:xfrm>
              <a:off x="4950645" y="3900426"/>
              <a:ext cx="6781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V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64BDF0C-ECB0-DC09-9EE6-BC1A6AFE724B}"/>
                </a:ext>
              </a:extLst>
            </p:cNvPr>
            <p:cNvSpPr txBox="1"/>
            <p:nvPr/>
          </p:nvSpPr>
          <p:spPr>
            <a:xfrm>
              <a:off x="5126200" y="4061304"/>
              <a:ext cx="565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FB</a:t>
              </a:r>
            </a:p>
          </p:txBody>
        </p:sp>
      </p:grpSp>
      <p:sp>
        <p:nvSpPr>
          <p:cNvPr id="224" name="Oval 223">
            <a:extLst>
              <a:ext uri="{FF2B5EF4-FFF2-40B4-BE49-F238E27FC236}">
                <a16:creationId xmlns:a16="http://schemas.microsoft.com/office/drawing/2014/main" id="{39152DFE-8422-D14E-2631-276D1A9FE9B0}"/>
              </a:ext>
            </a:extLst>
          </p:cNvPr>
          <p:cNvSpPr/>
          <p:nvPr/>
        </p:nvSpPr>
        <p:spPr>
          <a:xfrm>
            <a:off x="7011717" y="3482371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0A490C5B-3010-358F-71F6-DA426B09A4E6}"/>
              </a:ext>
            </a:extLst>
          </p:cNvPr>
          <p:cNvSpPr/>
          <p:nvPr/>
        </p:nvSpPr>
        <p:spPr>
          <a:xfrm>
            <a:off x="7014269" y="4236186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638A3E-0043-BBB5-9F56-FCBA0D2C011E}"/>
              </a:ext>
            </a:extLst>
          </p:cNvPr>
          <p:cNvCxnSpPr/>
          <p:nvPr/>
        </p:nvCxnSpPr>
        <p:spPr>
          <a:xfrm>
            <a:off x="6772398" y="2736055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11C32C-B6CB-EA1E-FE74-D4BE712FBFB3}"/>
              </a:ext>
            </a:extLst>
          </p:cNvPr>
          <p:cNvCxnSpPr/>
          <p:nvPr/>
        </p:nvCxnSpPr>
        <p:spPr>
          <a:xfrm>
            <a:off x="6851660" y="2736055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424421-76F6-2766-497B-4630656D9F2E}"/>
              </a:ext>
            </a:extLst>
          </p:cNvPr>
          <p:cNvCxnSpPr/>
          <p:nvPr/>
        </p:nvCxnSpPr>
        <p:spPr>
          <a:xfrm>
            <a:off x="7059721" y="2563722"/>
            <a:ext cx="0" cy="17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6A8668-DF98-E2DC-C4EE-780ABEA231E7}"/>
              </a:ext>
            </a:extLst>
          </p:cNvPr>
          <p:cNvCxnSpPr/>
          <p:nvPr/>
        </p:nvCxnSpPr>
        <p:spPr>
          <a:xfrm>
            <a:off x="7059721" y="3278228"/>
            <a:ext cx="0" cy="22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A61B13-FF03-9DF7-C90F-90CECB49658E}"/>
              </a:ext>
            </a:extLst>
          </p:cNvPr>
          <p:cNvCxnSpPr/>
          <p:nvPr/>
        </p:nvCxnSpPr>
        <p:spPr>
          <a:xfrm flipH="1">
            <a:off x="6851660" y="3278228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036A47-DD63-9A4A-2C33-731FE2033EEF}"/>
              </a:ext>
            </a:extLst>
          </p:cNvPr>
          <p:cNvCxnSpPr/>
          <p:nvPr/>
        </p:nvCxnSpPr>
        <p:spPr>
          <a:xfrm flipH="1">
            <a:off x="6851660" y="2736055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3332A0-6BA3-0EB5-A9C6-D17B390C7C7F}"/>
              </a:ext>
            </a:extLst>
          </p:cNvPr>
          <p:cNvCxnSpPr>
            <a:cxnSpLocks/>
          </p:cNvCxnSpPr>
          <p:nvPr/>
        </p:nvCxnSpPr>
        <p:spPr>
          <a:xfrm flipH="1">
            <a:off x="5120277" y="3014887"/>
            <a:ext cx="1493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188138FC-544B-D17D-C54F-1E5A8345536E}"/>
              </a:ext>
            </a:extLst>
          </p:cNvPr>
          <p:cNvSpPr/>
          <p:nvPr/>
        </p:nvSpPr>
        <p:spPr>
          <a:xfrm>
            <a:off x="6613875" y="2956797"/>
            <a:ext cx="148615" cy="1316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E1F9DE-6362-B363-471C-3B0D52604066}"/>
              </a:ext>
            </a:extLst>
          </p:cNvPr>
          <p:cNvGrpSpPr/>
          <p:nvPr/>
        </p:nvGrpSpPr>
        <p:grpSpPr>
          <a:xfrm flipH="1">
            <a:off x="6851661" y="2682806"/>
            <a:ext cx="104029" cy="121989"/>
            <a:chOff x="6715124" y="1749425"/>
            <a:chExt cx="114300" cy="24765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169F9B-16C8-4455-FED9-C551E718D22F}"/>
                </a:ext>
              </a:extLst>
            </p:cNvPr>
            <p:cNvCxnSpPr/>
            <p:nvPr/>
          </p:nvCxnSpPr>
          <p:spPr>
            <a:xfrm flipH="1">
              <a:off x="6715124" y="1844675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9725EF-5C01-A1E9-663B-5AB51EDF2137}"/>
                </a:ext>
              </a:extLst>
            </p:cNvPr>
            <p:cNvCxnSpPr/>
            <p:nvPr/>
          </p:nvCxnSpPr>
          <p:spPr>
            <a:xfrm flipH="1" flipV="1">
              <a:off x="6727825" y="1749425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F51A91C-4AA0-39FE-D7B7-04D15A3E1415}"/>
              </a:ext>
            </a:extLst>
          </p:cNvPr>
          <p:cNvGrpSpPr/>
          <p:nvPr/>
        </p:nvGrpSpPr>
        <p:grpSpPr>
          <a:xfrm>
            <a:off x="6955690" y="3498969"/>
            <a:ext cx="211215" cy="785823"/>
            <a:chOff x="7856818" y="1987071"/>
            <a:chExt cx="317658" cy="104279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791A278-3181-E470-B1DA-E6A38B31F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3AD9E4E-239A-9F8A-B4A5-C219D5ED7AAC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BD20FB3-E244-06BE-6CE4-56768E4D6824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4BA2B4B-59CA-BDB3-FB85-564409AC3D49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4F440C4-72AC-AAFB-20CA-153D1C697C3C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B713D0E-5BE7-75E8-91D9-C6430E816FDD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2F2E84-D7F4-0ABC-9197-6C5F72F1A8D3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05714E-2EAA-2A21-71CA-A5A58545A84E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A5A7530-D680-7A7D-8024-6B0FF8C59FBC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2EE646-A018-D198-48F5-B4A65E82F005}"/>
              </a:ext>
            </a:extLst>
          </p:cNvPr>
          <p:cNvGrpSpPr/>
          <p:nvPr/>
        </p:nvGrpSpPr>
        <p:grpSpPr>
          <a:xfrm>
            <a:off x="6954722" y="4258907"/>
            <a:ext cx="211215" cy="785823"/>
            <a:chOff x="7856818" y="1987071"/>
            <a:chExt cx="317658" cy="10427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0091AF6-6B6F-9AB8-05F2-4102E7D76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54C5F5D-6609-C55E-D611-C6A139E3D7FA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9C93B1-9D65-7D52-773A-7DA6EE906150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EDC495-0592-41FB-2278-E4577700845F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3BFC5C-7B6C-641E-7652-99A69990EB72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4A92928-AFC9-FCA6-468D-51141C2BFDE6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6F2E9A-BAEC-28DB-E32E-B9F960D417A5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4BEE659-E868-8858-98AA-DCBBCA772340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E7E139-4B3C-3115-0DE3-5574B24C51E5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898941D-D6E2-63F5-D5B8-97BFB30E728B}"/>
              </a:ext>
            </a:extLst>
          </p:cNvPr>
          <p:cNvCxnSpPr>
            <a:cxnSpLocks/>
          </p:cNvCxnSpPr>
          <p:nvPr/>
        </p:nvCxnSpPr>
        <p:spPr>
          <a:xfrm flipH="1" flipV="1">
            <a:off x="5867076" y="4281205"/>
            <a:ext cx="1194164" cy="1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>
            <a:extLst>
              <a:ext uri="{FF2B5EF4-FFF2-40B4-BE49-F238E27FC236}">
                <a16:creationId xmlns:a16="http://schemas.microsoft.com/office/drawing/2014/main" id="{A1BF1092-0446-E248-4B5A-ED13E3F2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LDO Circuit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A5FE17E-6476-D970-0418-5EBC8EF4124F}"/>
              </a:ext>
            </a:extLst>
          </p:cNvPr>
          <p:cNvCxnSpPr>
            <a:cxnSpLocks/>
          </p:cNvCxnSpPr>
          <p:nvPr/>
        </p:nvCxnSpPr>
        <p:spPr>
          <a:xfrm>
            <a:off x="5136044" y="3002727"/>
            <a:ext cx="0" cy="53931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AE55D8D-3347-9DC4-F28A-2439E962CA32}"/>
              </a:ext>
            </a:extLst>
          </p:cNvPr>
          <p:cNvGrpSpPr/>
          <p:nvPr/>
        </p:nvGrpSpPr>
        <p:grpSpPr>
          <a:xfrm>
            <a:off x="4403504" y="3785758"/>
            <a:ext cx="812715" cy="487006"/>
            <a:chOff x="4878855" y="3866362"/>
            <a:chExt cx="812715" cy="487006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6EA33B5-CEA7-0A3C-7724-7C614985AD8A}"/>
                </a:ext>
              </a:extLst>
            </p:cNvPr>
            <p:cNvSpPr txBox="1"/>
            <p:nvPr/>
          </p:nvSpPr>
          <p:spPr>
            <a:xfrm>
              <a:off x="4878855" y="3866362"/>
              <a:ext cx="749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03AB4C-EA9A-C5B0-0221-AC0F77680BDA}"/>
                </a:ext>
              </a:extLst>
            </p:cNvPr>
            <p:cNvSpPr txBox="1"/>
            <p:nvPr/>
          </p:nvSpPr>
          <p:spPr>
            <a:xfrm>
              <a:off x="5240124" y="4045591"/>
              <a:ext cx="451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REF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EE43C8E-828C-F9CE-1472-A10BFE970871}"/>
              </a:ext>
            </a:extLst>
          </p:cNvPr>
          <p:cNvSpPr txBox="1"/>
          <p:nvPr/>
        </p:nvSpPr>
        <p:spPr>
          <a:xfrm>
            <a:off x="6855993" y="1661198"/>
            <a:ext cx="16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     (V   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687AC1-AA33-D67F-D541-39FEEFA03B6F}"/>
              </a:ext>
            </a:extLst>
          </p:cNvPr>
          <p:cNvSpPr txBox="1"/>
          <p:nvPr/>
        </p:nvSpPr>
        <p:spPr>
          <a:xfrm>
            <a:off x="7150023" y="1840427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DD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4CA9D1-EE75-1912-ECF1-AEA48DFE3EB7}"/>
              </a:ext>
            </a:extLst>
          </p:cNvPr>
          <p:cNvSpPr txBox="1"/>
          <p:nvPr/>
        </p:nvSpPr>
        <p:spPr>
          <a:xfrm>
            <a:off x="7748016" y="1839592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0B7A23F-5083-9155-4715-86F8073C7F2B}"/>
              </a:ext>
            </a:extLst>
          </p:cNvPr>
          <p:cNvSpPr txBox="1"/>
          <p:nvPr/>
        </p:nvSpPr>
        <p:spPr>
          <a:xfrm>
            <a:off x="7778062" y="3071897"/>
            <a:ext cx="16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       (V     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634EDD-CF4E-CF01-8CFA-0055AFD90616}"/>
              </a:ext>
            </a:extLst>
          </p:cNvPr>
          <p:cNvSpPr txBox="1"/>
          <p:nvPr/>
        </p:nvSpPr>
        <p:spPr>
          <a:xfrm>
            <a:off x="7964508" y="3251126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REG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D60CE14-5EE0-1369-70ED-903F4797BC29}"/>
              </a:ext>
            </a:extLst>
          </p:cNvPr>
          <p:cNvSpPr txBox="1"/>
          <p:nvPr/>
        </p:nvSpPr>
        <p:spPr>
          <a:xfrm>
            <a:off x="8734788" y="3251126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E4F8245-AD16-74F3-7C43-5B39F2648C40}"/>
              </a:ext>
            </a:extLst>
          </p:cNvPr>
          <p:cNvSpPr txBox="1"/>
          <p:nvPr/>
        </p:nvSpPr>
        <p:spPr>
          <a:xfrm>
            <a:off x="6994729" y="3671362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A7D48C-8D62-9850-F176-4DFF312DAF4E}"/>
              </a:ext>
            </a:extLst>
          </p:cNvPr>
          <p:cNvSpPr txBox="1"/>
          <p:nvPr/>
        </p:nvSpPr>
        <p:spPr>
          <a:xfrm>
            <a:off x="7290614" y="3847245"/>
            <a:ext cx="4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A00945-5A10-DC4F-8D49-78E169CB626C}"/>
              </a:ext>
            </a:extLst>
          </p:cNvPr>
          <p:cNvSpPr txBox="1"/>
          <p:nvPr/>
        </p:nvSpPr>
        <p:spPr>
          <a:xfrm>
            <a:off x="6992092" y="4470846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A238EA-B086-13FD-6BE3-24740553197B}"/>
              </a:ext>
            </a:extLst>
          </p:cNvPr>
          <p:cNvSpPr txBox="1"/>
          <p:nvPr/>
        </p:nvSpPr>
        <p:spPr>
          <a:xfrm>
            <a:off x="7287977" y="4646729"/>
            <a:ext cx="4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7573195-A27E-0EF4-FFC7-956BC6760CEA}"/>
              </a:ext>
            </a:extLst>
          </p:cNvPr>
          <p:cNvGrpSpPr/>
          <p:nvPr/>
        </p:nvGrpSpPr>
        <p:grpSpPr>
          <a:xfrm>
            <a:off x="1637956" y="2031999"/>
            <a:ext cx="3147273" cy="4123823"/>
            <a:chOff x="1637956" y="2031999"/>
            <a:chExt cx="3147273" cy="412382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C997AD2-E8FA-0EF2-6995-4BAC4E5C5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8889" y="4365560"/>
              <a:ext cx="15634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7521034-C773-E894-56C9-6F2707016618}"/>
                </a:ext>
              </a:extLst>
            </p:cNvPr>
            <p:cNvGrpSpPr/>
            <p:nvPr/>
          </p:nvGrpSpPr>
          <p:grpSpPr>
            <a:xfrm>
              <a:off x="1743273" y="4310054"/>
              <a:ext cx="194484" cy="152992"/>
              <a:chOff x="6698562" y="3393669"/>
              <a:chExt cx="307294" cy="280878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C6BE468-35D2-EC13-F2FE-D6CF8FA3CA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8562" y="3522147"/>
                <a:ext cx="307294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81051A8-169A-1D63-FBF2-15312B0015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0962" y="3393669"/>
                <a:ext cx="1247" cy="280878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7EC87D-44FB-CCA8-CF89-F4AC921533F8}"/>
                </a:ext>
              </a:extLst>
            </p:cNvPr>
            <p:cNvGrpSpPr/>
            <p:nvPr/>
          </p:nvGrpSpPr>
          <p:grpSpPr>
            <a:xfrm>
              <a:off x="3111090" y="5998261"/>
              <a:ext cx="344510" cy="157561"/>
              <a:chOff x="7382434" y="6021460"/>
              <a:chExt cx="368799" cy="17238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EA48502-451E-5295-C4E9-DA18FF14CB1C}"/>
                  </a:ext>
                </a:extLst>
              </p:cNvPr>
              <p:cNvCxnSpPr/>
              <p:nvPr/>
            </p:nvCxnSpPr>
            <p:spPr>
              <a:xfrm>
                <a:off x="7455076" y="6107652"/>
                <a:ext cx="2346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0A1F2DC-259F-71C4-C213-4545C66237EF}"/>
                  </a:ext>
                </a:extLst>
              </p:cNvPr>
              <p:cNvCxnSpPr/>
              <p:nvPr/>
            </p:nvCxnSpPr>
            <p:spPr>
              <a:xfrm>
                <a:off x="7522131" y="6193845"/>
                <a:ext cx="1117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D8D053A-03B4-CF48-7429-D2BFD760D927}"/>
                  </a:ext>
                </a:extLst>
              </p:cNvPr>
              <p:cNvCxnSpPr/>
              <p:nvPr/>
            </p:nvCxnSpPr>
            <p:spPr>
              <a:xfrm>
                <a:off x="7382434" y="6021460"/>
                <a:ext cx="3687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DD8F72-90D6-7F85-573E-97B71BEB0797}"/>
                </a:ext>
              </a:extLst>
            </p:cNvPr>
            <p:cNvGrpSpPr/>
            <p:nvPr/>
          </p:nvGrpSpPr>
          <p:grpSpPr>
            <a:xfrm flipH="1">
              <a:off x="3178948" y="2031999"/>
              <a:ext cx="229178" cy="272239"/>
              <a:chOff x="6184900" y="454026"/>
              <a:chExt cx="266700" cy="441324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E27425-F5E7-8750-FE8F-4386CAE20299}"/>
                  </a:ext>
                </a:extLst>
              </p:cNvPr>
              <p:cNvCxnSpPr/>
              <p:nvPr/>
            </p:nvCxnSpPr>
            <p:spPr>
              <a:xfrm flipV="1">
                <a:off x="6318250" y="685800"/>
                <a:ext cx="0" cy="20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FDE06903-CFBF-DE03-9091-19D3D59AE3AC}"/>
                  </a:ext>
                </a:extLst>
              </p:cNvPr>
              <p:cNvSpPr/>
              <p:nvPr/>
            </p:nvSpPr>
            <p:spPr>
              <a:xfrm>
                <a:off x="6184900" y="454026"/>
                <a:ext cx="266700" cy="234950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569921-D344-FE04-EAB8-37CFE1DE4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3345" y="4874775"/>
              <a:ext cx="0" cy="112348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7F6047-1C20-4711-2241-FB4BF0AE7698}"/>
                </a:ext>
              </a:extLst>
            </p:cNvPr>
            <p:cNvGrpSpPr/>
            <p:nvPr/>
          </p:nvGrpSpPr>
          <p:grpSpPr>
            <a:xfrm>
              <a:off x="2186616" y="3914651"/>
              <a:ext cx="343664" cy="642407"/>
              <a:chOff x="7418814" y="5257536"/>
              <a:chExt cx="367893" cy="702846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5CF24AB-BA71-4E26-D80B-665C89FAFD9D}"/>
                  </a:ext>
                </a:extLst>
              </p:cNvPr>
              <p:cNvCxnSpPr/>
              <p:nvPr/>
            </p:nvCxnSpPr>
            <p:spPr>
              <a:xfrm>
                <a:off x="7418814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AFECD8B-B252-986D-7F6D-B1740C76E9C3}"/>
                  </a:ext>
                </a:extLst>
              </p:cNvPr>
              <p:cNvCxnSpPr/>
              <p:nvPr/>
            </p:nvCxnSpPr>
            <p:spPr>
              <a:xfrm>
                <a:off x="7520302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7C6ECE-8925-6EF2-64A4-388A3D640DB6}"/>
                  </a:ext>
                </a:extLst>
              </p:cNvPr>
              <p:cNvCxnSpPr/>
              <p:nvPr/>
            </p:nvCxnSpPr>
            <p:spPr>
              <a:xfrm flipH="1">
                <a:off x="7520302" y="5857527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8E70EF4-BDDC-F927-4033-7096B13BA069}"/>
                  </a:ext>
                </a:extLst>
              </p:cNvPr>
              <p:cNvCxnSpPr/>
              <p:nvPr/>
            </p:nvCxnSpPr>
            <p:spPr>
              <a:xfrm flipH="1">
                <a:off x="7520302" y="5257536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B0F8C41-0880-08BC-A518-34DD5E4CFB88}"/>
                  </a:ext>
                </a:extLst>
              </p:cNvPr>
              <p:cNvCxnSpPr/>
              <p:nvPr/>
            </p:nvCxnSpPr>
            <p:spPr>
              <a:xfrm flipH="1">
                <a:off x="7672533" y="5857527"/>
                <a:ext cx="114174" cy="102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1AB54B9-DD25-19DE-CDAA-7A1A031A9546}"/>
                  </a:ext>
                </a:extLst>
              </p:cNvPr>
              <p:cNvCxnSpPr/>
              <p:nvPr/>
            </p:nvCxnSpPr>
            <p:spPr>
              <a:xfrm flipH="1" flipV="1">
                <a:off x="7685220" y="5793242"/>
                <a:ext cx="95144" cy="642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2E7390-2F87-9458-645D-AE4909B43946}"/>
                </a:ext>
              </a:extLst>
            </p:cNvPr>
            <p:cNvCxnSpPr>
              <a:cxnSpLocks/>
            </p:cNvCxnSpPr>
            <p:nvPr/>
          </p:nvCxnSpPr>
          <p:spPr>
            <a:xfrm>
              <a:off x="2514023" y="3085762"/>
              <a:ext cx="0" cy="8288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8A7FE3-B910-CD5A-A645-8CDCFE7AA25A}"/>
                </a:ext>
              </a:extLst>
            </p:cNvPr>
            <p:cNvGrpSpPr/>
            <p:nvPr/>
          </p:nvGrpSpPr>
          <p:grpSpPr>
            <a:xfrm>
              <a:off x="2500638" y="2483505"/>
              <a:ext cx="491097" cy="602256"/>
              <a:chOff x="7780364" y="3601345"/>
              <a:chExt cx="525720" cy="65891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55CEDD4-B975-29DB-4530-CF48A7ED259D}"/>
                  </a:ext>
                </a:extLst>
              </p:cNvPr>
              <p:cNvCxnSpPr/>
              <p:nvPr/>
            </p:nvCxnSpPr>
            <p:spPr>
              <a:xfrm flipH="1">
                <a:off x="8119161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76EB704-04C4-B095-3340-CC9B7F5FFF85}"/>
                  </a:ext>
                </a:extLst>
              </p:cNvPr>
              <p:cNvCxnSpPr/>
              <p:nvPr/>
            </p:nvCxnSpPr>
            <p:spPr>
              <a:xfrm flipH="1">
                <a:off x="8025700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4EBC546-9DD6-5429-6298-AA2E53D8522F}"/>
                  </a:ext>
                </a:extLst>
              </p:cNvPr>
              <p:cNvCxnSpPr/>
              <p:nvPr/>
            </p:nvCxnSpPr>
            <p:spPr>
              <a:xfrm>
                <a:off x="7780364" y="426026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84291A-7202-7627-C3A0-85D975573A9E}"/>
                  </a:ext>
                </a:extLst>
              </p:cNvPr>
              <p:cNvCxnSpPr/>
              <p:nvPr/>
            </p:nvCxnSpPr>
            <p:spPr>
              <a:xfrm>
                <a:off x="7780364" y="366027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53926D4-0E4A-45EE-F4A2-EF482A813DF0}"/>
                  </a:ext>
                </a:extLst>
              </p:cNvPr>
              <p:cNvSpPr/>
              <p:nvPr/>
            </p:nvSpPr>
            <p:spPr>
              <a:xfrm flipH="1">
                <a:off x="8130844" y="3904555"/>
                <a:ext cx="175240" cy="145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AA33E5B-6FD3-AFF8-2718-6D157411C6F8}"/>
                  </a:ext>
                </a:extLst>
              </p:cNvPr>
              <p:cNvGrpSpPr/>
              <p:nvPr/>
            </p:nvGrpSpPr>
            <p:grpSpPr>
              <a:xfrm>
                <a:off x="7903032" y="3601345"/>
                <a:ext cx="122666" cy="134998"/>
                <a:chOff x="6715124" y="1749425"/>
                <a:chExt cx="114300" cy="247650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2F232A2-A82F-7E55-C7D5-239878DF8B55}"/>
                    </a:ext>
                  </a:extLst>
                </p:cNvPr>
                <p:cNvCxnSpPr/>
                <p:nvPr/>
              </p:nvCxnSpPr>
              <p:spPr>
                <a:xfrm flipH="1">
                  <a:off x="6715124" y="1844675"/>
                  <a:ext cx="1143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C274D8-D38D-0A92-0407-3178B8B30663}"/>
                    </a:ext>
                  </a:extLst>
                </p:cNvPr>
                <p:cNvCxnSpPr/>
                <p:nvPr/>
              </p:nvCxnSpPr>
              <p:spPr>
                <a:xfrm flipH="1" flipV="1">
                  <a:off x="6727825" y="1749425"/>
                  <a:ext cx="95249" cy="952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E254E3-9462-8669-418D-DA4924203D8B}"/>
                </a:ext>
              </a:extLst>
            </p:cNvPr>
            <p:cNvGrpSpPr/>
            <p:nvPr/>
          </p:nvGrpSpPr>
          <p:grpSpPr>
            <a:xfrm flipH="1">
              <a:off x="4028714" y="3933034"/>
              <a:ext cx="334469" cy="642407"/>
              <a:chOff x="7418814" y="5257536"/>
              <a:chExt cx="367893" cy="70284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1FF2984-C71C-7794-5E5A-706B59ECC03C}"/>
                  </a:ext>
                </a:extLst>
              </p:cNvPr>
              <p:cNvCxnSpPr/>
              <p:nvPr/>
            </p:nvCxnSpPr>
            <p:spPr>
              <a:xfrm>
                <a:off x="7418814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4CF6794-E4AB-B788-BCF0-985805CB51F9}"/>
                  </a:ext>
                </a:extLst>
              </p:cNvPr>
              <p:cNvCxnSpPr/>
              <p:nvPr/>
            </p:nvCxnSpPr>
            <p:spPr>
              <a:xfrm>
                <a:off x="7520302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945F836-E315-F70E-39EF-4A11AB2C09DB}"/>
                  </a:ext>
                </a:extLst>
              </p:cNvPr>
              <p:cNvCxnSpPr/>
              <p:nvPr/>
            </p:nvCxnSpPr>
            <p:spPr>
              <a:xfrm flipH="1">
                <a:off x="7520302" y="5857527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64C44F1-E44D-FC4A-D645-BE8006A5A208}"/>
                  </a:ext>
                </a:extLst>
              </p:cNvPr>
              <p:cNvCxnSpPr/>
              <p:nvPr/>
            </p:nvCxnSpPr>
            <p:spPr>
              <a:xfrm flipH="1">
                <a:off x="7520302" y="5257536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7A8A234-F723-DEF9-3990-A4EA3E53A77D}"/>
                  </a:ext>
                </a:extLst>
              </p:cNvPr>
              <p:cNvCxnSpPr/>
              <p:nvPr/>
            </p:nvCxnSpPr>
            <p:spPr>
              <a:xfrm flipH="1">
                <a:off x="7672533" y="5857527"/>
                <a:ext cx="114174" cy="102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A2E2470-4C25-B6A0-2C5D-DC6B7E30B2AB}"/>
                  </a:ext>
                </a:extLst>
              </p:cNvPr>
              <p:cNvCxnSpPr/>
              <p:nvPr/>
            </p:nvCxnSpPr>
            <p:spPr>
              <a:xfrm flipH="1" flipV="1">
                <a:off x="7685220" y="5793242"/>
                <a:ext cx="95144" cy="642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B10A83-F966-4CD3-5F41-B74891D387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4536" y="3104145"/>
              <a:ext cx="0" cy="8288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2E5F3B-78C2-6634-35A3-7D686E3A2745}"/>
                </a:ext>
              </a:extLst>
            </p:cNvPr>
            <p:cNvGrpSpPr/>
            <p:nvPr/>
          </p:nvGrpSpPr>
          <p:grpSpPr>
            <a:xfrm flipH="1">
              <a:off x="3579605" y="2501889"/>
              <a:ext cx="477958" cy="602256"/>
              <a:chOff x="7780364" y="3601345"/>
              <a:chExt cx="525720" cy="65891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BD7AAA0-3087-80B6-2335-A3B0409E0D7D}"/>
                  </a:ext>
                </a:extLst>
              </p:cNvPr>
              <p:cNvCxnSpPr/>
              <p:nvPr/>
            </p:nvCxnSpPr>
            <p:spPr>
              <a:xfrm flipH="1">
                <a:off x="8119161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DD044AF-55CC-D2A8-1F84-BB5DCBF3EA24}"/>
                  </a:ext>
                </a:extLst>
              </p:cNvPr>
              <p:cNvCxnSpPr/>
              <p:nvPr/>
            </p:nvCxnSpPr>
            <p:spPr>
              <a:xfrm flipH="1">
                <a:off x="8025700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6DCCAF6-10A8-719D-8F97-A9087E7524B6}"/>
                  </a:ext>
                </a:extLst>
              </p:cNvPr>
              <p:cNvCxnSpPr/>
              <p:nvPr/>
            </p:nvCxnSpPr>
            <p:spPr>
              <a:xfrm>
                <a:off x="7780364" y="426026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E3FD4E5-D6CD-5413-58A2-A9F5E511648E}"/>
                  </a:ext>
                </a:extLst>
              </p:cNvPr>
              <p:cNvCxnSpPr/>
              <p:nvPr/>
            </p:nvCxnSpPr>
            <p:spPr>
              <a:xfrm>
                <a:off x="7780364" y="366027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45EDF84-0878-8E20-A38D-7748F3F96F95}"/>
                  </a:ext>
                </a:extLst>
              </p:cNvPr>
              <p:cNvSpPr/>
              <p:nvPr/>
            </p:nvSpPr>
            <p:spPr>
              <a:xfrm flipH="1">
                <a:off x="8130844" y="3904555"/>
                <a:ext cx="175240" cy="145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16AED4A-CC88-0C6E-CAC4-2513D66BEC1C}"/>
                  </a:ext>
                </a:extLst>
              </p:cNvPr>
              <p:cNvGrpSpPr/>
              <p:nvPr/>
            </p:nvGrpSpPr>
            <p:grpSpPr>
              <a:xfrm>
                <a:off x="7903032" y="3601345"/>
                <a:ext cx="122666" cy="134998"/>
                <a:chOff x="6715124" y="1749425"/>
                <a:chExt cx="114300" cy="247650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C1A5C213-FF36-C722-960F-F791ABF47955}"/>
                    </a:ext>
                  </a:extLst>
                </p:cNvPr>
                <p:cNvCxnSpPr/>
                <p:nvPr/>
              </p:nvCxnSpPr>
              <p:spPr>
                <a:xfrm flipH="1">
                  <a:off x="6715124" y="1844675"/>
                  <a:ext cx="1143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DBBE450-B93A-7DA1-728D-A2D136C4184B}"/>
                    </a:ext>
                  </a:extLst>
                </p:cNvPr>
                <p:cNvCxnSpPr/>
                <p:nvPr/>
              </p:nvCxnSpPr>
              <p:spPr>
                <a:xfrm flipH="1" flipV="1">
                  <a:off x="6727825" y="1749425"/>
                  <a:ext cx="95249" cy="952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5BB8C61-A8A9-3800-7503-F77AEA63692C}"/>
                </a:ext>
              </a:extLst>
            </p:cNvPr>
            <p:cNvCxnSpPr>
              <a:cxnSpLocks/>
            </p:cNvCxnSpPr>
            <p:nvPr/>
          </p:nvCxnSpPr>
          <p:spPr>
            <a:xfrm>
              <a:off x="2514023" y="4463046"/>
              <a:ext cx="0" cy="41172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AFC503-324D-CF01-3EE3-E89C27FA95B4}"/>
                </a:ext>
              </a:extLst>
            </p:cNvPr>
            <p:cNvCxnSpPr>
              <a:cxnSpLocks/>
            </p:cNvCxnSpPr>
            <p:nvPr/>
          </p:nvCxnSpPr>
          <p:spPr>
            <a:xfrm>
              <a:off x="4044536" y="4466421"/>
              <a:ext cx="0" cy="41172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524B607-18B6-932B-C122-F7033E216A29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38" y="4877991"/>
              <a:ext cx="1565416" cy="907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88C34BE-A964-A2FC-482A-7BDF9E2858AF}"/>
                </a:ext>
              </a:extLst>
            </p:cNvPr>
            <p:cNvSpPr/>
            <p:nvPr/>
          </p:nvSpPr>
          <p:spPr>
            <a:xfrm>
              <a:off x="3063519" y="5169040"/>
              <a:ext cx="439651" cy="51035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66658B9-6D17-635D-C2F2-1BA73EBC2344}"/>
                </a:ext>
              </a:extLst>
            </p:cNvPr>
            <p:cNvCxnSpPr/>
            <p:nvPr/>
          </p:nvCxnSpPr>
          <p:spPr>
            <a:xfrm>
              <a:off x="3283343" y="5279811"/>
              <a:ext cx="0" cy="313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762A8F7-1DC2-05BE-54D9-23DC21226EE9}"/>
                </a:ext>
              </a:extLst>
            </p:cNvPr>
            <p:cNvCxnSpPr>
              <a:cxnSpLocks/>
              <a:stCxn id="25" idx="2"/>
              <a:endCxn id="47" idx="2"/>
            </p:cNvCxnSpPr>
            <p:nvPr/>
          </p:nvCxnSpPr>
          <p:spPr>
            <a:xfrm>
              <a:off x="2991735" y="2827233"/>
              <a:ext cx="587871" cy="1838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EB25BE9-0335-CE11-2768-4456B1F0743D}"/>
                </a:ext>
              </a:extLst>
            </p:cNvPr>
            <p:cNvCxnSpPr>
              <a:cxnSpLocks/>
            </p:cNvCxnSpPr>
            <p:nvPr/>
          </p:nvCxnSpPr>
          <p:spPr>
            <a:xfrm>
              <a:off x="2510330" y="3482322"/>
              <a:ext cx="778275" cy="14687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34367F-F60A-A251-AFEA-B0D74EBCD9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506" y="2827233"/>
              <a:ext cx="12812" cy="66148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5DBB987-85BE-4535-DAF5-5825541A0B97}"/>
                </a:ext>
              </a:extLst>
            </p:cNvPr>
            <p:cNvCxnSpPr>
              <a:cxnSpLocks/>
            </p:cNvCxnSpPr>
            <p:nvPr/>
          </p:nvCxnSpPr>
          <p:spPr>
            <a:xfrm>
              <a:off x="2516871" y="2282542"/>
              <a:ext cx="0" cy="27386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7714948-EE08-2D88-CD4C-01860BF09683}"/>
                </a:ext>
              </a:extLst>
            </p:cNvPr>
            <p:cNvCxnSpPr>
              <a:cxnSpLocks/>
            </p:cNvCxnSpPr>
            <p:nvPr/>
          </p:nvCxnSpPr>
          <p:spPr>
            <a:xfrm>
              <a:off x="4044536" y="2295062"/>
              <a:ext cx="0" cy="27386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579B924-9917-7458-00B3-EBA501BC65B0}"/>
                </a:ext>
              </a:extLst>
            </p:cNvPr>
            <p:cNvCxnSpPr>
              <a:cxnSpLocks/>
            </p:cNvCxnSpPr>
            <p:nvPr/>
          </p:nvCxnSpPr>
          <p:spPr>
            <a:xfrm>
              <a:off x="2504637" y="2296826"/>
              <a:ext cx="1552926" cy="1482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215CA41-B79B-A197-4D29-D641BD9B8907}"/>
                </a:ext>
              </a:extLst>
            </p:cNvPr>
            <p:cNvCxnSpPr>
              <a:cxnSpLocks/>
            </p:cNvCxnSpPr>
            <p:nvPr/>
          </p:nvCxnSpPr>
          <p:spPr>
            <a:xfrm>
              <a:off x="1637956" y="4188849"/>
              <a:ext cx="54866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15683C-F69A-78E1-4243-BD4028AA0116}"/>
                </a:ext>
              </a:extLst>
            </p:cNvPr>
            <p:cNvCxnSpPr>
              <a:cxnSpLocks/>
            </p:cNvCxnSpPr>
            <p:nvPr/>
          </p:nvCxnSpPr>
          <p:spPr>
            <a:xfrm>
              <a:off x="4358332" y="4188849"/>
              <a:ext cx="41470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14E2553-F148-4789-0FE1-EB52B77F0472}"/>
              </a:ext>
            </a:extLst>
          </p:cNvPr>
          <p:cNvGrpSpPr/>
          <p:nvPr/>
        </p:nvGrpSpPr>
        <p:grpSpPr>
          <a:xfrm>
            <a:off x="6890240" y="5067238"/>
            <a:ext cx="344510" cy="157561"/>
            <a:chOff x="7382434" y="6021460"/>
            <a:chExt cx="368799" cy="17238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E5584AB-6AA5-6CCE-B623-AB99122A3CE9}"/>
                </a:ext>
              </a:extLst>
            </p:cNvPr>
            <p:cNvCxnSpPr/>
            <p:nvPr/>
          </p:nvCxnSpPr>
          <p:spPr>
            <a:xfrm>
              <a:off x="7455076" y="6107652"/>
              <a:ext cx="2346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64A9D7-2C5B-E4C2-D148-6C44E98BC421}"/>
                </a:ext>
              </a:extLst>
            </p:cNvPr>
            <p:cNvCxnSpPr/>
            <p:nvPr/>
          </p:nvCxnSpPr>
          <p:spPr>
            <a:xfrm>
              <a:off x="7522131" y="6193845"/>
              <a:ext cx="1117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877E5F5-7F24-A44B-DB06-B0001FCA229B}"/>
                </a:ext>
              </a:extLst>
            </p:cNvPr>
            <p:cNvCxnSpPr/>
            <p:nvPr/>
          </p:nvCxnSpPr>
          <p:spPr>
            <a:xfrm>
              <a:off x="7382434" y="6021460"/>
              <a:ext cx="3687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D459F9-7743-28F0-CA70-6BC5B20E840A}"/>
              </a:ext>
            </a:extLst>
          </p:cNvPr>
          <p:cNvCxnSpPr>
            <a:cxnSpLocks/>
          </p:cNvCxnSpPr>
          <p:nvPr/>
        </p:nvCxnSpPr>
        <p:spPr>
          <a:xfrm>
            <a:off x="4050999" y="3542042"/>
            <a:ext cx="109731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0FC645D-3681-34E5-7E2A-FCE84C5C7387}"/>
              </a:ext>
            </a:extLst>
          </p:cNvPr>
          <p:cNvCxnSpPr>
            <a:cxnSpLocks/>
          </p:cNvCxnSpPr>
          <p:nvPr/>
        </p:nvCxnSpPr>
        <p:spPr>
          <a:xfrm>
            <a:off x="1638282" y="6492875"/>
            <a:ext cx="422879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2F13428-52A2-83B4-553D-CA6DD2FCB656}"/>
              </a:ext>
            </a:extLst>
          </p:cNvPr>
          <p:cNvCxnSpPr>
            <a:cxnSpLocks/>
          </p:cNvCxnSpPr>
          <p:nvPr/>
        </p:nvCxnSpPr>
        <p:spPr>
          <a:xfrm>
            <a:off x="5867076" y="4268931"/>
            <a:ext cx="0" cy="222394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FD813A7-C237-B8FE-A0D5-022FD37D2BF0}"/>
              </a:ext>
            </a:extLst>
          </p:cNvPr>
          <p:cNvCxnSpPr>
            <a:cxnSpLocks/>
          </p:cNvCxnSpPr>
          <p:nvPr/>
        </p:nvCxnSpPr>
        <p:spPr>
          <a:xfrm>
            <a:off x="1638282" y="4181918"/>
            <a:ext cx="217" cy="232323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5EEBC55-F855-AD23-95C2-C3D0D6038EB5}"/>
              </a:ext>
            </a:extLst>
          </p:cNvPr>
          <p:cNvCxnSpPr>
            <a:cxnSpLocks/>
          </p:cNvCxnSpPr>
          <p:nvPr/>
        </p:nvCxnSpPr>
        <p:spPr>
          <a:xfrm flipV="1">
            <a:off x="7060686" y="2173637"/>
            <a:ext cx="5513" cy="556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32CC34D2-E34E-7713-70F1-E1DBE40B0A0C}"/>
              </a:ext>
            </a:extLst>
          </p:cNvPr>
          <p:cNvSpPr/>
          <p:nvPr/>
        </p:nvSpPr>
        <p:spPr>
          <a:xfrm flipH="1">
            <a:off x="6957747" y="2030663"/>
            <a:ext cx="229178" cy="14493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84D4AE0-9667-FD7F-219A-4865BF2B1211}"/>
              </a:ext>
            </a:extLst>
          </p:cNvPr>
          <p:cNvCxnSpPr>
            <a:cxnSpLocks/>
          </p:cNvCxnSpPr>
          <p:nvPr/>
        </p:nvCxnSpPr>
        <p:spPr>
          <a:xfrm flipV="1">
            <a:off x="7055863" y="3538646"/>
            <a:ext cx="2386774" cy="33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B71984F-5DE9-25E2-DE06-79075FFFAA28}"/>
              </a:ext>
            </a:extLst>
          </p:cNvPr>
          <p:cNvCxnSpPr>
            <a:cxnSpLocks/>
          </p:cNvCxnSpPr>
          <p:nvPr/>
        </p:nvCxnSpPr>
        <p:spPr>
          <a:xfrm>
            <a:off x="9393154" y="4788568"/>
            <a:ext cx="0" cy="4732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CCFB2C9-20B3-2808-B5A7-DE9EA038D705}"/>
              </a:ext>
            </a:extLst>
          </p:cNvPr>
          <p:cNvCxnSpPr/>
          <p:nvPr/>
        </p:nvCxnSpPr>
        <p:spPr>
          <a:xfrm flipH="1">
            <a:off x="9266503" y="5314366"/>
            <a:ext cx="27996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3F207E3-2E41-DB94-B216-87966222348C}"/>
              </a:ext>
            </a:extLst>
          </p:cNvPr>
          <p:cNvCxnSpPr/>
          <p:nvPr/>
        </p:nvCxnSpPr>
        <p:spPr>
          <a:xfrm flipH="1">
            <a:off x="9333161" y="5366902"/>
            <a:ext cx="1333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EFF6A9C-7785-8B95-5947-BBC8F25C03D0}"/>
              </a:ext>
            </a:extLst>
          </p:cNvPr>
          <p:cNvCxnSpPr/>
          <p:nvPr/>
        </p:nvCxnSpPr>
        <p:spPr>
          <a:xfrm flipH="1">
            <a:off x="9193178" y="5261831"/>
            <a:ext cx="4399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234FDF-CCA6-ED0F-26A9-9D0FD1D4BA0A}"/>
              </a:ext>
            </a:extLst>
          </p:cNvPr>
          <p:cNvGrpSpPr/>
          <p:nvPr/>
        </p:nvGrpSpPr>
        <p:grpSpPr>
          <a:xfrm>
            <a:off x="8997807" y="4002745"/>
            <a:ext cx="211215" cy="785823"/>
            <a:chOff x="7856818" y="1987071"/>
            <a:chExt cx="317658" cy="1042796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8C7F3FC-689A-FF91-375D-20D917492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4F64C7A-1ADD-E661-766E-54B27236CF1E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42A00A1-B739-1945-C843-97B406C24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B0CD1B9-B7D7-6CC1-EDF3-38F0B3455E81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4E3CB89-2D2D-A0FB-9B62-4B6330B3BE67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160BCB3-7241-48E1-01F1-DADBA67F1263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851139D-FC46-1D3D-6F13-FB6B6C8E62FB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108DC36-6EB8-0D54-B8C2-3621ED7F3789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2DBFEF7-8769-CDEB-8B6E-BA573433CB80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B866969-B3FE-852C-2096-F6E97FF50926}"/>
              </a:ext>
            </a:extLst>
          </p:cNvPr>
          <p:cNvCxnSpPr>
            <a:cxnSpLocks/>
          </p:cNvCxnSpPr>
          <p:nvPr/>
        </p:nvCxnSpPr>
        <p:spPr>
          <a:xfrm flipV="1">
            <a:off x="9420491" y="3538646"/>
            <a:ext cx="0" cy="4978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EA46E19-CD9A-3883-3866-89F3C3330BE0}"/>
              </a:ext>
            </a:extLst>
          </p:cNvPr>
          <p:cNvCxnSpPr>
            <a:cxnSpLocks/>
          </p:cNvCxnSpPr>
          <p:nvPr/>
        </p:nvCxnSpPr>
        <p:spPr>
          <a:xfrm flipH="1" flipV="1">
            <a:off x="9098096" y="4021422"/>
            <a:ext cx="644789" cy="128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1E477FD-D965-8EA1-7559-18D7A6B70C46}"/>
              </a:ext>
            </a:extLst>
          </p:cNvPr>
          <p:cNvCxnSpPr>
            <a:cxnSpLocks/>
          </p:cNvCxnSpPr>
          <p:nvPr/>
        </p:nvCxnSpPr>
        <p:spPr>
          <a:xfrm flipH="1">
            <a:off x="9560474" y="4380623"/>
            <a:ext cx="3354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4D58738-7983-16E8-C9B8-1770D2FA34B9}"/>
              </a:ext>
            </a:extLst>
          </p:cNvPr>
          <p:cNvCxnSpPr>
            <a:cxnSpLocks/>
          </p:cNvCxnSpPr>
          <p:nvPr/>
        </p:nvCxnSpPr>
        <p:spPr>
          <a:xfrm flipH="1">
            <a:off x="9560474" y="4490657"/>
            <a:ext cx="3354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68DFC95-7DC3-05F7-14EB-EB98A0CEE283}"/>
              </a:ext>
            </a:extLst>
          </p:cNvPr>
          <p:cNvCxnSpPr>
            <a:cxnSpLocks/>
          </p:cNvCxnSpPr>
          <p:nvPr/>
        </p:nvCxnSpPr>
        <p:spPr>
          <a:xfrm flipH="1" flipV="1">
            <a:off x="9742885" y="4021422"/>
            <a:ext cx="6930" cy="3565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89EC986-8A78-AEEA-A51A-A3CD1365E34C}"/>
              </a:ext>
            </a:extLst>
          </p:cNvPr>
          <p:cNvCxnSpPr>
            <a:cxnSpLocks/>
          </p:cNvCxnSpPr>
          <p:nvPr/>
        </p:nvCxnSpPr>
        <p:spPr>
          <a:xfrm flipV="1">
            <a:off x="9731871" y="4489566"/>
            <a:ext cx="0" cy="29900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149036-1D87-7A80-BE4F-B19D99068489}"/>
              </a:ext>
            </a:extLst>
          </p:cNvPr>
          <p:cNvCxnSpPr>
            <a:cxnSpLocks/>
          </p:cNvCxnSpPr>
          <p:nvPr/>
        </p:nvCxnSpPr>
        <p:spPr>
          <a:xfrm flipH="1" flipV="1">
            <a:off x="9083419" y="4782143"/>
            <a:ext cx="659466" cy="64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DD0C55D0-39F5-5990-6BBD-CC438E763313}"/>
              </a:ext>
            </a:extLst>
          </p:cNvPr>
          <p:cNvSpPr txBox="1"/>
          <p:nvPr/>
        </p:nvSpPr>
        <p:spPr>
          <a:xfrm>
            <a:off x="8748335" y="4586958"/>
            <a:ext cx="45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E675D8E-BBAC-516A-F049-60E3FB6D09E3}"/>
              </a:ext>
            </a:extLst>
          </p:cNvPr>
          <p:cNvSpPr txBox="1"/>
          <p:nvPr/>
        </p:nvSpPr>
        <p:spPr>
          <a:xfrm>
            <a:off x="9537531" y="4450370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E7567D2-1C5F-F32E-ACA2-C9E1BA9F8047}"/>
              </a:ext>
            </a:extLst>
          </p:cNvPr>
          <p:cNvSpPr txBox="1"/>
          <p:nvPr/>
        </p:nvSpPr>
        <p:spPr>
          <a:xfrm>
            <a:off x="9833416" y="4626253"/>
            <a:ext cx="45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5A5A3AB-8893-ACD1-C904-58A305D7FE2B}"/>
              </a:ext>
            </a:extLst>
          </p:cNvPr>
          <p:cNvSpPr/>
          <p:nvPr/>
        </p:nvSpPr>
        <p:spPr>
          <a:xfrm>
            <a:off x="8632543" y="3745358"/>
            <a:ext cx="1585081" cy="130659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9669FC3-7888-8867-5306-1F8B955E5E2F}"/>
              </a:ext>
            </a:extLst>
          </p:cNvPr>
          <p:cNvSpPr txBox="1"/>
          <p:nvPr/>
        </p:nvSpPr>
        <p:spPr>
          <a:xfrm flipH="1">
            <a:off x="10413732" y="4121366"/>
            <a:ext cx="91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Load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A5B7BF3-CF68-F2F4-0D9E-9A772AFB3B2E}"/>
              </a:ext>
            </a:extLst>
          </p:cNvPr>
          <p:cNvCxnSpPr/>
          <p:nvPr/>
        </p:nvCxnSpPr>
        <p:spPr>
          <a:xfrm flipH="1">
            <a:off x="9594124" y="3538646"/>
            <a:ext cx="14677" cy="433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16E393F-1A8D-C80B-2B2E-AF5F559056C8}"/>
              </a:ext>
            </a:extLst>
          </p:cNvPr>
          <p:cNvSpPr txBox="1"/>
          <p:nvPr/>
        </p:nvSpPr>
        <p:spPr>
          <a:xfrm>
            <a:off x="9376531" y="3219002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BB36ACA-D01E-B70A-8F13-134392CA7C79}"/>
              </a:ext>
            </a:extLst>
          </p:cNvPr>
          <p:cNvSpPr txBox="1"/>
          <p:nvPr/>
        </p:nvSpPr>
        <p:spPr>
          <a:xfrm>
            <a:off x="9630977" y="3396012"/>
            <a:ext cx="45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760DE36-6FF7-2598-B6A5-7DE5CB1C77A2}"/>
              </a:ext>
            </a:extLst>
          </p:cNvPr>
          <p:cNvSpPr txBox="1"/>
          <p:nvPr/>
        </p:nvSpPr>
        <p:spPr>
          <a:xfrm>
            <a:off x="8456756" y="4414332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9FC83D4-7B3D-5F58-70D5-51FCADAEC376}"/>
              </a:ext>
            </a:extLst>
          </p:cNvPr>
          <p:cNvGrpSpPr/>
          <p:nvPr/>
        </p:nvGrpSpPr>
        <p:grpSpPr>
          <a:xfrm>
            <a:off x="984023" y="3873997"/>
            <a:ext cx="740925" cy="437877"/>
            <a:chOff x="4950645" y="3900426"/>
            <a:chExt cx="740925" cy="437877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68AAE99-7468-C214-19F6-F8F4C4DC4573}"/>
                </a:ext>
              </a:extLst>
            </p:cNvPr>
            <p:cNvSpPr txBox="1"/>
            <p:nvPr/>
          </p:nvSpPr>
          <p:spPr>
            <a:xfrm>
              <a:off x="4950645" y="3900426"/>
              <a:ext cx="6781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V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64BDF0C-ECB0-DC09-9EE6-BC1A6AFE724B}"/>
                </a:ext>
              </a:extLst>
            </p:cNvPr>
            <p:cNvSpPr txBox="1"/>
            <p:nvPr/>
          </p:nvSpPr>
          <p:spPr>
            <a:xfrm>
              <a:off x="5126200" y="4061304"/>
              <a:ext cx="565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FB</a:t>
              </a:r>
            </a:p>
          </p:txBody>
        </p:sp>
      </p:grpSp>
      <p:sp>
        <p:nvSpPr>
          <p:cNvPr id="224" name="Oval 223">
            <a:extLst>
              <a:ext uri="{FF2B5EF4-FFF2-40B4-BE49-F238E27FC236}">
                <a16:creationId xmlns:a16="http://schemas.microsoft.com/office/drawing/2014/main" id="{39152DFE-8422-D14E-2631-276D1A9FE9B0}"/>
              </a:ext>
            </a:extLst>
          </p:cNvPr>
          <p:cNvSpPr/>
          <p:nvPr/>
        </p:nvSpPr>
        <p:spPr>
          <a:xfrm>
            <a:off x="7011717" y="3482371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0A490C5B-3010-358F-71F6-DA426B09A4E6}"/>
              </a:ext>
            </a:extLst>
          </p:cNvPr>
          <p:cNvSpPr/>
          <p:nvPr/>
        </p:nvSpPr>
        <p:spPr>
          <a:xfrm>
            <a:off x="7014269" y="4236186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EEC6B8-34E2-7E52-937E-DCEFC2ABED47}"/>
              </a:ext>
            </a:extLst>
          </p:cNvPr>
          <p:cNvGrpSpPr/>
          <p:nvPr/>
        </p:nvGrpSpPr>
        <p:grpSpPr>
          <a:xfrm>
            <a:off x="1368280" y="3683628"/>
            <a:ext cx="816948" cy="402698"/>
            <a:chOff x="2346696" y="2878293"/>
            <a:chExt cx="1547283" cy="40269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A23B03C-EE90-C476-961B-DF4365DB96A3}"/>
                </a:ext>
              </a:extLst>
            </p:cNvPr>
            <p:cNvSpPr txBox="1"/>
            <p:nvPr/>
          </p:nvSpPr>
          <p:spPr>
            <a:xfrm>
              <a:off x="2346696" y="2878293"/>
              <a:ext cx="1547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(= V     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171E492-C87A-AE7F-8221-1493D52B041D}"/>
                </a:ext>
              </a:extLst>
            </p:cNvPr>
            <p:cNvSpPr txBox="1"/>
            <p:nvPr/>
          </p:nvSpPr>
          <p:spPr>
            <a:xfrm>
              <a:off x="2935506" y="3019381"/>
              <a:ext cx="7785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FF0000"/>
                  </a:solidFill>
                </a:rPr>
                <a:t>REF</a:t>
              </a:r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B41B812-7A7F-C881-0C66-A58014511771}"/>
              </a:ext>
            </a:extLst>
          </p:cNvPr>
          <p:cNvSpPr/>
          <p:nvPr/>
        </p:nvSpPr>
        <p:spPr>
          <a:xfrm>
            <a:off x="6393750" y="2444254"/>
            <a:ext cx="551062" cy="528854"/>
          </a:xfrm>
          <a:custGeom>
            <a:avLst/>
            <a:gdLst>
              <a:gd name="connsiteX0" fmla="*/ 551062 w 551062"/>
              <a:gd name="connsiteY0" fmla="*/ 2014 h 528854"/>
              <a:gd name="connsiteX1" fmla="*/ 115057 w 551062"/>
              <a:gd name="connsiteY1" fmla="*/ 80737 h 528854"/>
              <a:gd name="connsiteX2" fmla="*/ 0 w 551062"/>
              <a:gd name="connsiteY2" fmla="*/ 528854 h 52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062" h="528854">
                <a:moveTo>
                  <a:pt x="551062" y="2014"/>
                </a:moveTo>
                <a:cubicBezTo>
                  <a:pt x="378981" y="-2528"/>
                  <a:pt x="206901" y="-7070"/>
                  <a:pt x="115057" y="80737"/>
                </a:cubicBezTo>
                <a:cubicBezTo>
                  <a:pt x="23213" y="168544"/>
                  <a:pt x="11606" y="348699"/>
                  <a:pt x="0" y="528854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5247B3-3842-5030-1055-BC39B6D23786}"/>
              </a:ext>
            </a:extLst>
          </p:cNvPr>
          <p:cNvGrpSpPr/>
          <p:nvPr/>
        </p:nvGrpSpPr>
        <p:grpSpPr>
          <a:xfrm>
            <a:off x="5957476" y="2258057"/>
            <a:ext cx="499106" cy="449370"/>
            <a:chOff x="3052693" y="2775146"/>
            <a:chExt cx="578261" cy="54794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D5D8786-5795-8BF9-0C8C-ADF2293500A9}"/>
                </a:ext>
              </a:extLst>
            </p:cNvPr>
            <p:cNvSpPr txBox="1"/>
            <p:nvPr/>
          </p:nvSpPr>
          <p:spPr>
            <a:xfrm>
              <a:off x="3052693" y="2775146"/>
              <a:ext cx="563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V      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6755E9E-8963-6150-EBC6-28FCC9705A37}"/>
                </a:ext>
              </a:extLst>
            </p:cNvPr>
            <p:cNvSpPr txBox="1"/>
            <p:nvPr/>
          </p:nvSpPr>
          <p:spPr>
            <a:xfrm>
              <a:off x="3130014" y="2985327"/>
              <a:ext cx="500940" cy="337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GS</a:t>
              </a:r>
            </a:p>
          </p:txBody>
        </p:sp>
      </p:grp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937C1B8-5D23-D6F8-3EDB-95062979BE44}"/>
              </a:ext>
            </a:extLst>
          </p:cNvPr>
          <p:cNvSpPr/>
          <p:nvPr/>
        </p:nvSpPr>
        <p:spPr>
          <a:xfrm>
            <a:off x="7124971" y="2484402"/>
            <a:ext cx="290950" cy="884122"/>
          </a:xfrm>
          <a:custGeom>
            <a:avLst/>
            <a:gdLst>
              <a:gd name="connsiteX0" fmla="*/ 0 w 290950"/>
              <a:gd name="connsiteY0" fmla="*/ 0 h 884122"/>
              <a:gd name="connsiteX1" fmla="*/ 290670 w 290950"/>
              <a:gd name="connsiteY1" fmla="*/ 230114 h 884122"/>
              <a:gd name="connsiteX2" fmla="*/ 42389 w 290950"/>
              <a:gd name="connsiteY2" fmla="*/ 884122 h 88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950" h="884122">
                <a:moveTo>
                  <a:pt x="0" y="0"/>
                </a:moveTo>
                <a:cubicBezTo>
                  <a:pt x="141802" y="41380"/>
                  <a:pt x="283605" y="82760"/>
                  <a:pt x="290670" y="230114"/>
                </a:cubicBezTo>
                <a:cubicBezTo>
                  <a:pt x="297735" y="377468"/>
                  <a:pt x="170062" y="630795"/>
                  <a:pt x="42389" y="884122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4F4A375-4D77-D69B-2BA5-65B6B7D04CFA}"/>
              </a:ext>
            </a:extLst>
          </p:cNvPr>
          <p:cNvGrpSpPr/>
          <p:nvPr/>
        </p:nvGrpSpPr>
        <p:grpSpPr>
          <a:xfrm>
            <a:off x="7369936" y="2560822"/>
            <a:ext cx="499106" cy="449370"/>
            <a:chOff x="3052693" y="2775146"/>
            <a:chExt cx="578261" cy="54794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A6EF568-6C0A-C994-D45B-C658E41BE820}"/>
                </a:ext>
              </a:extLst>
            </p:cNvPr>
            <p:cNvSpPr txBox="1"/>
            <p:nvPr/>
          </p:nvSpPr>
          <p:spPr>
            <a:xfrm>
              <a:off x="3052693" y="2775146"/>
              <a:ext cx="563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V       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1F24991-AF2A-005D-027A-BD7E08BC76BA}"/>
                </a:ext>
              </a:extLst>
            </p:cNvPr>
            <p:cNvSpPr txBox="1"/>
            <p:nvPr/>
          </p:nvSpPr>
          <p:spPr>
            <a:xfrm>
              <a:off x="3130014" y="2985327"/>
              <a:ext cx="500940" cy="337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DS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E803C44-FFD8-D13E-FB1A-1699074543B1}"/>
              </a:ext>
            </a:extLst>
          </p:cNvPr>
          <p:cNvCxnSpPr/>
          <p:nvPr/>
        </p:nvCxnSpPr>
        <p:spPr>
          <a:xfrm flipH="1">
            <a:off x="6831661" y="3747999"/>
            <a:ext cx="14677" cy="433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874DBD-556D-69A9-E88F-708FEE4DD845}"/>
              </a:ext>
            </a:extLst>
          </p:cNvPr>
          <p:cNvGrpSpPr/>
          <p:nvPr/>
        </p:nvGrpSpPr>
        <p:grpSpPr>
          <a:xfrm>
            <a:off x="6252622" y="3515798"/>
            <a:ext cx="749968" cy="484787"/>
            <a:chOff x="9269558" y="3590937"/>
            <a:chExt cx="749968" cy="4847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1C1BD46-972B-F178-C9AE-F4A2107FB306}"/>
                </a:ext>
              </a:extLst>
            </p:cNvPr>
            <p:cNvSpPr txBox="1"/>
            <p:nvPr/>
          </p:nvSpPr>
          <p:spPr>
            <a:xfrm>
              <a:off x="9269558" y="3590937"/>
              <a:ext cx="749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</a:rPr>
                <a:t>I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47BBB9E-3D08-1D1A-B116-7EBED7458260}"/>
                </a:ext>
              </a:extLst>
            </p:cNvPr>
            <p:cNvSpPr txBox="1"/>
            <p:nvPr/>
          </p:nvSpPr>
          <p:spPr>
            <a:xfrm>
              <a:off x="9524004" y="3767947"/>
              <a:ext cx="450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</a:rPr>
                <a:t>R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F52C45A-FEFD-FA0A-1712-EF706BF21DD1}"/>
              </a:ext>
            </a:extLst>
          </p:cNvPr>
          <p:cNvGrpSpPr/>
          <p:nvPr/>
        </p:nvGrpSpPr>
        <p:grpSpPr>
          <a:xfrm>
            <a:off x="4919514" y="2621698"/>
            <a:ext cx="486086" cy="391815"/>
            <a:chOff x="3115447" y="2826561"/>
            <a:chExt cx="563176" cy="477761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30641F3-31EA-9946-F401-39DCF67CCF8F}"/>
                </a:ext>
              </a:extLst>
            </p:cNvPr>
            <p:cNvSpPr txBox="1"/>
            <p:nvPr/>
          </p:nvSpPr>
          <p:spPr>
            <a:xfrm>
              <a:off x="3115447" y="2826561"/>
              <a:ext cx="563176" cy="412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V       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D1FED60-CC68-F6C2-5ECB-E6D5A87157A0}"/>
                </a:ext>
              </a:extLst>
            </p:cNvPr>
            <p:cNvSpPr txBox="1"/>
            <p:nvPr/>
          </p:nvSpPr>
          <p:spPr>
            <a:xfrm>
              <a:off x="3130014" y="2985327"/>
              <a:ext cx="500940" cy="31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B050"/>
                  </a:solidFill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59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638A3E-0043-BBB5-9F56-FCBA0D2C011E}"/>
              </a:ext>
            </a:extLst>
          </p:cNvPr>
          <p:cNvCxnSpPr/>
          <p:nvPr/>
        </p:nvCxnSpPr>
        <p:spPr>
          <a:xfrm>
            <a:off x="6772398" y="2736055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11C32C-B6CB-EA1E-FE74-D4BE712FBFB3}"/>
              </a:ext>
            </a:extLst>
          </p:cNvPr>
          <p:cNvCxnSpPr/>
          <p:nvPr/>
        </p:nvCxnSpPr>
        <p:spPr>
          <a:xfrm>
            <a:off x="6851660" y="2736055"/>
            <a:ext cx="0" cy="5421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424421-76F6-2766-497B-4630656D9F2E}"/>
              </a:ext>
            </a:extLst>
          </p:cNvPr>
          <p:cNvCxnSpPr/>
          <p:nvPr/>
        </p:nvCxnSpPr>
        <p:spPr>
          <a:xfrm>
            <a:off x="7059721" y="2563722"/>
            <a:ext cx="0" cy="172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6A8668-DF98-E2DC-C4EE-780ABEA231E7}"/>
              </a:ext>
            </a:extLst>
          </p:cNvPr>
          <p:cNvCxnSpPr/>
          <p:nvPr/>
        </p:nvCxnSpPr>
        <p:spPr>
          <a:xfrm>
            <a:off x="7059721" y="3278228"/>
            <a:ext cx="0" cy="2207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A61B13-FF03-9DF7-C90F-90CECB49658E}"/>
              </a:ext>
            </a:extLst>
          </p:cNvPr>
          <p:cNvCxnSpPr/>
          <p:nvPr/>
        </p:nvCxnSpPr>
        <p:spPr>
          <a:xfrm flipH="1">
            <a:off x="6851660" y="3278228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036A47-DD63-9A4A-2C33-731FE2033EEF}"/>
              </a:ext>
            </a:extLst>
          </p:cNvPr>
          <p:cNvCxnSpPr/>
          <p:nvPr/>
        </p:nvCxnSpPr>
        <p:spPr>
          <a:xfrm flipH="1">
            <a:off x="6851660" y="2736055"/>
            <a:ext cx="208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3332A0-6BA3-0EB5-A9C6-D17B390C7C7F}"/>
              </a:ext>
            </a:extLst>
          </p:cNvPr>
          <p:cNvCxnSpPr>
            <a:cxnSpLocks/>
          </p:cNvCxnSpPr>
          <p:nvPr/>
        </p:nvCxnSpPr>
        <p:spPr>
          <a:xfrm flipH="1">
            <a:off x="5120277" y="3014887"/>
            <a:ext cx="14935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188138FC-544B-D17D-C54F-1E5A8345536E}"/>
              </a:ext>
            </a:extLst>
          </p:cNvPr>
          <p:cNvSpPr/>
          <p:nvPr/>
        </p:nvSpPr>
        <p:spPr>
          <a:xfrm>
            <a:off x="6613875" y="2956797"/>
            <a:ext cx="148615" cy="1316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E1F9DE-6362-B363-471C-3B0D52604066}"/>
              </a:ext>
            </a:extLst>
          </p:cNvPr>
          <p:cNvGrpSpPr/>
          <p:nvPr/>
        </p:nvGrpSpPr>
        <p:grpSpPr>
          <a:xfrm flipH="1">
            <a:off x="6851661" y="2682806"/>
            <a:ext cx="104029" cy="121989"/>
            <a:chOff x="6715124" y="1749425"/>
            <a:chExt cx="114300" cy="24765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169F9B-16C8-4455-FED9-C551E718D22F}"/>
                </a:ext>
              </a:extLst>
            </p:cNvPr>
            <p:cNvCxnSpPr/>
            <p:nvPr/>
          </p:nvCxnSpPr>
          <p:spPr>
            <a:xfrm flipH="1">
              <a:off x="6715124" y="1844675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A9725EF-5C01-A1E9-663B-5AB51EDF2137}"/>
                </a:ext>
              </a:extLst>
            </p:cNvPr>
            <p:cNvCxnSpPr/>
            <p:nvPr/>
          </p:nvCxnSpPr>
          <p:spPr>
            <a:xfrm flipH="1" flipV="1">
              <a:off x="6727825" y="1749425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F51A91C-4AA0-39FE-D7B7-04D15A3E1415}"/>
              </a:ext>
            </a:extLst>
          </p:cNvPr>
          <p:cNvGrpSpPr/>
          <p:nvPr/>
        </p:nvGrpSpPr>
        <p:grpSpPr>
          <a:xfrm>
            <a:off x="6955690" y="3498969"/>
            <a:ext cx="211215" cy="785823"/>
            <a:chOff x="7856818" y="1987071"/>
            <a:chExt cx="317658" cy="104279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791A278-3181-E470-B1DA-E6A38B31F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3AD9E4E-239A-9F8A-B4A5-C219D5ED7AAC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BD20FB3-E244-06BE-6CE4-56768E4D6824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4BA2B4B-59CA-BDB3-FB85-564409AC3D49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4F440C4-72AC-AAFB-20CA-153D1C697C3C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B713D0E-5BE7-75E8-91D9-C6430E816FDD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2F2E84-D7F4-0ABC-9197-6C5F72F1A8D3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05714E-2EAA-2A21-71CA-A5A58545A84E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A5A7530-D680-7A7D-8024-6B0FF8C59FBC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2EE646-A018-D198-48F5-B4A65E82F005}"/>
              </a:ext>
            </a:extLst>
          </p:cNvPr>
          <p:cNvGrpSpPr/>
          <p:nvPr/>
        </p:nvGrpSpPr>
        <p:grpSpPr>
          <a:xfrm>
            <a:off x="6954722" y="4258907"/>
            <a:ext cx="211215" cy="785823"/>
            <a:chOff x="7856818" y="1987071"/>
            <a:chExt cx="317658" cy="10427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0091AF6-6B6F-9AB8-05F2-4102E7D763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54C5F5D-6609-C55E-D611-C6A139E3D7FA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09C93B1-9D65-7D52-773A-7DA6EE906150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EDC495-0592-41FB-2278-E4577700845F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3BFC5C-7B6C-641E-7652-99A69990EB72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4A92928-AFC9-FCA6-468D-51141C2BFDE6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16F2E9A-BAEC-28DB-E32E-B9F960D417A5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4BEE659-E868-8858-98AA-DCBBCA772340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E7E139-4B3C-3115-0DE3-5574B24C51E5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898941D-D6E2-63F5-D5B8-97BFB30E728B}"/>
              </a:ext>
            </a:extLst>
          </p:cNvPr>
          <p:cNvCxnSpPr>
            <a:cxnSpLocks/>
          </p:cNvCxnSpPr>
          <p:nvPr/>
        </p:nvCxnSpPr>
        <p:spPr>
          <a:xfrm flipH="1" flipV="1">
            <a:off x="5867076" y="4281205"/>
            <a:ext cx="1194164" cy="1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>
            <a:extLst>
              <a:ext uri="{FF2B5EF4-FFF2-40B4-BE49-F238E27FC236}">
                <a16:creationId xmlns:a16="http://schemas.microsoft.com/office/drawing/2014/main" id="{A1BF1092-0446-E248-4B5A-ED13E3F2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Compensation Method</a:t>
            </a:r>
            <a:br>
              <a:rPr lang="en-US" dirty="0"/>
            </a:br>
            <a:r>
              <a:rPr lang="en-US" dirty="0"/>
              <a:t>	a) Miller Compensation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A5FE17E-6476-D970-0418-5EBC8EF4124F}"/>
              </a:ext>
            </a:extLst>
          </p:cNvPr>
          <p:cNvCxnSpPr>
            <a:cxnSpLocks/>
          </p:cNvCxnSpPr>
          <p:nvPr/>
        </p:nvCxnSpPr>
        <p:spPr>
          <a:xfrm>
            <a:off x="5136044" y="3002727"/>
            <a:ext cx="0" cy="53931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AE55D8D-3347-9DC4-F28A-2439E962CA32}"/>
              </a:ext>
            </a:extLst>
          </p:cNvPr>
          <p:cNvGrpSpPr/>
          <p:nvPr/>
        </p:nvGrpSpPr>
        <p:grpSpPr>
          <a:xfrm>
            <a:off x="4403504" y="3785758"/>
            <a:ext cx="812715" cy="487006"/>
            <a:chOff x="4878855" y="3866362"/>
            <a:chExt cx="812715" cy="487006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6EA33B5-CEA7-0A3C-7724-7C614985AD8A}"/>
                </a:ext>
              </a:extLst>
            </p:cNvPr>
            <p:cNvSpPr txBox="1"/>
            <p:nvPr/>
          </p:nvSpPr>
          <p:spPr>
            <a:xfrm>
              <a:off x="4878855" y="3866362"/>
              <a:ext cx="7499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</a:rPr>
                <a:t>V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03AB4C-EA9A-C5B0-0221-AC0F77680BDA}"/>
                </a:ext>
              </a:extLst>
            </p:cNvPr>
            <p:cNvSpPr txBox="1"/>
            <p:nvPr/>
          </p:nvSpPr>
          <p:spPr>
            <a:xfrm>
              <a:off x="5240124" y="4045591"/>
              <a:ext cx="451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2060"/>
                  </a:solidFill>
                </a:rPr>
                <a:t>REF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EE43C8E-828C-F9CE-1472-A10BFE970871}"/>
              </a:ext>
            </a:extLst>
          </p:cNvPr>
          <p:cNvSpPr txBox="1"/>
          <p:nvPr/>
        </p:nvSpPr>
        <p:spPr>
          <a:xfrm>
            <a:off x="7055863" y="1661198"/>
            <a:ext cx="148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V    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D687AC1-AA33-D67F-D541-39FEEFA03B6F}"/>
              </a:ext>
            </a:extLst>
          </p:cNvPr>
          <p:cNvSpPr txBox="1"/>
          <p:nvPr/>
        </p:nvSpPr>
        <p:spPr>
          <a:xfrm>
            <a:off x="7150023" y="1840427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DD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0B7A23F-5083-9155-4715-86F8073C7F2B}"/>
              </a:ext>
            </a:extLst>
          </p:cNvPr>
          <p:cNvSpPr txBox="1"/>
          <p:nvPr/>
        </p:nvSpPr>
        <p:spPr>
          <a:xfrm>
            <a:off x="7828001" y="3071897"/>
            <a:ext cx="34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V     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634EDD-CF4E-CF01-8CFA-0055AFD90616}"/>
              </a:ext>
            </a:extLst>
          </p:cNvPr>
          <p:cNvSpPr txBox="1"/>
          <p:nvPr/>
        </p:nvSpPr>
        <p:spPr>
          <a:xfrm>
            <a:off x="7962675" y="3242123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REG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E4F8245-AD16-74F3-7C43-5B39F2648C40}"/>
              </a:ext>
            </a:extLst>
          </p:cNvPr>
          <p:cNvSpPr txBox="1"/>
          <p:nvPr/>
        </p:nvSpPr>
        <p:spPr>
          <a:xfrm>
            <a:off x="6994729" y="3671362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A7D48C-8D62-9850-F176-4DFF312DAF4E}"/>
              </a:ext>
            </a:extLst>
          </p:cNvPr>
          <p:cNvSpPr txBox="1"/>
          <p:nvPr/>
        </p:nvSpPr>
        <p:spPr>
          <a:xfrm>
            <a:off x="7290614" y="3847245"/>
            <a:ext cx="4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FA00945-5A10-DC4F-8D49-78E169CB626C}"/>
              </a:ext>
            </a:extLst>
          </p:cNvPr>
          <p:cNvSpPr txBox="1"/>
          <p:nvPr/>
        </p:nvSpPr>
        <p:spPr>
          <a:xfrm>
            <a:off x="6992092" y="4470846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2A238EA-B086-13FD-6BE3-24740553197B}"/>
              </a:ext>
            </a:extLst>
          </p:cNvPr>
          <p:cNvSpPr txBox="1"/>
          <p:nvPr/>
        </p:nvSpPr>
        <p:spPr>
          <a:xfrm>
            <a:off x="7287977" y="4646729"/>
            <a:ext cx="45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2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7573195-A27E-0EF4-FFC7-956BC6760CEA}"/>
              </a:ext>
            </a:extLst>
          </p:cNvPr>
          <p:cNvGrpSpPr/>
          <p:nvPr/>
        </p:nvGrpSpPr>
        <p:grpSpPr>
          <a:xfrm>
            <a:off x="1637956" y="2031999"/>
            <a:ext cx="3147273" cy="4123823"/>
            <a:chOff x="1637956" y="2031999"/>
            <a:chExt cx="3147273" cy="412382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C997AD2-E8FA-0EF2-6995-4BAC4E5C5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8889" y="4365560"/>
              <a:ext cx="15634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7521034-C773-E894-56C9-6F2707016618}"/>
                </a:ext>
              </a:extLst>
            </p:cNvPr>
            <p:cNvGrpSpPr/>
            <p:nvPr/>
          </p:nvGrpSpPr>
          <p:grpSpPr>
            <a:xfrm>
              <a:off x="1743273" y="4310054"/>
              <a:ext cx="194484" cy="152992"/>
              <a:chOff x="6698562" y="3393669"/>
              <a:chExt cx="307294" cy="280878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C6BE468-35D2-EC13-F2FE-D6CF8FA3CA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8562" y="3522147"/>
                <a:ext cx="307294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81051A8-169A-1D63-FBF2-15312B0015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0962" y="3393669"/>
                <a:ext cx="1247" cy="280878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37EC87D-44FB-CCA8-CF89-F4AC921533F8}"/>
                </a:ext>
              </a:extLst>
            </p:cNvPr>
            <p:cNvGrpSpPr/>
            <p:nvPr/>
          </p:nvGrpSpPr>
          <p:grpSpPr>
            <a:xfrm>
              <a:off x="3111090" y="5998261"/>
              <a:ext cx="344510" cy="157561"/>
              <a:chOff x="7382434" y="6021460"/>
              <a:chExt cx="368799" cy="17238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EA48502-451E-5295-C4E9-DA18FF14CB1C}"/>
                  </a:ext>
                </a:extLst>
              </p:cNvPr>
              <p:cNvCxnSpPr/>
              <p:nvPr/>
            </p:nvCxnSpPr>
            <p:spPr>
              <a:xfrm>
                <a:off x="7455076" y="6107652"/>
                <a:ext cx="2346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0A1F2DC-259F-71C4-C213-4545C66237EF}"/>
                  </a:ext>
                </a:extLst>
              </p:cNvPr>
              <p:cNvCxnSpPr/>
              <p:nvPr/>
            </p:nvCxnSpPr>
            <p:spPr>
              <a:xfrm>
                <a:off x="7522131" y="6193845"/>
                <a:ext cx="1117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D8D053A-03B4-CF48-7429-D2BFD760D927}"/>
                  </a:ext>
                </a:extLst>
              </p:cNvPr>
              <p:cNvCxnSpPr/>
              <p:nvPr/>
            </p:nvCxnSpPr>
            <p:spPr>
              <a:xfrm>
                <a:off x="7382434" y="6021460"/>
                <a:ext cx="3687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DD8F72-90D6-7F85-573E-97B71BEB0797}"/>
                </a:ext>
              </a:extLst>
            </p:cNvPr>
            <p:cNvGrpSpPr/>
            <p:nvPr/>
          </p:nvGrpSpPr>
          <p:grpSpPr>
            <a:xfrm flipH="1">
              <a:off x="3178948" y="2031999"/>
              <a:ext cx="229178" cy="272239"/>
              <a:chOff x="6184900" y="454026"/>
              <a:chExt cx="266700" cy="441324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E27425-F5E7-8750-FE8F-4386CAE20299}"/>
                  </a:ext>
                </a:extLst>
              </p:cNvPr>
              <p:cNvCxnSpPr/>
              <p:nvPr/>
            </p:nvCxnSpPr>
            <p:spPr>
              <a:xfrm flipV="1">
                <a:off x="6318250" y="685800"/>
                <a:ext cx="0" cy="20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FDE06903-CFBF-DE03-9091-19D3D59AE3AC}"/>
                  </a:ext>
                </a:extLst>
              </p:cNvPr>
              <p:cNvSpPr/>
              <p:nvPr/>
            </p:nvSpPr>
            <p:spPr>
              <a:xfrm>
                <a:off x="6184900" y="454026"/>
                <a:ext cx="266700" cy="234950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569921-D344-FE04-EAB8-37CFE1DE4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3345" y="4874775"/>
              <a:ext cx="0" cy="112348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7F6047-1C20-4711-2241-FB4BF0AE7698}"/>
                </a:ext>
              </a:extLst>
            </p:cNvPr>
            <p:cNvGrpSpPr/>
            <p:nvPr/>
          </p:nvGrpSpPr>
          <p:grpSpPr>
            <a:xfrm>
              <a:off x="2186616" y="3914651"/>
              <a:ext cx="343664" cy="642407"/>
              <a:chOff x="7418814" y="5257536"/>
              <a:chExt cx="367893" cy="702846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5CF24AB-BA71-4E26-D80B-665C89FAFD9D}"/>
                  </a:ext>
                </a:extLst>
              </p:cNvPr>
              <p:cNvCxnSpPr/>
              <p:nvPr/>
            </p:nvCxnSpPr>
            <p:spPr>
              <a:xfrm>
                <a:off x="7418814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AFECD8B-B252-986D-7F6D-B1740C76E9C3}"/>
                  </a:ext>
                </a:extLst>
              </p:cNvPr>
              <p:cNvCxnSpPr/>
              <p:nvPr/>
            </p:nvCxnSpPr>
            <p:spPr>
              <a:xfrm>
                <a:off x="7520302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7C6ECE-8925-6EF2-64A4-388A3D640DB6}"/>
                  </a:ext>
                </a:extLst>
              </p:cNvPr>
              <p:cNvCxnSpPr/>
              <p:nvPr/>
            </p:nvCxnSpPr>
            <p:spPr>
              <a:xfrm flipH="1">
                <a:off x="7520302" y="5857527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8E70EF4-BDDC-F927-4033-7096B13BA069}"/>
                  </a:ext>
                </a:extLst>
              </p:cNvPr>
              <p:cNvCxnSpPr/>
              <p:nvPr/>
            </p:nvCxnSpPr>
            <p:spPr>
              <a:xfrm flipH="1">
                <a:off x="7520302" y="5257536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B0F8C41-0880-08BC-A518-34DD5E4CFB88}"/>
                  </a:ext>
                </a:extLst>
              </p:cNvPr>
              <p:cNvCxnSpPr/>
              <p:nvPr/>
            </p:nvCxnSpPr>
            <p:spPr>
              <a:xfrm flipH="1">
                <a:off x="7672533" y="5857527"/>
                <a:ext cx="114174" cy="102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1AB54B9-DD25-19DE-CDAA-7A1A031A9546}"/>
                  </a:ext>
                </a:extLst>
              </p:cNvPr>
              <p:cNvCxnSpPr/>
              <p:nvPr/>
            </p:nvCxnSpPr>
            <p:spPr>
              <a:xfrm flipH="1" flipV="1">
                <a:off x="7685220" y="5793242"/>
                <a:ext cx="95144" cy="642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2E7390-2F87-9458-645D-AE4909B43946}"/>
                </a:ext>
              </a:extLst>
            </p:cNvPr>
            <p:cNvCxnSpPr>
              <a:cxnSpLocks/>
            </p:cNvCxnSpPr>
            <p:nvPr/>
          </p:nvCxnSpPr>
          <p:spPr>
            <a:xfrm>
              <a:off x="2514023" y="3085762"/>
              <a:ext cx="0" cy="8288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8A7FE3-B910-CD5A-A645-8CDCFE7AA25A}"/>
                </a:ext>
              </a:extLst>
            </p:cNvPr>
            <p:cNvGrpSpPr/>
            <p:nvPr/>
          </p:nvGrpSpPr>
          <p:grpSpPr>
            <a:xfrm>
              <a:off x="2500638" y="2483505"/>
              <a:ext cx="491097" cy="602256"/>
              <a:chOff x="7780364" y="3601345"/>
              <a:chExt cx="525720" cy="65891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55CEDD4-B975-29DB-4530-CF48A7ED259D}"/>
                  </a:ext>
                </a:extLst>
              </p:cNvPr>
              <p:cNvCxnSpPr/>
              <p:nvPr/>
            </p:nvCxnSpPr>
            <p:spPr>
              <a:xfrm flipH="1">
                <a:off x="8119161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76EB704-04C4-B095-3340-CC9B7F5FFF85}"/>
                  </a:ext>
                </a:extLst>
              </p:cNvPr>
              <p:cNvCxnSpPr/>
              <p:nvPr/>
            </p:nvCxnSpPr>
            <p:spPr>
              <a:xfrm flipH="1">
                <a:off x="8025700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4EBC546-9DD6-5429-6298-AA2E53D8522F}"/>
                  </a:ext>
                </a:extLst>
              </p:cNvPr>
              <p:cNvCxnSpPr/>
              <p:nvPr/>
            </p:nvCxnSpPr>
            <p:spPr>
              <a:xfrm>
                <a:off x="7780364" y="426026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84291A-7202-7627-C3A0-85D975573A9E}"/>
                  </a:ext>
                </a:extLst>
              </p:cNvPr>
              <p:cNvCxnSpPr/>
              <p:nvPr/>
            </p:nvCxnSpPr>
            <p:spPr>
              <a:xfrm>
                <a:off x="7780364" y="366027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53926D4-0E4A-45EE-F4A2-EF482A813DF0}"/>
                  </a:ext>
                </a:extLst>
              </p:cNvPr>
              <p:cNvSpPr/>
              <p:nvPr/>
            </p:nvSpPr>
            <p:spPr>
              <a:xfrm flipH="1">
                <a:off x="8130844" y="3904555"/>
                <a:ext cx="175240" cy="145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AA33E5B-6FD3-AFF8-2718-6D157411C6F8}"/>
                  </a:ext>
                </a:extLst>
              </p:cNvPr>
              <p:cNvGrpSpPr/>
              <p:nvPr/>
            </p:nvGrpSpPr>
            <p:grpSpPr>
              <a:xfrm>
                <a:off x="7903032" y="3601345"/>
                <a:ext cx="122666" cy="134998"/>
                <a:chOff x="6715124" y="1749425"/>
                <a:chExt cx="114300" cy="247650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2F232A2-A82F-7E55-C7D5-239878DF8B55}"/>
                    </a:ext>
                  </a:extLst>
                </p:cNvPr>
                <p:cNvCxnSpPr/>
                <p:nvPr/>
              </p:nvCxnSpPr>
              <p:spPr>
                <a:xfrm flipH="1">
                  <a:off x="6715124" y="1844675"/>
                  <a:ext cx="1143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FC274D8-D38D-0A92-0407-3178B8B30663}"/>
                    </a:ext>
                  </a:extLst>
                </p:cNvPr>
                <p:cNvCxnSpPr/>
                <p:nvPr/>
              </p:nvCxnSpPr>
              <p:spPr>
                <a:xfrm flipH="1" flipV="1">
                  <a:off x="6727825" y="1749425"/>
                  <a:ext cx="95249" cy="952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E254E3-9462-8669-418D-DA4924203D8B}"/>
                </a:ext>
              </a:extLst>
            </p:cNvPr>
            <p:cNvGrpSpPr/>
            <p:nvPr/>
          </p:nvGrpSpPr>
          <p:grpSpPr>
            <a:xfrm flipH="1">
              <a:off x="4028714" y="3933034"/>
              <a:ext cx="334469" cy="642407"/>
              <a:chOff x="7418814" y="5257536"/>
              <a:chExt cx="367893" cy="70284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1FF2984-C71C-7794-5E5A-706B59ECC03C}"/>
                  </a:ext>
                </a:extLst>
              </p:cNvPr>
              <p:cNvCxnSpPr/>
              <p:nvPr/>
            </p:nvCxnSpPr>
            <p:spPr>
              <a:xfrm>
                <a:off x="7418814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4CF6794-E4AB-B788-BCF0-985805CB51F9}"/>
                  </a:ext>
                </a:extLst>
              </p:cNvPr>
              <p:cNvCxnSpPr/>
              <p:nvPr/>
            </p:nvCxnSpPr>
            <p:spPr>
              <a:xfrm>
                <a:off x="7520302" y="5257536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945F836-E315-F70E-39EF-4A11AB2C09DB}"/>
                  </a:ext>
                </a:extLst>
              </p:cNvPr>
              <p:cNvCxnSpPr/>
              <p:nvPr/>
            </p:nvCxnSpPr>
            <p:spPr>
              <a:xfrm flipH="1">
                <a:off x="7520302" y="5857527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64C44F1-E44D-FC4A-D645-BE8006A5A208}"/>
                  </a:ext>
                </a:extLst>
              </p:cNvPr>
              <p:cNvCxnSpPr/>
              <p:nvPr/>
            </p:nvCxnSpPr>
            <p:spPr>
              <a:xfrm flipH="1">
                <a:off x="7520302" y="5257536"/>
                <a:ext cx="2664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7A8A234-F723-DEF9-3990-A4EA3E53A77D}"/>
                  </a:ext>
                </a:extLst>
              </p:cNvPr>
              <p:cNvCxnSpPr/>
              <p:nvPr/>
            </p:nvCxnSpPr>
            <p:spPr>
              <a:xfrm flipH="1">
                <a:off x="7672533" y="5857527"/>
                <a:ext cx="114174" cy="102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A2E2470-4C25-B6A0-2C5D-DC6B7E30B2AB}"/>
                  </a:ext>
                </a:extLst>
              </p:cNvPr>
              <p:cNvCxnSpPr/>
              <p:nvPr/>
            </p:nvCxnSpPr>
            <p:spPr>
              <a:xfrm flipH="1" flipV="1">
                <a:off x="7685220" y="5793242"/>
                <a:ext cx="95144" cy="642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B10A83-F966-4CD3-5F41-B74891D387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4536" y="3104145"/>
              <a:ext cx="0" cy="8288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2E5F3B-78C2-6634-35A3-7D686E3A2745}"/>
                </a:ext>
              </a:extLst>
            </p:cNvPr>
            <p:cNvGrpSpPr/>
            <p:nvPr/>
          </p:nvGrpSpPr>
          <p:grpSpPr>
            <a:xfrm flipH="1">
              <a:off x="3579605" y="2501889"/>
              <a:ext cx="477958" cy="602256"/>
              <a:chOff x="7780364" y="3601345"/>
              <a:chExt cx="525720" cy="65891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BD7AAA0-3087-80B6-2335-A3B0409E0D7D}"/>
                  </a:ext>
                </a:extLst>
              </p:cNvPr>
              <p:cNvCxnSpPr/>
              <p:nvPr/>
            </p:nvCxnSpPr>
            <p:spPr>
              <a:xfrm flipH="1">
                <a:off x="8119161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DD044AF-55CC-D2A8-1F84-BB5DCBF3EA24}"/>
                  </a:ext>
                </a:extLst>
              </p:cNvPr>
              <p:cNvCxnSpPr/>
              <p:nvPr/>
            </p:nvCxnSpPr>
            <p:spPr>
              <a:xfrm flipH="1">
                <a:off x="8025700" y="3660273"/>
                <a:ext cx="0" cy="5999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6DCCAF6-10A8-719D-8F97-A9087E7524B6}"/>
                  </a:ext>
                </a:extLst>
              </p:cNvPr>
              <p:cNvCxnSpPr/>
              <p:nvPr/>
            </p:nvCxnSpPr>
            <p:spPr>
              <a:xfrm>
                <a:off x="7780364" y="426026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E3FD4E5-D6CD-5413-58A2-A9F5E511648E}"/>
                  </a:ext>
                </a:extLst>
              </p:cNvPr>
              <p:cNvCxnSpPr/>
              <p:nvPr/>
            </p:nvCxnSpPr>
            <p:spPr>
              <a:xfrm>
                <a:off x="7780364" y="3660273"/>
                <a:ext cx="24533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45EDF84-0878-8E20-A38D-7748F3F96F95}"/>
                  </a:ext>
                </a:extLst>
              </p:cNvPr>
              <p:cNvSpPr/>
              <p:nvPr/>
            </p:nvSpPr>
            <p:spPr>
              <a:xfrm flipH="1">
                <a:off x="8130844" y="3904555"/>
                <a:ext cx="175240" cy="145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16AED4A-CC88-0C6E-CAC4-2513D66BEC1C}"/>
                  </a:ext>
                </a:extLst>
              </p:cNvPr>
              <p:cNvGrpSpPr/>
              <p:nvPr/>
            </p:nvGrpSpPr>
            <p:grpSpPr>
              <a:xfrm>
                <a:off x="7903032" y="3601345"/>
                <a:ext cx="122666" cy="134998"/>
                <a:chOff x="6715124" y="1749425"/>
                <a:chExt cx="114300" cy="247650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C1A5C213-FF36-C722-960F-F791ABF47955}"/>
                    </a:ext>
                  </a:extLst>
                </p:cNvPr>
                <p:cNvCxnSpPr/>
                <p:nvPr/>
              </p:nvCxnSpPr>
              <p:spPr>
                <a:xfrm flipH="1">
                  <a:off x="6715124" y="1844675"/>
                  <a:ext cx="1143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DBBE450-B93A-7DA1-728D-A2D136C4184B}"/>
                    </a:ext>
                  </a:extLst>
                </p:cNvPr>
                <p:cNvCxnSpPr/>
                <p:nvPr/>
              </p:nvCxnSpPr>
              <p:spPr>
                <a:xfrm flipH="1" flipV="1">
                  <a:off x="6727825" y="1749425"/>
                  <a:ext cx="95249" cy="952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5BB8C61-A8A9-3800-7503-F77AEA63692C}"/>
                </a:ext>
              </a:extLst>
            </p:cNvPr>
            <p:cNvCxnSpPr>
              <a:cxnSpLocks/>
            </p:cNvCxnSpPr>
            <p:nvPr/>
          </p:nvCxnSpPr>
          <p:spPr>
            <a:xfrm>
              <a:off x="2514023" y="4463046"/>
              <a:ext cx="0" cy="41172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AFC503-324D-CF01-3EE3-E89C27FA95B4}"/>
                </a:ext>
              </a:extLst>
            </p:cNvPr>
            <p:cNvCxnSpPr>
              <a:cxnSpLocks/>
            </p:cNvCxnSpPr>
            <p:nvPr/>
          </p:nvCxnSpPr>
          <p:spPr>
            <a:xfrm>
              <a:off x="4044536" y="4466421"/>
              <a:ext cx="0" cy="41172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524B607-18B6-932B-C122-F7033E216A29}"/>
                </a:ext>
              </a:extLst>
            </p:cNvPr>
            <p:cNvCxnSpPr>
              <a:cxnSpLocks/>
            </p:cNvCxnSpPr>
            <p:nvPr/>
          </p:nvCxnSpPr>
          <p:spPr>
            <a:xfrm>
              <a:off x="2500638" y="4877991"/>
              <a:ext cx="1565416" cy="907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88C34BE-A964-A2FC-482A-7BDF9E2858AF}"/>
                </a:ext>
              </a:extLst>
            </p:cNvPr>
            <p:cNvSpPr/>
            <p:nvPr/>
          </p:nvSpPr>
          <p:spPr>
            <a:xfrm>
              <a:off x="3063519" y="5169040"/>
              <a:ext cx="439651" cy="51035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66658B9-6D17-635D-C2F2-1BA73EBC2344}"/>
                </a:ext>
              </a:extLst>
            </p:cNvPr>
            <p:cNvCxnSpPr/>
            <p:nvPr/>
          </p:nvCxnSpPr>
          <p:spPr>
            <a:xfrm>
              <a:off x="3283343" y="5279811"/>
              <a:ext cx="0" cy="313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762A8F7-1DC2-05BE-54D9-23DC21226EE9}"/>
                </a:ext>
              </a:extLst>
            </p:cNvPr>
            <p:cNvCxnSpPr>
              <a:cxnSpLocks/>
              <a:stCxn id="25" idx="2"/>
              <a:endCxn id="47" idx="2"/>
            </p:cNvCxnSpPr>
            <p:nvPr/>
          </p:nvCxnSpPr>
          <p:spPr>
            <a:xfrm>
              <a:off x="2991735" y="2827233"/>
              <a:ext cx="587871" cy="1838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EB25BE9-0335-CE11-2768-4456B1F0743D}"/>
                </a:ext>
              </a:extLst>
            </p:cNvPr>
            <p:cNvCxnSpPr>
              <a:cxnSpLocks/>
            </p:cNvCxnSpPr>
            <p:nvPr/>
          </p:nvCxnSpPr>
          <p:spPr>
            <a:xfrm>
              <a:off x="2510330" y="3482322"/>
              <a:ext cx="778275" cy="14687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34367F-F60A-A251-AFEA-B0D74EBCD9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506" y="2827233"/>
              <a:ext cx="12812" cy="66148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5DBB987-85BE-4535-DAF5-5825541A0B97}"/>
                </a:ext>
              </a:extLst>
            </p:cNvPr>
            <p:cNvCxnSpPr>
              <a:cxnSpLocks/>
            </p:cNvCxnSpPr>
            <p:nvPr/>
          </p:nvCxnSpPr>
          <p:spPr>
            <a:xfrm>
              <a:off x="2516871" y="2282542"/>
              <a:ext cx="0" cy="27386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7714948-EE08-2D88-CD4C-01860BF09683}"/>
                </a:ext>
              </a:extLst>
            </p:cNvPr>
            <p:cNvCxnSpPr>
              <a:cxnSpLocks/>
            </p:cNvCxnSpPr>
            <p:nvPr/>
          </p:nvCxnSpPr>
          <p:spPr>
            <a:xfrm>
              <a:off x="4044536" y="2295062"/>
              <a:ext cx="0" cy="27386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579B924-9917-7458-00B3-EBA501BC65B0}"/>
                </a:ext>
              </a:extLst>
            </p:cNvPr>
            <p:cNvCxnSpPr>
              <a:cxnSpLocks/>
            </p:cNvCxnSpPr>
            <p:nvPr/>
          </p:nvCxnSpPr>
          <p:spPr>
            <a:xfrm>
              <a:off x="2504637" y="2296826"/>
              <a:ext cx="1552926" cy="1482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215CA41-B79B-A197-4D29-D641BD9B8907}"/>
                </a:ext>
              </a:extLst>
            </p:cNvPr>
            <p:cNvCxnSpPr>
              <a:cxnSpLocks/>
            </p:cNvCxnSpPr>
            <p:nvPr/>
          </p:nvCxnSpPr>
          <p:spPr>
            <a:xfrm>
              <a:off x="1637956" y="4188849"/>
              <a:ext cx="54866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15683C-F69A-78E1-4243-BD4028AA0116}"/>
                </a:ext>
              </a:extLst>
            </p:cNvPr>
            <p:cNvCxnSpPr>
              <a:cxnSpLocks/>
            </p:cNvCxnSpPr>
            <p:nvPr/>
          </p:nvCxnSpPr>
          <p:spPr>
            <a:xfrm>
              <a:off x="4358332" y="4188849"/>
              <a:ext cx="414703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14E2553-F148-4789-0FE1-EB52B77F0472}"/>
              </a:ext>
            </a:extLst>
          </p:cNvPr>
          <p:cNvGrpSpPr/>
          <p:nvPr/>
        </p:nvGrpSpPr>
        <p:grpSpPr>
          <a:xfrm>
            <a:off x="6890240" y="5067238"/>
            <a:ext cx="344510" cy="157561"/>
            <a:chOff x="7382434" y="6021460"/>
            <a:chExt cx="368799" cy="17238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E5584AB-6AA5-6CCE-B623-AB99122A3CE9}"/>
                </a:ext>
              </a:extLst>
            </p:cNvPr>
            <p:cNvCxnSpPr/>
            <p:nvPr/>
          </p:nvCxnSpPr>
          <p:spPr>
            <a:xfrm>
              <a:off x="7455076" y="6107652"/>
              <a:ext cx="2346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64A9D7-2C5B-E4C2-D148-6C44E98BC421}"/>
                </a:ext>
              </a:extLst>
            </p:cNvPr>
            <p:cNvCxnSpPr/>
            <p:nvPr/>
          </p:nvCxnSpPr>
          <p:spPr>
            <a:xfrm>
              <a:off x="7522131" y="6193845"/>
              <a:ext cx="1117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877E5F5-7F24-A44B-DB06-B0001FCA229B}"/>
                </a:ext>
              </a:extLst>
            </p:cNvPr>
            <p:cNvCxnSpPr/>
            <p:nvPr/>
          </p:nvCxnSpPr>
          <p:spPr>
            <a:xfrm>
              <a:off x="7382434" y="6021460"/>
              <a:ext cx="3687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D459F9-7743-28F0-CA70-6BC5B20E840A}"/>
              </a:ext>
            </a:extLst>
          </p:cNvPr>
          <p:cNvCxnSpPr>
            <a:cxnSpLocks/>
          </p:cNvCxnSpPr>
          <p:nvPr/>
        </p:nvCxnSpPr>
        <p:spPr>
          <a:xfrm>
            <a:off x="4050999" y="3542042"/>
            <a:ext cx="1097319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0FC645D-3681-34E5-7E2A-FCE84C5C7387}"/>
              </a:ext>
            </a:extLst>
          </p:cNvPr>
          <p:cNvCxnSpPr>
            <a:cxnSpLocks/>
          </p:cNvCxnSpPr>
          <p:nvPr/>
        </p:nvCxnSpPr>
        <p:spPr>
          <a:xfrm>
            <a:off x="1638282" y="6492875"/>
            <a:ext cx="422879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2F13428-52A2-83B4-553D-CA6DD2FCB656}"/>
              </a:ext>
            </a:extLst>
          </p:cNvPr>
          <p:cNvCxnSpPr>
            <a:cxnSpLocks/>
          </p:cNvCxnSpPr>
          <p:nvPr/>
        </p:nvCxnSpPr>
        <p:spPr>
          <a:xfrm>
            <a:off x="5867076" y="4268931"/>
            <a:ext cx="0" cy="2223944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FD813A7-C237-B8FE-A0D5-022FD37D2BF0}"/>
              </a:ext>
            </a:extLst>
          </p:cNvPr>
          <p:cNvCxnSpPr>
            <a:cxnSpLocks/>
          </p:cNvCxnSpPr>
          <p:nvPr/>
        </p:nvCxnSpPr>
        <p:spPr>
          <a:xfrm>
            <a:off x="1638282" y="4181918"/>
            <a:ext cx="217" cy="232323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5EEBC55-F855-AD23-95C2-C3D0D6038EB5}"/>
              </a:ext>
            </a:extLst>
          </p:cNvPr>
          <p:cNvCxnSpPr>
            <a:cxnSpLocks/>
          </p:cNvCxnSpPr>
          <p:nvPr/>
        </p:nvCxnSpPr>
        <p:spPr>
          <a:xfrm flipV="1">
            <a:off x="7060686" y="2173637"/>
            <a:ext cx="5513" cy="556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32CC34D2-E34E-7713-70F1-E1DBE40B0A0C}"/>
              </a:ext>
            </a:extLst>
          </p:cNvPr>
          <p:cNvSpPr/>
          <p:nvPr/>
        </p:nvSpPr>
        <p:spPr>
          <a:xfrm flipH="1">
            <a:off x="6957747" y="2030663"/>
            <a:ext cx="229178" cy="14493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84D4AE0-9667-FD7F-219A-4865BF2B1211}"/>
              </a:ext>
            </a:extLst>
          </p:cNvPr>
          <p:cNvCxnSpPr>
            <a:cxnSpLocks/>
          </p:cNvCxnSpPr>
          <p:nvPr/>
        </p:nvCxnSpPr>
        <p:spPr>
          <a:xfrm flipV="1">
            <a:off x="7055863" y="3538646"/>
            <a:ext cx="2386774" cy="339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B71984F-5DE9-25E2-DE06-79075FFFAA28}"/>
              </a:ext>
            </a:extLst>
          </p:cNvPr>
          <p:cNvCxnSpPr>
            <a:cxnSpLocks/>
          </p:cNvCxnSpPr>
          <p:nvPr/>
        </p:nvCxnSpPr>
        <p:spPr>
          <a:xfrm>
            <a:off x="9393154" y="4788568"/>
            <a:ext cx="0" cy="4732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CCFB2C9-20B3-2808-B5A7-DE9EA038D705}"/>
              </a:ext>
            </a:extLst>
          </p:cNvPr>
          <p:cNvCxnSpPr/>
          <p:nvPr/>
        </p:nvCxnSpPr>
        <p:spPr>
          <a:xfrm flipH="1">
            <a:off x="9266503" y="5314366"/>
            <a:ext cx="279967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3F207E3-2E41-DB94-B216-87966222348C}"/>
              </a:ext>
            </a:extLst>
          </p:cNvPr>
          <p:cNvCxnSpPr/>
          <p:nvPr/>
        </p:nvCxnSpPr>
        <p:spPr>
          <a:xfrm flipH="1">
            <a:off x="9333161" y="5366902"/>
            <a:ext cx="1333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EFF6A9C-7785-8B95-5947-BBC8F25C03D0}"/>
              </a:ext>
            </a:extLst>
          </p:cNvPr>
          <p:cNvCxnSpPr/>
          <p:nvPr/>
        </p:nvCxnSpPr>
        <p:spPr>
          <a:xfrm flipH="1">
            <a:off x="9193178" y="5261831"/>
            <a:ext cx="43994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234FDF-CCA6-ED0F-26A9-9D0FD1D4BA0A}"/>
              </a:ext>
            </a:extLst>
          </p:cNvPr>
          <p:cNvGrpSpPr/>
          <p:nvPr/>
        </p:nvGrpSpPr>
        <p:grpSpPr>
          <a:xfrm>
            <a:off x="8997807" y="4002745"/>
            <a:ext cx="211215" cy="785823"/>
            <a:chOff x="7856818" y="1987071"/>
            <a:chExt cx="317658" cy="1042796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8C7F3FC-689A-FF91-375D-20D917492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5561" y="1987071"/>
              <a:ext cx="1670" cy="29690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4F64C7A-1ADD-E661-766E-54B27236CF1E}"/>
                </a:ext>
              </a:extLst>
            </p:cNvPr>
            <p:cNvCxnSpPr>
              <a:cxnSpLocks/>
            </p:cNvCxnSpPr>
            <p:nvPr/>
          </p:nvCxnSpPr>
          <p:spPr>
            <a:xfrm>
              <a:off x="7860443" y="2264796"/>
              <a:ext cx="1587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542A00A1-B739-1945-C843-97B406C24761}"/>
                </a:ext>
              </a:extLst>
            </p:cNvPr>
            <p:cNvCxnSpPr>
              <a:cxnSpLocks/>
            </p:cNvCxnSpPr>
            <p:nvPr/>
          </p:nvCxnSpPr>
          <p:spPr>
            <a:xfrm>
              <a:off x="7856818" y="2264796"/>
              <a:ext cx="311143" cy="1715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B0CD1B9-B7D7-6CC1-EDF3-38F0B3455E81}"/>
                </a:ext>
              </a:extLst>
            </p:cNvPr>
            <p:cNvCxnSpPr>
              <a:cxnSpLocks/>
            </p:cNvCxnSpPr>
            <p:nvPr/>
          </p:nvCxnSpPr>
          <p:spPr>
            <a:xfrm>
              <a:off x="7860162" y="2436377"/>
              <a:ext cx="30779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4E3CB89-2D2D-A0FB-9B62-4B6330B3BE67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434891"/>
              <a:ext cx="311143" cy="1715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160BCB3-7241-48E1-01F1-DADBA67F1263}"/>
                </a:ext>
              </a:extLst>
            </p:cNvPr>
            <p:cNvCxnSpPr>
              <a:cxnSpLocks/>
            </p:cNvCxnSpPr>
            <p:nvPr/>
          </p:nvCxnSpPr>
          <p:spPr>
            <a:xfrm>
              <a:off x="7863333" y="2606472"/>
              <a:ext cx="30779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851139D-FC46-1D3D-6F13-FB6B6C8E62FB}"/>
                </a:ext>
              </a:extLst>
            </p:cNvPr>
            <p:cNvCxnSpPr>
              <a:cxnSpLocks/>
            </p:cNvCxnSpPr>
            <p:nvPr/>
          </p:nvCxnSpPr>
          <p:spPr>
            <a:xfrm>
              <a:off x="7861660" y="2604985"/>
              <a:ext cx="311143" cy="17158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108DC36-6EB8-0D54-B8C2-3621ED7F3789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8" y="2776566"/>
              <a:ext cx="15874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2DBFEF7-8769-CDEB-8B6E-BA573433CB80}"/>
                </a:ext>
              </a:extLst>
            </p:cNvPr>
            <p:cNvCxnSpPr>
              <a:cxnSpLocks/>
            </p:cNvCxnSpPr>
            <p:nvPr/>
          </p:nvCxnSpPr>
          <p:spPr>
            <a:xfrm>
              <a:off x="8009217" y="2756837"/>
              <a:ext cx="9687" cy="2730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B866969-B3FE-852C-2096-F6E97FF50926}"/>
              </a:ext>
            </a:extLst>
          </p:cNvPr>
          <p:cNvCxnSpPr>
            <a:cxnSpLocks/>
          </p:cNvCxnSpPr>
          <p:nvPr/>
        </p:nvCxnSpPr>
        <p:spPr>
          <a:xfrm flipV="1">
            <a:off x="9420491" y="3538646"/>
            <a:ext cx="0" cy="4978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EA46E19-CD9A-3883-3866-89F3C3330BE0}"/>
              </a:ext>
            </a:extLst>
          </p:cNvPr>
          <p:cNvCxnSpPr>
            <a:cxnSpLocks/>
          </p:cNvCxnSpPr>
          <p:nvPr/>
        </p:nvCxnSpPr>
        <p:spPr>
          <a:xfrm flipH="1" flipV="1">
            <a:off x="9098096" y="4021422"/>
            <a:ext cx="644789" cy="128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1CD23D2-126B-7278-3665-42608334652A}"/>
              </a:ext>
            </a:extLst>
          </p:cNvPr>
          <p:cNvGrpSpPr/>
          <p:nvPr/>
        </p:nvGrpSpPr>
        <p:grpSpPr>
          <a:xfrm>
            <a:off x="9560474" y="4021422"/>
            <a:ext cx="335469" cy="767146"/>
            <a:chOff x="9560474" y="4021422"/>
            <a:chExt cx="335469" cy="767146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1E477FD-D965-8EA1-7559-18D7A6B70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0474" y="4380623"/>
              <a:ext cx="33546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4D58738-7983-16E8-C9B8-1770D2FA3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0474" y="4490657"/>
              <a:ext cx="33546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68DFC95-7DC3-05F7-14EB-EB98A0CEE2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2885" y="4021422"/>
              <a:ext cx="6930" cy="35658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89EC986-8A78-AEEA-A51A-A3CD1365E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1871" y="4489566"/>
              <a:ext cx="0" cy="299002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149036-1D87-7A80-BE4F-B19D99068489}"/>
              </a:ext>
            </a:extLst>
          </p:cNvPr>
          <p:cNvCxnSpPr>
            <a:cxnSpLocks/>
          </p:cNvCxnSpPr>
          <p:nvPr/>
        </p:nvCxnSpPr>
        <p:spPr>
          <a:xfrm flipH="1" flipV="1">
            <a:off x="9083419" y="4782143"/>
            <a:ext cx="659466" cy="64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DD0C55D0-39F5-5990-6BBD-CC438E763313}"/>
              </a:ext>
            </a:extLst>
          </p:cNvPr>
          <p:cNvSpPr txBox="1"/>
          <p:nvPr/>
        </p:nvSpPr>
        <p:spPr>
          <a:xfrm>
            <a:off x="8748335" y="4586958"/>
            <a:ext cx="45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5A5A3AB-8893-ACD1-C904-58A305D7FE2B}"/>
              </a:ext>
            </a:extLst>
          </p:cNvPr>
          <p:cNvSpPr/>
          <p:nvPr/>
        </p:nvSpPr>
        <p:spPr>
          <a:xfrm>
            <a:off x="8632543" y="3745358"/>
            <a:ext cx="1585081" cy="1306598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9669FC3-7888-8867-5306-1F8B955E5E2F}"/>
              </a:ext>
            </a:extLst>
          </p:cNvPr>
          <p:cNvSpPr txBox="1"/>
          <p:nvPr/>
        </p:nvSpPr>
        <p:spPr>
          <a:xfrm flipH="1">
            <a:off x="10413732" y="4121366"/>
            <a:ext cx="91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Load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A5B7BF3-CF68-F2F4-0D9E-9A772AFB3B2E}"/>
              </a:ext>
            </a:extLst>
          </p:cNvPr>
          <p:cNvCxnSpPr/>
          <p:nvPr/>
        </p:nvCxnSpPr>
        <p:spPr>
          <a:xfrm flipH="1">
            <a:off x="9594124" y="3538646"/>
            <a:ext cx="14677" cy="433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16E393F-1A8D-C80B-2B2E-AF5F559056C8}"/>
              </a:ext>
            </a:extLst>
          </p:cNvPr>
          <p:cNvSpPr txBox="1"/>
          <p:nvPr/>
        </p:nvSpPr>
        <p:spPr>
          <a:xfrm>
            <a:off x="9376531" y="3219002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BB36ACA-D01E-B70A-8F13-134392CA7C79}"/>
              </a:ext>
            </a:extLst>
          </p:cNvPr>
          <p:cNvSpPr txBox="1"/>
          <p:nvPr/>
        </p:nvSpPr>
        <p:spPr>
          <a:xfrm>
            <a:off x="9630977" y="3396012"/>
            <a:ext cx="45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760DE36-6FF7-2598-B6A5-7DE5CB1C77A2}"/>
              </a:ext>
            </a:extLst>
          </p:cNvPr>
          <p:cNvSpPr txBox="1"/>
          <p:nvPr/>
        </p:nvSpPr>
        <p:spPr>
          <a:xfrm>
            <a:off x="8456756" y="4414332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9FC83D4-7B3D-5F58-70D5-51FCADAEC376}"/>
              </a:ext>
            </a:extLst>
          </p:cNvPr>
          <p:cNvGrpSpPr/>
          <p:nvPr/>
        </p:nvGrpSpPr>
        <p:grpSpPr>
          <a:xfrm>
            <a:off x="984023" y="3873997"/>
            <a:ext cx="740925" cy="437877"/>
            <a:chOff x="4950645" y="3900426"/>
            <a:chExt cx="740925" cy="437877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68AAE99-7468-C214-19F6-F8F4C4DC4573}"/>
                </a:ext>
              </a:extLst>
            </p:cNvPr>
            <p:cNvSpPr txBox="1"/>
            <p:nvPr/>
          </p:nvSpPr>
          <p:spPr>
            <a:xfrm>
              <a:off x="4950645" y="3900426"/>
              <a:ext cx="6781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</a:rPr>
                <a:t>V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64BDF0C-ECB0-DC09-9EE6-BC1A6AFE724B}"/>
                </a:ext>
              </a:extLst>
            </p:cNvPr>
            <p:cNvSpPr txBox="1"/>
            <p:nvPr/>
          </p:nvSpPr>
          <p:spPr>
            <a:xfrm>
              <a:off x="5126200" y="4061304"/>
              <a:ext cx="5653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FB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8F868D0-E4F8-50DF-B081-5853420199D2}"/>
              </a:ext>
            </a:extLst>
          </p:cNvPr>
          <p:cNvSpPr txBox="1"/>
          <p:nvPr/>
        </p:nvSpPr>
        <p:spPr>
          <a:xfrm>
            <a:off x="9537531" y="4450370"/>
            <a:ext cx="749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A28DBE-C332-A586-501F-92147BA60E91}"/>
              </a:ext>
            </a:extLst>
          </p:cNvPr>
          <p:cNvSpPr txBox="1"/>
          <p:nvPr/>
        </p:nvSpPr>
        <p:spPr>
          <a:xfrm>
            <a:off x="9833416" y="4626253"/>
            <a:ext cx="45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L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1E76034-DED9-6550-D561-1CAF50A43AB9}"/>
              </a:ext>
            </a:extLst>
          </p:cNvPr>
          <p:cNvGrpSpPr/>
          <p:nvPr/>
        </p:nvGrpSpPr>
        <p:grpSpPr>
          <a:xfrm>
            <a:off x="5136044" y="3367662"/>
            <a:ext cx="1919819" cy="335469"/>
            <a:chOff x="5136044" y="3367662"/>
            <a:chExt cx="1919819" cy="33546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FEB8933-BAC8-3C1D-5192-C2C8BB9EEDAD}"/>
                </a:ext>
              </a:extLst>
            </p:cNvPr>
            <p:cNvGrpSpPr/>
            <p:nvPr/>
          </p:nvGrpSpPr>
          <p:grpSpPr>
            <a:xfrm rot="16200000">
              <a:off x="5596687" y="3146181"/>
              <a:ext cx="211215" cy="785823"/>
              <a:chOff x="7856818" y="1987071"/>
              <a:chExt cx="317658" cy="1042796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28D75D-6A09-BB33-8DF9-AA1F3F3756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15561" y="1987071"/>
                <a:ext cx="1670" cy="29690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F8C4364-2635-0F66-A27E-990D7E1E4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443" y="2264796"/>
                <a:ext cx="158743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E3A1AE8-E85E-D735-AE3C-2B918BEE9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6818" y="2264796"/>
                <a:ext cx="311143" cy="17158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2440979-2FEC-363D-95BB-3F41C6D1B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0162" y="2436377"/>
                <a:ext cx="307799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3D00935-5942-6321-CF89-DD83C67EF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333" y="2434891"/>
                <a:ext cx="311143" cy="17158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E4CBA48-77DE-CAAF-6D0E-1172A4F07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333" y="2606472"/>
                <a:ext cx="307799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2F8ABC4-3EA2-2675-E231-2228C95EE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1660" y="2604985"/>
                <a:ext cx="311143" cy="17158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5CFB03E-ABE1-EBBB-0D5C-E39AFCB19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9218" y="2776566"/>
                <a:ext cx="158743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6106E89-5769-3ECF-D8A3-BD14AF29F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9217" y="2756837"/>
                <a:ext cx="9687" cy="27303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20461B4-56EB-FDC1-0342-ECCC4321B2E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329952" y="3535397"/>
              <a:ext cx="33546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40F9F3D-1D12-FCF8-A9BD-2DAB80D7646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219918" y="3535397"/>
              <a:ext cx="335469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6F919AE-DD23-25A7-7077-3E3C6C348E45}"/>
                </a:ext>
              </a:extLst>
            </p:cNvPr>
            <p:cNvCxnSpPr>
              <a:cxnSpLocks/>
            </p:cNvCxnSpPr>
            <p:nvPr/>
          </p:nvCxnSpPr>
          <p:spPr>
            <a:xfrm>
              <a:off x="6500308" y="3547413"/>
              <a:ext cx="55555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02BE2AE-A456-A29E-3FDA-3B0ABB2A501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39243" y="3389559"/>
              <a:ext cx="0" cy="29900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BBBB0D9-A512-797F-B4A3-A653D655F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6044" y="3533562"/>
              <a:ext cx="397079" cy="658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9DAB1036-CC66-6BE0-ACBF-A874EE520B89}"/>
              </a:ext>
            </a:extLst>
          </p:cNvPr>
          <p:cNvSpPr/>
          <p:nvPr/>
        </p:nvSpPr>
        <p:spPr>
          <a:xfrm>
            <a:off x="7011717" y="3482371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AE250F8-C9AE-7361-A718-B476FA8E5D44}"/>
              </a:ext>
            </a:extLst>
          </p:cNvPr>
          <p:cNvSpPr/>
          <p:nvPr/>
        </p:nvSpPr>
        <p:spPr>
          <a:xfrm>
            <a:off x="7014269" y="4236186"/>
            <a:ext cx="91240" cy="954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69FA0EA-EB5D-661E-4600-32AB29D45FDF}"/>
              </a:ext>
            </a:extLst>
          </p:cNvPr>
          <p:cNvGrpSpPr/>
          <p:nvPr/>
        </p:nvGrpSpPr>
        <p:grpSpPr>
          <a:xfrm>
            <a:off x="5534401" y="3602286"/>
            <a:ext cx="415908" cy="400667"/>
            <a:chOff x="5347973" y="3571170"/>
            <a:chExt cx="415908" cy="40066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127B54C-D6F9-C2D8-9D04-0B8E1EF2C958}"/>
                </a:ext>
              </a:extLst>
            </p:cNvPr>
            <p:cNvSpPr txBox="1"/>
            <p:nvPr/>
          </p:nvSpPr>
          <p:spPr>
            <a:xfrm>
              <a:off x="5347973" y="3571170"/>
              <a:ext cx="313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R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9F2DEF8-BAA0-EB4D-578C-FE3CAB7DA48E}"/>
                </a:ext>
              </a:extLst>
            </p:cNvPr>
            <p:cNvSpPr txBox="1"/>
            <p:nvPr/>
          </p:nvSpPr>
          <p:spPr>
            <a:xfrm>
              <a:off x="5450138" y="3710227"/>
              <a:ext cx="313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00B050"/>
                  </a:solidFill>
                </a:rPr>
                <a:t>C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5482016-5E94-6B45-C05C-BE5FE3B3FC10}"/>
              </a:ext>
            </a:extLst>
          </p:cNvPr>
          <p:cNvGrpSpPr/>
          <p:nvPr/>
        </p:nvGrpSpPr>
        <p:grpSpPr>
          <a:xfrm>
            <a:off x="6090672" y="3599169"/>
            <a:ext cx="415908" cy="400667"/>
            <a:chOff x="5347973" y="3571170"/>
            <a:chExt cx="415908" cy="400667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B25D906-4E92-DDF7-A91F-9B09DDD1B91A}"/>
                </a:ext>
              </a:extLst>
            </p:cNvPr>
            <p:cNvSpPr txBox="1"/>
            <p:nvPr/>
          </p:nvSpPr>
          <p:spPr>
            <a:xfrm>
              <a:off x="5347973" y="3571170"/>
              <a:ext cx="313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3D2AE8C-1D41-3404-898B-119373911BFD}"/>
                </a:ext>
              </a:extLst>
            </p:cNvPr>
            <p:cNvSpPr txBox="1"/>
            <p:nvPr/>
          </p:nvSpPr>
          <p:spPr>
            <a:xfrm>
              <a:off x="5450138" y="3710227"/>
              <a:ext cx="313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00B050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33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32678</TotalTime>
  <Words>262</Words>
  <Application>Microsoft Office PowerPoint</Application>
  <PresentationFormat>Widescreen</PresentationFormat>
  <Paragraphs>205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LDO Project Design Project Figures </vt:lpstr>
      <vt:lpstr>LDO principle</vt:lpstr>
      <vt:lpstr>LDO Topologies</vt:lpstr>
      <vt:lpstr>LDO Topologies</vt:lpstr>
      <vt:lpstr>LDO Topologies</vt:lpstr>
      <vt:lpstr>LDO Circuit</vt:lpstr>
      <vt:lpstr>LDO Circuit</vt:lpstr>
      <vt:lpstr>LDO Circuit</vt:lpstr>
      <vt:lpstr>Compensation Method  a) Miller Compensation</vt:lpstr>
      <vt:lpstr>Compensation Method  b) RC (Lead-Lag) Compensation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LDO Project Design </dc:title>
  <dc:creator>Muhammad Aldacher</dc:creator>
  <cp:lastModifiedBy>Muhammad Aldacher</cp:lastModifiedBy>
  <cp:revision>22</cp:revision>
  <dcterms:created xsi:type="dcterms:W3CDTF">2023-08-06T06:51:21Z</dcterms:created>
  <dcterms:modified xsi:type="dcterms:W3CDTF">2023-11-27T03:40:07Z</dcterms:modified>
</cp:coreProperties>
</file>