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6"/>
  </p:notesMasterIdLst>
  <p:sldIdLst>
    <p:sldId id="264" r:id="rId5"/>
    <p:sldId id="284" r:id="rId6"/>
    <p:sldId id="265" r:id="rId7"/>
    <p:sldId id="268" r:id="rId8"/>
    <p:sldId id="266" r:id="rId9"/>
    <p:sldId id="272" r:id="rId10"/>
    <p:sldId id="294" r:id="rId11"/>
    <p:sldId id="3776" r:id="rId12"/>
    <p:sldId id="275" r:id="rId13"/>
    <p:sldId id="3782" r:id="rId14"/>
    <p:sldId id="273" r:id="rId15"/>
    <p:sldId id="280" r:id="rId16"/>
    <p:sldId id="276" r:id="rId17"/>
    <p:sldId id="278" r:id="rId18"/>
    <p:sldId id="3781" r:id="rId19"/>
    <p:sldId id="285" r:id="rId20"/>
    <p:sldId id="279" r:id="rId21"/>
    <p:sldId id="277" r:id="rId22"/>
    <p:sldId id="281" r:id="rId23"/>
    <p:sldId id="274"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B3FF"/>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41F4CF-2817-4716-88D8-98EC2E90FB58}" v="4" dt="2019-09-27T12:00:36.5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8" autoAdjust="0"/>
    <p:restoredTop sz="79756" autoAdjust="0"/>
  </p:normalViewPr>
  <p:slideViewPr>
    <p:cSldViewPr snapToGrid="0">
      <p:cViewPr varScale="1">
        <p:scale>
          <a:sx n="54" d="100"/>
          <a:sy n="54" d="100"/>
        </p:scale>
        <p:origin x="114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59AF2-E540-45C0-AAE2-D4EAE1D2DEDF}" type="doc">
      <dgm:prSet loTypeId="urn:microsoft.com/office/officeart/2005/8/layout/vProcess5" loCatId="process" qsTypeId="urn:microsoft.com/office/officeart/2005/8/quickstyle/simple2" qsCatId="simple" csTypeId="urn:microsoft.com/office/officeart/2005/8/colors/accent1_3" csCatId="accent1" phldr="1"/>
      <dgm:spPr/>
      <dgm:t>
        <a:bodyPr/>
        <a:lstStyle/>
        <a:p>
          <a:endParaRPr lang="en-US"/>
        </a:p>
      </dgm:t>
    </dgm:pt>
    <dgm:pt modelId="{3F3CAA24-20D2-47B0-8609-12BFC5FDE1FD}">
      <dgm:prSet phldrT="[Text]"/>
      <dgm:spPr/>
      <dgm:t>
        <a:bodyPr/>
        <a:lstStyle/>
        <a:p>
          <a:r>
            <a:rPr lang="en-US" dirty="0"/>
            <a:t>Requirements</a:t>
          </a:r>
        </a:p>
      </dgm:t>
    </dgm:pt>
    <dgm:pt modelId="{9A5B3CEB-501B-488B-A7AA-48149F487697}" type="parTrans" cxnId="{68330681-CB68-4DD4-8FE4-A8EFD352EBE7}">
      <dgm:prSet/>
      <dgm:spPr/>
      <dgm:t>
        <a:bodyPr/>
        <a:lstStyle/>
        <a:p>
          <a:endParaRPr lang="en-US"/>
        </a:p>
      </dgm:t>
    </dgm:pt>
    <dgm:pt modelId="{0050EE8E-3672-4FB8-9DDE-CD28735EB2B0}" type="sibTrans" cxnId="{68330681-CB68-4DD4-8FE4-A8EFD352EBE7}">
      <dgm:prSet/>
      <dgm:spPr/>
      <dgm:t>
        <a:bodyPr/>
        <a:lstStyle/>
        <a:p>
          <a:endParaRPr lang="en-US"/>
        </a:p>
      </dgm:t>
    </dgm:pt>
    <dgm:pt modelId="{00CE8A6F-FC92-4409-BCF5-2144CA6C40AA}">
      <dgm:prSet phldrT="[Text]"/>
      <dgm:spPr/>
      <dgm:t>
        <a:bodyPr/>
        <a:lstStyle/>
        <a:p>
          <a:r>
            <a:rPr lang="en-US" dirty="0"/>
            <a:t>Analysis &amp; Design</a:t>
          </a:r>
        </a:p>
      </dgm:t>
    </dgm:pt>
    <dgm:pt modelId="{73D24F5F-6488-413B-AAD1-0BC206969984}" type="parTrans" cxnId="{15804FF4-22AA-4BAA-B7F9-B8B590F27538}">
      <dgm:prSet/>
      <dgm:spPr/>
      <dgm:t>
        <a:bodyPr/>
        <a:lstStyle/>
        <a:p>
          <a:endParaRPr lang="en-US"/>
        </a:p>
      </dgm:t>
    </dgm:pt>
    <dgm:pt modelId="{12501080-8AA2-489B-BE42-098291F2521D}" type="sibTrans" cxnId="{15804FF4-22AA-4BAA-B7F9-B8B590F27538}">
      <dgm:prSet/>
      <dgm:spPr/>
      <dgm:t>
        <a:bodyPr/>
        <a:lstStyle/>
        <a:p>
          <a:endParaRPr lang="en-US"/>
        </a:p>
      </dgm:t>
    </dgm:pt>
    <dgm:pt modelId="{B9967BE4-A133-4545-AA7D-40664FA907DF}">
      <dgm:prSet phldrT="[Text]"/>
      <dgm:spPr/>
      <dgm:t>
        <a:bodyPr/>
        <a:lstStyle/>
        <a:p>
          <a:r>
            <a:rPr lang="en-US" dirty="0"/>
            <a:t>Develop</a:t>
          </a:r>
        </a:p>
      </dgm:t>
    </dgm:pt>
    <dgm:pt modelId="{244F369B-1DAE-4800-8BED-F4E7A84BE646}" type="parTrans" cxnId="{439EE159-5F6C-4A4F-A202-2F22A0B9246A}">
      <dgm:prSet/>
      <dgm:spPr/>
      <dgm:t>
        <a:bodyPr/>
        <a:lstStyle/>
        <a:p>
          <a:endParaRPr lang="en-US"/>
        </a:p>
      </dgm:t>
    </dgm:pt>
    <dgm:pt modelId="{B9A4A287-6F47-4987-ADF0-36B2D2A9F954}" type="sibTrans" cxnId="{439EE159-5F6C-4A4F-A202-2F22A0B9246A}">
      <dgm:prSet/>
      <dgm:spPr/>
      <dgm:t>
        <a:bodyPr/>
        <a:lstStyle/>
        <a:p>
          <a:endParaRPr lang="en-US"/>
        </a:p>
      </dgm:t>
    </dgm:pt>
    <dgm:pt modelId="{DAF0A69A-2DCB-43CE-B628-685EA004EF3E}">
      <dgm:prSet phldrT="[Text]"/>
      <dgm:spPr/>
      <dgm:t>
        <a:bodyPr/>
        <a:lstStyle/>
        <a:p>
          <a:r>
            <a:rPr lang="en-US" dirty="0"/>
            <a:t>Test</a:t>
          </a:r>
        </a:p>
      </dgm:t>
    </dgm:pt>
    <dgm:pt modelId="{72864122-6E2C-48DD-B71C-7CFC83EF0D41}" type="parTrans" cxnId="{66004600-0A1D-452B-A261-615EBA5D4EC7}">
      <dgm:prSet/>
      <dgm:spPr/>
      <dgm:t>
        <a:bodyPr/>
        <a:lstStyle/>
        <a:p>
          <a:endParaRPr lang="en-US"/>
        </a:p>
      </dgm:t>
    </dgm:pt>
    <dgm:pt modelId="{E0381B80-3FD5-4822-A8A0-14B2410D9696}" type="sibTrans" cxnId="{66004600-0A1D-452B-A261-615EBA5D4EC7}">
      <dgm:prSet/>
      <dgm:spPr/>
      <dgm:t>
        <a:bodyPr/>
        <a:lstStyle/>
        <a:p>
          <a:endParaRPr lang="en-US"/>
        </a:p>
      </dgm:t>
    </dgm:pt>
    <dgm:pt modelId="{C05D3C98-A04D-4CC6-87DE-E0E7D2D0162C}">
      <dgm:prSet phldrT="[Text]"/>
      <dgm:spPr/>
      <dgm:t>
        <a:bodyPr/>
        <a:lstStyle/>
        <a:p>
          <a:r>
            <a:rPr lang="en-US" dirty="0"/>
            <a:t>Maintain</a:t>
          </a:r>
        </a:p>
      </dgm:t>
    </dgm:pt>
    <dgm:pt modelId="{8584ACAD-78F9-4125-9231-18465DB060E9}" type="parTrans" cxnId="{15D14F59-E40D-47A4-BA3B-426741968F50}">
      <dgm:prSet/>
      <dgm:spPr/>
      <dgm:t>
        <a:bodyPr/>
        <a:lstStyle/>
        <a:p>
          <a:endParaRPr lang="en-US"/>
        </a:p>
      </dgm:t>
    </dgm:pt>
    <dgm:pt modelId="{FDD4E74D-6A2D-46E0-8211-DECD002CEFA6}" type="sibTrans" cxnId="{15D14F59-E40D-47A4-BA3B-426741968F50}">
      <dgm:prSet/>
      <dgm:spPr/>
      <dgm:t>
        <a:bodyPr/>
        <a:lstStyle/>
        <a:p>
          <a:endParaRPr lang="en-US"/>
        </a:p>
      </dgm:t>
    </dgm:pt>
    <dgm:pt modelId="{00D316FC-34AB-48EF-9614-2B79CB1DE720}" type="pres">
      <dgm:prSet presAssocID="{C4B59AF2-E540-45C0-AAE2-D4EAE1D2DEDF}" presName="outerComposite" presStyleCnt="0">
        <dgm:presLayoutVars>
          <dgm:chMax val="5"/>
          <dgm:dir/>
          <dgm:resizeHandles val="exact"/>
        </dgm:presLayoutVars>
      </dgm:prSet>
      <dgm:spPr/>
    </dgm:pt>
    <dgm:pt modelId="{B02C4AEB-7295-422B-846F-7D15B066305E}" type="pres">
      <dgm:prSet presAssocID="{C4B59AF2-E540-45C0-AAE2-D4EAE1D2DEDF}" presName="dummyMaxCanvas" presStyleCnt="0">
        <dgm:presLayoutVars/>
      </dgm:prSet>
      <dgm:spPr/>
    </dgm:pt>
    <dgm:pt modelId="{3096F0CF-6618-42E6-ADDE-A63CABBEDC26}" type="pres">
      <dgm:prSet presAssocID="{C4B59AF2-E540-45C0-AAE2-D4EAE1D2DEDF}" presName="FiveNodes_1" presStyleLbl="node1" presStyleIdx="0" presStyleCnt="5">
        <dgm:presLayoutVars>
          <dgm:bulletEnabled val="1"/>
        </dgm:presLayoutVars>
      </dgm:prSet>
      <dgm:spPr/>
    </dgm:pt>
    <dgm:pt modelId="{1A6A66A9-60BF-4848-9039-978E5AEE003D}" type="pres">
      <dgm:prSet presAssocID="{C4B59AF2-E540-45C0-AAE2-D4EAE1D2DEDF}" presName="FiveNodes_2" presStyleLbl="node1" presStyleIdx="1" presStyleCnt="5">
        <dgm:presLayoutVars>
          <dgm:bulletEnabled val="1"/>
        </dgm:presLayoutVars>
      </dgm:prSet>
      <dgm:spPr/>
    </dgm:pt>
    <dgm:pt modelId="{FD7D76FB-13E0-4017-88DA-0BD03C17F71F}" type="pres">
      <dgm:prSet presAssocID="{C4B59AF2-E540-45C0-AAE2-D4EAE1D2DEDF}" presName="FiveNodes_3" presStyleLbl="node1" presStyleIdx="2" presStyleCnt="5">
        <dgm:presLayoutVars>
          <dgm:bulletEnabled val="1"/>
        </dgm:presLayoutVars>
      </dgm:prSet>
      <dgm:spPr/>
    </dgm:pt>
    <dgm:pt modelId="{6D565541-42E0-47A1-95A4-D9C9C68806BA}" type="pres">
      <dgm:prSet presAssocID="{C4B59AF2-E540-45C0-AAE2-D4EAE1D2DEDF}" presName="FiveNodes_4" presStyleLbl="node1" presStyleIdx="3" presStyleCnt="5">
        <dgm:presLayoutVars>
          <dgm:bulletEnabled val="1"/>
        </dgm:presLayoutVars>
      </dgm:prSet>
      <dgm:spPr/>
    </dgm:pt>
    <dgm:pt modelId="{A4B1E811-5412-4F5F-8216-A49717F6F504}" type="pres">
      <dgm:prSet presAssocID="{C4B59AF2-E540-45C0-AAE2-D4EAE1D2DEDF}" presName="FiveNodes_5" presStyleLbl="node1" presStyleIdx="4" presStyleCnt="5">
        <dgm:presLayoutVars>
          <dgm:bulletEnabled val="1"/>
        </dgm:presLayoutVars>
      </dgm:prSet>
      <dgm:spPr/>
    </dgm:pt>
    <dgm:pt modelId="{2916B594-9DA5-48D4-B2CE-D48AE1781E4C}" type="pres">
      <dgm:prSet presAssocID="{C4B59AF2-E540-45C0-AAE2-D4EAE1D2DEDF}" presName="FiveConn_1-2" presStyleLbl="fgAccFollowNode1" presStyleIdx="0" presStyleCnt="4">
        <dgm:presLayoutVars>
          <dgm:bulletEnabled val="1"/>
        </dgm:presLayoutVars>
      </dgm:prSet>
      <dgm:spPr/>
    </dgm:pt>
    <dgm:pt modelId="{25BB3F3D-D95C-4ED7-8A42-78970EDE33E8}" type="pres">
      <dgm:prSet presAssocID="{C4B59AF2-E540-45C0-AAE2-D4EAE1D2DEDF}" presName="FiveConn_2-3" presStyleLbl="fgAccFollowNode1" presStyleIdx="1" presStyleCnt="4">
        <dgm:presLayoutVars>
          <dgm:bulletEnabled val="1"/>
        </dgm:presLayoutVars>
      </dgm:prSet>
      <dgm:spPr/>
    </dgm:pt>
    <dgm:pt modelId="{722F454C-8769-4B6B-8703-B9430CA0AD00}" type="pres">
      <dgm:prSet presAssocID="{C4B59AF2-E540-45C0-AAE2-D4EAE1D2DEDF}" presName="FiveConn_3-4" presStyleLbl="fgAccFollowNode1" presStyleIdx="2" presStyleCnt="4">
        <dgm:presLayoutVars>
          <dgm:bulletEnabled val="1"/>
        </dgm:presLayoutVars>
      </dgm:prSet>
      <dgm:spPr/>
    </dgm:pt>
    <dgm:pt modelId="{4381D320-37E9-4D8E-B235-1467B30263F5}" type="pres">
      <dgm:prSet presAssocID="{C4B59AF2-E540-45C0-AAE2-D4EAE1D2DEDF}" presName="FiveConn_4-5" presStyleLbl="fgAccFollowNode1" presStyleIdx="3" presStyleCnt="4">
        <dgm:presLayoutVars>
          <dgm:bulletEnabled val="1"/>
        </dgm:presLayoutVars>
      </dgm:prSet>
      <dgm:spPr/>
    </dgm:pt>
    <dgm:pt modelId="{09EFDD32-59C4-486B-90DC-A6B13C14777F}" type="pres">
      <dgm:prSet presAssocID="{C4B59AF2-E540-45C0-AAE2-D4EAE1D2DEDF}" presName="FiveNodes_1_text" presStyleLbl="node1" presStyleIdx="4" presStyleCnt="5">
        <dgm:presLayoutVars>
          <dgm:bulletEnabled val="1"/>
        </dgm:presLayoutVars>
      </dgm:prSet>
      <dgm:spPr/>
    </dgm:pt>
    <dgm:pt modelId="{635F2207-C7E4-4C2F-9B0C-C97D30D4B06D}" type="pres">
      <dgm:prSet presAssocID="{C4B59AF2-E540-45C0-AAE2-D4EAE1D2DEDF}" presName="FiveNodes_2_text" presStyleLbl="node1" presStyleIdx="4" presStyleCnt="5">
        <dgm:presLayoutVars>
          <dgm:bulletEnabled val="1"/>
        </dgm:presLayoutVars>
      </dgm:prSet>
      <dgm:spPr/>
    </dgm:pt>
    <dgm:pt modelId="{09393CC6-0108-4913-87D3-CDFA849A9DEA}" type="pres">
      <dgm:prSet presAssocID="{C4B59AF2-E540-45C0-AAE2-D4EAE1D2DEDF}" presName="FiveNodes_3_text" presStyleLbl="node1" presStyleIdx="4" presStyleCnt="5">
        <dgm:presLayoutVars>
          <dgm:bulletEnabled val="1"/>
        </dgm:presLayoutVars>
      </dgm:prSet>
      <dgm:spPr/>
    </dgm:pt>
    <dgm:pt modelId="{BD911F65-CB39-4BDD-8231-C4257DE3E078}" type="pres">
      <dgm:prSet presAssocID="{C4B59AF2-E540-45C0-AAE2-D4EAE1D2DEDF}" presName="FiveNodes_4_text" presStyleLbl="node1" presStyleIdx="4" presStyleCnt="5">
        <dgm:presLayoutVars>
          <dgm:bulletEnabled val="1"/>
        </dgm:presLayoutVars>
      </dgm:prSet>
      <dgm:spPr/>
    </dgm:pt>
    <dgm:pt modelId="{51804B48-0104-4084-BA8B-F57E157AF1CB}" type="pres">
      <dgm:prSet presAssocID="{C4B59AF2-E540-45C0-AAE2-D4EAE1D2DEDF}" presName="FiveNodes_5_text" presStyleLbl="node1" presStyleIdx="4" presStyleCnt="5">
        <dgm:presLayoutVars>
          <dgm:bulletEnabled val="1"/>
        </dgm:presLayoutVars>
      </dgm:prSet>
      <dgm:spPr/>
    </dgm:pt>
  </dgm:ptLst>
  <dgm:cxnLst>
    <dgm:cxn modelId="{66004600-0A1D-452B-A261-615EBA5D4EC7}" srcId="{C4B59AF2-E540-45C0-AAE2-D4EAE1D2DEDF}" destId="{DAF0A69A-2DCB-43CE-B628-685EA004EF3E}" srcOrd="3" destOrd="0" parTransId="{72864122-6E2C-48DD-B71C-7CFC83EF0D41}" sibTransId="{E0381B80-3FD5-4822-A8A0-14B2410D9696}"/>
    <dgm:cxn modelId="{41B5D410-56B9-49F2-9AED-721A3E8A0B9C}" type="presOf" srcId="{B9A4A287-6F47-4987-ADF0-36B2D2A9F954}" destId="{722F454C-8769-4B6B-8703-B9430CA0AD00}" srcOrd="0" destOrd="0" presId="urn:microsoft.com/office/officeart/2005/8/layout/vProcess5"/>
    <dgm:cxn modelId="{77F92D1B-7E21-4C3B-AFB3-685F47715421}" type="presOf" srcId="{DAF0A69A-2DCB-43CE-B628-685EA004EF3E}" destId="{BD911F65-CB39-4BDD-8231-C4257DE3E078}" srcOrd="1" destOrd="0" presId="urn:microsoft.com/office/officeart/2005/8/layout/vProcess5"/>
    <dgm:cxn modelId="{E1B5DE36-9E26-407C-B621-6061A9736CC6}" type="presOf" srcId="{B9967BE4-A133-4545-AA7D-40664FA907DF}" destId="{FD7D76FB-13E0-4017-88DA-0BD03C17F71F}" srcOrd="0" destOrd="0" presId="urn:microsoft.com/office/officeart/2005/8/layout/vProcess5"/>
    <dgm:cxn modelId="{D5E49047-396F-4EA8-B1E1-82896DC8E939}" type="presOf" srcId="{C4B59AF2-E540-45C0-AAE2-D4EAE1D2DEDF}" destId="{00D316FC-34AB-48EF-9614-2B79CB1DE720}" srcOrd="0" destOrd="0" presId="urn:microsoft.com/office/officeart/2005/8/layout/vProcess5"/>
    <dgm:cxn modelId="{15D14F59-E40D-47A4-BA3B-426741968F50}" srcId="{C4B59AF2-E540-45C0-AAE2-D4EAE1D2DEDF}" destId="{C05D3C98-A04D-4CC6-87DE-E0E7D2D0162C}" srcOrd="4" destOrd="0" parTransId="{8584ACAD-78F9-4125-9231-18465DB060E9}" sibTransId="{FDD4E74D-6A2D-46E0-8211-DECD002CEFA6}"/>
    <dgm:cxn modelId="{439EE159-5F6C-4A4F-A202-2F22A0B9246A}" srcId="{C4B59AF2-E540-45C0-AAE2-D4EAE1D2DEDF}" destId="{B9967BE4-A133-4545-AA7D-40664FA907DF}" srcOrd="2" destOrd="0" parTransId="{244F369B-1DAE-4800-8BED-F4E7A84BE646}" sibTransId="{B9A4A287-6F47-4987-ADF0-36B2D2A9F954}"/>
    <dgm:cxn modelId="{EEED887B-D15D-4B90-A239-1D5E0A299E22}" type="presOf" srcId="{DAF0A69A-2DCB-43CE-B628-685EA004EF3E}" destId="{6D565541-42E0-47A1-95A4-D9C9C68806BA}" srcOrd="0" destOrd="0" presId="urn:microsoft.com/office/officeart/2005/8/layout/vProcess5"/>
    <dgm:cxn modelId="{7986EC80-C253-4EDD-9078-3CC06AFC816F}" type="presOf" srcId="{12501080-8AA2-489B-BE42-098291F2521D}" destId="{25BB3F3D-D95C-4ED7-8A42-78970EDE33E8}" srcOrd="0" destOrd="0" presId="urn:microsoft.com/office/officeart/2005/8/layout/vProcess5"/>
    <dgm:cxn modelId="{68330681-CB68-4DD4-8FE4-A8EFD352EBE7}" srcId="{C4B59AF2-E540-45C0-AAE2-D4EAE1D2DEDF}" destId="{3F3CAA24-20D2-47B0-8609-12BFC5FDE1FD}" srcOrd="0" destOrd="0" parTransId="{9A5B3CEB-501B-488B-A7AA-48149F487697}" sibTransId="{0050EE8E-3672-4FB8-9DDE-CD28735EB2B0}"/>
    <dgm:cxn modelId="{05CF328B-D63C-4426-893C-759345031A34}" type="presOf" srcId="{3F3CAA24-20D2-47B0-8609-12BFC5FDE1FD}" destId="{09EFDD32-59C4-486B-90DC-A6B13C14777F}" srcOrd="1" destOrd="0" presId="urn:microsoft.com/office/officeart/2005/8/layout/vProcess5"/>
    <dgm:cxn modelId="{5C7E3D8D-8AC1-4627-8C8F-2BADCC33A3B0}" type="presOf" srcId="{00CE8A6F-FC92-4409-BCF5-2144CA6C40AA}" destId="{1A6A66A9-60BF-4848-9039-978E5AEE003D}" srcOrd="0" destOrd="0" presId="urn:microsoft.com/office/officeart/2005/8/layout/vProcess5"/>
    <dgm:cxn modelId="{C2C4D8A5-D8AE-4D04-8AC2-0442BBBF2BF1}" type="presOf" srcId="{B9967BE4-A133-4545-AA7D-40664FA907DF}" destId="{09393CC6-0108-4913-87D3-CDFA849A9DEA}" srcOrd="1" destOrd="0" presId="urn:microsoft.com/office/officeart/2005/8/layout/vProcess5"/>
    <dgm:cxn modelId="{10591AA7-29A5-4692-8B3C-C1C6A0C690A6}" type="presOf" srcId="{C05D3C98-A04D-4CC6-87DE-E0E7D2D0162C}" destId="{51804B48-0104-4084-BA8B-F57E157AF1CB}" srcOrd="1" destOrd="0" presId="urn:microsoft.com/office/officeart/2005/8/layout/vProcess5"/>
    <dgm:cxn modelId="{962042A9-8F0D-4997-9499-32072C3D387F}" type="presOf" srcId="{E0381B80-3FD5-4822-A8A0-14B2410D9696}" destId="{4381D320-37E9-4D8E-B235-1467B30263F5}" srcOrd="0" destOrd="0" presId="urn:microsoft.com/office/officeart/2005/8/layout/vProcess5"/>
    <dgm:cxn modelId="{E7948ABB-FDA4-4EB3-8C93-870314E1278C}" type="presOf" srcId="{00CE8A6F-FC92-4409-BCF5-2144CA6C40AA}" destId="{635F2207-C7E4-4C2F-9B0C-C97D30D4B06D}" srcOrd="1" destOrd="0" presId="urn:microsoft.com/office/officeart/2005/8/layout/vProcess5"/>
    <dgm:cxn modelId="{278951C5-6F26-4826-917D-207CE95C8294}" type="presOf" srcId="{0050EE8E-3672-4FB8-9DDE-CD28735EB2B0}" destId="{2916B594-9DA5-48D4-B2CE-D48AE1781E4C}" srcOrd="0" destOrd="0" presId="urn:microsoft.com/office/officeart/2005/8/layout/vProcess5"/>
    <dgm:cxn modelId="{1B912AD6-58C7-4AE7-9907-BB65BEE0FBB4}" type="presOf" srcId="{3F3CAA24-20D2-47B0-8609-12BFC5FDE1FD}" destId="{3096F0CF-6618-42E6-ADDE-A63CABBEDC26}" srcOrd="0" destOrd="0" presId="urn:microsoft.com/office/officeart/2005/8/layout/vProcess5"/>
    <dgm:cxn modelId="{704DAAE7-8EAC-4F69-857B-27ACD01082DB}" type="presOf" srcId="{C05D3C98-A04D-4CC6-87DE-E0E7D2D0162C}" destId="{A4B1E811-5412-4F5F-8216-A49717F6F504}" srcOrd="0" destOrd="0" presId="urn:microsoft.com/office/officeart/2005/8/layout/vProcess5"/>
    <dgm:cxn modelId="{15804FF4-22AA-4BAA-B7F9-B8B590F27538}" srcId="{C4B59AF2-E540-45C0-AAE2-D4EAE1D2DEDF}" destId="{00CE8A6F-FC92-4409-BCF5-2144CA6C40AA}" srcOrd="1" destOrd="0" parTransId="{73D24F5F-6488-413B-AAD1-0BC206969984}" sibTransId="{12501080-8AA2-489B-BE42-098291F2521D}"/>
    <dgm:cxn modelId="{B73F3756-1F5D-4B69-B6F3-324300CAC238}" type="presParOf" srcId="{00D316FC-34AB-48EF-9614-2B79CB1DE720}" destId="{B02C4AEB-7295-422B-846F-7D15B066305E}" srcOrd="0" destOrd="0" presId="urn:microsoft.com/office/officeart/2005/8/layout/vProcess5"/>
    <dgm:cxn modelId="{785D418F-4B19-4405-B9AE-B3BADBE0478E}" type="presParOf" srcId="{00D316FC-34AB-48EF-9614-2B79CB1DE720}" destId="{3096F0CF-6618-42E6-ADDE-A63CABBEDC26}" srcOrd="1" destOrd="0" presId="urn:microsoft.com/office/officeart/2005/8/layout/vProcess5"/>
    <dgm:cxn modelId="{DF81B516-A97C-43BE-A1DE-30D2C876C9CC}" type="presParOf" srcId="{00D316FC-34AB-48EF-9614-2B79CB1DE720}" destId="{1A6A66A9-60BF-4848-9039-978E5AEE003D}" srcOrd="2" destOrd="0" presId="urn:microsoft.com/office/officeart/2005/8/layout/vProcess5"/>
    <dgm:cxn modelId="{5F73B892-09DE-4543-AD13-A971B46E8FF7}" type="presParOf" srcId="{00D316FC-34AB-48EF-9614-2B79CB1DE720}" destId="{FD7D76FB-13E0-4017-88DA-0BD03C17F71F}" srcOrd="3" destOrd="0" presId="urn:microsoft.com/office/officeart/2005/8/layout/vProcess5"/>
    <dgm:cxn modelId="{94355117-7442-45DF-89D4-5F6B8FECA96E}" type="presParOf" srcId="{00D316FC-34AB-48EF-9614-2B79CB1DE720}" destId="{6D565541-42E0-47A1-95A4-D9C9C68806BA}" srcOrd="4" destOrd="0" presId="urn:microsoft.com/office/officeart/2005/8/layout/vProcess5"/>
    <dgm:cxn modelId="{B8B93AB6-F796-42A3-A910-C0BAF826BC50}" type="presParOf" srcId="{00D316FC-34AB-48EF-9614-2B79CB1DE720}" destId="{A4B1E811-5412-4F5F-8216-A49717F6F504}" srcOrd="5" destOrd="0" presId="urn:microsoft.com/office/officeart/2005/8/layout/vProcess5"/>
    <dgm:cxn modelId="{87F3B8B0-95CF-40EA-B308-AF89D158BB59}" type="presParOf" srcId="{00D316FC-34AB-48EF-9614-2B79CB1DE720}" destId="{2916B594-9DA5-48D4-B2CE-D48AE1781E4C}" srcOrd="6" destOrd="0" presId="urn:microsoft.com/office/officeart/2005/8/layout/vProcess5"/>
    <dgm:cxn modelId="{8357BC87-395D-4ABB-BA5A-F7C078D04A6A}" type="presParOf" srcId="{00D316FC-34AB-48EF-9614-2B79CB1DE720}" destId="{25BB3F3D-D95C-4ED7-8A42-78970EDE33E8}" srcOrd="7" destOrd="0" presId="urn:microsoft.com/office/officeart/2005/8/layout/vProcess5"/>
    <dgm:cxn modelId="{8738D9FB-2F73-4996-AEEF-0D4435D4FD7E}" type="presParOf" srcId="{00D316FC-34AB-48EF-9614-2B79CB1DE720}" destId="{722F454C-8769-4B6B-8703-B9430CA0AD00}" srcOrd="8" destOrd="0" presId="urn:microsoft.com/office/officeart/2005/8/layout/vProcess5"/>
    <dgm:cxn modelId="{5E480AB7-DB78-4347-A0F5-C1E3450895A2}" type="presParOf" srcId="{00D316FC-34AB-48EF-9614-2B79CB1DE720}" destId="{4381D320-37E9-4D8E-B235-1467B30263F5}" srcOrd="9" destOrd="0" presId="urn:microsoft.com/office/officeart/2005/8/layout/vProcess5"/>
    <dgm:cxn modelId="{1AE1DA0A-BAAD-4B84-8EAE-704ACB5168F8}" type="presParOf" srcId="{00D316FC-34AB-48EF-9614-2B79CB1DE720}" destId="{09EFDD32-59C4-486B-90DC-A6B13C14777F}" srcOrd="10" destOrd="0" presId="urn:microsoft.com/office/officeart/2005/8/layout/vProcess5"/>
    <dgm:cxn modelId="{049CFBFB-2063-43C3-A28A-A9449AEFACE5}" type="presParOf" srcId="{00D316FC-34AB-48EF-9614-2B79CB1DE720}" destId="{635F2207-C7E4-4C2F-9B0C-C97D30D4B06D}" srcOrd="11" destOrd="0" presId="urn:microsoft.com/office/officeart/2005/8/layout/vProcess5"/>
    <dgm:cxn modelId="{EC0A2CBD-FEE9-43D1-94B4-B7E52BFE25F6}" type="presParOf" srcId="{00D316FC-34AB-48EF-9614-2B79CB1DE720}" destId="{09393CC6-0108-4913-87D3-CDFA849A9DEA}" srcOrd="12" destOrd="0" presId="urn:microsoft.com/office/officeart/2005/8/layout/vProcess5"/>
    <dgm:cxn modelId="{C25B1C27-1E66-4C25-9647-56D7C4C887BC}" type="presParOf" srcId="{00D316FC-34AB-48EF-9614-2B79CB1DE720}" destId="{BD911F65-CB39-4BDD-8231-C4257DE3E078}" srcOrd="13" destOrd="0" presId="urn:microsoft.com/office/officeart/2005/8/layout/vProcess5"/>
    <dgm:cxn modelId="{4B3B7CF1-EA07-4AAD-B447-03D4075C7D1B}" type="presParOf" srcId="{00D316FC-34AB-48EF-9614-2B79CB1DE720}" destId="{51804B48-0104-4084-BA8B-F57E157AF1CB}"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E3B221-B142-4381-9995-6986CD338553}" type="doc">
      <dgm:prSet loTypeId="urn:microsoft.com/office/officeart/2005/8/layout/vProcess5" loCatId="process" qsTypeId="urn:microsoft.com/office/officeart/2005/8/quickstyle/simple2" qsCatId="simple" csTypeId="urn:microsoft.com/office/officeart/2005/8/colors/accent1_3" csCatId="accent1" phldr="1"/>
      <dgm:spPr/>
      <dgm:t>
        <a:bodyPr/>
        <a:lstStyle/>
        <a:p>
          <a:endParaRPr lang="en-US"/>
        </a:p>
      </dgm:t>
    </dgm:pt>
    <dgm:pt modelId="{739CE4E3-4A26-40D3-8D8B-21B4865CAB9D}">
      <dgm:prSet phldrT="[Text]"/>
      <dgm:spPr/>
      <dgm:t>
        <a:bodyPr/>
        <a:lstStyle/>
        <a:p>
          <a:r>
            <a:rPr lang="en-US" dirty="0"/>
            <a:t>Acceptance Testing</a:t>
          </a:r>
        </a:p>
      </dgm:t>
    </dgm:pt>
    <dgm:pt modelId="{9F8F805D-50CE-4A35-ABBF-4A1D3F40F2DB}" type="parTrans" cxnId="{E9C1E1F8-D9F1-4DCB-8D0B-161A7ED9548B}">
      <dgm:prSet/>
      <dgm:spPr/>
      <dgm:t>
        <a:bodyPr/>
        <a:lstStyle/>
        <a:p>
          <a:endParaRPr lang="en-US"/>
        </a:p>
      </dgm:t>
    </dgm:pt>
    <dgm:pt modelId="{7EA3D86E-8779-4DA4-A690-6B7CC625B5DD}" type="sibTrans" cxnId="{E9C1E1F8-D9F1-4DCB-8D0B-161A7ED9548B}">
      <dgm:prSet/>
      <dgm:spPr/>
      <dgm:t>
        <a:bodyPr/>
        <a:lstStyle/>
        <a:p>
          <a:endParaRPr lang="en-US"/>
        </a:p>
      </dgm:t>
    </dgm:pt>
    <dgm:pt modelId="{852A0F0F-D795-429B-B1CB-F4495DEBF91B}">
      <dgm:prSet phldrT="[Text]"/>
      <dgm:spPr/>
      <dgm:t>
        <a:bodyPr/>
        <a:lstStyle/>
        <a:p>
          <a:r>
            <a:rPr lang="en-US" dirty="0"/>
            <a:t>Unit Testing</a:t>
          </a:r>
        </a:p>
      </dgm:t>
    </dgm:pt>
    <dgm:pt modelId="{C2281484-2E8C-4DCF-B80A-E8983C2469F4}" type="parTrans" cxnId="{74324DBC-B116-4F31-853E-3604CFC2DA12}">
      <dgm:prSet/>
      <dgm:spPr/>
      <dgm:t>
        <a:bodyPr/>
        <a:lstStyle/>
        <a:p>
          <a:endParaRPr lang="en-US"/>
        </a:p>
      </dgm:t>
    </dgm:pt>
    <dgm:pt modelId="{25A65FF1-602F-49B9-A33A-797ACC8DEA0E}" type="sibTrans" cxnId="{74324DBC-B116-4F31-853E-3604CFC2DA12}">
      <dgm:prSet/>
      <dgm:spPr/>
      <dgm:t>
        <a:bodyPr/>
        <a:lstStyle/>
        <a:p>
          <a:endParaRPr lang="en-US"/>
        </a:p>
      </dgm:t>
    </dgm:pt>
    <dgm:pt modelId="{59CA09C6-3D5B-4C56-ACBE-831B02F9E534}">
      <dgm:prSet phldrT="[Text]"/>
      <dgm:spPr/>
      <dgm:t>
        <a:bodyPr/>
        <a:lstStyle/>
        <a:p>
          <a:r>
            <a:rPr lang="en-US" dirty="0"/>
            <a:t>Component Testing</a:t>
          </a:r>
        </a:p>
      </dgm:t>
    </dgm:pt>
    <dgm:pt modelId="{252A07B3-A164-42E0-BD07-81C9502EDCA4}" type="parTrans" cxnId="{BD7FC496-0E74-4197-901F-4619242CA81B}">
      <dgm:prSet/>
      <dgm:spPr/>
      <dgm:t>
        <a:bodyPr/>
        <a:lstStyle/>
        <a:p>
          <a:endParaRPr lang="en-US"/>
        </a:p>
      </dgm:t>
    </dgm:pt>
    <dgm:pt modelId="{2D941525-3CD9-46B4-B6DC-5D5EA970F8D4}" type="sibTrans" cxnId="{BD7FC496-0E74-4197-901F-4619242CA81B}">
      <dgm:prSet/>
      <dgm:spPr/>
      <dgm:t>
        <a:bodyPr/>
        <a:lstStyle/>
        <a:p>
          <a:endParaRPr lang="en-US"/>
        </a:p>
      </dgm:t>
    </dgm:pt>
    <dgm:pt modelId="{60645CF2-DED5-4FB0-B182-485A5D6CBDDE}" type="pres">
      <dgm:prSet presAssocID="{E0E3B221-B142-4381-9995-6986CD338553}" presName="outerComposite" presStyleCnt="0">
        <dgm:presLayoutVars>
          <dgm:chMax val="5"/>
          <dgm:dir val="rev"/>
          <dgm:resizeHandles val="exact"/>
        </dgm:presLayoutVars>
      </dgm:prSet>
      <dgm:spPr/>
    </dgm:pt>
    <dgm:pt modelId="{6FFD10D4-DA62-4988-9CF6-926472CCEEF8}" type="pres">
      <dgm:prSet presAssocID="{E0E3B221-B142-4381-9995-6986CD338553}" presName="dummyMaxCanvas" presStyleCnt="0">
        <dgm:presLayoutVars/>
      </dgm:prSet>
      <dgm:spPr/>
    </dgm:pt>
    <dgm:pt modelId="{8DEFA17A-8CC6-47EB-B0F3-1374BAB15C7B}" type="pres">
      <dgm:prSet presAssocID="{E0E3B221-B142-4381-9995-6986CD338553}" presName="ThreeNodes_1" presStyleLbl="node1" presStyleIdx="0" presStyleCnt="3">
        <dgm:presLayoutVars>
          <dgm:bulletEnabled val="1"/>
        </dgm:presLayoutVars>
      </dgm:prSet>
      <dgm:spPr/>
    </dgm:pt>
    <dgm:pt modelId="{C5502257-E031-440C-B372-066BB3510BCC}" type="pres">
      <dgm:prSet presAssocID="{E0E3B221-B142-4381-9995-6986CD338553}" presName="ThreeNodes_2" presStyleLbl="node1" presStyleIdx="1" presStyleCnt="3">
        <dgm:presLayoutVars>
          <dgm:bulletEnabled val="1"/>
        </dgm:presLayoutVars>
      </dgm:prSet>
      <dgm:spPr/>
    </dgm:pt>
    <dgm:pt modelId="{54167163-067F-4B50-BAE3-DF2CC872CA7D}" type="pres">
      <dgm:prSet presAssocID="{E0E3B221-B142-4381-9995-6986CD338553}" presName="ThreeNodes_3" presStyleLbl="node1" presStyleIdx="2" presStyleCnt="3">
        <dgm:presLayoutVars>
          <dgm:bulletEnabled val="1"/>
        </dgm:presLayoutVars>
      </dgm:prSet>
      <dgm:spPr/>
    </dgm:pt>
    <dgm:pt modelId="{1EACD59E-3956-4871-84F5-2DA117DCFCFB}" type="pres">
      <dgm:prSet presAssocID="{E0E3B221-B142-4381-9995-6986CD338553}" presName="ThreeConn_1-2" presStyleLbl="fgAccFollowNode1" presStyleIdx="0" presStyleCnt="2">
        <dgm:presLayoutVars>
          <dgm:bulletEnabled val="1"/>
        </dgm:presLayoutVars>
      </dgm:prSet>
      <dgm:spPr/>
    </dgm:pt>
    <dgm:pt modelId="{04F959AF-A811-4F8F-8B57-F8B877B77551}" type="pres">
      <dgm:prSet presAssocID="{E0E3B221-B142-4381-9995-6986CD338553}" presName="ThreeConn_2-3" presStyleLbl="fgAccFollowNode1" presStyleIdx="1" presStyleCnt="2">
        <dgm:presLayoutVars>
          <dgm:bulletEnabled val="1"/>
        </dgm:presLayoutVars>
      </dgm:prSet>
      <dgm:spPr/>
    </dgm:pt>
    <dgm:pt modelId="{7DD04C92-B7C7-473C-BB11-173638F6023D}" type="pres">
      <dgm:prSet presAssocID="{E0E3B221-B142-4381-9995-6986CD338553}" presName="ThreeNodes_1_text" presStyleLbl="node1" presStyleIdx="2" presStyleCnt="3">
        <dgm:presLayoutVars>
          <dgm:bulletEnabled val="1"/>
        </dgm:presLayoutVars>
      </dgm:prSet>
      <dgm:spPr/>
    </dgm:pt>
    <dgm:pt modelId="{3A0F4925-BE65-47FF-8BB0-70706C1A7913}" type="pres">
      <dgm:prSet presAssocID="{E0E3B221-B142-4381-9995-6986CD338553}" presName="ThreeNodes_2_text" presStyleLbl="node1" presStyleIdx="2" presStyleCnt="3">
        <dgm:presLayoutVars>
          <dgm:bulletEnabled val="1"/>
        </dgm:presLayoutVars>
      </dgm:prSet>
      <dgm:spPr/>
    </dgm:pt>
    <dgm:pt modelId="{338744F7-FD4C-4364-B8D7-C72CF3BE7BC4}" type="pres">
      <dgm:prSet presAssocID="{E0E3B221-B142-4381-9995-6986CD338553}" presName="ThreeNodes_3_text" presStyleLbl="node1" presStyleIdx="2" presStyleCnt="3">
        <dgm:presLayoutVars>
          <dgm:bulletEnabled val="1"/>
        </dgm:presLayoutVars>
      </dgm:prSet>
      <dgm:spPr/>
    </dgm:pt>
  </dgm:ptLst>
  <dgm:cxnLst>
    <dgm:cxn modelId="{2CBCF205-F761-49D5-A91D-E3FEA874DB87}" type="presOf" srcId="{852A0F0F-D795-429B-B1CB-F4495DEBF91B}" destId="{54167163-067F-4B50-BAE3-DF2CC872CA7D}" srcOrd="0" destOrd="0" presId="urn:microsoft.com/office/officeart/2005/8/layout/vProcess5"/>
    <dgm:cxn modelId="{83F6D870-21D4-4515-98B2-583048D387F2}" type="presOf" srcId="{739CE4E3-4A26-40D3-8D8B-21B4865CAB9D}" destId="{8DEFA17A-8CC6-47EB-B0F3-1374BAB15C7B}" srcOrd="0" destOrd="0" presId="urn:microsoft.com/office/officeart/2005/8/layout/vProcess5"/>
    <dgm:cxn modelId="{4492F979-99F0-4D0B-B84C-D0C7D3B3ACBA}" type="presOf" srcId="{739CE4E3-4A26-40D3-8D8B-21B4865CAB9D}" destId="{7DD04C92-B7C7-473C-BB11-173638F6023D}" srcOrd="1" destOrd="0" presId="urn:microsoft.com/office/officeart/2005/8/layout/vProcess5"/>
    <dgm:cxn modelId="{3C865681-43A1-4AB6-AB72-1D8B356BB254}" type="presOf" srcId="{852A0F0F-D795-429B-B1CB-F4495DEBF91B}" destId="{338744F7-FD4C-4364-B8D7-C72CF3BE7BC4}" srcOrd="1" destOrd="0" presId="urn:microsoft.com/office/officeart/2005/8/layout/vProcess5"/>
    <dgm:cxn modelId="{2F04FA8B-36C8-4ECE-A6AB-C1ACD6B837C2}" type="presOf" srcId="{2D941525-3CD9-46B4-B6DC-5D5EA970F8D4}" destId="{04F959AF-A811-4F8F-8B57-F8B877B77551}" srcOrd="0" destOrd="0" presId="urn:microsoft.com/office/officeart/2005/8/layout/vProcess5"/>
    <dgm:cxn modelId="{BD7FC496-0E74-4197-901F-4619242CA81B}" srcId="{E0E3B221-B142-4381-9995-6986CD338553}" destId="{59CA09C6-3D5B-4C56-ACBE-831B02F9E534}" srcOrd="1" destOrd="0" parTransId="{252A07B3-A164-42E0-BD07-81C9502EDCA4}" sibTransId="{2D941525-3CD9-46B4-B6DC-5D5EA970F8D4}"/>
    <dgm:cxn modelId="{DFA79BA8-E899-43AD-B083-E2F9FCB24074}" type="presOf" srcId="{59CA09C6-3D5B-4C56-ACBE-831B02F9E534}" destId="{3A0F4925-BE65-47FF-8BB0-70706C1A7913}" srcOrd="1" destOrd="0" presId="urn:microsoft.com/office/officeart/2005/8/layout/vProcess5"/>
    <dgm:cxn modelId="{74324DBC-B116-4F31-853E-3604CFC2DA12}" srcId="{E0E3B221-B142-4381-9995-6986CD338553}" destId="{852A0F0F-D795-429B-B1CB-F4495DEBF91B}" srcOrd="2" destOrd="0" parTransId="{C2281484-2E8C-4DCF-B80A-E8983C2469F4}" sibTransId="{25A65FF1-602F-49B9-A33A-797ACC8DEA0E}"/>
    <dgm:cxn modelId="{B24A22C0-23EA-4B5A-8A5A-58BFDFF277E1}" type="presOf" srcId="{59CA09C6-3D5B-4C56-ACBE-831B02F9E534}" destId="{C5502257-E031-440C-B372-066BB3510BCC}" srcOrd="0" destOrd="0" presId="urn:microsoft.com/office/officeart/2005/8/layout/vProcess5"/>
    <dgm:cxn modelId="{C22771CD-855F-4EE7-9EFB-636D3165FB9B}" type="presOf" srcId="{E0E3B221-B142-4381-9995-6986CD338553}" destId="{60645CF2-DED5-4FB0-B182-485A5D6CBDDE}" srcOrd="0" destOrd="0" presId="urn:microsoft.com/office/officeart/2005/8/layout/vProcess5"/>
    <dgm:cxn modelId="{640572DF-DED0-4B4A-9E55-20908E4D2740}" type="presOf" srcId="{7EA3D86E-8779-4DA4-A690-6B7CC625B5DD}" destId="{1EACD59E-3956-4871-84F5-2DA117DCFCFB}" srcOrd="0" destOrd="0" presId="urn:microsoft.com/office/officeart/2005/8/layout/vProcess5"/>
    <dgm:cxn modelId="{E9C1E1F8-D9F1-4DCB-8D0B-161A7ED9548B}" srcId="{E0E3B221-B142-4381-9995-6986CD338553}" destId="{739CE4E3-4A26-40D3-8D8B-21B4865CAB9D}" srcOrd="0" destOrd="0" parTransId="{9F8F805D-50CE-4A35-ABBF-4A1D3F40F2DB}" sibTransId="{7EA3D86E-8779-4DA4-A690-6B7CC625B5DD}"/>
    <dgm:cxn modelId="{B4DF3AA5-339A-4A85-98BF-C54A0899E1FC}" type="presParOf" srcId="{60645CF2-DED5-4FB0-B182-485A5D6CBDDE}" destId="{6FFD10D4-DA62-4988-9CF6-926472CCEEF8}" srcOrd="0" destOrd="0" presId="urn:microsoft.com/office/officeart/2005/8/layout/vProcess5"/>
    <dgm:cxn modelId="{60312677-771C-4C9A-9274-27907F2AA8F4}" type="presParOf" srcId="{60645CF2-DED5-4FB0-B182-485A5D6CBDDE}" destId="{8DEFA17A-8CC6-47EB-B0F3-1374BAB15C7B}" srcOrd="1" destOrd="0" presId="urn:microsoft.com/office/officeart/2005/8/layout/vProcess5"/>
    <dgm:cxn modelId="{B88D581E-0710-4E42-B975-7D9FDB2DD7C8}" type="presParOf" srcId="{60645CF2-DED5-4FB0-B182-485A5D6CBDDE}" destId="{C5502257-E031-440C-B372-066BB3510BCC}" srcOrd="2" destOrd="0" presId="urn:microsoft.com/office/officeart/2005/8/layout/vProcess5"/>
    <dgm:cxn modelId="{D576F4CB-4DCE-42F2-8E8B-ADB60CC2F95F}" type="presParOf" srcId="{60645CF2-DED5-4FB0-B182-485A5D6CBDDE}" destId="{54167163-067F-4B50-BAE3-DF2CC872CA7D}" srcOrd="3" destOrd="0" presId="urn:microsoft.com/office/officeart/2005/8/layout/vProcess5"/>
    <dgm:cxn modelId="{846AD1DD-12D7-4280-82A9-3DE2675D1C8D}" type="presParOf" srcId="{60645CF2-DED5-4FB0-B182-485A5D6CBDDE}" destId="{1EACD59E-3956-4871-84F5-2DA117DCFCFB}" srcOrd="4" destOrd="0" presId="urn:microsoft.com/office/officeart/2005/8/layout/vProcess5"/>
    <dgm:cxn modelId="{D9B2BC23-3FA1-4754-85D8-DA3BA4403EE4}" type="presParOf" srcId="{60645CF2-DED5-4FB0-B182-485A5D6CBDDE}" destId="{04F959AF-A811-4F8F-8B57-F8B877B77551}" srcOrd="5" destOrd="0" presId="urn:microsoft.com/office/officeart/2005/8/layout/vProcess5"/>
    <dgm:cxn modelId="{380283EF-68C6-42E8-ABE7-19703A6CEEBD}" type="presParOf" srcId="{60645CF2-DED5-4FB0-B182-485A5D6CBDDE}" destId="{7DD04C92-B7C7-473C-BB11-173638F6023D}" srcOrd="6" destOrd="0" presId="urn:microsoft.com/office/officeart/2005/8/layout/vProcess5"/>
    <dgm:cxn modelId="{0940F375-5DB9-4E2E-9632-EF594999A8C1}" type="presParOf" srcId="{60645CF2-DED5-4FB0-B182-485A5D6CBDDE}" destId="{3A0F4925-BE65-47FF-8BB0-70706C1A7913}" srcOrd="7" destOrd="0" presId="urn:microsoft.com/office/officeart/2005/8/layout/vProcess5"/>
    <dgm:cxn modelId="{E5F12833-F7A1-43F3-AB6D-1029BBD99EBB}" type="presParOf" srcId="{60645CF2-DED5-4FB0-B182-485A5D6CBDDE}" destId="{338744F7-FD4C-4364-B8D7-C72CF3BE7BC4}" srcOrd="8" destOrd="0" presId="urn:microsoft.com/office/officeart/2005/8/layout/vProcess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B59AF2-E540-45C0-AAE2-D4EAE1D2DEDF}" type="doc">
      <dgm:prSet loTypeId="urn:microsoft.com/office/officeart/2005/8/layout/cycle5" loCatId="cycle" qsTypeId="urn:microsoft.com/office/officeart/2005/8/quickstyle/simple2" qsCatId="simple" csTypeId="urn:microsoft.com/office/officeart/2005/8/colors/accent1_3" csCatId="accent1" phldr="1"/>
      <dgm:spPr/>
      <dgm:t>
        <a:bodyPr/>
        <a:lstStyle/>
        <a:p>
          <a:endParaRPr lang="en-US"/>
        </a:p>
      </dgm:t>
    </dgm:pt>
    <dgm:pt modelId="{3F3CAA24-20D2-47B0-8609-12BFC5FDE1FD}">
      <dgm:prSet phldrT="[Text]"/>
      <dgm:spPr/>
      <dgm:t>
        <a:bodyPr/>
        <a:lstStyle/>
        <a:p>
          <a:r>
            <a:rPr lang="en-US" dirty="0"/>
            <a:t>Requirements</a:t>
          </a:r>
        </a:p>
      </dgm:t>
    </dgm:pt>
    <dgm:pt modelId="{9A5B3CEB-501B-488B-A7AA-48149F487697}" type="parTrans" cxnId="{68330681-CB68-4DD4-8FE4-A8EFD352EBE7}">
      <dgm:prSet/>
      <dgm:spPr/>
      <dgm:t>
        <a:bodyPr/>
        <a:lstStyle/>
        <a:p>
          <a:endParaRPr lang="en-US"/>
        </a:p>
      </dgm:t>
    </dgm:pt>
    <dgm:pt modelId="{0050EE8E-3672-4FB8-9DDE-CD28735EB2B0}" type="sibTrans" cxnId="{68330681-CB68-4DD4-8FE4-A8EFD352EBE7}">
      <dgm:prSet/>
      <dgm:spPr/>
      <dgm:t>
        <a:bodyPr/>
        <a:lstStyle/>
        <a:p>
          <a:endParaRPr lang="en-US"/>
        </a:p>
      </dgm:t>
    </dgm:pt>
    <dgm:pt modelId="{00CE8A6F-FC92-4409-BCF5-2144CA6C40AA}">
      <dgm:prSet phldrT="[Text]"/>
      <dgm:spPr/>
      <dgm:t>
        <a:bodyPr/>
        <a:lstStyle/>
        <a:p>
          <a:r>
            <a:rPr lang="en-US" dirty="0"/>
            <a:t>Analysis &amp; Design</a:t>
          </a:r>
        </a:p>
      </dgm:t>
    </dgm:pt>
    <dgm:pt modelId="{73D24F5F-6488-413B-AAD1-0BC206969984}" type="parTrans" cxnId="{15804FF4-22AA-4BAA-B7F9-B8B590F27538}">
      <dgm:prSet/>
      <dgm:spPr/>
      <dgm:t>
        <a:bodyPr/>
        <a:lstStyle/>
        <a:p>
          <a:endParaRPr lang="en-US"/>
        </a:p>
      </dgm:t>
    </dgm:pt>
    <dgm:pt modelId="{12501080-8AA2-489B-BE42-098291F2521D}" type="sibTrans" cxnId="{15804FF4-22AA-4BAA-B7F9-B8B590F27538}">
      <dgm:prSet/>
      <dgm:spPr/>
      <dgm:t>
        <a:bodyPr/>
        <a:lstStyle/>
        <a:p>
          <a:endParaRPr lang="en-US"/>
        </a:p>
      </dgm:t>
    </dgm:pt>
    <dgm:pt modelId="{B9967BE4-A133-4545-AA7D-40664FA907DF}">
      <dgm:prSet phldrT="[Text]"/>
      <dgm:spPr/>
      <dgm:t>
        <a:bodyPr/>
        <a:lstStyle/>
        <a:p>
          <a:r>
            <a:rPr lang="en-US" dirty="0"/>
            <a:t>Develop</a:t>
          </a:r>
        </a:p>
      </dgm:t>
    </dgm:pt>
    <dgm:pt modelId="{244F369B-1DAE-4800-8BED-F4E7A84BE646}" type="parTrans" cxnId="{439EE159-5F6C-4A4F-A202-2F22A0B9246A}">
      <dgm:prSet/>
      <dgm:spPr/>
      <dgm:t>
        <a:bodyPr/>
        <a:lstStyle/>
        <a:p>
          <a:endParaRPr lang="en-US"/>
        </a:p>
      </dgm:t>
    </dgm:pt>
    <dgm:pt modelId="{B9A4A287-6F47-4987-ADF0-36B2D2A9F954}" type="sibTrans" cxnId="{439EE159-5F6C-4A4F-A202-2F22A0B9246A}">
      <dgm:prSet/>
      <dgm:spPr/>
      <dgm:t>
        <a:bodyPr/>
        <a:lstStyle/>
        <a:p>
          <a:endParaRPr lang="en-US"/>
        </a:p>
      </dgm:t>
    </dgm:pt>
    <dgm:pt modelId="{DAF0A69A-2DCB-43CE-B628-685EA004EF3E}">
      <dgm:prSet phldrT="[Text]"/>
      <dgm:spPr/>
      <dgm:t>
        <a:bodyPr/>
        <a:lstStyle/>
        <a:p>
          <a:r>
            <a:rPr lang="en-US" dirty="0"/>
            <a:t>Test</a:t>
          </a:r>
        </a:p>
      </dgm:t>
    </dgm:pt>
    <dgm:pt modelId="{72864122-6E2C-48DD-B71C-7CFC83EF0D41}" type="parTrans" cxnId="{66004600-0A1D-452B-A261-615EBA5D4EC7}">
      <dgm:prSet/>
      <dgm:spPr/>
      <dgm:t>
        <a:bodyPr/>
        <a:lstStyle/>
        <a:p>
          <a:endParaRPr lang="en-US"/>
        </a:p>
      </dgm:t>
    </dgm:pt>
    <dgm:pt modelId="{E0381B80-3FD5-4822-A8A0-14B2410D9696}" type="sibTrans" cxnId="{66004600-0A1D-452B-A261-615EBA5D4EC7}">
      <dgm:prSet/>
      <dgm:spPr/>
      <dgm:t>
        <a:bodyPr/>
        <a:lstStyle/>
        <a:p>
          <a:endParaRPr lang="en-US"/>
        </a:p>
      </dgm:t>
    </dgm:pt>
    <dgm:pt modelId="{C05D3C98-A04D-4CC6-87DE-E0E7D2D0162C}">
      <dgm:prSet phldrT="[Text]"/>
      <dgm:spPr/>
      <dgm:t>
        <a:bodyPr/>
        <a:lstStyle/>
        <a:p>
          <a:r>
            <a:rPr lang="en-US" dirty="0"/>
            <a:t>Maintain</a:t>
          </a:r>
        </a:p>
      </dgm:t>
    </dgm:pt>
    <dgm:pt modelId="{8584ACAD-78F9-4125-9231-18465DB060E9}" type="parTrans" cxnId="{15D14F59-E40D-47A4-BA3B-426741968F50}">
      <dgm:prSet/>
      <dgm:spPr/>
      <dgm:t>
        <a:bodyPr/>
        <a:lstStyle/>
        <a:p>
          <a:endParaRPr lang="en-US"/>
        </a:p>
      </dgm:t>
    </dgm:pt>
    <dgm:pt modelId="{FDD4E74D-6A2D-46E0-8211-DECD002CEFA6}" type="sibTrans" cxnId="{15D14F59-E40D-47A4-BA3B-426741968F50}">
      <dgm:prSet/>
      <dgm:spPr/>
      <dgm:t>
        <a:bodyPr/>
        <a:lstStyle/>
        <a:p>
          <a:endParaRPr lang="en-US"/>
        </a:p>
      </dgm:t>
    </dgm:pt>
    <dgm:pt modelId="{45318837-48B6-4F04-89D7-5187464CC359}" type="pres">
      <dgm:prSet presAssocID="{C4B59AF2-E540-45C0-AAE2-D4EAE1D2DEDF}" presName="cycle" presStyleCnt="0">
        <dgm:presLayoutVars>
          <dgm:dir/>
          <dgm:resizeHandles val="exact"/>
        </dgm:presLayoutVars>
      </dgm:prSet>
      <dgm:spPr/>
    </dgm:pt>
    <dgm:pt modelId="{F658CB35-568A-4231-B93E-415111EC3393}" type="pres">
      <dgm:prSet presAssocID="{3F3CAA24-20D2-47B0-8609-12BFC5FDE1FD}" presName="node" presStyleLbl="node1" presStyleIdx="0" presStyleCnt="5" custRadScaleRad="100004" custRadScaleInc="-2077">
        <dgm:presLayoutVars>
          <dgm:bulletEnabled val="1"/>
        </dgm:presLayoutVars>
      </dgm:prSet>
      <dgm:spPr/>
    </dgm:pt>
    <dgm:pt modelId="{DBCE9A72-595B-4046-91A7-432052DAE6F5}" type="pres">
      <dgm:prSet presAssocID="{3F3CAA24-20D2-47B0-8609-12BFC5FDE1FD}" presName="spNode" presStyleCnt="0"/>
      <dgm:spPr/>
    </dgm:pt>
    <dgm:pt modelId="{6F294AFF-A829-46B2-9A07-0F59C1DBFA93}" type="pres">
      <dgm:prSet presAssocID="{0050EE8E-3672-4FB8-9DDE-CD28735EB2B0}" presName="sibTrans" presStyleLbl="sibTrans1D1" presStyleIdx="0" presStyleCnt="5"/>
      <dgm:spPr/>
    </dgm:pt>
    <dgm:pt modelId="{7B718F67-FE01-44C1-8407-1A122D9A5539}" type="pres">
      <dgm:prSet presAssocID="{00CE8A6F-FC92-4409-BCF5-2144CA6C40AA}" presName="node" presStyleLbl="node1" presStyleIdx="1" presStyleCnt="5">
        <dgm:presLayoutVars>
          <dgm:bulletEnabled val="1"/>
        </dgm:presLayoutVars>
      </dgm:prSet>
      <dgm:spPr/>
    </dgm:pt>
    <dgm:pt modelId="{4E3543DF-05E4-4D7D-82DC-7F2F43E4434B}" type="pres">
      <dgm:prSet presAssocID="{00CE8A6F-FC92-4409-BCF5-2144CA6C40AA}" presName="spNode" presStyleCnt="0"/>
      <dgm:spPr/>
    </dgm:pt>
    <dgm:pt modelId="{266CC0CA-A5CD-4948-8DAA-400DE1CD808D}" type="pres">
      <dgm:prSet presAssocID="{12501080-8AA2-489B-BE42-098291F2521D}" presName="sibTrans" presStyleLbl="sibTrans1D1" presStyleIdx="1" presStyleCnt="5"/>
      <dgm:spPr/>
    </dgm:pt>
    <dgm:pt modelId="{FDE1424F-E9F5-456B-8B6E-EEC56B52BF1F}" type="pres">
      <dgm:prSet presAssocID="{B9967BE4-A133-4545-AA7D-40664FA907DF}" presName="node" presStyleLbl="node1" presStyleIdx="2" presStyleCnt="5">
        <dgm:presLayoutVars>
          <dgm:bulletEnabled val="1"/>
        </dgm:presLayoutVars>
      </dgm:prSet>
      <dgm:spPr/>
    </dgm:pt>
    <dgm:pt modelId="{9B1F339F-2EEC-49DB-8821-F8A72FDCD421}" type="pres">
      <dgm:prSet presAssocID="{B9967BE4-A133-4545-AA7D-40664FA907DF}" presName="spNode" presStyleCnt="0"/>
      <dgm:spPr/>
    </dgm:pt>
    <dgm:pt modelId="{696F9646-9CC5-4603-BD15-EF76E9D58413}" type="pres">
      <dgm:prSet presAssocID="{B9A4A287-6F47-4987-ADF0-36B2D2A9F954}" presName="sibTrans" presStyleLbl="sibTrans1D1" presStyleIdx="2" presStyleCnt="5"/>
      <dgm:spPr/>
    </dgm:pt>
    <dgm:pt modelId="{42ADBF21-95B9-486E-957C-059076AF0923}" type="pres">
      <dgm:prSet presAssocID="{DAF0A69A-2DCB-43CE-B628-685EA004EF3E}" presName="node" presStyleLbl="node1" presStyleIdx="3" presStyleCnt="5">
        <dgm:presLayoutVars>
          <dgm:bulletEnabled val="1"/>
        </dgm:presLayoutVars>
      </dgm:prSet>
      <dgm:spPr/>
    </dgm:pt>
    <dgm:pt modelId="{9AC2D8FC-73D3-43E9-816F-FBC36FA236A0}" type="pres">
      <dgm:prSet presAssocID="{DAF0A69A-2DCB-43CE-B628-685EA004EF3E}" presName="spNode" presStyleCnt="0"/>
      <dgm:spPr/>
    </dgm:pt>
    <dgm:pt modelId="{826756E8-5F6F-4610-89C0-63957CCB1292}" type="pres">
      <dgm:prSet presAssocID="{E0381B80-3FD5-4822-A8A0-14B2410D9696}" presName="sibTrans" presStyleLbl="sibTrans1D1" presStyleIdx="3" presStyleCnt="5"/>
      <dgm:spPr/>
    </dgm:pt>
    <dgm:pt modelId="{34AEB01A-C09A-45F2-AE31-487CAED4D064}" type="pres">
      <dgm:prSet presAssocID="{C05D3C98-A04D-4CC6-87DE-E0E7D2D0162C}" presName="node" presStyleLbl="node1" presStyleIdx="4" presStyleCnt="5">
        <dgm:presLayoutVars>
          <dgm:bulletEnabled val="1"/>
        </dgm:presLayoutVars>
      </dgm:prSet>
      <dgm:spPr/>
    </dgm:pt>
    <dgm:pt modelId="{788D54DB-6286-4B2C-B510-CD86957CCBE5}" type="pres">
      <dgm:prSet presAssocID="{C05D3C98-A04D-4CC6-87DE-E0E7D2D0162C}" presName="spNode" presStyleCnt="0"/>
      <dgm:spPr/>
    </dgm:pt>
    <dgm:pt modelId="{326A1EB5-1925-473D-A365-630FEB37E3CB}" type="pres">
      <dgm:prSet presAssocID="{FDD4E74D-6A2D-46E0-8211-DECD002CEFA6}" presName="sibTrans" presStyleLbl="sibTrans1D1" presStyleIdx="4" presStyleCnt="5"/>
      <dgm:spPr/>
    </dgm:pt>
  </dgm:ptLst>
  <dgm:cxnLst>
    <dgm:cxn modelId="{66004600-0A1D-452B-A261-615EBA5D4EC7}" srcId="{C4B59AF2-E540-45C0-AAE2-D4EAE1D2DEDF}" destId="{DAF0A69A-2DCB-43CE-B628-685EA004EF3E}" srcOrd="3" destOrd="0" parTransId="{72864122-6E2C-48DD-B71C-7CFC83EF0D41}" sibTransId="{E0381B80-3FD5-4822-A8A0-14B2410D9696}"/>
    <dgm:cxn modelId="{FFD12A08-9804-444D-81F5-0A41F1322966}" type="presOf" srcId="{00CE8A6F-FC92-4409-BCF5-2144CA6C40AA}" destId="{7B718F67-FE01-44C1-8407-1A122D9A5539}" srcOrd="0" destOrd="0" presId="urn:microsoft.com/office/officeart/2005/8/layout/cycle5"/>
    <dgm:cxn modelId="{BBE89863-CA98-4002-BBD1-47D80FD778B1}" type="presOf" srcId="{C4B59AF2-E540-45C0-AAE2-D4EAE1D2DEDF}" destId="{45318837-48B6-4F04-89D7-5187464CC359}" srcOrd="0" destOrd="0" presId="urn:microsoft.com/office/officeart/2005/8/layout/cycle5"/>
    <dgm:cxn modelId="{1C950D4D-CF21-4F56-92CA-102E282B16D1}" type="presOf" srcId="{B9967BE4-A133-4545-AA7D-40664FA907DF}" destId="{FDE1424F-E9F5-456B-8B6E-EEC56B52BF1F}" srcOrd="0" destOrd="0" presId="urn:microsoft.com/office/officeart/2005/8/layout/cycle5"/>
    <dgm:cxn modelId="{5582F276-4BAC-4338-BA86-B1EC46F53667}" type="presOf" srcId="{C05D3C98-A04D-4CC6-87DE-E0E7D2D0162C}" destId="{34AEB01A-C09A-45F2-AE31-487CAED4D064}" srcOrd="0" destOrd="0" presId="urn:microsoft.com/office/officeart/2005/8/layout/cycle5"/>
    <dgm:cxn modelId="{15D14F59-E40D-47A4-BA3B-426741968F50}" srcId="{C4B59AF2-E540-45C0-AAE2-D4EAE1D2DEDF}" destId="{C05D3C98-A04D-4CC6-87DE-E0E7D2D0162C}" srcOrd="4" destOrd="0" parTransId="{8584ACAD-78F9-4125-9231-18465DB060E9}" sibTransId="{FDD4E74D-6A2D-46E0-8211-DECD002CEFA6}"/>
    <dgm:cxn modelId="{439EE159-5F6C-4A4F-A202-2F22A0B9246A}" srcId="{C4B59AF2-E540-45C0-AAE2-D4EAE1D2DEDF}" destId="{B9967BE4-A133-4545-AA7D-40664FA907DF}" srcOrd="2" destOrd="0" parTransId="{244F369B-1DAE-4800-8BED-F4E7A84BE646}" sibTransId="{B9A4A287-6F47-4987-ADF0-36B2D2A9F954}"/>
    <dgm:cxn modelId="{CFE1727F-B4D6-4D09-B8A2-A8EE7FAA8A14}" type="presOf" srcId="{FDD4E74D-6A2D-46E0-8211-DECD002CEFA6}" destId="{326A1EB5-1925-473D-A365-630FEB37E3CB}" srcOrd="0" destOrd="0" presId="urn:microsoft.com/office/officeart/2005/8/layout/cycle5"/>
    <dgm:cxn modelId="{68330681-CB68-4DD4-8FE4-A8EFD352EBE7}" srcId="{C4B59AF2-E540-45C0-AAE2-D4EAE1D2DEDF}" destId="{3F3CAA24-20D2-47B0-8609-12BFC5FDE1FD}" srcOrd="0" destOrd="0" parTransId="{9A5B3CEB-501B-488B-A7AA-48149F487697}" sibTransId="{0050EE8E-3672-4FB8-9DDE-CD28735EB2B0}"/>
    <dgm:cxn modelId="{1D8EB883-447B-4478-B45C-0A2A874210EF}" type="presOf" srcId="{12501080-8AA2-489B-BE42-098291F2521D}" destId="{266CC0CA-A5CD-4948-8DAA-400DE1CD808D}" srcOrd="0" destOrd="0" presId="urn:microsoft.com/office/officeart/2005/8/layout/cycle5"/>
    <dgm:cxn modelId="{2A83329F-7031-4301-BE0E-021DB9166091}" type="presOf" srcId="{0050EE8E-3672-4FB8-9DDE-CD28735EB2B0}" destId="{6F294AFF-A829-46B2-9A07-0F59C1DBFA93}" srcOrd="0" destOrd="0" presId="urn:microsoft.com/office/officeart/2005/8/layout/cycle5"/>
    <dgm:cxn modelId="{55DFF8A3-C79C-4A7D-AD03-885FAAD44B28}" type="presOf" srcId="{DAF0A69A-2DCB-43CE-B628-685EA004EF3E}" destId="{42ADBF21-95B9-486E-957C-059076AF0923}" srcOrd="0" destOrd="0" presId="urn:microsoft.com/office/officeart/2005/8/layout/cycle5"/>
    <dgm:cxn modelId="{60B26EAE-1D37-4873-99B9-3A695A26BF9A}" type="presOf" srcId="{3F3CAA24-20D2-47B0-8609-12BFC5FDE1FD}" destId="{F658CB35-568A-4231-B93E-415111EC3393}" srcOrd="0" destOrd="0" presId="urn:microsoft.com/office/officeart/2005/8/layout/cycle5"/>
    <dgm:cxn modelId="{12852EDA-6837-4E9F-ACC2-F544F2AC87A6}" type="presOf" srcId="{E0381B80-3FD5-4822-A8A0-14B2410D9696}" destId="{826756E8-5F6F-4610-89C0-63957CCB1292}" srcOrd="0" destOrd="0" presId="urn:microsoft.com/office/officeart/2005/8/layout/cycle5"/>
    <dgm:cxn modelId="{DC5DCEEB-8B56-46DC-8C71-64D028740C7E}" type="presOf" srcId="{B9A4A287-6F47-4987-ADF0-36B2D2A9F954}" destId="{696F9646-9CC5-4603-BD15-EF76E9D58413}" srcOrd="0" destOrd="0" presId="urn:microsoft.com/office/officeart/2005/8/layout/cycle5"/>
    <dgm:cxn modelId="{15804FF4-22AA-4BAA-B7F9-B8B590F27538}" srcId="{C4B59AF2-E540-45C0-AAE2-D4EAE1D2DEDF}" destId="{00CE8A6F-FC92-4409-BCF5-2144CA6C40AA}" srcOrd="1" destOrd="0" parTransId="{73D24F5F-6488-413B-AAD1-0BC206969984}" sibTransId="{12501080-8AA2-489B-BE42-098291F2521D}"/>
    <dgm:cxn modelId="{23C1BF48-0BE6-4884-BCE0-A356978131C3}" type="presParOf" srcId="{45318837-48B6-4F04-89D7-5187464CC359}" destId="{F658CB35-568A-4231-B93E-415111EC3393}" srcOrd="0" destOrd="0" presId="urn:microsoft.com/office/officeart/2005/8/layout/cycle5"/>
    <dgm:cxn modelId="{B386D87D-723A-45A9-AA5D-B9D1638ACCD0}" type="presParOf" srcId="{45318837-48B6-4F04-89D7-5187464CC359}" destId="{DBCE9A72-595B-4046-91A7-432052DAE6F5}" srcOrd="1" destOrd="0" presId="urn:microsoft.com/office/officeart/2005/8/layout/cycle5"/>
    <dgm:cxn modelId="{C330F6FF-64C8-47A3-BAC4-328EBA4EF5FE}" type="presParOf" srcId="{45318837-48B6-4F04-89D7-5187464CC359}" destId="{6F294AFF-A829-46B2-9A07-0F59C1DBFA93}" srcOrd="2" destOrd="0" presId="urn:microsoft.com/office/officeart/2005/8/layout/cycle5"/>
    <dgm:cxn modelId="{86105F1D-5031-4AD2-84B2-FEA806745260}" type="presParOf" srcId="{45318837-48B6-4F04-89D7-5187464CC359}" destId="{7B718F67-FE01-44C1-8407-1A122D9A5539}" srcOrd="3" destOrd="0" presId="urn:microsoft.com/office/officeart/2005/8/layout/cycle5"/>
    <dgm:cxn modelId="{855327F5-DD19-4306-A2F3-6EDEBF371157}" type="presParOf" srcId="{45318837-48B6-4F04-89D7-5187464CC359}" destId="{4E3543DF-05E4-4D7D-82DC-7F2F43E4434B}" srcOrd="4" destOrd="0" presId="urn:microsoft.com/office/officeart/2005/8/layout/cycle5"/>
    <dgm:cxn modelId="{619DB16B-4365-4B49-89DA-4D2D293AF781}" type="presParOf" srcId="{45318837-48B6-4F04-89D7-5187464CC359}" destId="{266CC0CA-A5CD-4948-8DAA-400DE1CD808D}" srcOrd="5" destOrd="0" presId="urn:microsoft.com/office/officeart/2005/8/layout/cycle5"/>
    <dgm:cxn modelId="{77313800-3F61-417F-A43A-BA8FE004FBB0}" type="presParOf" srcId="{45318837-48B6-4F04-89D7-5187464CC359}" destId="{FDE1424F-E9F5-456B-8B6E-EEC56B52BF1F}" srcOrd="6" destOrd="0" presId="urn:microsoft.com/office/officeart/2005/8/layout/cycle5"/>
    <dgm:cxn modelId="{1980542A-350B-4A78-A400-5E2BFB57019C}" type="presParOf" srcId="{45318837-48B6-4F04-89D7-5187464CC359}" destId="{9B1F339F-2EEC-49DB-8821-F8A72FDCD421}" srcOrd="7" destOrd="0" presId="urn:microsoft.com/office/officeart/2005/8/layout/cycle5"/>
    <dgm:cxn modelId="{4C60A286-A8E6-43C4-9A9D-57B7BDF6329B}" type="presParOf" srcId="{45318837-48B6-4F04-89D7-5187464CC359}" destId="{696F9646-9CC5-4603-BD15-EF76E9D58413}" srcOrd="8" destOrd="0" presId="urn:microsoft.com/office/officeart/2005/8/layout/cycle5"/>
    <dgm:cxn modelId="{CDF5FDA3-72A1-4D8E-B4F9-DC0DA4CC1138}" type="presParOf" srcId="{45318837-48B6-4F04-89D7-5187464CC359}" destId="{42ADBF21-95B9-486E-957C-059076AF0923}" srcOrd="9" destOrd="0" presId="urn:microsoft.com/office/officeart/2005/8/layout/cycle5"/>
    <dgm:cxn modelId="{2FC283C8-9FBA-4B09-BB60-54730681A25C}" type="presParOf" srcId="{45318837-48B6-4F04-89D7-5187464CC359}" destId="{9AC2D8FC-73D3-43E9-816F-FBC36FA236A0}" srcOrd="10" destOrd="0" presId="urn:microsoft.com/office/officeart/2005/8/layout/cycle5"/>
    <dgm:cxn modelId="{8F15A1BA-AF50-4685-8FE8-A5323116BC5F}" type="presParOf" srcId="{45318837-48B6-4F04-89D7-5187464CC359}" destId="{826756E8-5F6F-4610-89C0-63957CCB1292}" srcOrd="11" destOrd="0" presId="urn:microsoft.com/office/officeart/2005/8/layout/cycle5"/>
    <dgm:cxn modelId="{B4537B78-F7D8-40CB-8918-919817A4CF73}" type="presParOf" srcId="{45318837-48B6-4F04-89D7-5187464CC359}" destId="{34AEB01A-C09A-45F2-AE31-487CAED4D064}" srcOrd="12" destOrd="0" presId="urn:microsoft.com/office/officeart/2005/8/layout/cycle5"/>
    <dgm:cxn modelId="{5E3AAC9B-7AD2-4A5F-BAFB-3C13D15B0E41}" type="presParOf" srcId="{45318837-48B6-4F04-89D7-5187464CC359}" destId="{788D54DB-6286-4B2C-B510-CD86957CCBE5}" srcOrd="13" destOrd="0" presId="urn:microsoft.com/office/officeart/2005/8/layout/cycle5"/>
    <dgm:cxn modelId="{A45C6F85-162A-49EB-B503-26F6E64EBE29}" type="presParOf" srcId="{45318837-48B6-4F04-89D7-5187464CC359}" destId="{326A1EB5-1925-473D-A365-630FEB37E3CB}" srcOrd="14"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F0F83C-D697-43E8-B8ED-E0C04EB0A608}" type="doc">
      <dgm:prSet loTypeId="urn:microsoft.com/office/officeart/2005/8/layout/process5" loCatId="process" qsTypeId="urn:microsoft.com/office/officeart/2005/8/quickstyle/simple2" qsCatId="simple" csTypeId="urn:microsoft.com/office/officeart/2005/8/colors/accent1_3" csCatId="accent1" phldr="1"/>
      <dgm:spPr/>
      <dgm:t>
        <a:bodyPr/>
        <a:lstStyle/>
        <a:p>
          <a:endParaRPr lang="en-US"/>
        </a:p>
      </dgm:t>
    </dgm:pt>
    <dgm:pt modelId="{7B7383BF-4662-4F5D-BE3E-EE2A5C0434BB}">
      <dgm:prSet phldrT="[Text]"/>
      <dgm:spPr/>
      <dgm:t>
        <a:bodyPr/>
        <a:lstStyle/>
        <a:p>
          <a:r>
            <a:rPr lang="en-US" dirty="0"/>
            <a:t>Code</a:t>
          </a:r>
        </a:p>
      </dgm:t>
    </dgm:pt>
    <dgm:pt modelId="{F3056AFB-F658-4321-BC82-DC47EB7F56E1}" type="parTrans" cxnId="{3C4F02B6-AF19-49A4-98C0-C1FDEFF13625}">
      <dgm:prSet/>
      <dgm:spPr/>
      <dgm:t>
        <a:bodyPr/>
        <a:lstStyle/>
        <a:p>
          <a:endParaRPr lang="en-US"/>
        </a:p>
      </dgm:t>
    </dgm:pt>
    <dgm:pt modelId="{E5561386-D8B5-4E6B-9B3F-8F1DD2D0ADE9}" type="sibTrans" cxnId="{3C4F02B6-AF19-49A4-98C0-C1FDEFF13625}">
      <dgm:prSet/>
      <dgm:spPr/>
      <dgm:t>
        <a:bodyPr/>
        <a:lstStyle/>
        <a:p>
          <a:endParaRPr lang="en-US"/>
        </a:p>
      </dgm:t>
    </dgm:pt>
    <dgm:pt modelId="{EFAC8F81-7E1F-4FDB-83E0-950AB3E8C3F8}">
      <dgm:prSet phldrT="[Text]"/>
      <dgm:spPr/>
      <dgm:t>
        <a:bodyPr/>
        <a:lstStyle/>
        <a:p>
          <a:r>
            <a:rPr lang="en-US" dirty="0"/>
            <a:t>Build</a:t>
          </a:r>
        </a:p>
      </dgm:t>
    </dgm:pt>
    <dgm:pt modelId="{2A6D9805-356B-42C3-9304-EB4E2039D14A}" type="parTrans" cxnId="{682014FE-6308-4E54-8EE3-8A0CC0AE4422}">
      <dgm:prSet/>
      <dgm:spPr/>
      <dgm:t>
        <a:bodyPr/>
        <a:lstStyle/>
        <a:p>
          <a:endParaRPr lang="en-US"/>
        </a:p>
      </dgm:t>
    </dgm:pt>
    <dgm:pt modelId="{C40794E1-C493-4734-8CAF-5C1B95369D9E}" type="sibTrans" cxnId="{682014FE-6308-4E54-8EE3-8A0CC0AE4422}">
      <dgm:prSet/>
      <dgm:spPr/>
      <dgm:t>
        <a:bodyPr/>
        <a:lstStyle/>
        <a:p>
          <a:endParaRPr lang="en-US"/>
        </a:p>
      </dgm:t>
    </dgm:pt>
    <dgm:pt modelId="{68EEA16C-6167-4FF4-806F-FCC9A53BEEC5}">
      <dgm:prSet phldrT="[Text]"/>
      <dgm:spPr/>
      <dgm:t>
        <a:bodyPr/>
        <a:lstStyle/>
        <a:p>
          <a:r>
            <a:rPr lang="en-US" dirty="0"/>
            <a:t>Integration Test</a:t>
          </a:r>
        </a:p>
      </dgm:t>
    </dgm:pt>
    <dgm:pt modelId="{87DFB175-C2A7-43F9-9E3C-7E1C72189FC4}" type="parTrans" cxnId="{C3150A09-03FA-40FA-9F9D-B33D864FE8EF}">
      <dgm:prSet/>
      <dgm:spPr/>
      <dgm:t>
        <a:bodyPr/>
        <a:lstStyle/>
        <a:p>
          <a:endParaRPr lang="en-US"/>
        </a:p>
      </dgm:t>
    </dgm:pt>
    <dgm:pt modelId="{08E8FE02-8927-4606-86E6-EF0B05FED1CF}" type="sibTrans" cxnId="{C3150A09-03FA-40FA-9F9D-B33D864FE8EF}">
      <dgm:prSet/>
      <dgm:spPr/>
      <dgm:t>
        <a:bodyPr/>
        <a:lstStyle/>
        <a:p>
          <a:endParaRPr lang="en-US"/>
        </a:p>
      </dgm:t>
    </dgm:pt>
    <dgm:pt modelId="{9B52B649-72D4-4CB3-85A8-6402A1726916}">
      <dgm:prSet phldrT="[Text]"/>
      <dgm:spPr/>
      <dgm:t>
        <a:bodyPr/>
        <a:lstStyle/>
        <a:p>
          <a:r>
            <a:rPr lang="en-US" dirty="0"/>
            <a:t>Merge</a:t>
          </a:r>
        </a:p>
      </dgm:t>
    </dgm:pt>
    <dgm:pt modelId="{85FBDAA9-DDBC-4439-A349-5AD118949298}" type="parTrans" cxnId="{8B147081-1033-47E4-9A8B-10C68C15163C}">
      <dgm:prSet/>
      <dgm:spPr/>
      <dgm:t>
        <a:bodyPr/>
        <a:lstStyle/>
        <a:p>
          <a:endParaRPr lang="en-US"/>
        </a:p>
      </dgm:t>
    </dgm:pt>
    <dgm:pt modelId="{FAB02A2D-92DD-461A-A6B5-DA4FAD4A7C1A}" type="sibTrans" cxnId="{8B147081-1033-47E4-9A8B-10C68C15163C}">
      <dgm:prSet/>
      <dgm:spPr/>
      <dgm:t>
        <a:bodyPr/>
        <a:lstStyle/>
        <a:p>
          <a:endParaRPr lang="en-US"/>
        </a:p>
      </dgm:t>
    </dgm:pt>
    <dgm:pt modelId="{411F9703-6E1F-42D2-907C-967FF866A139}">
      <dgm:prSet phldrT="[Text]"/>
      <dgm:spPr/>
      <dgm:t>
        <a:bodyPr/>
        <a:lstStyle/>
        <a:p>
          <a:r>
            <a:rPr lang="en-US" dirty="0"/>
            <a:t>Unit Test</a:t>
          </a:r>
        </a:p>
      </dgm:t>
    </dgm:pt>
    <dgm:pt modelId="{A8089EA6-D2D2-40AD-9C0D-BCE1EE00A91D}" type="parTrans" cxnId="{C389160A-1709-4425-AF70-D8EBE27A1730}">
      <dgm:prSet/>
      <dgm:spPr/>
      <dgm:t>
        <a:bodyPr/>
        <a:lstStyle/>
        <a:p>
          <a:endParaRPr lang="en-US"/>
        </a:p>
      </dgm:t>
    </dgm:pt>
    <dgm:pt modelId="{62F4E8D7-7930-44A8-BBD0-C1E3CB1EFBC3}" type="sibTrans" cxnId="{C389160A-1709-4425-AF70-D8EBE27A1730}">
      <dgm:prSet/>
      <dgm:spPr/>
      <dgm:t>
        <a:bodyPr/>
        <a:lstStyle/>
        <a:p>
          <a:endParaRPr lang="en-US"/>
        </a:p>
      </dgm:t>
    </dgm:pt>
    <dgm:pt modelId="{2EB807A8-8FFE-4BD3-9B07-34003206C190}">
      <dgm:prSet phldrT="[Text]"/>
      <dgm:spPr/>
      <dgm:t>
        <a:bodyPr/>
        <a:lstStyle/>
        <a:p>
          <a:r>
            <a:rPr lang="en-US" dirty="0"/>
            <a:t>Deploy to Test</a:t>
          </a:r>
        </a:p>
      </dgm:t>
    </dgm:pt>
    <dgm:pt modelId="{6E1514EB-F29E-4648-8F91-89CC071C7ABC}" type="parTrans" cxnId="{14FF2997-D614-4218-BA19-7CFAD9A790EA}">
      <dgm:prSet/>
      <dgm:spPr/>
      <dgm:t>
        <a:bodyPr/>
        <a:lstStyle/>
        <a:p>
          <a:endParaRPr lang="en-US"/>
        </a:p>
      </dgm:t>
    </dgm:pt>
    <dgm:pt modelId="{B259B28B-5D25-400E-82EF-37C99FD0242A}" type="sibTrans" cxnId="{14FF2997-D614-4218-BA19-7CFAD9A790EA}">
      <dgm:prSet/>
      <dgm:spPr/>
      <dgm:t>
        <a:bodyPr/>
        <a:lstStyle/>
        <a:p>
          <a:endParaRPr lang="en-US"/>
        </a:p>
      </dgm:t>
    </dgm:pt>
    <dgm:pt modelId="{072AA605-1BC2-48DB-B92B-A5E15EE9347D}" type="pres">
      <dgm:prSet presAssocID="{4DF0F83C-D697-43E8-B8ED-E0C04EB0A608}" presName="diagram" presStyleCnt="0">
        <dgm:presLayoutVars>
          <dgm:dir/>
          <dgm:resizeHandles val="exact"/>
        </dgm:presLayoutVars>
      </dgm:prSet>
      <dgm:spPr/>
    </dgm:pt>
    <dgm:pt modelId="{6A65F14E-5C82-46A8-A871-16581DAD9781}" type="pres">
      <dgm:prSet presAssocID="{7B7383BF-4662-4F5D-BE3E-EE2A5C0434BB}" presName="node" presStyleLbl="node1" presStyleIdx="0" presStyleCnt="6">
        <dgm:presLayoutVars>
          <dgm:bulletEnabled val="1"/>
        </dgm:presLayoutVars>
      </dgm:prSet>
      <dgm:spPr/>
    </dgm:pt>
    <dgm:pt modelId="{3AD17B7B-9484-484A-80C0-687F84FDB394}" type="pres">
      <dgm:prSet presAssocID="{E5561386-D8B5-4E6B-9B3F-8F1DD2D0ADE9}" presName="sibTrans" presStyleLbl="sibTrans2D1" presStyleIdx="0" presStyleCnt="5"/>
      <dgm:spPr/>
    </dgm:pt>
    <dgm:pt modelId="{6CAEF1C2-AE91-4957-836F-A9195154C7E3}" type="pres">
      <dgm:prSet presAssocID="{E5561386-D8B5-4E6B-9B3F-8F1DD2D0ADE9}" presName="connectorText" presStyleLbl="sibTrans2D1" presStyleIdx="0" presStyleCnt="5"/>
      <dgm:spPr/>
    </dgm:pt>
    <dgm:pt modelId="{94070AF9-F520-4C8E-896E-511B5894F152}" type="pres">
      <dgm:prSet presAssocID="{9B52B649-72D4-4CB3-85A8-6402A1726916}" presName="node" presStyleLbl="node1" presStyleIdx="1" presStyleCnt="6">
        <dgm:presLayoutVars>
          <dgm:bulletEnabled val="1"/>
        </dgm:presLayoutVars>
      </dgm:prSet>
      <dgm:spPr/>
    </dgm:pt>
    <dgm:pt modelId="{F1B72D1D-D9BD-4E39-A768-298A779B36AD}" type="pres">
      <dgm:prSet presAssocID="{FAB02A2D-92DD-461A-A6B5-DA4FAD4A7C1A}" presName="sibTrans" presStyleLbl="sibTrans2D1" presStyleIdx="1" presStyleCnt="5"/>
      <dgm:spPr/>
    </dgm:pt>
    <dgm:pt modelId="{F6C4B3D0-D5AA-4F8A-9C37-F250FC04F26F}" type="pres">
      <dgm:prSet presAssocID="{FAB02A2D-92DD-461A-A6B5-DA4FAD4A7C1A}" presName="connectorText" presStyleLbl="sibTrans2D1" presStyleIdx="1" presStyleCnt="5"/>
      <dgm:spPr/>
    </dgm:pt>
    <dgm:pt modelId="{BED1811B-D778-40E0-886A-ED474D9DBE5C}" type="pres">
      <dgm:prSet presAssocID="{EFAC8F81-7E1F-4FDB-83E0-950AB3E8C3F8}" presName="node" presStyleLbl="node1" presStyleIdx="2" presStyleCnt="6">
        <dgm:presLayoutVars>
          <dgm:bulletEnabled val="1"/>
        </dgm:presLayoutVars>
      </dgm:prSet>
      <dgm:spPr/>
    </dgm:pt>
    <dgm:pt modelId="{69537D47-50AD-4348-8E87-699B779E1934}" type="pres">
      <dgm:prSet presAssocID="{C40794E1-C493-4734-8CAF-5C1B95369D9E}" presName="sibTrans" presStyleLbl="sibTrans2D1" presStyleIdx="2" presStyleCnt="5"/>
      <dgm:spPr/>
    </dgm:pt>
    <dgm:pt modelId="{D6CB1245-5063-4DDB-8243-DBBC40660E18}" type="pres">
      <dgm:prSet presAssocID="{C40794E1-C493-4734-8CAF-5C1B95369D9E}" presName="connectorText" presStyleLbl="sibTrans2D1" presStyleIdx="2" presStyleCnt="5"/>
      <dgm:spPr/>
    </dgm:pt>
    <dgm:pt modelId="{8C01AB76-D07A-4DBD-B2AF-8F238509DC06}" type="pres">
      <dgm:prSet presAssocID="{411F9703-6E1F-42D2-907C-967FF866A139}" presName="node" presStyleLbl="node1" presStyleIdx="3" presStyleCnt="6">
        <dgm:presLayoutVars>
          <dgm:bulletEnabled val="1"/>
        </dgm:presLayoutVars>
      </dgm:prSet>
      <dgm:spPr/>
    </dgm:pt>
    <dgm:pt modelId="{C163FB74-8810-4314-9683-23051A81D1FC}" type="pres">
      <dgm:prSet presAssocID="{62F4E8D7-7930-44A8-BBD0-C1E3CB1EFBC3}" presName="sibTrans" presStyleLbl="sibTrans2D1" presStyleIdx="3" presStyleCnt="5"/>
      <dgm:spPr/>
    </dgm:pt>
    <dgm:pt modelId="{F2E9F295-3850-437E-80CC-BD6EA10B75AB}" type="pres">
      <dgm:prSet presAssocID="{62F4E8D7-7930-44A8-BBD0-C1E3CB1EFBC3}" presName="connectorText" presStyleLbl="sibTrans2D1" presStyleIdx="3" presStyleCnt="5"/>
      <dgm:spPr/>
    </dgm:pt>
    <dgm:pt modelId="{D8A0B3C3-4B06-4B8A-8994-55C0A70C2BEE}" type="pres">
      <dgm:prSet presAssocID="{2EB807A8-8FFE-4BD3-9B07-34003206C190}" presName="node" presStyleLbl="node1" presStyleIdx="4" presStyleCnt="6">
        <dgm:presLayoutVars>
          <dgm:bulletEnabled val="1"/>
        </dgm:presLayoutVars>
      </dgm:prSet>
      <dgm:spPr/>
    </dgm:pt>
    <dgm:pt modelId="{4B442FD1-C5A7-47A1-A5D4-FF5FC3975ACF}" type="pres">
      <dgm:prSet presAssocID="{B259B28B-5D25-400E-82EF-37C99FD0242A}" presName="sibTrans" presStyleLbl="sibTrans2D1" presStyleIdx="4" presStyleCnt="5"/>
      <dgm:spPr/>
    </dgm:pt>
    <dgm:pt modelId="{6500DC9B-C495-4976-B6C5-E644A163A1B3}" type="pres">
      <dgm:prSet presAssocID="{B259B28B-5D25-400E-82EF-37C99FD0242A}" presName="connectorText" presStyleLbl="sibTrans2D1" presStyleIdx="4" presStyleCnt="5"/>
      <dgm:spPr/>
    </dgm:pt>
    <dgm:pt modelId="{9A746643-031E-44B8-A647-55EB45A04FFE}" type="pres">
      <dgm:prSet presAssocID="{68EEA16C-6167-4FF4-806F-FCC9A53BEEC5}" presName="node" presStyleLbl="node1" presStyleIdx="5" presStyleCnt="6">
        <dgm:presLayoutVars>
          <dgm:bulletEnabled val="1"/>
        </dgm:presLayoutVars>
      </dgm:prSet>
      <dgm:spPr/>
    </dgm:pt>
  </dgm:ptLst>
  <dgm:cxnLst>
    <dgm:cxn modelId="{C3150A09-03FA-40FA-9F9D-B33D864FE8EF}" srcId="{4DF0F83C-D697-43E8-B8ED-E0C04EB0A608}" destId="{68EEA16C-6167-4FF4-806F-FCC9A53BEEC5}" srcOrd="5" destOrd="0" parTransId="{87DFB175-C2A7-43F9-9E3C-7E1C72189FC4}" sibTransId="{08E8FE02-8927-4606-86E6-EF0B05FED1CF}"/>
    <dgm:cxn modelId="{C389160A-1709-4425-AF70-D8EBE27A1730}" srcId="{4DF0F83C-D697-43E8-B8ED-E0C04EB0A608}" destId="{411F9703-6E1F-42D2-907C-967FF866A139}" srcOrd="3" destOrd="0" parTransId="{A8089EA6-D2D2-40AD-9C0D-BCE1EE00A91D}" sibTransId="{62F4E8D7-7930-44A8-BBD0-C1E3CB1EFBC3}"/>
    <dgm:cxn modelId="{08EDD70D-6E2E-4C31-B681-A49C0D778E82}" type="presOf" srcId="{68EEA16C-6167-4FF4-806F-FCC9A53BEEC5}" destId="{9A746643-031E-44B8-A647-55EB45A04FFE}" srcOrd="0" destOrd="0" presId="urn:microsoft.com/office/officeart/2005/8/layout/process5"/>
    <dgm:cxn modelId="{9281FA13-36AB-42C5-9C7D-7E510398F6CB}" type="presOf" srcId="{9B52B649-72D4-4CB3-85A8-6402A1726916}" destId="{94070AF9-F520-4C8E-896E-511B5894F152}" srcOrd="0" destOrd="0" presId="urn:microsoft.com/office/officeart/2005/8/layout/process5"/>
    <dgm:cxn modelId="{CEE39316-52A6-4064-BCB0-230C3219CF82}" type="presOf" srcId="{2EB807A8-8FFE-4BD3-9B07-34003206C190}" destId="{D8A0B3C3-4B06-4B8A-8994-55C0A70C2BEE}" srcOrd="0" destOrd="0" presId="urn:microsoft.com/office/officeart/2005/8/layout/process5"/>
    <dgm:cxn modelId="{968FE821-252A-4A0F-8EC7-B9CD8F0B08F3}" type="presOf" srcId="{FAB02A2D-92DD-461A-A6B5-DA4FAD4A7C1A}" destId="{F6C4B3D0-D5AA-4F8A-9C37-F250FC04F26F}" srcOrd="1" destOrd="0" presId="urn:microsoft.com/office/officeart/2005/8/layout/process5"/>
    <dgm:cxn modelId="{4515FD5D-4751-4D45-8EA5-8541ACE37549}" type="presOf" srcId="{E5561386-D8B5-4E6B-9B3F-8F1DD2D0ADE9}" destId="{6CAEF1C2-AE91-4957-836F-A9195154C7E3}" srcOrd="1" destOrd="0" presId="urn:microsoft.com/office/officeart/2005/8/layout/process5"/>
    <dgm:cxn modelId="{BDE0CA45-03B5-47D9-B447-1EB807AD2C65}" type="presOf" srcId="{62F4E8D7-7930-44A8-BBD0-C1E3CB1EFBC3}" destId="{C163FB74-8810-4314-9683-23051A81D1FC}" srcOrd="0" destOrd="0" presId="urn:microsoft.com/office/officeart/2005/8/layout/process5"/>
    <dgm:cxn modelId="{3C9D4D68-651D-467C-AB98-A0CB07360203}" type="presOf" srcId="{EFAC8F81-7E1F-4FDB-83E0-950AB3E8C3F8}" destId="{BED1811B-D778-40E0-886A-ED474D9DBE5C}" srcOrd="0" destOrd="0" presId="urn:microsoft.com/office/officeart/2005/8/layout/process5"/>
    <dgm:cxn modelId="{D7FD1349-F5CC-44E2-A58B-14A28BA93E36}" type="presOf" srcId="{62F4E8D7-7930-44A8-BBD0-C1E3CB1EFBC3}" destId="{F2E9F295-3850-437E-80CC-BD6EA10B75AB}" srcOrd="1" destOrd="0" presId="urn:microsoft.com/office/officeart/2005/8/layout/process5"/>
    <dgm:cxn modelId="{2A4D605A-D953-4B30-B2A1-FEE6B37E7837}" type="presOf" srcId="{FAB02A2D-92DD-461A-A6B5-DA4FAD4A7C1A}" destId="{F1B72D1D-D9BD-4E39-A768-298A779B36AD}" srcOrd="0" destOrd="0" presId="urn:microsoft.com/office/officeart/2005/8/layout/process5"/>
    <dgm:cxn modelId="{ED35947E-C678-44E4-96D7-9BFF03DC3883}" type="presOf" srcId="{E5561386-D8B5-4E6B-9B3F-8F1DD2D0ADE9}" destId="{3AD17B7B-9484-484A-80C0-687F84FDB394}" srcOrd="0" destOrd="0" presId="urn:microsoft.com/office/officeart/2005/8/layout/process5"/>
    <dgm:cxn modelId="{8B147081-1033-47E4-9A8B-10C68C15163C}" srcId="{4DF0F83C-D697-43E8-B8ED-E0C04EB0A608}" destId="{9B52B649-72D4-4CB3-85A8-6402A1726916}" srcOrd="1" destOrd="0" parTransId="{85FBDAA9-DDBC-4439-A349-5AD118949298}" sibTransId="{FAB02A2D-92DD-461A-A6B5-DA4FAD4A7C1A}"/>
    <dgm:cxn modelId="{8F051495-3F75-4F37-AE9C-18D286E8EB43}" type="presOf" srcId="{C40794E1-C493-4734-8CAF-5C1B95369D9E}" destId="{69537D47-50AD-4348-8E87-699B779E1934}" srcOrd="0" destOrd="0" presId="urn:microsoft.com/office/officeart/2005/8/layout/process5"/>
    <dgm:cxn modelId="{14FF2997-D614-4218-BA19-7CFAD9A790EA}" srcId="{4DF0F83C-D697-43E8-B8ED-E0C04EB0A608}" destId="{2EB807A8-8FFE-4BD3-9B07-34003206C190}" srcOrd="4" destOrd="0" parTransId="{6E1514EB-F29E-4648-8F91-89CC071C7ABC}" sibTransId="{B259B28B-5D25-400E-82EF-37C99FD0242A}"/>
    <dgm:cxn modelId="{3C4F02B6-AF19-49A4-98C0-C1FDEFF13625}" srcId="{4DF0F83C-D697-43E8-B8ED-E0C04EB0A608}" destId="{7B7383BF-4662-4F5D-BE3E-EE2A5C0434BB}" srcOrd="0" destOrd="0" parTransId="{F3056AFB-F658-4321-BC82-DC47EB7F56E1}" sibTransId="{E5561386-D8B5-4E6B-9B3F-8F1DD2D0ADE9}"/>
    <dgm:cxn modelId="{DE02D2BC-8B67-40C9-95AE-3DD60E55F9E9}" type="presOf" srcId="{B259B28B-5D25-400E-82EF-37C99FD0242A}" destId="{6500DC9B-C495-4976-B6C5-E644A163A1B3}" srcOrd="1" destOrd="0" presId="urn:microsoft.com/office/officeart/2005/8/layout/process5"/>
    <dgm:cxn modelId="{6114E0CB-4976-4127-93B8-608C8AA0C2C9}" type="presOf" srcId="{C40794E1-C493-4734-8CAF-5C1B95369D9E}" destId="{D6CB1245-5063-4DDB-8243-DBBC40660E18}" srcOrd="1" destOrd="0" presId="urn:microsoft.com/office/officeart/2005/8/layout/process5"/>
    <dgm:cxn modelId="{F294C4DE-622F-43BD-B349-BCE120FD2F49}" type="presOf" srcId="{7B7383BF-4662-4F5D-BE3E-EE2A5C0434BB}" destId="{6A65F14E-5C82-46A8-A871-16581DAD9781}" srcOrd="0" destOrd="0" presId="urn:microsoft.com/office/officeart/2005/8/layout/process5"/>
    <dgm:cxn modelId="{6ED5FDE0-0B87-47C8-9BBC-7DA25305B40F}" type="presOf" srcId="{4DF0F83C-D697-43E8-B8ED-E0C04EB0A608}" destId="{072AA605-1BC2-48DB-B92B-A5E15EE9347D}" srcOrd="0" destOrd="0" presId="urn:microsoft.com/office/officeart/2005/8/layout/process5"/>
    <dgm:cxn modelId="{B632E4E5-1983-4434-AB94-6BA815DAC795}" type="presOf" srcId="{B259B28B-5D25-400E-82EF-37C99FD0242A}" destId="{4B442FD1-C5A7-47A1-A5D4-FF5FC3975ACF}" srcOrd="0" destOrd="0" presId="urn:microsoft.com/office/officeart/2005/8/layout/process5"/>
    <dgm:cxn modelId="{B6395DE6-6964-46AB-950A-52DCFACA1AAF}" type="presOf" srcId="{411F9703-6E1F-42D2-907C-967FF866A139}" destId="{8C01AB76-D07A-4DBD-B2AF-8F238509DC06}" srcOrd="0" destOrd="0" presId="urn:microsoft.com/office/officeart/2005/8/layout/process5"/>
    <dgm:cxn modelId="{682014FE-6308-4E54-8EE3-8A0CC0AE4422}" srcId="{4DF0F83C-D697-43E8-B8ED-E0C04EB0A608}" destId="{EFAC8F81-7E1F-4FDB-83E0-950AB3E8C3F8}" srcOrd="2" destOrd="0" parTransId="{2A6D9805-356B-42C3-9304-EB4E2039D14A}" sibTransId="{C40794E1-C493-4734-8CAF-5C1B95369D9E}"/>
    <dgm:cxn modelId="{5ED4B97D-E1EB-4BFF-8B63-036375AD9DBB}" type="presParOf" srcId="{072AA605-1BC2-48DB-B92B-A5E15EE9347D}" destId="{6A65F14E-5C82-46A8-A871-16581DAD9781}" srcOrd="0" destOrd="0" presId="urn:microsoft.com/office/officeart/2005/8/layout/process5"/>
    <dgm:cxn modelId="{EE95EAFD-65EF-4727-B9ED-DB36FD12DC14}" type="presParOf" srcId="{072AA605-1BC2-48DB-B92B-A5E15EE9347D}" destId="{3AD17B7B-9484-484A-80C0-687F84FDB394}" srcOrd="1" destOrd="0" presId="urn:microsoft.com/office/officeart/2005/8/layout/process5"/>
    <dgm:cxn modelId="{08CF67CA-4066-42BF-87AE-9F1A7019D650}" type="presParOf" srcId="{3AD17B7B-9484-484A-80C0-687F84FDB394}" destId="{6CAEF1C2-AE91-4957-836F-A9195154C7E3}" srcOrd="0" destOrd="0" presId="urn:microsoft.com/office/officeart/2005/8/layout/process5"/>
    <dgm:cxn modelId="{FF562424-2E7D-4469-9C4B-2215EB8623C8}" type="presParOf" srcId="{072AA605-1BC2-48DB-B92B-A5E15EE9347D}" destId="{94070AF9-F520-4C8E-896E-511B5894F152}" srcOrd="2" destOrd="0" presId="urn:microsoft.com/office/officeart/2005/8/layout/process5"/>
    <dgm:cxn modelId="{DFD1F5B3-8F77-40F8-9679-8FBCE8912869}" type="presParOf" srcId="{072AA605-1BC2-48DB-B92B-A5E15EE9347D}" destId="{F1B72D1D-D9BD-4E39-A768-298A779B36AD}" srcOrd="3" destOrd="0" presId="urn:microsoft.com/office/officeart/2005/8/layout/process5"/>
    <dgm:cxn modelId="{FDAAE482-A339-4FD8-BE0F-E04B39A0088F}" type="presParOf" srcId="{F1B72D1D-D9BD-4E39-A768-298A779B36AD}" destId="{F6C4B3D0-D5AA-4F8A-9C37-F250FC04F26F}" srcOrd="0" destOrd="0" presId="urn:microsoft.com/office/officeart/2005/8/layout/process5"/>
    <dgm:cxn modelId="{680EFE64-BD6E-4698-8A93-D9ACCE175C0B}" type="presParOf" srcId="{072AA605-1BC2-48DB-B92B-A5E15EE9347D}" destId="{BED1811B-D778-40E0-886A-ED474D9DBE5C}" srcOrd="4" destOrd="0" presId="urn:microsoft.com/office/officeart/2005/8/layout/process5"/>
    <dgm:cxn modelId="{637A45C9-54CB-41E1-B2A7-2F5FDF95D19D}" type="presParOf" srcId="{072AA605-1BC2-48DB-B92B-A5E15EE9347D}" destId="{69537D47-50AD-4348-8E87-699B779E1934}" srcOrd="5" destOrd="0" presId="urn:microsoft.com/office/officeart/2005/8/layout/process5"/>
    <dgm:cxn modelId="{5AF7353D-016E-4995-AB81-EB845F366122}" type="presParOf" srcId="{69537D47-50AD-4348-8E87-699B779E1934}" destId="{D6CB1245-5063-4DDB-8243-DBBC40660E18}" srcOrd="0" destOrd="0" presId="urn:microsoft.com/office/officeart/2005/8/layout/process5"/>
    <dgm:cxn modelId="{72AEBF4F-5109-455A-A803-9FE3E864DFB9}" type="presParOf" srcId="{072AA605-1BC2-48DB-B92B-A5E15EE9347D}" destId="{8C01AB76-D07A-4DBD-B2AF-8F238509DC06}" srcOrd="6" destOrd="0" presId="urn:microsoft.com/office/officeart/2005/8/layout/process5"/>
    <dgm:cxn modelId="{45189DC9-B8D0-4BF9-A951-4859E97F1C03}" type="presParOf" srcId="{072AA605-1BC2-48DB-B92B-A5E15EE9347D}" destId="{C163FB74-8810-4314-9683-23051A81D1FC}" srcOrd="7" destOrd="0" presId="urn:microsoft.com/office/officeart/2005/8/layout/process5"/>
    <dgm:cxn modelId="{A10D3485-8700-4955-9A24-E1350F7BF9CE}" type="presParOf" srcId="{C163FB74-8810-4314-9683-23051A81D1FC}" destId="{F2E9F295-3850-437E-80CC-BD6EA10B75AB}" srcOrd="0" destOrd="0" presId="urn:microsoft.com/office/officeart/2005/8/layout/process5"/>
    <dgm:cxn modelId="{C89C2562-5A4B-490D-ADD0-2359F83B2AD7}" type="presParOf" srcId="{072AA605-1BC2-48DB-B92B-A5E15EE9347D}" destId="{D8A0B3C3-4B06-4B8A-8994-55C0A70C2BEE}" srcOrd="8" destOrd="0" presId="urn:microsoft.com/office/officeart/2005/8/layout/process5"/>
    <dgm:cxn modelId="{DDA12299-0860-470B-B9A8-DE507DE9E467}" type="presParOf" srcId="{072AA605-1BC2-48DB-B92B-A5E15EE9347D}" destId="{4B442FD1-C5A7-47A1-A5D4-FF5FC3975ACF}" srcOrd="9" destOrd="0" presId="urn:microsoft.com/office/officeart/2005/8/layout/process5"/>
    <dgm:cxn modelId="{D61C2F04-E4C9-441A-82DA-DA7D02A2BA79}" type="presParOf" srcId="{4B442FD1-C5A7-47A1-A5D4-FF5FC3975ACF}" destId="{6500DC9B-C495-4976-B6C5-E644A163A1B3}" srcOrd="0" destOrd="0" presId="urn:microsoft.com/office/officeart/2005/8/layout/process5"/>
    <dgm:cxn modelId="{F660DA6B-2F64-499E-A37F-48A4F0DCD2F8}" type="presParOf" srcId="{072AA605-1BC2-48DB-B92B-A5E15EE9347D}" destId="{9A746643-031E-44B8-A647-55EB45A04FFE}" srcOrd="1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F0F83C-D697-43E8-B8ED-E0C04EB0A608}" type="doc">
      <dgm:prSet loTypeId="urn:microsoft.com/office/officeart/2005/8/layout/process5" loCatId="process" qsTypeId="urn:microsoft.com/office/officeart/2005/8/quickstyle/simple2" qsCatId="simple" csTypeId="urn:microsoft.com/office/officeart/2005/8/colors/accent1_3" csCatId="accent1" phldr="1"/>
      <dgm:spPr/>
      <dgm:t>
        <a:bodyPr/>
        <a:lstStyle/>
        <a:p>
          <a:endParaRPr lang="en-US"/>
        </a:p>
      </dgm:t>
    </dgm:pt>
    <dgm:pt modelId="{7B7383BF-4662-4F5D-BE3E-EE2A5C0434BB}">
      <dgm:prSet phldrT="[Text]"/>
      <dgm:spPr/>
      <dgm:t>
        <a:bodyPr/>
        <a:lstStyle/>
        <a:p>
          <a:r>
            <a:rPr lang="en-US" dirty="0"/>
            <a:t>Code</a:t>
          </a:r>
        </a:p>
      </dgm:t>
    </dgm:pt>
    <dgm:pt modelId="{F3056AFB-F658-4321-BC82-DC47EB7F56E1}" type="parTrans" cxnId="{3C4F02B6-AF19-49A4-98C0-C1FDEFF13625}">
      <dgm:prSet/>
      <dgm:spPr/>
      <dgm:t>
        <a:bodyPr/>
        <a:lstStyle/>
        <a:p>
          <a:endParaRPr lang="en-US"/>
        </a:p>
      </dgm:t>
    </dgm:pt>
    <dgm:pt modelId="{E5561386-D8B5-4E6B-9B3F-8F1DD2D0ADE9}" type="sibTrans" cxnId="{3C4F02B6-AF19-49A4-98C0-C1FDEFF13625}">
      <dgm:prSet/>
      <dgm:spPr/>
      <dgm:t>
        <a:bodyPr/>
        <a:lstStyle/>
        <a:p>
          <a:endParaRPr lang="en-US"/>
        </a:p>
      </dgm:t>
    </dgm:pt>
    <dgm:pt modelId="{EFAC8F81-7E1F-4FDB-83E0-950AB3E8C3F8}">
      <dgm:prSet phldrT="[Text]"/>
      <dgm:spPr/>
      <dgm:t>
        <a:bodyPr/>
        <a:lstStyle/>
        <a:p>
          <a:r>
            <a:rPr lang="en-US" dirty="0"/>
            <a:t>Build</a:t>
          </a:r>
        </a:p>
      </dgm:t>
    </dgm:pt>
    <dgm:pt modelId="{2A6D9805-356B-42C3-9304-EB4E2039D14A}" type="parTrans" cxnId="{682014FE-6308-4E54-8EE3-8A0CC0AE4422}">
      <dgm:prSet/>
      <dgm:spPr/>
      <dgm:t>
        <a:bodyPr/>
        <a:lstStyle/>
        <a:p>
          <a:endParaRPr lang="en-US"/>
        </a:p>
      </dgm:t>
    </dgm:pt>
    <dgm:pt modelId="{C40794E1-C493-4734-8CAF-5C1B95369D9E}" type="sibTrans" cxnId="{682014FE-6308-4E54-8EE3-8A0CC0AE4422}">
      <dgm:prSet/>
      <dgm:spPr/>
      <dgm:t>
        <a:bodyPr/>
        <a:lstStyle/>
        <a:p>
          <a:endParaRPr lang="en-US"/>
        </a:p>
      </dgm:t>
    </dgm:pt>
    <dgm:pt modelId="{68EEA16C-6167-4FF4-806F-FCC9A53BEEC5}">
      <dgm:prSet phldrT="[Text]"/>
      <dgm:spPr/>
      <dgm:t>
        <a:bodyPr/>
        <a:lstStyle/>
        <a:p>
          <a:r>
            <a:rPr lang="en-US" dirty="0"/>
            <a:t>Integration Test</a:t>
          </a:r>
        </a:p>
      </dgm:t>
    </dgm:pt>
    <dgm:pt modelId="{87DFB175-C2A7-43F9-9E3C-7E1C72189FC4}" type="parTrans" cxnId="{C3150A09-03FA-40FA-9F9D-B33D864FE8EF}">
      <dgm:prSet/>
      <dgm:spPr/>
      <dgm:t>
        <a:bodyPr/>
        <a:lstStyle/>
        <a:p>
          <a:endParaRPr lang="en-US"/>
        </a:p>
      </dgm:t>
    </dgm:pt>
    <dgm:pt modelId="{08E8FE02-8927-4606-86E6-EF0B05FED1CF}" type="sibTrans" cxnId="{C3150A09-03FA-40FA-9F9D-B33D864FE8EF}">
      <dgm:prSet/>
      <dgm:spPr/>
      <dgm:t>
        <a:bodyPr/>
        <a:lstStyle/>
        <a:p>
          <a:endParaRPr lang="en-US"/>
        </a:p>
      </dgm:t>
    </dgm:pt>
    <dgm:pt modelId="{9B52B649-72D4-4CB3-85A8-6402A1726916}">
      <dgm:prSet phldrT="[Text]"/>
      <dgm:spPr/>
      <dgm:t>
        <a:bodyPr/>
        <a:lstStyle/>
        <a:p>
          <a:r>
            <a:rPr lang="en-US" dirty="0"/>
            <a:t>Merge</a:t>
          </a:r>
        </a:p>
      </dgm:t>
    </dgm:pt>
    <dgm:pt modelId="{85FBDAA9-DDBC-4439-A349-5AD118949298}" type="parTrans" cxnId="{8B147081-1033-47E4-9A8B-10C68C15163C}">
      <dgm:prSet/>
      <dgm:spPr/>
      <dgm:t>
        <a:bodyPr/>
        <a:lstStyle/>
        <a:p>
          <a:endParaRPr lang="en-US"/>
        </a:p>
      </dgm:t>
    </dgm:pt>
    <dgm:pt modelId="{FAB02A2D-92DD-461A-A6B5-DA4FAD4A7C1A}" type="sibTrans" cxnId="{8B147081-1033-47E4-9A8B-10C68C15163C}">
      <dgm:prSet/>
      <dgm:spPr/>
      <dgm:t>
        <a:bodyPr/>
        <a:lstStyle/>
        <a:p>
          <a:endParaRPr lang="en-US"/>
        </a:p>
      </dgm:t>
    </dgm:pt>
    <dgm:pt modelId="{411F9703-6E1F-42D2-907C-967FF866A139}">
      <dgm:prSet phldrT="[Text]"/>
      <dgm:spPr/>
      <dgm:t>
        <a:bodyPr/>
        <a:lstStyle/>
        <a:p>
          <a:r>
            <a:rPr lang="en-US" dirty="0"/>
            <a:t>Unit Test</a:t>
          </a:r>
        </a:p>
      </dgm:t>
    </dgm:pt>
    <dgm:pt modelId="{A8089EA6-D2D2-40AD-9C0D-BCE1EE00A91D}" type="parTrans" cxnId="{C389160A-1709-4425-AF70-D8EBE27A1730}">
      <dgm:prSet/>
      <dgm:spPr/>
      <dgm:t>
        <a:bodyPr/>
        <a:lstStyle/>
        <a:p>
          <a:endParaRPr lang="en-US"/>
        </a:p>
      </dgm:t>
    </dgm:pt>
    <dgm:pt modelId="{62F4E8D7-7930-44A8-BBD0-C1E3CB1EFBC3}" type="sibTrans" cxnId="{C389160A-1709-4425-AF70-D8EBE27A1730}">
      <dgm:prSet/>
      <dgm:spPr/>
      <dgm:t>
        <a:bodyPr/>
        <a:lstStyle/>
        <a:p>
          <a:endParaRPr lang="en-US"/>
        </a:p>
      </dgm:t>
    </dgm:pt>
    <dgm:pt modelId="{2C11C271-1FEC-4D1C-B69A-066CCECF729D}">
      <dgm:prSet phldrT="[Text]"/>
      <dgm:spPr/>
      <dgm:t>
        <a:bodyPr/>
        <a:lstStyle/>
        <a:p>
          <a:r>
            <a:rPr lang="en-US" dirty="0"/>
            <a:t>Deploy to Production</a:t>
          </a:r>
        </a:p>
      </dgm:t>
    </dgm:pt>
    <dgm:pt modelId="{56CC4B44-EAD1-4400-990C-48D3ED2E8A0E}" type="parTrans" cxnId="{760DB8F4-D8D9-4504-9086-37ED83ED814B}">
      <dgm:prSet/>
      <dgm:spPr/>
      <dgm:t>
        <a:bodyPr/>
        <a:lstStyle/>
        <a:p>
          <a:endParaRPr lang="en-US"/>
        </a:p>
      </dgm:t>
    </dgm:pt>
    <dgm:pt modelId="{685E3BB7-4CED-4915-A4EC-8A6026D93C83}" type="sibTrans" cxnId="{760DB8F4-D8D9-4504-9086-37ED83ED814B}">
      <dgm:prSet/>
      <dgm:spPr/>
      <dgm:t>
        <a:bodyPr/>
        <a:lstStyle/>
        <a:p>
          <a:endParaRPr lang="en-US"/>
        </a:p>
      </dgm:t>
    </dgm:pt>
    <dgm:pt modelId="{75436F72-3D58-45F8-87B2-8168720DF8ED}">
      <dgm:prSet phldrT="[Text]"/>
      <dgm:spPr/>
      <dgm:t>
        <a:bodyPr/>
        <a:lstStyle/>
        <a:p>
          <a:r>
            <a:rPr lang="en-US" dirty="0"/>
            <a:t>Deploy to Test</a:t>
          </a:r>
        </a:p>
      </dgm:t>
    </dgm:pt>
    <dgm:pt modelId="{9F5A4655-0971-472F-8D78-DF6707760ECA}" type="parTrans" cxnId="{73360F11-B2BA-4B54-B679-D86D45EC7C3C}">
      <dgm:prSet/>
      <dgm:spPr/>
      <dgm:t>
        <a:bodyPr/>
        <a:lstStyle/>
        <a:p>
          <a:endParaRPr lang="en-US"/>
        </a:p>
      </dgm:t>
    </dgm:pt>
    <dgm:pt modelId="{23331672-5EE7-4C1B-BB63-D909ED837719}" type="sibTrans" cxnId="{73360F11-B2BA-4B54-B679-D86D45EC7C3C}">
      <dgm:prSet/>
      <dgm:spPr/>
      <dgm:t>
        <a:bodyPr/>
        <a:lstStyle/>
        <a:p>
          <a:endParaRPr lang="en-US"/>
        </a:p>
      </dgm:t>
    </dgm:pt>
    <dgm:pt modelId="{628BABE3-914F-4B69-9192-07923CD8E9A8}">
      <dgm:prSet phldrT="[Text]"/>
      <dgm:spPr/>
      <dgm:t>
        <a:bodyPr/>
        <a:lstStyle/>
        <a:p>
          <a:r>
            <a:rPr lang="en-US" dirty="0"/>
            <a:t>Deploy to Staging</a:t>
          </a:r>
        </a:p>
      </dgm:t>
    </dgm:pt>
    <dgm:pt modelId="{C6C9408F-FC0F-45F7-B3C2-48A3683837E2}" type="parTrans" cxnId="{B06C023E-2462-41F6-A1F9-3AA1D779A6B0}">
      <dgm:prSet/>
      <dgm:spPr/>
      <dgm:t>
        <a:bodyPr/>
        <a:lstStyle/>
        <a:p>
          <a:endParaRPr lang="en-US"/>
        </a:p>
      </dgm:t>
    </dgm:pt>
    <dgm:pt modelId="{56E00B94-EF60-4CD0-8CA9-E8C4AC16685C}" type="sibTrans" cxnId="{B06C023E-2462-41F6-A1F9-3AA1D779A6B0}">
      <dgm:prSet/>
      <dgm:spPr/>
      <dgm:t>
        <a:bodyPr/>
        <a:lstStyle/>
        <a:p>
          <a:endParaRPr lang="en-US"/>
        </a:p>
      </dgm:t>
    </dgm:pt>
    <dgm:pt modelId="{0F14BA43-7F7D-40DE-858E-B9711D80BE30}">
      <dgm:prSet phldrT="[Text]"/>
      <dgm:spPr/>
      <dgm:t>
        <a:bodyPr/>
        <a:lstStyle/>
        <a:p>
          <a:r>
            <a:rPr lang="en-US" dirty="0"/>
            <a:t>Acceptance Test</a:t>
          </a:r>
        </a:p>
      </dgm:t>
    </dgm:pt>
    <dgm:pt modelId="{DD618A5A-D6A9-4039-87A5-ADA7BBF8BE49}" type="parTrans" cxnId="{524C0CD0-C929-4A64-B18A-9E584F199922}">
      <dgm:prSet/>
      <dgm:spPr/>
      <dgm:t>
        <a:bodyPr/>
        <a:lstStyle/>
        <a:p>
          <a:endParaRPr lang="en-US"/>
        </a:p>
      </dgm:t>
    </dgm:pt>
    <dgm:pt modelId="{EB134B03-5262-4868-BE89-3DDC4CFA107D}" type="sibTrans" cxnId="{524C0CD0-C929-4A64-B18A-9E584F199922}">
      <dgm:prSet/>
      <dgm:spPr/>
      <dgm:t>
        <a:bodyPr/>
        <a:lstStyle/>
        <a:p>
          <a:endParaRPr lang="en-US"/>
        </a:p>
      </dgm:t>
    </dgm:pt>
    <dgm:pt modelId="{072AA605-1BC2-48DB-B92B-A5E15EE9347D}" type="pres">
      <dgm:prSet presAssocID="{4DF0F83C-D697-43E8-B8ED-E0C04EB0A608}" presName="diagram" presStyleCnt="0">
        <dgm:presLayoutVars>
          <dgm:dir/>
          <dgm:resizeHandles val="exact"/>
        </dgm:presLayoutVars>
      </dgm:prSet>
      <dgm:spPr/>
    </dgm:pt>
    <dgm:pt modelId="{6A65F14E-5C82-46A8-A871-16581DAD9781}" type="pres">
      <dgm:prSet presAssocID="{7B7383BF-4662-4F5D-BE3E-EE2A5C0434BB}" presName="node" presStyleLbl="node1" presStyleIdx="0" presStyleCnt="9">
        <dgm:presLayoutVars>
          <dgm:bulletEnabled val="1"/>
        </dgm:presLayoutVars>
      </dgm:prSet>
      <dgm:spPr/>
    </dgm:pt>
    <dgm:pt modelId="{3AD17B7B-9484-484A-80C0-687F84FDB394}" type="pres">
      <dgm:prSet presAssocID="{E5561386-D8B5-4E6B-9B3F-8F1DD2D0ADE9}" presName="sibTrans" presStyleLbl="sibTrans2D1" presStyleIdx="0" presStyleCnt="8"/>
      <dgm:spPr/>
    </dgm:pt>
    <dgm:pt modelId="{6CAEF1C2-AE91-4957-836F-A9195154C7E3}" type="pres">
      <dgm:prSet presAssocID="{E5561386-D8B5-4E6B-9B3F-8F1DD2D0ADE9}" presName="connectorText" presStyleLbl="sibTrans2D1" presStyleIdx="0" presStyleCnt="8"/>
      <dgm:spPr/>
    </dgm:pt>
    <dgm:pt modelId="{94070AF9-F520-4C8E-896E-511B5894F152}" type="pres">
      <dgm:prSet presAssocID="{9B52B649-72D4-4CB3-85A8-6402A1726916}" presName="node" presStyleLbl="node1" presStyleIdx="1" presStyleCnt="9">
        <dgm:presLayoutVars>
          <dgm:bulletEnabled val="1"/>
        </dgm:presLayoutVars>
      </dgm:prSet>
      <dgm:spPr/>
    </dgm:pt>
    <dgm:pt modelId="{F1B72D1D-D9BD-4E39-A768-298A779B36AD}" type="pres">
      <dgm:prSet presAssocID="{FAB02A2D-92DD-461A-A6B5-DA4FAD4A7C1A}" presName="sibTrans" presStyleLbl="sibTrans2D1" presStyleIdx="1" presStyleCnt="8"/>
      <dgm:spPr/>
    </dgm:pt>
    <dgm:pt modelId="{F6C4B3D0-D5AA-4F8A-9C37-F250FC04F26F}" type="pres">
      <dgm:prSet presAssocID="{FAB02A2D-92DD-461A-A6B5-DA4FAD4A7C1A}" presName="connectorText" presStyleLbl="sibTrans2D1" presStyleIdx="1" presStyleCnt="8"/>
      <dgm:spPr/>
    </dgm:pt>
    <dgm:pt modelId="{BED1811B-D778-40E0-886A-ED474D9DBE5C}" type="pres">
      <dgm:prSet presAssocID="{EFAC8F81-7E1F-4FDB-83E0-950AB3E8C3F8}" presName="node" presStyleLbl="node1" presStyleIdx="2" presStyleCnt="9">
        <dgm:presLayoutVars>
          <dgm:bulletEnabled val="1"/>
        </dgm:presLayoutVars>
      </dgm:prSet>
      <dgm:spPr/>
    </dgm:pt>
    <dgm:pt modelId="{69537D47-50AD-4348-8E87-699B779E1934}" type="pres">
      <dgm:prSet presAssocID="{C40794E1-C493-4734-8CAF-5C1B95369D9E}" presName="sibTrans" presStyleLbl="sibTrans2D1" presStyleIdx="2" presStyleCnt="8"/>
      <dgm:spPr/>
    </dgm:pt>
    <dgm:pt modelId="{D6CB1245-5063-4DDB-8243-DBBC40660E18}" type="pres">
      <dgm:prSet presAssocID="{C40794E1-C493-4734-8CAF-5C1B95369D9E}" presName="connectorText" presStyleLbl="sibTrans2D1" presStyleIdx="2" presStyleCnt="8"/>
      <dgm:spPr/>
    </dgm:pt>
    <dgm:pt modelId="{8C01AB76-D07A-4DBD-B2AF-8F238509DC06}" type="pres">
      <dgm:prSet presAssocID="{411F9703-6E1F-42D2-907C-967FF866A139}" presName="node" presStyleLbl="node1" presStyleIdx="3" presStyleCnt="9">
        <dgm:presLayoutVars>
          <dgm:bulletEnabled val="1"/>
        </dgm:presLayoutVars>
      </dgm:prSet>
      <dgm:spPr/>
    </dgm:pt>
    <dgm:pt modelId="{C163FB74-8810-4314-9683-23051A81D1FC}" type="pres">
      <dgm:prSet presAssocID="{62F4E8D7-7930-44A8-BBD0-C1E3CB1EFBC3}" presName="sibTrans" presStyleLbl="sibTrans2D1" presStyleIdx="3" presStyleCnt="8"/>
      <dgm:spPr/>
    </dgm:pt>
    <dgm:pt modelId="{F2E9F295-3850-437E-80CC-BD6EA10B75AB}" type="pres">
      <dgm:prSet presAssocID="{62F4E8D7-7930-44A8-BBD0-C1E3CB1EFBC3}" presName="connectorText" presStyleLbl="sibTrans2D1" presStyleIdx="3" presStyleCnt="8"/>
      <dgm:spPr/>
    </dgm:pt>
    <dgm:pt modelId="{C6F42BC6-A9D9-42D6-8120-FA37AE7289C6}" type="pres">
      <dgm:prSet presAssocID="{75436F72-3D58-45F8-87B2-8168720DF8ED}" presName="node" presStyleLbl="node1" presStyleIdx="4" presStyleCnt="9">
        <dgm:presLayoutVars>
          <dgm:bulletEnabled val="1"/>
        </dgm:presLayoutVars>
      </dgm:prSet>
      <dgm:spPr/>
    </dgm:pt>
    <dgm:pt modelId="{CBB9CADB-542E-42BE-BEE7-EDBA3B89AC6C}" type="pres">
      <dgm:prSet presAssocID="{23331672-5EE7-4C1B-BB63-D909ED837719}" presName="sibTrans" presStyleLbl="sibTrans2D1" presStyleIdx="4" presStyleCnt="8"/>
      <dgm:spPr/>
    </dgm:pt>
    <dgm:pt modelId="{F967BBAD-1501-4BEB-9124-6BC4072C429F}" type="pres">
      <dgm:prSet presAssocID="{23331672-5EE7-4C1B-BB63-D909ED837719}" presName="connectorText" presStyleLbl="sibTrans2D1" presStyleIdx="4" presStyleCnt="8"/>
      <dgm:spPr/>
    </dgm:pt>
    <dgm:pt modelId="{9A746643-031E-44B8-A647-55EB45A04FFE}" type="pres">
      <dgm:prSet presAssocID="{68EEA16C-6167-4FF4-806F-FCC9A53BEEC5}" presName="node" presStyleLbl="node1" presStyleIdx="5" presStyleCnt="9">
        <dgm:presLayoutVars>
          <dgm:bulletEnabled val="1"/>
        </dgm:presLayoutVars>
      </dgm:prSet>
      <dgm:spPr/>
    </dgm:pt>
    <dgm:pt modelId="{7BB790C2-1389-47DC-B502-A85CC7A362B1}" type="pres">
      <dgm:prSet presAssocID="{08E8FE02-8927-4606-86E6-EF0B05FED1CF}" presName="sibTrans" presStyleLbl="sibTrans2D1" presStyleIdx="5" presStyleCnt="8"/>
      <dgm:spPr/>
    </dgm:pt>
    <dgm:pt modelId="{9D69D631-1F3E-4109-8DA3-CCEB31DBA27E}" type="pres">
      <dgm:prSet presAssocID="{08E8FE02-8927-4606-86E6-EF0B05FED1CF}" presName="connectorText" presStyleLbl="sibTrans2D1" presStyleIdx="5" presStyleCnt="8"/>
      <dgm:spPr/>
    </dgm:pt>
    <dgm:pt modelId="{546C68E4-2121-416F-8BC0-9A17BACE7A40}" type="pres">
      <dgm:prSet presAssocID="{628BABE3-914F-4B69-9192-07923CD8E9A8}" presName="node" presStyleLbl="node1" presStyleIdx="6" presStyleCnt="9">
        <dgm:presLayoutVars>
          <dgm:bulletEnabled val="1"/>
        </dgm:presLayoutVars>
      </dgm:prSet>
      <dgm:spPr/>
    </dgm:pt>
    <dgm:pt modelId="{90E65772-6D89-4EAC-8577-62551B7191A2}" type="pres">
      <dgm:prSet presAssocID="{56E00B94-EF60-4CD0-8CA9-E8C4AC16685C}" presName="sibTrans" presStyleLbl="sibTrans2D1" presStyleIdx="6" presStyleCnt="8"/>
      <dgm:spPr/>
    </dgm:pt>
    <dgm:pt modelId="{4EFC43F1-8DBE-45AE-A7E4-E678CC64DF9F}" type="pres">
      <dgm:prSet presAssocID="{56E00B94-EF60-4CD0-8CA9-E8C4AC16685C}" presName="connectorText" presStyleLbl="sibTrans2D1" presStyleIdx="6" presStyleCnt="8"/>
      <dgm:spPr/>
    </dgm:pt>
    <dgm:pt modelId="{1DAD0193-C48D-4B39-8A2B-17DAAE8ABD37}" type="pres">
      <dgm:prSet presAssocID="{0F14BA43-7F7D-40DE-858E-B9711D80BE30}" presName="node" presStyleLbl="node1" presStyleIdx="7" presStyleCnt="9">
        <dgm:presLayoutVars>
          <dgm:bulletEnabled val="1"/>
        </dgm:presLayoutVars>
      </dgm:prSet>
      <dgm:spPr/>
    </dgm:pt>
    <dgm:pt modelId="{CA6686BF-428A-472A-857D-7B68A02E4585}" type="pres">
      <dgm:prSet presAssocID="{EB134B03-5262-4868-BE89-3DDC4CFA107D}" presName="sibTrans" presStyleLbl="sibTrans2D1" presStyleIdx="7" presStyleCnt="8"/>
      <dgm:spPr/>
    </dgm:pt>
    <dgm:pt modelId="{0E9DD9B2-034D-4F84-BA4C-7FD685EE6263}" type="pres">
      <dgm:prSet presAssocID="{EB134B03-5262-4868-BE89-3DDC4CFA107D}" presName="connectorText" presStyleLbl="sibTrans2D1" presStyleIdx="7" presStyleCnt="8"/>
      <dgm:spPr/>
    </dgm:pt>
    <dgm:pt modelId="{E5CF1FF2-4B06-4747-B3A6-D24715336C66}" type="pres">
      <dgm:prSet presAssocID="{2C11C271-1FEC-4D1C-B69A-066CCECF729D}" presName="node" presStyleLbl="node1" presStyleIdx="8" presStyleCnt="9">
        <dgm:presLayoutVars>
          <dgm:bulletEnabled val="1"/>
        </dgm:presLayoutVars>
      </dgm:prSet>
      <dgm:spPr/>
    </dgm:pt>
  </dgm:ptLst>
  <dgm:cxnLst>
    <dgm:cxn modelId="{5C510209-1C10-4C2A-A47E-56C004236E8B}" type="presOf" srcId="{EB134B03-5262-4868-BE89-3DDC4CFA107D}" destId="{0E9DD9B2-034D-4F84-BA4C-7FD685EE6263}" srcOrd="1" destOrd="0" presId="urn:microsoft.com/office/officeart/2005/8/layout/process5"/>
    <dgm:cxn modelId="{C3150A09-03FA-40FA-9F9D-B33D864FE8EF}" srcId="{4DF0F83C-D697-43E8-B8ED-E0C04EB0A608}" destId="{68EEA16C-6167-4FF4-806F-FCC9A53BEEC5}" srcOrd="5" destOrd="0" parTransId="{87DFB175-C2A7-43F9-9E3C-7E1C72189FC4}" sibTransId="{08E8FE02-8927-4606-86E6-EF0B05FED1CF}"/>
    <dgm:cxn modelId="{C389160A-1709-4425-AF70-D8EBE27A1730}" srcId="{4DF0F83C-D697-43E8-B8ED-E0C04EB0A608}" destId="{411F9703-6E1F-42D2-907C-967FF866A139}" srcOrd="3" destOrd="0" parTransId="{A8089EA6-D2D2-40AD-9C0D-BCE1EE00A91D}" sibTransId="{62F4E8D7-7930-44A8-BBD0-C1E3CB1EFBC3}"/>
    <dgm:cxn modelId="{08EDD70D-6E2E-4C31-B681-A49C0D778E82}" type="presOf" srcId="{68EEA16C-6167-4FF4-806F-FCC9A53BEEC5}" destId="{9A746643-031E-44B8-A647-55EB45A04FFE}" srcOrd="0" destOrd="0" presId="urn:microsoft.com/office/officeart/2005/8/layout/process5"/>
    <dgm:cxn modelId="{73360F11-B2BA-4B54-B679-D86D45EC7C3C}" srcId="{4DF0F83C-D697-43E8-B8ED-E0C04EB0A608}" destId="{75436F72-3D58-45F8-87B2-8168720DF8ED}" srcOrd="4" destOrd="0" parTransId="{9F5A4655-0971-472F-8D78-DF6707760ECA}" sibTransId="{23331672-5EE7-4C1B-BB63-D909ED837719}"/>
    <dgm:cxn modelId="{9281FA13-36AB-42C5-9C7D-7E510398F6CB}" type="presOf" srcId="{9B52B649-72D4-4CB3-85A8-6402A1726916}" destId="{94070AF9-F520-4C8E-896E-511B5894F152}" srcOrd="0" destOrd="0" presId="urn:microsoft.com/office/officeart/2005/8/layout/process5"/>
    <dgm:cxn modelId="{B6755E1E-A623-4E01-A3E0-1FCFF217E028}" type="presOf" srcId="{56E00B94-EF60-4CD0-8CA9-E8C4AC16685C}" destId="{4EFC43F1-8DBE-45AE-A7E4-E678CC64DF9F}" srcOrd="1" destOrd="0" presId="urn:microsoft.com/office/officeart/2005/8/layout/process5"/>
    <dgm:cxn modelId="{968FE821-252A-4A0F-8EC7-B9CD8F0B08F3}" type="presOf" srcId="{FAB02A2D-92DD-461A-A6B5-DA4FAD4A7C1A}" destId="{F6C4B3D0-D5AA-4F8A-9C37-F250FC04F26F}" srcOrd="1" destOrd="0" presId="urn:microsoft.com/office/officeart/2005/8/layout/process5"/>
    <dgm:cxn modelId="{B06C023E-2462-41F6-A1F9-3AA1D779A6B0}" srcId="{4DF0F83C-D697-43E8-B8ED-E0C04EB0A608}" destId="{628BABE3-914F-4B69-9192-07923CD8E9A8}" srcOrd="6" destOrd="0" parTransId="{C6C9408F-FC0F-45F7-B3C2-48A3683837E2}" sibTransId="{56E00B94-EF60-4CD0-8CA9-E8C4AC16685C}"/>
    <dgm:cxn modelId="{1C30D93E-DE4C-4407-943D-A44FD9BDDFCE}" type="presOf" srcId="{2C11C271-1FEC-4D1C-B69A-066CCECF729D}" destId="{E5CF1FF2-4B06-4747-B3A6-D24715336C66}" srcOrd="0" destOrd="0" presId="urn:microsoft.com/office/officeart/2005/8/layout/process5"/>
    <dgm:cxn modelId="{4515FD5D-4751-4D45-8EA5-8541ACE37549}" type="presOf" srcId="{E5561386-D8B5-4E6B-9B3F-8F1DD2D0ADE9}" destId="{6CAEF1C2-AE91-4957-836F-A9195154C7E3}" srcOrd="1" destOrd="0" presId="urn:microsoft.com/office/officeart/2005/8/layout/process5"/>
    <dgm:cxn modelId="{5655575F-73BA-496D-A7FD-A8349A4DD31E}" type="presOf" srcId="{EB134B03-5262-4868-BE89-3DDC4CFA107D}" destId="{CA6686BF-428A-472A-857D-7B68A02E4585}" srcOrd="0" destOrd="0" presId="urn:microsoft.com/office/officeart/2005/8/layout/process5"/>
    <dgm:cxn modelId="{BDE0CA45-03B5-47D9-B447-1EB807AD2C65}" type="presOf" srcId="{62F4E8D7-7930-44A8-BBD0-C1E3CB1EFBC3}" destId="{C163FB74-8810-4314-9683-23051A81D1FC}" srcOrd="0" destOrd="0" presId="urn:microsoft.com/office/officeart/2005/8/layout/process5"/>
    <dgm:cxn modelId="{3C9D4D68-651D-467C-AB98-A0CB07360203}" type="presOf" srcId="{EFAC8F81-7E1F-4FDB-83E0-950AB3E8C3F8}" destId="{BED1811B-D778-40E0-886A-ED474D9DBE5C}" srcOrd="0" destOrd="0" presId="urn:microsoft.com/office/officeart/2005/8/layout/process5"/>
    <dgm:cxn modelId="{2AA0EF68-6EE6-45C0-8AF0-6B8F9D0B8F4C}" type="presOf" srcId="{08E8FE02-8927-4606-86E6-EF0B05FED1CF}" destId="{9D69D631-1F3E-4109-8DA3-CCEB31DBA27E}" srcOrd="1" destOrd="0" presId="urn:microsoft.com/office/officeart/2005/8/layout/process5"/>
    <dgm:cxn modelId="{D7FD1349-F5CC-44E2-A58B-14A28BA93E36}" type="presOf" srcId="{62F4E8D7-7930-44A8-BBD0-C1E3CB1EFBC3}" destId="{F2E9F295-3850-437E-80CC-BD6EA10B75AB}" srcOrd="1" destOrd="0" presId="urn:microsoft.com/office/officeart/2005/8/layout/process5"/>
    <dgm:cxn modelId="{2A4D605A-D953-4B30-B2A1-FEE6B37E7837}" type="presOf" srcId="{FAB02A2D-92DD-461A-A6B5-DA4FAD4A7C1A}" destId="{F1B72D1D-D9BD-4E39-A768-298A779B36AD}" srcOrd="0" destOrd="0" presId="urn:microsoft.com/office/officeart/2005/8/layout/process5"/>
    <dgm:cxn modelId="{ED35947E-C678-44E4-96D7-9BFF03DC3883}" type="presOf" srcId="{E5561386-D8B5-4E6B-9B3F-8F1DD2D0ADE9}" destId="{3AD17B7B-9484-484A-80C0-687F84FDB394}" srcOrd="0" destOrd="0" presId="urn:microsoft.com/office/officeart/2005/8/layout/process5"/>
    <dgm:cxn modelId="{8B147081-1033-47E4-9A8B-10C68C15163C}" srcId="{4DF0F83C-D697-43E8-B8ED-E0C04EB0A608}" destId="{9B52B649-72D4-4CB3-85A8-6402A1726916}" srcOrd="1" destOrd="0" parTransId="{85FBDAA9-DDBC-4439-A349-5AD118949298}" sibTransId="{FAB02A2D-92DD-461A-A6B5-DA4FAD4A7C1A}"/>
    <dgm:cxn modelId="{8F051495-3F75-4F37-AE9C-18D286E8EB43}" type="presOf" srcId="{C40794E1-C493-4734-8CAF-5C1B95369D9E}" destId="{69537D47-50AD-4348-8E87-699B779E1934}" srcOrd="0" destOrd="0" presId="urn:microsoft.com/office/officeart/2005/8/layout/process5"/>
    <dgm:cxn modelId="{471CDD9F-EF8E-4FE6-8F10-3FDC8B4F0AD3}" type="presOf" srcId="{0F14BA43-7F7D-40DE-858E-B9711D80BE30}" destId="{1DAD0193-C48D-4B39-8A2B-17DAAE8ABD37}" srcOrd="0" destOrd="0" presId="urn:microsoft.com/office/officeart/2005/8/layout/process5"/>
    <dgm:cxn modelId="{415891AB-FD97-488A-A702-AB58B59383DD}" type="presOf" srcId="{23331672-5EE7-4C1B-BB63-D909ED837719}" destId="{CBB9CADB-542E-42BE-BEE7-EDBA3B89AC6C}" srcOrd="0" destOrd="0" presId="urn:microsoft.com/office/officeart/2005/8/layout/process5"/>
    <dgm:cxn modelId="{3C4F02B6-AF19-49A4-98C0-C1FDEFF13625}" srcId="{4DF0F83C-D697-43E8-B8ED-E0C04EB0A608}" destId="{7B7383BF-4662-4F5D-BE3E-EE2A5C0434BB}" srcOrd="0" destOrd="0" parTransId="{F3056AFB-F658-4321-BC82-DC47EB7F56E1}" sibTransId="{E5561386-D8B5-4E6B-9B3F-8F1DD2D0ADE9}"/>
    <dgm:cxn modelId="{3CBEE1B8-0602-4872-9ECA-70B07641F29E}" type="presOf" srcId="{23331672-5EE7-4C1B-BB63-D909ED837719}" destId="{F967BBAD-1501-4BEB-9124-6BC4072C429F}" srcOrd="1" destOrd="0" presId="urn:microsoft.com/office/officeart/2005/8/layout/process5"/>
    <dgm:cxn modelId="{6114E0CB-4976-4127-93B8-608C8AA0C2C9}" type="presOf" srcId="{C40794E1-C493-4734-8CAF-5C1B95369D9E}" destId="{D6CB1245-5063-4DDB-8243-DBBC40660E18}" srcOrd="1" destOrd="0" presId="urn:microsoft.com/office/officeart/2005/8/layout/process5"/>
    <dgm:cxn modelId="{524C0CD0-C929-4A64-B18A-9E584F199922}" srcId="{4DF0F83C-D697-43E8-B8ED-E0C04EB0A608}" destId="{0F14BA43-7F7D-40DE-858E-B9711D80BE30}" srcOrd="7" destOrd="0" parTransId="{DD618A5A-D6A9-4039-87A5-ADA7BBF8BE49}" sibTransId="{EB134B03-5262-4868-BE89-3DDC4CFA107D}"/>
    <dgm:cxn modelId="{F27112D9-2BC4-4ABB-A836-637312EFEF6E}" type="presOf" srcId="{75436F72-3D58-45F8-87B2-8168720DF8ED}" destId="{C6F42BC6-A9D9-42D6-8120-FA37AE7289C6}" srcOrd="0" destOrd="0" presId="urn:microsoft.com/office/officeart/2005/8/layout/process5"/>
    <dgm:cxn modelId="{F294C4DE-622F-43BD-B349-BCE120FD2F49}" type="presOf" srcId="{7B7383BF-4662-4F5D-BE3E-EE2A5C0434BB}" destId="{6A65F14E-5C82-46A8-A871-16581DAD9781}" srcOrd="0" destOrd="0" presId="urn:microsoft.com/office/officeart/2005/8/layout/process5"/>
    <dgm:cxn modelId="{6ED5FDE0-0B87-47C8-9BBC-7DA25305B40F}" type="presOf" srcId="{4DF0F83C-D697-43E8-B8ED-E0C04EB0A608}" destId="{072AA605-1BC2-48DB-B92B-A5E15EE9347D}" srcOrd="0" destOrd="0" presId="urn:microsoft.com/office/officeart/2005/8/layout/process5"/>
    <dgm:cxn modelId="{B6395DE6-6964-46AB-950A-52DCFACA1AAF}" type="presOf" srcId="{411F9703-6E1F-42D2-907C-967FF866A139}" destId="{8C01AB76-D07A-4DBD-B2AF-8F238509DC06}" srcOrd="0" destOrd="0" presId="urn:microsoft.com/office/officeart/2005/8/layout/process5"/>
    <dgm:cxn modelId="{D3F205F1-D12A-4A82-A096-B13FF2C21132}" type="presOf" srcId="{08E8FE02-8927-4606-86E6-EF0B05FED1CF}" destId="{7BB790C2-1389-47DC-B502-A85CC7A362B1}" srcOrd="0" destOrd="0" presId="urn:microsoft.com/office/officeart/2005/8/layout/process5"/>
    <dgm:cxn modelId="{CD15FDF1-61AA-4672-B66F-5DA26E131959}" type="presOf" srcId="{56E00B94-EF60-4CD0-8CA9-E8C4AC16685C}" destId="{90E65772-6D89-4EAC-8577-62551B7191A2}" srcOrd="0" destOrd="0" presId="urn:microsoft.com/office/officeart/2005/8/layout/process5"/>
    <dgm:cxn modelId="{C0314BF2-7CB4-4233-9E2B-F23E653C2A32}" type="presOf" srcId="{628BABE3-914F-4B69-9192-07923CD8E9A8}" destId="{546C68E4-2121-416F-8BC0-9A17BACE7A40}" srcOrd="0" destOrd="0" presId="urn:microsoft.com/office/officeart/2005/8/layout/process5"/>
    <dgm:cxn modelId="{760DB8F4-D8D9-4504-9086-37ED83ED814B}" srcId="{4DF0F83C-D697-43E8-B8ED-E0C04EB0A608}" destId="{2C11C271-1FEC-4D1C-B69A-066CCECF729D}" srcOrd="8" destOrd="0" parTransId="{56CC4B44-EAD1-4400-990C-48D3ED2E8A0E}" sibTransId="{685E3BB7-4CED-4915-A4EC-8A6026D93C83}"/>
    <dgm:cxn modelId="{682014FE-6308-4E54-8EE3-8A0CC0AE4422}" srcId="{4DF0F83C-D697-43E8-B8ED-E0C04EB0A608}" destId="{EFAC8F81-7E1F-4FDB-83E0-950AB3E8C3F8}" srcOrd="2" destOrd="0" parTransId="{2A6D9805-356B-42C3-9304-EB4E2039D14A}" sibTransId="{C40794E1-C493-4734-8CAF-5C1B95369D9E}"/>
    <dgm:cxn modelId="{5ED4B97D-E1EB-4BFF-8B63-036375AD9DBB}" type="presParOf" srcId="{072AA605-1BC2-48DB-B92B-A5E15EE9347D}" destId="{6A65F14E-5C82-46A8-A871-16581DAD9781}" srcOrd="0" destOrd="0" presId="urn:microsoft.com/office/officeart/2005/8/layout/process5"/>
    <dgm:cxn modelId="{EE95EAFD-65EF-4727-B9ED-DB36FD12DC14}" type="presParOf" srcId="{072AA605-1BC2-48DB-B92B-A5E15EE9347D}" destId="{3AD17B7B-9484-484A-80C0-687F84FDB394}" srcOrd="1" destOrd="0" presId="urn:microsoft.com/office/officeart/2005/8/layout/process5"/>
    <dgm:cxn modelId="{08CF67CA-4066-42BF-87AE-9F1A7019D650}" type="presParOf" srcId="{3AD17B7B-9484-484A-80C0-687F84FDB394}" destId="{6CAEF1C2-AE91-4957-836F-A9195154C7E3}" srcOrd="0" destOrd="0" presId="urn:microsoft.com/office/officeart/2005/8/layout/process5"/>
    <dgm:cxn modelId="{FF562424-2E7D-4469-9C4B-2215EB8623C8}" type="presParOf" srcId="{072AA605-1BC2-48DB-B92B-A5E15EE9347D}" destId="{94070AF9-F520-4C8E-896E-511B5894F152}" srcOrd="2" destOrd="0" presId="urn:microsoft.com/office/officeart/2005/8/layout/process5"/>
    <dgm:cxn modelId="{DFD1F5B3-8F77-40F8-9679-8FBCE8912869}" type="presParOf" srcId="{072AA605-1BC2-48DB-B92B-A5E15EE9347D}" destId="{F1B72D1D-D9BD-4E39-A768-298A779B36AD}" srcOrd="3" destOrd="0" presId="urn:microsoft.com/office/officeart/2005/8/layout/process5"/>
    <dgm:cxn modelId="{FDAAE482-A339-4FD8-BE0F-E04B39A0088F}" type="presParOf" srcId="{F1B72D1D-D9BD-4E39-A768-298A779B36AD}" destId="{F6C4B3D0-D5AA-4F8A-9C37-F250FC04F26F}" srcOrd="0" destOrd="0" presId="urn:microsoft.com/office/officeart/2005/8/layout/process5"/>
    <dgm:cxn modelId="{680EFE64-BD6E-4698-8A93-D9ACCE175C0B}" type="presParOf" srcId="{072AA605-1BC2-48DB-B92B-A5E15EE9347D}" destId="{BED1811B-D778-40E0-886A-ED474D9DBE5C}" srcOrd="4" destOrd="0" presId="urn:microsoft.com/office/officeart/2005/8/layout/process5"/>
    <dgm:cxn modelId="{637A45C9-54CB-41E1-B2A7-2F5FDF95D19D}" type="presParOf" srcId="{072AA605-1BC2-48DB-B92B-A5E15EE9347D}" destId="{69537D47-50AD-4348-8E87-699B779E1934}" srcOrd="5" destOrd="0" presId="urn:microsoft.com/office/officeart/2005/8/layout/process5"/>
    <dgm:cxn modelId="{5AF7353D-016E-4995-AB81-EB845F366122}" type="presParOf" srcId="{69537D47-50AD-4348-8E87-699B779E1934}" destId="{D6CB1245-5063-4DDB-8243-DBBC40660E18}" srcOrd="0" destOrd="0" presId="urn:microsoft.com/office/officeart/2005/8/layout/process5"/>
    <dgm:cxn modelId="{72AEBF4F-5109-455A-A803-9FE3E864DFB9}" type="presParOf" srcId="{072AA605-1BC2-48DB-B92B-A5E15EE9347D}" destId="{8C01AB76-D07A-4DBD-B2AF-8F238509DC06}" srcOrd="6" destOrd="0" presId="urn:microsoft.com/office/officeart/2005/8/layout/process5"/>
    <dgm:cxn modelId="{45189DC9-B8D0-4BF9-A951-4859E97F1C03}" type="presParOf" srcId="{072AA605-1BC2-48DB-B92B-A5E15EE9347D}" destId="{C163FB74-8810-4314-9683-23051A81D1FC}" srcOrd="7" destOrd="0" presId="urn:microsoft.com/office/officeart/2005/8/layout/process5"/>
    <dgm:cxn modelId="{A10D3485-8700-4955-9A24-E1350F7BF9CE}" type="presParOf" srcId="{C163FB74-8810-4314-9683-23051A81D1FC}" destId="{F2E9F295-3850-437E-80CC-BD6EA10B75AB}" srcOrd="0" destOrd="0" presId="urn:microsoft.com/office/officeart/2005/8/layout/process5"/>
    <dgm:cxn modelId="{02EF2488-2C3C-43A2-ADC9-06AA3EEE70C5}" type="presParOf" srcId="{072AA605-1BC2-48DB-B92B-A5E15EE9347D}" destId="{C6F42BC6-A9D9-42D6-8120-FA37AE7289C6}" srcOrd="8" destOrd="0" presId="urn:microsoft.com/office/officeart/2005/8/layout/process5"/>
    <dgm:cxn modelId="{E4320CDB-DE7E-4EC8-B213-AB72AB82AC15}" type="presParOf" srcId="{072AA605-1BC2-48DB-B92B-A5E15EE9347D}" destId="{CBB9CADB-542E-42BE-BEE7-EDBA3B89AC6C}" srcOrd="9" destOrd="0" presId="urn:microsoft.com/office/officeart/2005/8/layout/process5"/>
    <dgm:cxn modelId="{E8DD7B60-4AB0-46FD-A5D7-176EA2958E00}" type="presParOf" srcId="{CBB9CADB-542E-42BE-BEE7-EDBA3B89AC6C}" destId="{F967BBAD-1501-4BEB-9124-6BC4072C429F}" srcOrd="0" destOrd="0" presId="urn:microsoft.com/office/officeart/2005/8/layout/process5"/>
    <dgm:cxn modelId="{F660DA6B-2F64-499E-A37F-48A4F0DCD2F8}" type="presParOf" srcId="{072AA605-1BC2-48DB-B92B-A5E15EE9347D}" destId="{9A746643-031E-44B8-A647-55EB45A04FFE}" srcOrd="10" destOrd="0" presId="urn:microsoft.com/office/officeart/2005/8/layout/process5"/>
    <dgm:cxn modelId="{F1F31E3D-14E0-44D7-92CA-DFD307FE0DE3}" type="presParOf" srcId="{072AA605-1BC2-48DB-B92B-A5E15EE9347D}" destId="{7BB790C2-1389-47DC-B502-A85CC7A362B1}" srcOrd="11" destOrd="0" presId="urn:microsoft.com/office/officeart/2005/8/layout/process5"/>
    <dgm:cxn modelId="{DC008429-4C48-4729-8CC9-2BDEB8D20C9C}" type="presParOf" srcId="{7BB790C2-1389-47DC-B502-A85CC7A362B1}" destId="{9D69D631-1F3E-4109-8DA3-CCEB31DBA27E}" srcOrd="0" destOrd="0" presId="urn:microsoft.com/office/officeart/2005/8/layout/process5"/>
    <dgm:cxn modelId="{4B9B346B-D9E6-428C-8CEA-E8D699704A20}" type="presParOf" srcId="{072AA605-1BC2-48DB-B92B-A5E15EE9347D}" destId="{546C68E4-2121-416F-8BC0-9A17BACE7A40}" srcOrd="12" destOrd="0" presId="urn:microsoft.com/office/officeart/2005/8/layout/process5"/>
    <dgm:cxn modelId="{355AAE75-62C1-4511-9F1D-A89C5222A70F}" type="presParOf" srcId="{072AA605-1BC2-48DB-B92B-A5E15EE9347D}" destId="{90E65772-6D89-4EAC-8577-62551B7191A2}" srcOrd="13" destOrd="0" presId="urn:microsoft.com/office/officeart/2005/8/layout/process5"/>
    <dgm:cxn modelId="{20E073C0-8FBC-4C49-B906-99D5D44E2E0C}" type="presParOf" srcId="{90E65772-6D89-4EAC-8577-62551B7191A2}" destId="{4EFC43F1-8DBE-45AE-A7E4-E678CC64DF9F}" srcOrd="0" destOrd="0" presId="urn:microsoft.com/office/officeart/2005/8/layout/process5"/>
    <dgm:cxn modelId="{4E50C573-79D9-489C-AABC-7566DD720AE6}" type="presParOf" srcId="{072AA605-1BC2-48DB-B92B-A5E15EE9347D}" destId="{1DAD0193-C48D-4B39-8A2B-17DAAE8ABD37}" srcOrd="14" destOrd="0" presId="urn:microsoft.com/office/officeart/2005/8/layout/process5"/>
    <dgm:cxn modelId="{1DE26F62-325A-491E-83AB-3BEC17D00721}" type="presParOf" srcId="{072AA605-1BC2-48DB-B92B-A5E15EE9347D}" destId="{CA6686BF-428A-472A-857D-7B68A02E4585}" srcOrd="15" destOrd="0" presId="urn:microsoft.com/office/officeart/2005/8/layout/process5"/>
    <dgm:cxn modelId="{20709DFD-BE8D-4E19-A84E-742B59751112}" type="presParOf" srcId="{CA6686BF-428A-472A-857D-7B68A02E4585}" destId="{0E9DD9B2-034D-4F84-BA4C-7FD685EE6263}" srcOrd="0" destOrd="0" presId="urn:microsoft.com/office/officeart/2005/8/layout/process5"/>
    <dgm:cxn modelId="{EB04947D-EE66-4E3B-A61D-DD53D1ED85C8}" type="presParOf" srcId="{072AA605-1BC2-48DB-B92B-A5E15EE9347D}" destId="{E5CF1FF2-4B06-4747-B3A6-D24715336C66}" srcOrd="16"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89BB2D-7AF3-42F4-A986-5F4280469100}" type="doc">
      <dgm:prSet loTypeId="urn:microsoft.com/office/officeart/2005/8/layout/process2" loCatId="process" qsTypeId="urn:microsoft.com/office/officeart/2005/8/quickstyle/simple4" qsCatId="simple" csTypeId="urn:microsoft.com/office/officeart/2005/8/colors/accent5_3" csCatId="accent5" phldr="1"/>
      <dgm:spPr/>
    </dgm:pt>
    <dgm:pt modelId="{3436239C-BF52-4666-A1D9-DEF84371692A}">
      <dgm:prSet phldrT="[Text]"/>
      <dgm:spPr/>
      <dgm:t>
        <a:bodyPr/>
        <a:lstStyle/>
        <a:p>
          <a:r>
            <a:rPr lang="en-GB" dirty="0"/>
            <a:t>Mind shift to production deployments is needed</a:t>
          </a:r>
        </a:p>
      </dgm:t>
    </dgm:pt>
    <dgm:pt modelId="{8922AEA9-8BD3-438F-80AD-E97B085FBFBD}" type="parTrans" cxnId="{BE9412AF-FA6A-4967-978D-5D286E011F7F}">
      <dgm:prSet/>
      <dgm:spPr/>
      <dgm:t>
        <a:bodyPr/>
        <a:lstStyle/>
        <a:p>
          <a:endParaRPr lang="en-GB"/>
        </a:p>
      </dgm:t>
    </dgm:pt>
    <dgm:pt modelId="{16187289-43F6-4519-8C07-1593CB0863E4}" type="sibTrans" cxnId="{BE9412AF-FA6A-4967-978D-5D286E011F7F}">
      <dgm:prSet/>
      <dgm:spPr/>
      <dgm:t>
        <a:bodyPr/>
        <a:lstStyle/>
        <a:p>
          <a:endParaRPr lang="en-GB"/>
        </a:p>
      </dgm:t>
    </dgm:pt>
    <dgm:pt modelId="{76581FAE-DCE7-4412-A682-F18199F2EA61}">
      <dgm:prSet phldrT="[Text]"/>
      <dgm:spPr/>
      <dgm:t>
        <a:bodyPr/>
        <a:lstStyle/>
        <a:p>
          <a:r>
            <a:rPr lang="en-GB" dirty="0"/>
            <a:t>Development or Operations should perform code promotion processes</a:t>
          </a:r>
        </a:p>
      </dgm:t>
    </dgm:pt>
    <dgm:pt modelId="{8B7D08C0-2B51-45D0-B7DE-8D2EF4E3CE9F}" type="parTrans" cxnId="{4D9AF0F5-4FE2-4097-BD12-667F7C1509C3}">
      <dgm:prSet/>
      <dgm:spPr/>
      <dgm:t>
        <a:bodyPr/>
        <a:lstStyle/>
        <a:p>
          <a:endParaRPr lang="en-GB"/>
        </a:p>
      </dgm:t>
    </dgm:pt>
    <dgm:pt modelId="{CF6B36BF-CBB4-4CC8-A025-B2B8544EDFF1}" type="sibTrans" cxnId="{4D9AF0F5-4FE2-4097-BD12-667F7C1509C3}">
      <dgm:prSet/>
      <dgm:spPr/>
      <dgm:t>
        <a:bodyPr/>
        <a:lstStyle/>
        <a:p>
          <a:endParaRPr lang="en-GB"/>
        </a:p>
      </dgm:t>
    </dgm:pt>
    <dgm:pt modelId="{0D9DC890-A89B-486F-B754-49AB84F4A064}" type="pres">
      <dgm:prSet presAssocID="{0889BB2D-7AF3-42F4-A986-5F4280469100}" presName="linearFlow" presStyleCnt="0">
        <dgm:presLayoutVars>
          <dgm:resizeHandles val="exact"/>
        </dgm:presLayoutVars>
      </dgm:prSet>
      <dgm:spPr/>
    </dgm:pt>
    <dgm:pt modelId="{60584F16-E018-4936-9DBF-ADA76A5FEA85}" type="pres">
      <dgm:prSet presAssocID="{3436239C-BF52-4666-A1D9-DEF84371692A}" presName="node" presStyleLbl="node1" presStyleIdx="0" presStyleCnt="2" custScaleX="313536">
        <dgm:presLayoutVars>
          <dgm:bulletEnabled val="1"/>
        </dgm:presLayoutVars>
      </dgm:prSet>
      <dgm:spPr/>
    </dgm:pt>
    <dgm:pt modelId="{0F69F977-3FAA-4C0B-AB01-B1B9CE917574}" type="pres">
      <dgm:prSet presAssocID="{16187289-43F6-4519-8C07-1593CB0863E4}" presName="sibTrans" presStyleLbl="sibTrans2D1" presStyleIdx="0" presStyleCnt="1"/>
      <dgm:spPr/>
    </dgm:pt>
    <dgm:pt modelId="{0B42DBFE-F9DB-4968-AEA4-6DE31F367999}" type="pres">
      <dgm:prSet presAssocID="{16187289-43F6-4519-8C07-1593CB0863E4}" presName="connectorText" presStyleLbl="sibTrans2D1" presStyleIdx="0" presStyleCnt="1"/>
      <dgm:spPr/>
    </dgm:pt>
    <dgm:pt modelId="{0A444D21-5FDF-4ACC-8732-3D993EA14C50}" type="pres">
      <dgm:prSet presAssocID="{76581FAE-DCE7-4412-A682-F18199F2EA61}" presName="node" presStyleLbl="node1" presStyleIdx="1" presStyleCnt="2" custScaleX="313536">
        <dgm:presLayoutVars>
          <dgm:bulletEnabled val="1"/>
        </dgm:presLayoutVars>
      </dgm:prSet>
      <dgm:spPr/>
    </dgm:pt>
  </dgm:ptLst>
  <dgm:cxnLst>
    <dgm:cxn modelId="{93E29B26-2DDC-461F-B14B-336BC0BA1C9B}" type="presOf" srcId="{3436239C-BF52-4666-A1D9-DEF84371692A}" destId="{60584F16-E018-4936-9DBF-ADA76A5FEA85}" srcOrd="0" destOrd="0" presId="urn:microsoft.com/office/officeart/2005/8/layout/process2"/>
    <dgm:cxn modelId="{0484F65C-7E66-422D-BD3C-A6737E6E7FF8}" type="presOf" srcId="{76581FAE-DCE7-4412-A682-F18199F2EA61}" destId="{0A444D21-5FDF-4ACC-8732-3D993EA14C50}" srcOrd="0" destOrd="0" presId="urn:microsoft.com/office/officeart/2005/8/layout/process2"/>
    <dgm:cxn modelId="{3C60689E-C722-4053-83F1-152B0ADF36FB}" type="presOf" srcId="{0889BB2D-7AF3-42F4-A986-5F4280469100}" destId="{0D9DC890-A89B-486F-B754-49AB84F4A064}" srcOrd="0" destOrd="0" presId="urn:microsoft.com/office/officeart/2005/8/layout/process2"/>
    <dgm:cxn modelId="{BE9412AF-FA6A-4967-978D-5D286E011F7F}" srcId="{0889BB2D-7AF3-42F4-A986-5F4280469100}" destId="{3436239C-BF52-4666-A1D9-DEF84371692A}" srcOrd="0" destOrd="0" parTransId="{8922AEA9-8BD3-438F-80AD-E97B085FBFBD}" sibTransId="{16187289-43F6-4519-8C07-1593CB0863E4}"/>
    <dgm:cxn modelId="{557BB7D5-AD73-4710-9A03-CAC2182FB882}" type="presOf" srcId="{16187289-43F6-4519-8C07-1593CB0863E4}" destId="{0F69F977-3FAA-4C0B-AB01-B1B9CE917574}" srcOrd="0" destOrd="0" presId="urn:microsoft.com/office/officeart/2005/8/layout/process2"/>
    <dgm:cxn modelId="{4D9AF0F5-4FE2-4097-BD12-667F7C1509C3}" srcId="{0889BB2D-7AF3-42F4-A986-5F4280469100}" destId="{76581FAE-DCE7-4412-A682-F18199F2EA61}" srcOrd="1" destOrd="0" parTransId="{8B7D08C0-2B51-45D0-B7DE-8D2EF4E3CE9F}" sibTransId="{CF6B36BF-CBB4-4CC8-A025-B2B8544EDFF1}"/>
    <dgm:cxn modelId="{721A29F7-0AE4-4EF7-A0E3-FAA326521E5F}" type="presOf" srcId="{16187289-43F6-4519-8C07-1593CB0863E4}" destId="{0B42DBFE-F9DB-4968-AEA4-6DE31F367999}" srcOrd="1" destOrd="0" presId="urn:microsoft.com/office/officeart/2005/8/layout/process2"/>
    <dgm:cxn modelId="{707411A6-CB8F-41A5-9ABC-D5479DE44D93}" type="presParOf" srcId="{0D9DC890-A89B-486F-B754-49AB84F4A064}" destId="{60584F16-E018-4936-9DBF-ADA76A5FEA85}" srcOrd="0" destOrd="0" presId="urn:microsoft.com/office/officeart/2005/8/layout/process2"/>
    <dgm:cxn modelId="{17B976A8-41BC-425E-8968-01E69D2137AB}" type="presParOf" srcId="{0D9DC890-A89B-486F-B754-49AB84F4A064}" destId="{0F69F977-3FAA-4C0B-AB01-B1B9CE917574}" srcOrd="1" destOrd="0" presId="urn:microsoft.com/office/officeart/2005/8/layout/process2"/>
    <dgm:cxn modelId="{4302BAA5-4A02-48CE-B906-A496933FBB53}" type="presParOf" srcId="{0F69F977-3FAA-4C0B-AB01-B1B9CE917574}" destId="{0B42DBFE-F9DB-4968-AEA4-6DE31F367999}" srcOrd="0" destOrd="0" presId="urn:microsoft.com/office/officeart/2005/8/layout/process2"/>
    <dgm:cxn modelId="{AF46E18A-9FBD-4A51-82F8-8683F0DAFCCE}" type="presParOf" srcId="{0D9DC890-A89B-486F-B754-49AB84F4A064}" destId="{0A444D21-5FDF-4ACC-8732-3D993EA14C50}"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6F0CF-6618-42E6-ADDE-A63CABBEDC26}">
      <dsp:nvSpPr>
        <dsp:cNvPr id="0" name=""/>
        <dsp:cNvSpPr/>
      </dsp:nvSpPr>
      <dsp:spPr>
        <a:xfrm>
          <a:off x="0" y="0"/>
          <a:ext cx="3713937" cy="849733"/>
        </a:xfrm>
        <a:prstGeom prst="roundRect">
          <a:avLst>
            <a:gd name="adj" fmla="val 10000"/>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Requirements</a:t>
          </a:r>
        </a:p>
      </dsp:txBody>
      <dsp:txXfrm>
        <a:off x="24888" y="24888"/>
        <a:ext cx="2697589" cy="799957"/>
      </dsp:txXfrm>
    </dsp:sp>
    <dsp:sp modelId="{1A6A66A9-60BF-4848-9039-978E5AEE003D}">
      <dsp:nvSpPr>
        <dsp:cNvPr id="0" name=""/>
        <dsp:cNvSpPr/>
      </dsp:nvSpPr>
      <dsp:spPr>
        <a:xfrm>
          <a:off x="277339" y="967752"/>
          <a:ext cx="3713937" cy="849733"/>
        </a:xfrm>
        <a:prstGeom prst="roundRect">
          <a:avLst>
            <a:gd name="adj" fmla="val 10000"/>
          </a:avLst>
        </a:prstGeom>
        <a:solidFill>
          <a:schemeClr val="accent1">
            <a:shade val="80000"/>
            <a:hueOff val="-170219"/>
            <a:satOff val="0"/>
            <a:lumOff val="846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Analysis &amp; Design</a:t>
          </a:r>
        </a:p>
      </dsp:txBody>
      <dsp:txXfrm>
        <a:off x="302227" y="992640"/>
        <a:ext cx="2834494" cy="799957"/>
      </dsp:txXfrm>
    </dsp:sp>
    <dsp:sp modelId="{FD7D76FB-13E0-4017-88DA-0BD03C17F71F}">
      <dsp:nvSpPr>
        <dsp:cNvPr id="0" name=""/>
        <dsp:cNvSpPr/>
      </dsp:nvSpPr>
      <dsp:spPr>
        <a:xfrm>
          <a:off x="554678" y="1935504"/>
          <a:ext cx="3713937" cy="849733"/>
        </a:xfrm>
        <a:prstGeom prst="roundRect">
          <a:avLst>
            <a:gd name="adj" fmla="val 10000"/>
          </a:avLst>
        </a:prstGeom>
        <a:solidFill>
          <a:schemeClr val="accent1">
            <a:shade val="80000"/>
            <a:hueOff val="-340437"/>
            <a:satOff val="0"/>
            <a:lumOff val="1693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Develop</a:t>
          </a:r>
        </a:p>
      </dsp:txBody>
      <dsp:txXfrm>
        <a:off x="579566" y="1960392"/>
        <a:ext cx="2834494" cy="799957"/>
      </dsp:txXfrm>
    </dsp:sp>
    <dsp:sp modelId="{6D565541-42E0-47A1-95A4-D9C9C68806BA}">
      <dsp:nvSpPr>
        <dsp:cNvPr id="0" name=""/>
        <dsp:cNvSpPr/>
      </dsp:nvSpPr>
      <dsp:spPr>
        <a:xfrm>
          <a:off x="832018" y="2903256"/>
          <a:ext cx="3713937" cy="849733"/>
        </a:xfrm>
        <a:prstGeom prst="roundRect">
          <a:avLst>
            <a:gd name="adj" fmla="val 10000"/>
          </a:avLst>
        </a:prstGeom>
        <a:solidFill>
          <a:schemeClr val="accent1">
            <a:shade val="80000"/>
            <a:hueOff val="-510656"/>
            <a:satOff val="0"/>
            <a:lumOff val="2540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Test</a:t>
          </a:r>
        </a:p>
      </dsp:txBody>
      <dsp:txXfrm>
        <a:off x="856906" y="2928144"/>
        <a:ext cx="2834494" cy="799957"/>
      </dsp:txXfrm>
    </dsp:sp>
    <dsp:sp modelId="{A4B1E811-5412-4F5F-8216-A49717F6F504}">
      <dsp:nvSpPr>
        <dsp:cNvPr id="0" name=""/>
        <dsp:cNvSpPr/>
      </dsp:nvSpPr>
      <dsp:spPr>
        <a:xfrm>
          <a:off x="1109357" y="3871008"/>
          <a:ext cx="3713937" cy="849733"/>
        </a:xfrm>
        <a:prstGeom prst="roundRect">
          <a:avLst>
            <a:gd name="adj" fmla="val 10000"/>
          </a:avLst>
        </a:prstGeom>
        <a:solidFill>
          <a:schemeClr val="accent1">
            <a:shade val="80000"/>
            <a:hueOff val="-680874"/>
            <a:satOff val="0"/>
            <a:lumOff val="3387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Maintain</a:t>
          </a:r>
        </a:p>
      </dsp:txBody>
      <dsp:txXfrm>
        <a:off x="1134245" y="3895896"/>
        <a:ext cx="2834494" cy="799957"/>
      </dsp:txXfrm>
    </dsp:sp>
    <dsp:sp modelId="{2916B594-9DA5-48D4-B2CE-D48AE1781E4C}">
      <dsp:nvSpPr>
        <dsp:cNvPr id="0" name=""/>
        <dsp:cNvSpPr/>
      </dsp:nvSpPr>
      <dsp:spPr>
        <a:xfrm>
          <a:off x="3161610" y="620777"/>
          <a:ext cx="552326" cy="55232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285883" y="620777"/>
        <a:ext cx="303780" cy="415625"/>
      </dsp:txXfrm>
    </dsp:sp>
    <dsp:sp modelId="{25BB3F3D-D95C-4ED7-8A42-78970EDE33E8}">
      <dsp:nvSpPr>
        <dsp:cNvPr id="0" name=""/>
        <dsp:cNvSpPr/>
      </dsp:nvSpPr>
      <dsp:spPr>
        <a:xfrm>
          <a:off x="3438949" y="1588529"/>
          <a:ext cx="552326" cy="55232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563222" y="1588529"/>
        <a:ext cx="303780" cy="415625"/>
      </dsp:txXfrm>
    </dsp:sp>
    <dsp:sp modelId="{722F454C-8769-4B6B-8703-B9430CA0AD00}">
      <dsp:nvSpPr>
        <dsp:cNvPr id="0" name=""/>
        <dsp:cNvSpPr/>
      </dsp:nvSpPr>
      <dsp:spPr>
        <a:xfrm>
          <a:off x="3716289" y="2542119"/>
          <a:ext cx="552326" cy="55232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840562" y="2542119"/>
        <a:ext cx="303780" cy="415625"/>
      </dsp:txXfrm>
    </dsp:sp>
    <dsp:sp modelId="{4381D320-37E9-4D8E-B235-1467B30263F5}">
      <dsp:nvSpPr>
        <dsp:cNvPr id="0" name=""/>
        <dsp:cNvSpPr/>
      </dsp:nvSpPr>
      <dsp:spPr>
        <a:xfrm>
          <a:off x="3993628" y="3519313"/>
          <a:ext cx="552326" cy="55232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117901" y="3519313"/>
        <a:ext cx="303780" cy="415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FA17A-8CC6-47EB-B0F3-1374BAB15C7B}">
      <dsp:nvSpPr>
        <dsp:cNvPr id="0" name=""/>
        <dsp:cNvSpPr/>
      </dsp:nvSpPr>
      <dsp:spPr>
        <a:xfrm>
          <a:off x="620145" y="0"/>
          <a:ext cx="3514155" cy="837568"/>
        </a:xfrm>
        <a:prstGeom prst="roundRect">
          <a:avLst>
            <a:gd name="adj" fmla="val 10000"/>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Acceptance Testing</a:t>
          </a:r>
        </a:p>
      </dsp:txBody>
      <dsp:txXfrm>
        <a:off x="1488527" y="24532"/>
        <a:ext cx="2621241" cy="788504"/>
      </dsp:txXfrm>
    </dsp:sp>
    <dsp:sp modelId="{C5502257-E031-440C-B372-066BB3510BCC}">
      <dsp:nvSpPr>
        <dsp:cNvPr id="0" name=""/>
        <dsp:cNvSpPr/>
      </dsp:nvSpPr>
      <dsp:spPr>
        <a:xfrm>
          <a:off x="310072" y="977163"/>
          <a:ext cx="3514155" cy="837568"/>
        </a:xfrm>
        <a:prstGeom prst="roundRect">
          <a:avLst>
            <a:gd name="adj" fmla="val 10000"/>
          </a:avLst>
        </a:prstGeom>
        <a:solidFill>
          <a:schemeClr val="accent1">
            <a:shade val="80000"/>
            <a:hueOff val="-340437"/>
            <a:satOff val="0"/>
            <a:lumOff val="1693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Component Testing</a:t>
          </a:r>
        </a:p>
      </dsp:txBody>
      <dsp:txXfrm>
        <a:off x="1189096" y="1001695"/>
        <a:ext cx="2610599" cy="788504"/>
      </dsp:txXfrm>
    </dsp:sp>
    <dsp:sp modelId="{54167163-067F-4B50-BAE3-DF2CC872CA7D}">
      <dsp:nvSpPr>
        <dsp:cNvPr id="0" name=""/>
        <dsp:cNvSpPr/>
      </dsp:nvSpPr>
      <dsp:spPr>
        <a:xfrm>
          <a:off x="0" y="1954326"/>
          <a:ext cx="3514155" cy="837568"/>
        </a:xfrm>
        <a:prstGeom prst="roundRect">
          <a:avLst>
            <a:gd name="adj" fmla="val 10000"/>
          </a:avLst>
        </a:prstGeom>
        <a:solidFill>
          <a:schemeClr val="accent1">
            <a:shade val="80000"/>
            <a:hueOff val="-680874"/>
            <a:satOff val="0"/>
            <a:lumOff val="3387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Unit Testing</a:t>
          </a:r>
        </a:p>
      </dsp:txBody>
      <dsp:txXfrm>
        <a:off x="879024" y="1978858"/>
        <a:ext cx="2610599" cy="788504"/>
      </dsp:txXfrm>
    </dsp:sp>
    <dsp:sp modelId="{1EACD59E-3956-4871-84F5-2DA117DCFCFB}">
      <dsp:nvSpPr>
        <dsp:cNvPr id="0" name=""/>
        <dsp:cNvSpPr/>
      </dsp:nvSpPr>
      <dsp:spPr>
        <a:xfrm>
          <a:off x="620145" y="635156"/>
          <a:ext cx="544419" cy="544419"/>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42639" y="635156"/>
        <a:ext cx="299431" cy="409675"/>
      </dsp:txXfrm>
    </dsp:sp>
    <dsp:sp modelId="{04F959AF-A811-4F8F-8B57-F8B877B77551}">
      <dsp:nvSpPr>
        <dsp:cNvPr id="0" name=""/>
        <dsp:cNvSpPr/>
      </dsp:nvSpPr>
      <dsp:spPr>
        <a:xfrm>
          <a:off x="310072" y="1606735"/>
          <a:ext cx="544419" cy="544419"/>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32566" y="1606735"/>
        <a:ext cx="299431" cy="409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8CB35-568A-4231-B93E-415111EC3393}">
      <dsp:nvSpPr>
        <dsp:cNvPr id="0" name=""/>
        <dsp:cNvSpPr/>
      </dsp:nvSpPr>
      <dsp:spPr>
        <a:xfrm>
          <a:off x="1172386" y="358399"/>
          <a:ext cx="957603" cy="622442"/>
        </a:xfrm>
        <a:prstGeom prst="roundRect">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Requirements</a:t>
          </a:r>
        </a:p>
      </dsp:txBody>
      <dsp:txXfrm>
        <a:off x="1202771" y="388784"/>
        <a:ext cx="896833" cy="561672"/>
      </dsp:txXfrm>
    </dsp:sp>
    <dsp:sp modelId="{6F294AFF-A829-46B2-9A07-0F59C1DBFA93}">
      <dsp:nvSpPr>
        <dsp:cNvPr id="0" name=""/>
        <dsp:cNvSpPr/>
      </dsp:nvSpPr>
      <dsp:spPr>
        <a:xfrm>
          <a:off x="418156" y="669549"/>
          <a:ext cx="2487608" cy="2487608"/>
        </a:xfrm>
        <a:custGeom>
          <a:avLst/>
          <a:gdLst/>
          <a:ahLst/>
          <a:cxnLst/>
          <a:rect l="0" t="0" r="0" b="0"/>
          <a:pathLst>
            <a:path>
              <a:moveTo>
                <a:pt x="1842726" y="153693"/>
              </a:moveTo>
              <a:arcTo wR="1243804" hR="1243804" stAng="17927102" swAng="1232113"/>
            </a:path>
          </a:pathLst>
        </a:custGeom>
        <a:noFill/>
        <a:ln w="9525" cap="flat" cmpd="sng" algn="ctr">
          <a:solidFill>
            <a:schemeClr val="accent1">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B718F67-FE01-44C1-8407-1A122D9A5539}">
      <dsp:nvSpPr>
        <dsp:cNvPr id="0" name=""/>
        <dsp:cNvSpPr/>
      </dsp:nvSpPr>
      <dsp:spPr>
        <a:xfrm>
          <a:off x="2366136" y="1217849"/>
          <a:ext cx="957603" cy="622442"/>
        </a:xfrm>
        <a:prstGeom prst="roundRect">
          <a:avLst/>
        </a:prstGeom>
        <a:solidFill>
          <a:schemeClr val="accent1">
            <a:shade val="80000"/>
            <a:hueOff val="-170219"/>
            <a:satOff val="0"/>
            <a:lumOff val="846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Analysis &amp; Design</a:t>
          </a:r>
        </a:p>
      </dsp:txBody>
      <dsp:txXfrm>
        <a:off x="2396521" y="1248234"/>
        <a:ext cx="896833" cy="561672"/>
      </dsp:txXfrm>
    </dsp:sp>
    <dsp:sp modelId="{266CC0CA-A5CD-4948-8DAA-400DE1CD808D}">
      <dsp:nvSpPr>
        <dsp:cNvPr id="0" name=""/>
        <dsp:cNvSpPr/>
      </dsp:nvSpPr>
      <dsp:spPr>
        <a:xfrm>
          <a:off x="418205" y="669623"/>
          <a:ext cx="2487608" cy="2487608"/>
        </a:xfrm>
        <a:custGeom>
          <a:avLst/>
          <a:gdLst/>
          <a:ahLst/>
          <a:cxnLst/>
          <a:rect l="0" t="0" r="0" b="0"/>
          <a:pathLst>
            <a:path>
              <a:moveTo>
                <a:pt x="2484628" y="1329838"/>
              </a:moveTo>
              <a:arcTo wR="1243804" hR="1243804" stAng="21837980" swAng="1360155"/>
            </a:path>
          </a:pathLst>
        </a:custGeom>
        <a:noFill/>
        <a:ln w="9525" cap="flat" cmpd="sng" algn="ctr">
          <a:solidFill>
            <a:schemeClr val="accent1">
              <a:shade val="90000"/>
              <a:hueOff val="-171185"/>
              <a:satOff val="0"/>
              <a:lumOff val="7864"/>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DE1424F-E9F5-456B-8B6E-EEC56B52BF1F}">
      <dsp:nvSpPr>
        <dsp:cNvPr id="0" name=""/>
        <dsp:cNvSpPr/>
      </dsp:nvSpPr>
      <dsp:spPr>
        <a:xfrm>
          <a:off x="1914297" y="2608464"/>
          <a:ext cx="957603" cy="622442"/>
        </a:xfrm>
        <a:prstGeom prst="roundRect">
          <a:avLst/>
        </a:prstGeom>
        <a:solidFill>
          <a:schemeClr val="accent1">
            <a:shade val="80000"/>
            <a:hueOff val="-340437"/>
            <a:satOff val="0"/>
            <a:lumOff val="1693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Develop</a:t>
          </a:r>
        </a:p>
      </dsp:txBody>
      <dsp:txXfrm>
        <a:off x="1944682" y="2638849"/>
        <a:ext cx="896833" cy="561672"/>
      </dsp:txXfrm>
    </dsp:sp>
    <dsp:sp modelId="{696F9646-9CC5-4603-BD15-EF76E9D58413}">
      <dsp:nvSpPr>
        <dsp:cNvPr id="0" name=""/>
        <dsp:cNvSpPr/>
      </dsp:nvSpPr>
      <dsp:spPr>
        <a:xfrm>
          <a:off x="418205" y="669623"/>
          <a:ext cx="2487608" cy="2487608"/>
        </a:xfrm>
        <a:custGeom>
          <a:avLst/>
          <a:gdLst/>
          <a:ahLst/>
          <a:cxnLst/>
          <a:rect l="0" t="0" r="0" b="0"/>
          <a:pathLst>
            <a:path>
              <a:moveTo>
                <a:pt x="1396552" y="2478192"/>
              </a:moveTo>
              <a:arcTo wR="1243804" hR="1243804" stAng="4976749" swAng="846502"/>
            </a:path>
          </a:pathLst>
        </a:custGeom>
        <a:noFill/>
        <a:ln w="9525" cap="flat" cmpd="sng" algn="ctr">
          <a:solidFill>
            <a:schemeClr val="accent1">
              <a:shade val="90000"/>
              <a:hueOff val="-342371"/>
              <a:satOff val="0"/>
              <a:lumOff val="15729"/>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2ADBF21-95B9-486E-957C-059076AF0923}">
      <dsp:nvSpPr>
        <dsp:cNvPr id="0" name=""/>
        <dsp:cNvSpPr/>
      </dsp:nvSpPr>
      <dsp:spPr>
        <a:xfrm>
          <a:off x="452118" y="2608464"/>
          <a:ext cx="957603" cy="622442"/>
        </a:xfrm>
        <a:prstGeom prst="roundRect">
          <a:avLst/>
        </a:prstGeom>
        <a:solidFill>
          <a:schemeClr val="accent1">
            <a:shade val="80000"/>
            <a:hueOff val="-510656"/>
            <a:satOff val="0"/>
            <a:lumOff val="2540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Test</a:t>
          </a:r>
        </a:p>
      </dsp:txBody>
      <dsp:txXfrm>
        <a:off x="482503" y="2638849"/>
        <a:ext cx="896833" cy="561672"/>
      </dsp:txXfrm>
    </dsp:sp>
    <dsp:sp modelId="{826756E8-5F6F-4610-89C0-63957CCB1292}">
      <dsp:nvSpPr>
        <dsp:cNvPr id="0" name=""/>
        <dsp:cNvSpPr/>
      </dsp:nvSpPr>
      <dsp:spPr>
        <a:xfrm>
          <a:off x="418205" y="669623"/>
          <a:ext cx="2487608" cy="2487608"/>
        </a:xfrm>
        <a:custGeom>
          <a:avLst/>
          <a:gdLst/>
          <a:ahLst/>
          <a:cxnLst/>
          <a:rect l="0" t="0" r="0" b="0"/>
          <a:pathLst>
            <a:path>
              <a:moveTo>
                <a:pt x="131997" y="1801419"/>
              </a:moveTo>
              <a:arcTo wR="1243804" hR="1243804" stAng="9201865" swAng="1360155"/>
            </a:path>
          </a:pathLst>
        </a:custGeom>
        <a:noFill/>
        <a:ln w="9525" cap="flat" cmpd="sng" algn="ctr">
          <a:solidFill>
            <a:schemeClr val="accent1">
              <a:shade val="90000"/>
              <a:hueOff val="-513556"/>
              <a:satOff val="0"/>
              <a:lumOff val="23594"/>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4AEB01A-C09A-45F2-AE31-487CAED4D064}">
      <dsp:nvSpPr>
        <dsp:cNvPr id="0" name=""/>
        <dsp:cNvSpPr/>
      </dsp:nvSpPr>
      <dsp:spPr>
        <a:xfrm>
          <a:off x="280" y="1217849"/>
          <a:ext cx="957603" cy="622442"/>
        </a:xfrm>
        <a:prstGeom prst="roundRect">
          <a:avLst/>
        </a:prstGeom>
        <a:solidFill>
          <a:schemeClr val="accent1">
            <a:shade val="80000"/>
            <a:hueOff val="-680874"/>
            <a:satOff val="0"/>
            <a:lumOff val="3387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Maintain</a:t>
          </a:r>
        </a:p>
      </dsp:txBody>
      <dsp:txXfrm>
        <a:off x="30665" y="1248234"/>
        <a:ext cx="896833" cy="561672"/>
      </dsp:txXfrm>
    </dsp:sp>
    <dsp:sp modelId="{326A1EB5-1925-473D-A365-630FEB37E3CB}">
      <dsp:nvSpPr>
        <dsp:cNvPr id="0" name=""/>
        <dsp:cNvSpPr/>
      </dsp:nvSpPr>
      <dsp:spPr>
        <a:xfrm>
          <a:off x="418257" y="669547"/>
          <a:ext cx="2487608" cy="2487608"/>
        </a:xfrm>
        <a:custGeom>
          <a:avLst/>
          <a:gdLst/>
          <a:ahLst/>
          <a:cxnLst/>
          <a:rect l="0" t="0" r="0" b="0"/>
          <a:pathLst>
            <a:path>
              <a:moveTo>
                <a:pt x="297622" y="436469"/>
              </a:moveTo>
              <a:arcTo wR="1243804" hR="1243804" stAng="13228361" swAng="1192134"/>
            </a:path>
          </a:pathLst>
        </a:custGeom>
        <a:noFill/>
        <a:ln w="9525" cap="flat" cmpd="sng" algn="ctr">
          <a:solidFill>
            <a:schemeClr val="accent1">
              <a:shade val="90000"/>
              <a:hueOff val="-684741"/>
              <a:satOff val="0"/>
              <a:lumOff val="31458"/>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5F14E-5C82-46A8-A871-16581DAD9781}">
      <dsp:nvSpPr>
        <dsp:cNvPr id="0" name=""/>
        <dsp:cNvSpPr/>
      </dsp:nvSpPr>
      <dsp:spPr>
        <a:xfrm>
          <a:off x="743" y="258393"/>
          <a:ext cx="1584776" cy="950866"/>
        </a:xfrm>
        <a:prstGeom prst="roundRect">
          <a:avLst>
            <a:gd name="adj" fmla="val 10000"/>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Code</a:t>
          </a:r>
        </a:p>
      </dsp:txBody>
      <dsp:txXfrm>
        <a:off x="28593" y="286243"/>
        <a:ext cx="1529076" cy="895166"/>
      </dsp:txXfrm>
    </dsp:sp>
    <dsp:sp modelId="{3AD17B7B-9484-484A-80C0-687F84FDB394}">
      <dsp:nvSpPr>
        <dsp:cNvPr id="0" name=""/>
        <dsp:cNvSpPr/>
      </dsp:nvSpPr>
      <dsp:spPr>
        <a:xfrm>
          <a:off x="1724980" y="537314"/>
          <a:ext cx="335972" cy="393024"/>
        </a:xfrm>
        <a:prstGeom prst="rightArrow">
          <a:avLst>
            <a:gd name="adj1" fmla="val 60000"/>
            <a:gd name="adj2" fmla="val 50000"/>
          </a:avLst>
        </a:prstGeom>
        <a:solidFill>
          <a:schemeClr val="accent1">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24980" y="615919"/>
        <a:ext cx="235180" cy="235814"/>
      </dsp:txXfrm>
    </dsp:sp>
    <dsp:sp modelId="{94070AF9-F520-4C8E-896E-511B5894F152}">
      <dsp:nvSpPr>
        <dsp:cNvPr id="0" name=""/>
        <dsp:cNvSpPr/>
      </dsp:nvSpPr>
      <dsp:spPr>
        <a:xfrm>
          <a:off x="2219430" y="258393"/>
          <a:ext cx="1584776" cy="950866"/>
        </a:xfrm>
        <a:prstGeom prst="roundRect">
          <a:avLst>
            <a:gd name="adj" fmla="val 10000"/>
          </a:avLst>
        </a:prstGeom>
        <a:solidFill>
          <a:schemeClr val="accent1">
            <a:shade val="80000"/>
            <a:hueOff val="-136175"/>
            <a:satOff val="0"/>
            <a:lumOff val="677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Merge</a:t>
          </a:r>
        </a:p>
      </dsp:txBody>
      <dsp:txXfrm>
        <a:off x="2247280" y="286243"/>
        <a:ext cx="1529076" cy="895166"/>
      </dsp:txXfrm>
    </dsp:sp>
    <dsp:sp modelId="{F1B72D1D-D9BD-4E39-A768-298A779B36AD}">
      <dsp:nvSpPr>
        <dsp:cNvPr id="0" name=""/>
        <dsp:cNvSpPr/>
      </dsp:nvSpPr>
      <dsp:spPr>
        <a:xfrm rot="5400000">
          <a:off x="2843833" y="1320194"/>
          <a:ext cx="335972" cy="393024"/>
        </a:xfrm>
        <a:prstGeom prst="rightArrow">
          <a:avLst>
            <a:gd name="adj1" fmla="val 60000"/>
            <a:gd name="adj2" fmla="val 50000"/>
          </a:avLst>
        </a:prstGeom>
        <a:solidFill>
          <a:schemeClr val="accent1">
            <a:shade val="90000"/>
            <a:hueOff val="-171185"/>
            <a:satOff val="0"/>
            <a:lumOff val="7864"/>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2893912" y="1348720"/>
        <a:ext cx="235814" cy="235180"/>
      </dsp:txXfrm>
    </dsp:sp>
    <dsp:sp modelId="{BED1811B-D778-40E0-886A-ED474D9DBE5C}">
      <dsp:nvSpPr>
        <dsp:cNvPr id="0" name=""/>
        <dsp:cNvSpPr/>
      </dsp:nvSpPr>
      <dsp:spPr>
        <a:xfrm>
          <a:off x="2219430" y="1843170"/>
          <a:ext cx="1584776" cy="950866"/>
        </a:xfrm>
        <a:prstGeom prst="roundRect">
          <a:avLst>
            <a:gd name="adj" fmla="val 10000"/>
          </a:avLst>
        </a:prstGeom>
        <a:solidFill>
          <a:schemeClr val="accent1">
            <a:shade val="80000"/>
            <a:hueOff val="-272350"/>
            <a:satOff val="0"/>
            <a:lumOff val="1355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Build</a:t>
          </a:r>
        </a:p>
      </dsp:txBody>
      <dsp:txXfrm>
        <a:off x="2247280" y="1871020"/>
        <a:ext cx="1529076" cy="895166"/>
      </dsp:txXfrm>
    </dsp:sp>
    <dsp:sp modelId="{69537D47-50AD-4348-8E87-699B779E1934}">
      <dsp:nvSpPr>
        <dsp:cNvPr id="0" name=""/>
        <dsp:cNvSpPr/>
      </dsp:nvSpPr>
      <dsp:spPr>
        <a:xfrm rot="10800000">
          <a:off x="1743997" y="2122091"/>
          <a:ext cx="335972" cy="393024"/>
        </a:xfrm>
        <a:prstGeom prst="rightArrow">
          <a:avLst>
            <a:gd name="adj1" fmla="val 60000"/>
            <a:gd name="adj2" fmla="val 50000"/>
          </a:avLst>
        </a:prstGeom>
        <a:solidFill>
          <a:schemeClr val="accent1">
            <a:shade val="90000"/>
            <a:hueOff val="-342371"/>
            <a:satOff val="0"/>
            <a:lumOff val="15729"/>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1844789" y="2200696"/>
        <a:ext cx="235180" cy="235814"/>
      </dsp:txXfrm>
    </dsp:sp>
    <dsp:sp modelId="{8C01AB76-D07A-4DBD-B2AF-8F238509DC06}">
      <dsp:nvSpPr>
        <dsp:cNvPr id="0" name=""/>
        <dsp:cNvSpPr/>
      </dsp:nvSpPr>
      <dsp:spPr>
        <a:xfrm>
          <a:off x="743" y="1843170"/>
          <a:ext cx="1584776" cy="950866"/>
        </a:xfrm>
        <a:prstGeom prst="roundRect">
          <a:avLst>
            <a:gd name="adj" fmla="val 10000"/>
          </a:avLst>
        </a:prstGeom>
        <a:solidFill>
          <a:schemeClr val="accent1">
            <a:shade val="80000"/>
            <a:hueOff val="-408524"/>
            <a:satOff val="0"/>
            <a:lumOff val="2032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Unit Test</a:t>
          </a:r>
        </a:p>
      </dsp:txBody>
      <dsp:txXfrm>
        <a:off x="28593" y="1871020"/>
        <a:ext cx="1529076" cy="895166"/>
      </dsp:txXfrm>
    </dsp:sp>
    <dsp:sp modelId="{C163FB74-8810-4314-9683-23051A81D1FC}">
      <dsp:nvSpPr>
        <dsp:cNvPr id="0" name=""/>
        <dsp:cNvSpPr/>
      </dsp:nvSpPr>
      <dsp:spPr>
        <a:xfrm rot="5400000">
          <a:off x="625145" y="2904971"/>
          <a:ext cx="335972" cy="393024"/>
        </a:xfrm>
        <a:prstGeom prst="rightArrow">
          <a:avLst>
            <a:gd name="adj1" fmla="val 60000"/>
            <a:gd name="adj2" fmla="val 50000"/>
          </a:avLst>
        </a:prstGeom>
        <a:solidFill>
          <a:schemeClr val="accent1">
            <a:shade val="90000"/>
            <a:hueOff val="-513556"/>
            <a:satOff val="0"/>
            <a:lumOff val="23594"/>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675224" y="2933497"/>
        <a:ext cx="235814" cy="235180"/>
      </dsp:txXfrm>
    </dsp:sp>
    <dsp:sp modelId="{D8A0B3C3-4B06-4B8A-8994-55C0A70C2BEE}">
      <dsp:nvSpPr>
        <dsp:cNvPr id="0" name=""/>
        <dsp:cNvSpPr/>
      </dsp:nvSpPr>
      <dsp:spPr>
        <a:xfrm>
          <a:off x="743" y="3427947"/>
          <a:ext cx="1584776" cy="950866"/>
        </a:xfrm>
        <a:prstGeom prst="roundRect">
          <a:avLst>
            <a:gd name="adj" fmla="val 10000"/>
          </a:avLst>
        </a:prstGeom>
        <a:solidFill>
          <a:schemeClr val="accent1">
            <a:shade val="80000"/>
            <a:hueOff val="-544699"/>
            <a:satOff val="0"/>
            <a:lumOff val="2710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Deploy to Test</a:t>
          </a:r>
        </a:p>
      </dsp:txBody>
      <dsp:txXfrm>
        <a:off x="28593" y="3455797"/>
        <a:ext cx="1529076" cy="895166"/>
      </dsp:txXfrm>
    </dsp:sp>
    <dsp:sp modelId="{4B442FD1-C5A7-47A1-A5D4-FF5FC3975ACF}">
      <dsp:nvSpPr>
        <dsp:cNvPr id="0" name=""/>
        <dsp:cNvSpPr/>
      </dsp:nvSpPr>
      <dsp:spPr>
        <a:xfrm>
          <a:off x="1724980" y="3706868"/>
          <a:ext cx="335972" cy="393024"/>
        </a:xfrm>
        <a:prstGeom prst="rightArrow">
          <a:avLst>
            <a:gd name="adj1" fmla="val 60000"/>
            <a:gd name="adj2" fmla="val 50000"/>
          </a:avLst>
        </a:prstGeom>
        <a:solidFill>
          <a:schemeClr val="accent1">
            <a:shade val="90000"/>
            <a:hueOff val="-684741"/>
            <a:satOff val="0"/>
            <a:lumOff val="3145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24980" y="3785473"/>
        <a:ext cx="235180" cy="235814"/>
      </dsp:txXfrm>
    </dsp:sp>
    <dsp:sp modelId="{9A746643-031E-44B8-A647-55EB45A04FFE}">
      <dsp:nvSpPr>
        <dsp:cNvPr id="0" name=""/>
        <dsp:cNvSpPr/>
      </dsp:nvSpPr>
      <dsp:spPr>
        <a:xfrm>
          <a:off x="2219430" y="3427947"/>
          <a:ext cx="1584776" cy="950866"/>
        </a:xfrm>
        <a:prstGeom prst="roundRect">
          <a:avLst>
            <a:gd name="adj" fmla="val 10000"/>
          </a:avLst>
        </a:prstGeom>
        <a:solidFill>
          <a:schemeClr val="accent1">
            <a:shade val="80000"/>
            <a:hueOff val="-680874"/>
            <a:satOff val="0"/>
            <a:lumOff val="3387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Integration Test</a:t>
          </a:r>
        </a:p>
      </dsp:txBody>
      <dsp:txXfrm>
        <a:off x="2247280" y="3455797"/>
        <a:ext cx="1529076" cy="8951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5F14E-5C82-46A8-A871-16581DAD9781}">
      <dsp:nvSpPr>
        <dsp:cNvPr id="0" name=""/>
        <dsp:cNvSpPr/>
      </dsp:nvSpPr>
      <dsp:spPr>
        <a:xfrm>
          <a:off x="4057" y="742034"/>
          <a:ext cx="1212745" cy="727647"/>
        </a:xfrm>
        <a:prstGeom prst="roundRect">
          <a:avLst>
            <a:gd name="adj" fmla="val 10000"/>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25369" y="763346"/>
        <a:ext cx="1170121" cy="685023"/>
      </dsp:txXfrm>
    </dsp:sp>
    <dsp:sp modelId="{3AD17B7B-9484-484A-80C0-687F84FDB394}">
      <dsp:nvSpPr>
        <dsp:cNvPr id="0" name=""/>
        <dsp:cNvSpPr/>
      </dsp:nvSpPr>
      <dsp:spPr>
        <a:xfrm>
          <a:off x="1323524" y="955477"/>
          <a:ext cx="257102" cy="300760"/>
        </a:xfrm>
        <a:prstGeom prst="rightArrow">
          <a:avLst>
            <a:gd name="adj1" fmla="val 60000"/>
            <a:gd name="adj2" fmla="val 50000"/>
          </a:avLst>
        </a:prstGeom>
        <a:solidFill>
          <a:schemeClr val="accent1">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323524" y="1015629"/>
        <a:ext cx="179971" cy="180456"/>
      </dsp:txXfrm>
    </dsp:sp>
    <dsp:sp modelId="{94070AF9-F520-4C8E-896E-511B5894F152}">
      <dsp:nvSpPr>
        <dsp:cNvPr id="0" name=""/>
        <dsp:cNvSpPr/>
      </dsp:nvSpPr>
      <dsp:spPr>
        <a:xfrm>
          <a:off x="1701901" y="742034"/>
          <a:ext cx="1212745" cy="727647"/>
        </a:xfrm>
        <a:prstGeom prst="roundRect">
          <a:avLst>
            <a:gd name="adj" fmla="val 10000"/>
          </a:avLst>
        </a:prstGeom>
        <a:solidFill>
          <a:schemeClr val="accent1">
            <a:shade val="80000"/>
            <a:hueOff val="-85109"/>
            <a:satOff val="0"/>
            <a:lumOff val="423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Merge</a:t>
          </a:r>
        </a:p>
      </dsp:txBody>
      <dsp:txXfrm>
        <a:off x="1723213" y="763346"/>
        <a:ext cx="1170121" cy="685023"/>
      </dsp:txXfrm>
    </dsp:sp>
    <dsp:sp modelId="{F1B72D1D-D9BD-4E39-A768-298A779B36AD}">
      <dsp:nvSpPr>
        <dsp:cNvPr id="0" name=""/>
        <dsp:cNvSpPr/>
      </dsp:nvSpPr>
      <dsp:spPr>
        <a:xfrm>
          <a:off x="3021369" y="955477"/>
          <a:ext cx="257102" cy="300760"/>
        </a:xfrm>
        <a:prstGeom prst="rightArrow">
          <a:avLst>
            <a:gd name="adj1" fmla="val 60000"/>
            <a:gd name="adj2" fmla="val 50000"/>
          </a:avLst>
        </a:prstGeom>
        <a:solidFill>
          <a:schemeClr val="accent1">
            <a:shade val="90000"/>
            <a:hueOff val="-97820"/>
            <a:satOff val="0"/>
            <a:lumOff val="4494"/>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021369" y="1015629"/>
        <a:ext cx="179971" cy="180456"/>
      </dsp:txXfrm>
    </dsp:sp>
    <dsp:sp modelId="{BED1811B-D778-40E0-886A-ED474D9DBE5C}">
      <dsp:nvSpPr>
        <dsp:cNvPr id="0" name=""/>
        <dsp:cNvSpPr/>
      </dsp:nvSpPr>
      <dsp:spPr>
        <a:xfrm>
          <a:off x="3399745" y="742034"/>
          <a:ext cx="1212745" cy="727647"/>
        </a:xfrm>
        <a:prstGeom prst="roundRect">
          <a:avLst>
            <a:gd name="adj" fmla="val 10000"/>
          </a:avLst>
        </a:prstGeom>
        <a:solidFill>
          <a:schemeClr val="accent1">
            <a:shade val="80000"/>
            <a:hueOff val="-170219"/>
            <a:satOff val="0"/>
            <a:lumOff val="846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Build</a:t>
          </a:r>
        </a:p>
      </dsp:txBody>
      <dsp:txXfrm>
        <a:off x="3421057" y="763346"/>
        <a:ext cx="1170121" cy="685023"/>
      </dsp:txXfrm>
    </dsp:sp>
    <dsp:sp modelId="{69537D47-50AD-4348-8E87-699B779E1934}">
      <dsp:nvSpPr>
        <dsp:cNvPr id="0" name=""/>
        <dsp:cNvSpPr/>
      </dsp:nvSpPr>
      <dsp:spPr>
        <a:xfrm rot="5400000">
          <a:off x="3877567" y="1554574"/>
          <a:ext cx="257102" cy="300760"/>
        </a:xfrm>
        <a:prstGeom prst="rightArrow">
          <a:avLst>
            <a:gd name="adj1" fmla="val 60000"/>
            <a:gd name="adj2" fmla="val 50000"/>
          </a:avLst>
        </a:prstGeom>
        <a:solidFill>
          <a:schemeClr val="accent1">
            <a:shade val="90000"/>
            <a:hueOff val="-195640"/>
            <a:satOff val="0"/>
            <a:lumOff val="898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915891" y="1576403"/>
        <a:ext cx="180456" cy="179971"/>
      </dsp:txXfrm>
    </dsp:sp>
    <dsp:sp modelId="{8C01AB76-D07A-4DBD-B2AF-8F238509DC06}">
      <dsp:nvSpPr>
        <dsp:cNvPr id="0" name=""/>
        <dsp:cNvSpPr/>
      </dsp:nvSpPr>
      <dsp:spPr>
        <a:xfrm>
          <a:off x="3399745" y="1954780"/>
          <a:ext cx="1212745" cy="727647"/>
        </a:xfrm>
        <a:prstGeom prst="roundRect">
          <a:avLst>
            <a:gd name="adj" fmla="val 10000"/>
          </a:avLst>
        </a:prstGeom>
        <a:solidFill>
          <a:schemeClr val="accent1">
            <a:shade val="80000"/>
            <a:hueOff val="-255328"/>
            <a:satOff val="0"/>
            <a:lumOff val="1270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Unit Test</a:t>
          </a:r>
        </a:p>
      </dsp:txBody>
      <dsp:txXfrm>
        <a:off x="3421057" y="1976092"/>
        <a:ext cx="1170121" cy="685023"/>
      </dsp:txXfrm>
    </dsp:sp>
    <dsp:sp modelId="{C163FB74-8810-4314-9683-23051A81D1FC}">
      <dsp:nvSpPr>
        <dsp:cNvPr id="0" name=""/>
        <dsp:cNvSpPr/>
      </dsp:nvSpPr>
      <dsp:spPr>
        <a:xfrm rot="10800000">
          <a:off x="3035921" y="2168223"/>
          <a:ext cx="257102" cy="300760"/>
        </a:xfrm>
        <a:prstGeom prst="rightArrow">
          <a:avLst>
            <a:gd name="adj1" fmla="val 60000"/>
            <a:gd name="adj2" fmla="val 50000"/>
          </a:avLst>
        </a:prstGeom>
        <a:solidFill>
          <a:schemeClr val="accent1">
            <a:shade val="90000"/>
            <a:hueOff val="-293461"/>
            <a:satOff val="0"/>
            <a:lumOff val="13482"/>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113052" y="2228375"/>
        <a:ext cx="179971" cy="180456"/>
      </dsp:txXfrm>
    </dsp:sp>
    <dsp:sp modelId="{C6F42BC6-A9D9-42D6-8120-FA37AE7289C6}">
      <dsp:nvSpPr>
        <dsp:cNvPr id="0" name=""/>
        <dsp:cNvSpPr/>
      </dsp:nvSpPr>
      <dsp:spPr>
        <a:xfrm>
          <a:off x="1701901" y="1954780"/>
          <a:ext cx="1212745" cy="727647"/>
        </a:xfrm>
        <a:prstGeom prst="roundRect">
          <a:avLst>
            <a:gd name="adj" fmla="val 10000"/>
          </a:avLst>
        </a:prstGeom>
        <a:solidFill>
          <a:schemeClr val="accent1">
            <a:shade val="80000"/>
            <a:hueOff val="-340437"/>
            <a:satOff val="0"/>
            <a:lumOff val="1693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 to Test</a:t>
          </a:r>
        </a:p>
      </dsp:txBody>
      <dsp:txXfrm>
        <a:off x="1723213" y="1976092"/>
        <a:ext cx="1170121" cy="685023"/>
      </dsp:txXfrm>
    </dsp:sp>
    <dsp:sp modelId="{CBB9CADB-542E-42BE-BEE7-EDBA3B89AC6C}">
      <dsp:nvSpPr>
        <dsp:cNvPr id="0" name=""/>
        <dsp:cNvSpPr/>
      </dsp:nvSpPr>
      <dsp:spPr>
        <a:xfrm rot="10800000">
          <a:off x="1338077" y="2168223"/>
          <a:ext cx="257102" cy="300760"/>
        </a:xfrm>
        <a:prstGeom prst="rightArrow">
          <a:avLst>
            <a:gd name="adj1" fmla="val 60000"/>
            <a:gd name="adj2" fmla="val 50000"/>
          </a:avLst>
        </a:prstGeom>
        <a:solidFill>
          <a:schemeClr val="accent1">
            <a:shade val="90000"/>
            <a:hueOff val="-391281"/>
            <a:satOff val="0"/>
            <a:lumOff val="1797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415208" y="2228375"/>
        <a:ext cx="179971" cy="180456"/>
      </dsp:txXfrm>
    </dsp:sp>
    <dsp:sp modelId="{9A746643-031E-44B8-A647-55EB45A04FFE}">
      <dsp:nvSpPr>
        <dsp:cNvPr id="0" name=""/>
        <dsp:cNvSpPr/>
      </dsp:nvSpPr>
      <dsp:spPr>
        <a:xfrm>
          <a:off x="4057" y="1954780"/>
          <a:ext cx="1212745" cy="727647"/>
        </a:xfrm>
        <a:prstGeom prst="roundRect">
          <a:avLst>
            <a:gd name="adj" fmla="val 10000"/>
          </a:avLst>
        </a:prstGeom>
        <a:solidFill>
          <a:schemeClr val="accent1">
            <a:shade val="80000"/>
            <a:hueOff val="-425546"/>
            <a:satOff val="0"/>
            <a:lumOff val="2117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Integration Test</a:t>
          </a:r>
        </a:p>
      </dsp:txBody>
      <dsp:txXfrm>
        <a:off x="25369" y="1976092"/>
        <a:ext cx="1170121" cy="685023"/>
      </dsp:txXfrm>
    </dsp:sp>
    <dsp:sp modelId="{7BB790C2-1389-47DC-B502-A85CC7A362B1}">
      <dsp:nvSpPr>
        <dsp:cNvPr id="0" name=""/>
        <dsp:cNvSpPr/>
      </dsp:nvSpPr>
      <dsp:spPr>
        <a:xfrm rot="5400000">
          <a:off x="481879" y="2767319"/>
          <a:ext cx="257102" cy="300760"/>
        </a:xfrm>
        <a:prstGeom prst="rightArrow">
          <a:avLst>
            <a:gd name="adj1" fmla="val 60000"/>
            <a:gd name="adj2" fmla="val 50000"/>
          </a:avLst>
        </a:prstGeom>
        <a:solidFill>
          <a:schemeClr val="accent1">
            <a:shade val="90000"/>
            <a:hueOff val="-489101"/>
            <a:satOff val="0"/>
            <a:lumOff val="2247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520203" y="2789148"/>
        <a:ext cx="180456" cy="179971"/>
      </dsp:txXfrm>
    </dsp:sp>
    <dsp:sp modelId="{546C68E4-2121-416F-8BC0-9A17BACE7A40}">
      <dsp:nvSpPr>
        <dsp:cNvPr id="0" name=""/>
        <dsp:cNvSpPr/>
      </dsp:nvSpPr>
      <dsp:spPr>
        <a:xfrm>
          <a:off x="4057" y="3167526"/>
          <a:ext cx="1212745" cy="727647"/>
        </a:xfrm>
        <a:prstGeom prst="roundRect">
          <a:avLst>
            <a:gd name="adj" fmla="val 10000"/>
          </a:avLst>
        </a:prstGeom>
        <a:solidFill>
          <a:schemeClr val="accent1">
            <a:shade val="80000"/>
            <a:hueOff val="-510656"/>
            <a:satOff val="0"/>
            <a:lumOff val="2540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 to Staging</a:t>
          </a:r>
        </a:p>
      </dsp:txBody>
      <dsp:txXfrm>
        <a:off x="25369" y="3188838"/>
        <a:ext cx="1170121" cy="685023"/>
      </dsp:txXfrm>
    </dsp:sp>
    <dsp:sp modelId="{90E65772-6D89-4EAC-8577-62551B7191A2}">
      <dsp:nvSpPr>
        <dsp:cNvPr id="0" name=""/>
        <dsp:cNvSpPr/>
      </dsp:nvSpPr>
      <dsp:spPr>
        <a:xfrm>
          <a:off x="1323524" y="3380969"/>
          <a:ext cx="257102" cy="300760"/>
        </a:xfrm>
        <a:prstGeom prst="rightArrow">
          <a:avLst>
            <a:gd name="adj1" fmla="val 60000"/>
            <a:gd name="adj2" fmla="val 50000"/>
          </a:avLst>
        </a:prstGeom>
        <a:solidFill>
          <a:schemeClr val="accent1">
            <a:shade val="90000"/>
            <a:hueOff val="-586921"/>
            <a:satOff val="0"/>
            <a:lumOff val="26964"/>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323524" y="3441121"/>
        <a:ext cx="179971" cy="180456"/>
      </dsp:txXfrm>
    </dsp:sp>
    <dsp:sp modelId="{1DAD0193-C48D-4B39-8A2B-17DAAE8ABD37}">
      <dsp:nvSpPr>
        <dsp:cNvPr id="0" name=""/>
        <dsp:cNvSpPr/>
      </dsp:nvSpPr>
      <dsp:spPr>
        <a:xfrm>
          <a:off x="1701901" y="3167526"/>
          <a:ext cx="1212745" cy="727647"/>
        </a:xfrm>
        <a:prstGeom prst="roundRect">
          <a:avLst>
            <a:gd name="adj" fmla="val 10000"/>
          </a:avLst>
        </a:prstGeom>
        <a:solidFill>
          <a:schemeClr val="accent1">
            <a:shade val="80000"/>
            <a:hueOff val="-595765"/>
            <a:satOff val="0"/>
            <a:lumOff val="2964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Acceptance Test</a:t>
          </a:r>
        </a:p>
      </dsp:txBody>
      <dsp:txXfrm>
        <a:off x="1723213" y="3188838"/>
        <a:ext cx="1170121" cy="685023"/>
      </dsp:txXfrm>
    </dsp:sp>
    <dsp:sp modelId="{CA6686BF-428A-472A-857D-7B68A02E4585}">
      <dsp:nvSpPr>
        <dsp:cNvPr id="0" name=""/>
        <dsp:cNvSpPr/>
      </dsp:nvSpPr>
      <dsp:spPr>
        <a:xfrm>
          <a:off x="3021369" y="3380969"/>
          <a:ext cx="257102" cy="300760"/>
        </a:xfrm>
        <a:prstGeom prst="rightArrow">
          <a:avLst>
            <a:gd name="adj1" fmla="val 60000"/>
            <a:gd name="adj2" fmla="val 50000"/>
          </a:avLst>
        </a:prstGeom>
        <a:solidFill>
          <a:schemeClr val="accent1">
            <a:shade val="90000"/>
            <a:hueOff val="-684741"/>
            <a:satOff val="0"/>
            <a:lumOff val="3145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021369" y="3441121"/>
        <a:ext cx="179971" cy="180456"/>
      </dsp:txXfrm>
    </dsp:sp>
    <dsp:sp modelId="{E5CF1FF2-4B06-4747-B3A6-D24715336C66}">
      <dsp:nvSpPr>
        <dsp:cNvPr id="0" name=""/>
        <dsp:cNvSpPr/>
      </dsp:nvSpPr>
      <dsp:spPr>
        <a:xfrm>
          <a:off x="3399745" y="3167526"/>
          <a:ext cx="1212745" cy="727647"/>
        </a:xfrm>
        <a:prstGeom prst="roundRect">
          <a:avLst>
            <a:gd name="adj" fmla="val 10000"/>
          </a:avLst>
        </a:prstGeom>
        <a:solidFill>
          <a:schemeClr val="accent1">
            <a:shade val="80000"/>
            <a:hueOff val="-680874"/>
            <a:satOff val="0"/>
            <a:lumOff val="3387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 to Production</a:t>
          </a:r>
        </a:p>
      </dsp:txBody>
      <dsp:txXfrm>
        <a:off x="3421057" y="3188838"/>
        <a:ext cx="1170121" cy="6850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84F16-E018-4936-9DBF-ADA76A5FEA85}">
      <dsp:nvSpPr>
        <dsp:cNvPr id="0" name=""/>
        <dsp:cNvSpPr/>
      </dsp:nvSpPr>
      <dsp:spPr>
        <a:xfrm>
          <a:off x="1788924" y="398"/>
          <a:ext cx="7367367" cy="1305426"/>
        </a:xfrm>
        <a:prstGeom prst="roundRect">
          <a:avLst>
            <a:gd name="adj" fmla="val 10000"/>
          </a:avLst>
        </a:prstGeom>
        <a:gradFill rotWithShape="0">
          <a:gsLst>
            <a:gs pos="0">
              <a:schemeClr val="accent5">
                <a:shade val="80000"/>
                <a:hueOff val="0"/>
                <a:satOff val="0"/>
                <a:lumOff val="0"/>
                <a:alphaOff val="0"/>
                <a:shade val="51000"/>
                <a:satMod val="130000"/>
              </a:schemeClr>
            </a:gs>
            <a:gs pos="80000">
              <a:schemeClr val="accent5">
                <a:shade val="80000"/>
                <a:hueOff val="0"/>
                <a:satOff val="0"/>
                <a:lumOff val="0"/>
                <a:alphaOff val="0"/>
                <a:shade val="93000"/>
                <a:satMod val="130000"/>
              </a:schemeClr>
            </a:gs>
            <a:gs pos="100000">
              <a:schemeClr val="accent5">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dirty="0"/>
            <a:t>Mind shift to production deployments is needed</a:t>
          </a:r>
        </a:p>
      </dsp:txBody>
      <dsp:txXfrm>
        <a:off x="1827159" y="38633"/>
        <a:ext cx="7290897" cy="1228956"/>
      </dsp:txXfrm>
    </dsp:sp>
    <dsp:sp modelId="{0F69F977-3FAA-4C0B-AB01-B1B9CE917574}">
      <dsp:nvSpPr>
        <dsp:cNvPr id="0" name=""/>
        <dsp:cNvSpPr/>
      </dsp:nvSpPr>
      <dsp:spPr>
        <a:xfrm rot="5400000">
          <a:off x="5227840" y="1338460"/>
          <a:ext cx="489534" cy="587441"/>
        </a:xfrm>
        <a:prstGeom prst="rightArrow">
          <a:avLst>
            <a:gd name="adj1" fmla="val 60000"/>
            <a:gd name="adj2" fmla="val 50000"/>
          </a:avLst>
        </a:prstGeom>
        <a:gradFill rotWithShape="0">
          <a:gsLst>
            <a:gs pos="0">
              <a:schemeClr val="accent5">
                <a:shade val="90000"/>
                <a:hueOff val="0"/>
                <a:satOff val="0"/>
                <a:lumOff val="0"/>
                <a:alphaOff val="0"/>
                <a:shade val="51000"/>
                <a:satMod val="130000"/>
              </a:schemeClr>
            </a:gs>
            <a:gs pos="80000">
              <a:schemeClr val="accent5">
                <a:shade val="90000"/>
                <a:hueOff val="0"/>
                <a:satOff val="0"/>
                <a:lumOff val="0"/>
                <a:alphaOff val="0"/>
                <a:shade val="93000"/>
                <a:satMod val="130000"/>
              </a:schemeClr>
            </a:gs>
            <a:gs pos="100000">
              <a:schemeClr val="accent5">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rot="-5400000">
        <a:off x="5296375" y="1387413"/>
        <a:ext cx="352465" cy="342674"/>
      </dsp:txXfrm>
    </dsp:sp>
    <dsp:sp modelId="{0A444D21-5FDF-4ACC-8732-3D993EA14C50}">
      <dsp:nvSpPr>
        <dsp:cNvPr id="0" name=""/>
        <dsp:cNvSpPr/>
      </dsp:nvSpPr>
      <dsp:spPr>
        <a:xfrm>
          <a:off x="1788924" y="1958538"/>
          <a:ext cx="7367367" cy="1305426"/>
        </a:xfrm>
        <a:prstGeom prst="roundRect">
          <a:avLst>
            <a:gd name="adj" fmla="val 10000"/>
          </a:avLst>
        </a:prstGeom>
        <a:gradFill rotWithShape="0">
          <a:gsLst>
            <a:gs pos="0">
              <a:schemeClr val="accent5">
                <a:shade val="80000"/>
                <a:hueOff val="-811514"/>
                <a:satOff val="-80660"/>
                <a:lumOff val="40894"/>
                <a:alphaOff val="0"/>
                <a:shade val="51000"/>
                <a:satMod val="130000"/>
              </a:schemeClr>
            </a:gs>
            <a:gs pos="80000">
              <a:schemeClr val="accent5">
                <a:shade val="80000"/>
                <a:hueOff val="-811514"/>
                <a:satOff val="-80660"/>
                <a:lumOff val="40894"/>
                <a:alphaOff val="0"/>
                <a:shade val="93000"/>
                <a:satMod val="130000"/>
              </a:schemeClr>
            </a:gs>
            <a:gs pos="100000">
              <a:schemeClr val="accent5">
                <a:shade val="80000"/>
                <a:hueOff val="-811514"/>
                <a:satOff val="-80660"/>
                <a:lumOff val="4089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Development or Operations should perform code promotion processes</a:t>
          </a:r>
        </a:p>
      </dsp:txBody>
      <dsp:txXfrm>
        <a:off x="1827159" y="1996773"/>
        <a:ext cx="7290897" cy="122895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B2F21-7680-4B96-B3DA-DC47B1C01571}" type="datetimeFigureOut">
              <a:rPr lang="en-GB" smtClean="0"/>
              <a:t>13/09/2021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AD934-196A-47CA-8FE6-CF780BC988AC}" type="slidenum">
              <a:rPr lang="en-GB" smtClean="0"/>
              <a:t>‹#›</a:t>
            </a:fld>
            <a:endParaRPr lang="en-GB"/>
          </a:p>
        </p:txBody>
      </p:sp>
    </p:spTree>
    <p:extLst>
      <p:ext uri="{BB962C8B-B14F-4D97-AF65-F5344CB8AC3E}">
        <p14:creationId xmlns:p14="http://schemas.microsoft.com/office/powerpoint/2010/main" val="2724517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8AD934-196A-47CA-8FE6-CF780BC988AC}" type="slidenum">
              <a:rPr lang="en-GB" smtClean="0"/>
              <a:t>1</a:t>
            </a:fld>
            <a:endParaRPr lang="en-GB"/>
          </a:p>
        </p:txBody>
      </p:sp>
    </p:spTree>
    <p:extLst>
      <p:ext uri="{BB962C8B-B14F-4D97-AF65-F5344CB8AC3E}">
        <p14:creationId xmlns:p14="http://schemas.microsoft.com/office/powerpoint/2010/main" val="3342853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Being aware of the Dev and Operations from the start</a:t>
            </a:r>
          </a:p>
          <a:p>
            <a:pPr marL="228600" indent="-228600">
              <a:buFont typeface="+mj-lt"/>
              <a:buAutoNum type="arabicPeriod"/>
            </a:pPr>
            <a:r>
              <a:rPr lang="en-GB" dirty="0"/>
              <a:t>Communicate and integrate operations within the full process</a:t>
            </a:r>
          </a:p>
          <a:p>
            <a:pPr marL="228600" indent="-228600">
              <a:buFont typeface="+mj-lt"/>
              <a:buAutoNum type="arabicPeriod"/>
            </a:pPr>
            <a:endParaRPr lang="en-GB" dirty="0"/>
          </a:p>
          <a:p>
            <a:r>
              <a:rPr lang="en-GB" sz="1200" b="0" i="0" kern="1200" dirty="0">
                <a:solidFill>
                  <a:schemeClr val="tx1"/>
                </a:solidFill>
                <a:effectLst/>
                <a:latin typeface="+mn-lt"/>
                <a:ea typeface="+mn-ea"/>
                <a:cs typeface="+mn-cs"/>
              </a:rPr>
              <a:t>Under a DevOps model, development and operations teams are no longer “siloed.” Sometimes, these two teams are merged into a single team where the engineers work across the entire application lifecycle, from development and test to deployment to operations, and develop a range of skills not limited to a single function.</a:t>
            </a:r>
          </a:p>
          <a:p>
            <a:r>
              <a:rPr lang="en-GB" sz="1200" b="0" i="0" kern="1200" dirty="0">
                <a:solidFill>
                  <a:schemeClr val="tx1"/>
                </a:solidFill>
                <a:effectLst/>
                <a:latin typeface="+mn-lt"/>
                <a:ea typeface="+mn-ea"/>
                <a:cs typeface="+mn-cs"/>
              </a:rPr>
              <a:t>In some DevOps models, quality assurance and security teams may also become more tightly integrated with development and operations and throughout the application lifecycle. When security is the focus of everyone on a DevOps team, this is sometimes referred to as </a:t>
            </a:r>
            <a:r>
              <a:rPr lang="en-GB" sz="1200" b="0" i="0" kern="1200" dirty="0" err="1">
                <a:solidFill>
                  <a:schemeClr val="tx1"/>
                </a:solidFill>
                <a:effectLst/>
                <a:latin typeface="+mn-lt"/>
                <a:ea typeface="+mn-ea"/>
                <a:cs typeface="+mn-cs"/>
              </a:rPr>
              <a:t>DevSecOps</a:t>
            </a:r>
            <a:r>
              <a:rPr lang="en-GB" sz="1200" b="0" i="0" kern="1200" dirty="0">
                <a:solidFill>
                  <a:schemeClr val="tx1"/>
                </a:solidFill>
                <a:effectLst/>
                <a:latin typeface="+mn-lt"/>
                <a:ea typeface="+mn-ea"/>
                <a:cs typeface="+mn-cs"/>
              </a:rPr>
              <a:t>.</a:t>
            </a:r>
            <a:br>
              <a:rPr lang="en-GB" sz="1200" b="0" i="0" kern="1200" dirty="0">
                <a:solidFill>
                  <a:schemeClr val="tx1"/>
                </a:solidFill>
                <a:effectLst/>
                <a:latin typeface="+mn-lt"/>
                <a:ea typeface="+mn-ea"/>
                <a:cs typeface="+mn-cs"/>
              </a:rPr>
            </a:b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These teams use practices to automate processes that historically have been manual and slow. They use a technology stack and tooling which help them operate and evolve applications quickly and reliably. These tools also help engineers independently accomplish tasks (for example, deploying code or provisioning infrastructure) that normally would have required help from other teams, and this further increases a team’s velocity.</a:t>
            </a:r>
          </a:p>
          <a:p>
            <a:pPr marL="228600" indent="-228600">
              <a:buFont typeface="+mj-lt"/>
              <a:buAutoNum type="arabicPeriod"/>
            </a:pPr>
            <a:endParaRPr lang="en-GB" dirty="0"/>
          </a:p>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528AD934-196A-47CA-8FE6-CF780BC988AC}" type="slidenum">
              <a:rPr lang="en-GB" smtClean="0"/>
              <a:t>11</a:t>
            </a:fld>
            <a:endParaRPr lang="en-GB"/>
          </a:p>
        </p:txBody>
      </p:sp>
    </p:spTree>
    <p:extLst>
      <p:ext uri="{BB962C8B-B14F-4D97-AF65-F5344CB8AC3E}">
        <p14:creationId xmlns:p14="http://schemas.microsoft.com/office/powerpoint/2010/main" val="7760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528AD934-196A-47CA-8FE6-CF780BC988AC}" type="slidenum">
              <a:rPr lang="en-GB" smtClean="0"/>
              <a:t>12</a:t>
            </a:fld>
            <a:endParaRPr lang="en-GB"/>
          </a:p>
        </p:txBody>
      </p:sp>
    </p:spTree>
    <p:extLst>
      <p:ext uri="{BB962C8B-B14F-4D97-AF65-F5344CB8AC3E}">
        <p14:creationId xmlns:p14="http://schemas.microsoft.com/office/powerpoint/2010/main" val="255266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9059">
              <a:lnSpc>
                <a:spcPct val="100000"/>
              </a:lnSpc>
            </a:pPr>
            <a:r>
              <a:rPr lang="en-GB" dirty="0">
                <a:solidFill>
                  <a:srgbClr val="4D4D4C"/>
                </a:solidFill>
                <a:latin typeface="+mn-lt"/>
                <a:cs typeface="Segoe UI Light" panose="020B0502040204020203" pitchFamily="34" charset="0"/>
              </a:rPr>
              <a:t>Use your resources more efficiently while getting the most out of continuous feedback and collaboration</a:t>
            </a:r>
          </a:p>
          <a:p>
            <a:pPr marL="0" indent="0">
              <a:buFont typeface="+mj-lt"/>
              <a:buNone/>
            </a:pPr>
            <a:endParaRPr lang="en-GB" dirty="0"/>
          </a:p>
        </p:txBody>
      </p:sp>
      <p:sp>
        <p:nvSpPr>
          <p:cNvPr id="4" name="Slide Number Placeholder 3"/>
          <p:cNvSpPr>
            <a:spLocks noGrp="1"/>
          </p:cNvSpPr>
          <p:nvPr>
            <p:ph type="sldNum" sz="quarter" idx="10"/>
          </p:nvPr>
        </p:nvSpPr>
        <p:spPr/>
        <p:txBody>
          <a:bodyPr/>
          <a:lstStyle/>
          <a:p>
            <a:fld id="{528AD934-196A-47CA-8FE6-CF780BC988AC}" type="slidenum">
              <a:rPr lang="en-GB" smtClean="0"/>
              <a:t>13</a:t>
            </a:fld>
            <a:endParaRPr lang="en-GB"/>
          </a:p>
        </p:txBody>
      </p:sp>
    </p:spTree>
    <p:extLst>
      <p:ext uri="{BB962C8B-B14F-4D97-AF65-F5344CB8AC3E}">
        <p14:creationId xmlns:p14="http://schemas.microsoft.com/office/powerpoint/2010/main" val="4132161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9059">
              <a:lnSpc>
                <a:spcPct val="100000"/>
              </a:lnSpc>
            </a:pPr>
            <a:r>
              <a:rPr lang="en-GB" dirty="0">
                <a:solidFill>
                  <a:srgbClr val="4D4D4C"/>
                </a:solidFill>
                <a:latin typeface="+mn-lt"/>
                <a:cs typeface="Segoe UI Light" panose="020B0502040204020203" pitchFamily="34" charset="0"/>
              </a:rPr>
              <a:t>Use your resources more efficiently while getting the most out of continuous feedback and collaboration</a:t>
            </a:r>
          </a:p>
          <a:p>
            <a:pPr marL="0" indent="0">
              <a:buFont typeface="+mj-lt"/>
              <a:buNone/>
            </a:pPr>
            <a:endParaRPr lang="en-GB" dirty="0"/>
          </a:p>
        </p:txBody>
      </p:sp>
      <p:sp>
        <p:nvSpPr>
          <p:cNvPr id="4" name="Slide Number Placeholder 3"/>
          <p:cNvSpPr>
            <a:spLocks noGrp="1"/>
          </p:cNvSpPr>
          <p:nvPr>
            <p:ph type="sldNum" sz="quarter" idx="10"/>
          </p:nvPr>
        </p:nvSpPr>
        <p:spPr/>
        <p:txBody>
          <a:bodyPr/>
          <a:lstStyle/>
          <a:p>
            <a:fld id="{528AD934-196A-47CA-8FE6-CF780BC988AC}" type="slidenum">
              <a:rPr lang="en-GB" smtClean="0"/>
              <a:t>14</a:t>
            </a:fld>
            <a:endParaRPr lang="en-GB"/>
          </a:p>
        </p:txBody>
      </p:sp>
    </p:spTree>
    <p:extLst>
      <p:ext uri="{BB962C8B-B14F-4D97-AF65-F5344CB8AC3E}">
        <p14:creationId xmlns:p14="http://schemas.microsoft.com/office/powerpoint/2010/main" val="2319497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Operations velocity</a:t>
            </a:r>
          </a:p>
          <a:p>
            <a:endParaRPr lang="en-GB" dirty="0"/>
          </a:p>
          <a:p>
            <a:r>
              <a:rPr lang="en-GB" dirty="0"/>
              <a:t>https://www.youtube.com/watch?v=dxk8b9rSKOo</a:t>
            </a:r>
          </a:p>
          <a:p>
            <a:endParaRPr lang="en-GB" dirty="0"/>
          </a:p>
        </p:txBody>
      </p:sp>
      <p:sp>
        <p:nvSpPr>
          <p:cNvPr id="4" name="Slide Number Placeholder 3"/>
          <p:cNvSpPr>
            <a:spLocks noGrp="1"/>
          </p:cNvSpPr>
          <p:nvPr>
            <p:ph type="sldNum" sz="quarter" idx="10"/>
          </p:nvPr>
        </p:nvSpPr>
        <p:spPr/>
        <p:txBody>
          <a:bodyPr/>
          <a:lstStyle/>
          <a:p>
            <a:fld id="{528AD934-196A-47CA-8FE6-CF780BC988AC}" type="slidenum">
              <a:rPr lang="en-GB" smtClean="0"/>
              <a:t>17</a:t>
            </a:fld>
            <a:endParaRPr lang="en-GB"/>
          </a:p>
        </p:txBody>
      </p:sp>
    </p:spTree>
    <p:extLst>
      <p:ext uri="{BB962C8B-B14F-4D97-AF65-F5344CB8AC3E}">
        <p14:creationId xmlns:p14="http://schemas.microsoft.com/office/powerpoint/2010/main" val="324549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https://devopsassessment.net/</a:t>
            </a:r>
          </a:p>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528AD934-196A-47CA-8FE6-CF780BC988AC}" type="slidenum">
              <a:rPr lang="en-GB" smtClean="0"/>
              <a:t>18</a:t>
            </a:fld>
            <a:endParaRPr lang="en-GB"/>
          </a:p>
        </p:txBody>
      </p:sp>
    </p:spTree>
    <p:extLst>
      <p:ext uri="{BB962C8B-B14F-4D97-AF65-F5344CB8AC3E}">
        <p14:creationId xmlns:p14="http://schemas.microsoft.com/office/powerpoint/2010/main" val="3259547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528AD934-196A-47CA-8FE6-CF780BC988AC}" type="slidenum">
              <a:rPr lang="en-GB" smtClean="0"/>
              <a:t>19</a:t>
            </a:fld>
            <a:endParaRPr lang="en-GB"/>
          </a:p>
        </p:txBody>
      </p:sp>
    </p:spTree>
    <p:extLst>
      <p:ext uri="{BB962C8B-B14F-4D97-AF65-F5344CB8AC3E}">
        <p14:creationId xmlns:p14="http://schemas.microsoft.com/office/powerpoint/2010/main" val="2905005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528AD934-196A-47CA-8FE6-CF780BC988AC}" type="slidenum">
              <a:rPr lang="en-GB" smtClean="0"/>
              <a:t>20</a:t>
            </a:fld>
            <a:endParaRPr lang="en-GB"/>
          </a:p>
        </p:txBody>
      </p:sp>
    </p:spTree>
    <p:extLst>
      <p:ext uri="{BB962C8B-B14F-4D97-AF65-F5344CB8AC3E}">
        <p14:creationId xmlns:p14="http://schemas.microsoft.com/office/powerpoint/2010/main" val="2358223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8AD934-196A-47CA-8FE6-CF780BC988AC}" type="slidenum">
              <a:rPr lang="en-GB" smtClean="0"/>
              <a:t>2</a:t>
            </a:fld>
            <a:endParaRPr lang="en-GB"/>
          </a:p>
        </p:txBody>
      </p:sp>
    </p:spTree>
    <p:extLst>
      <p:ext uri="{BB962C8B-B14F-4D97-AF65-F5344CB8AC3E}">
        <p14:creationId xmlns:p14="http://schemas.microsoft.com/office/powerpoint/2010/main" val="2703660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528AD934-196A-47CA-8FE6-CF780BC988AC}" type="slidenum">
              <a:rPr lang="en-GB" smtClean="0"/>
              <a:t>3</a:t>
            </a:fld>
            <a:endParaRPr lang="en-GB"/>
          </a:p>
        </p:txBody>
      </p:sp>
    </p:spTree>
    <p:extLst>
      <p:ext uri="{BB962C8B-B14F-4D97-AF65-F5344CB8AC3E}">
        <p14:creationId xmlns:p14="http://schemas.microsoft.com/office/powerpoint/2010/main" val="39824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Backlog</a:t>
            </a:r>
          </a:p>
          <a:p>
            <a:pPr marL="171450" indent="-171450">
              <a:buFont typeface="Arial" panose="020B0604020202020204" pitchFamily="34" charset="0"/>
              <a:buChar char="•"/>
            </a:pPr>
            <a:r>
              <a:rPr lang="en-GB" dirty="0"/>
              <a:t>Prioritization</a:t>
            </a:r>
          </a:p>
          <a:p>
            <a:pPr marL="171450" indent="-171450">
              <a:buFont typeface="Arial" panose="020B0604020202020204" pitchFamily="34" charset="0"/>
              <a:buChar char="•"/>
            </a:pPr>
            <a:r>
              <a:rPr lang="en-GB" dirty="0"/>
              <a:t>Sprints</a:t>
            </a:r>
          </a:p>
          <a:p>
            <a:pPr marL="171450" indent="-171450">
              <a:buFont typeface="Arial" panose="020B0604020202020204" pitchFamily="34" charset="0"/>
              <a:buChar char="•"/>
            </a:pPr>
            <a:r>
              <a:rPr lang="en-GB" dirty="0"/>
              <a:t>Stand-ups</a:t>
            </a:r>
          </a:p>
          <a:p>
            <a:pPr marL="171450" indent="-171450">
              <a:buFont typeface="Arial" panose="020B0604020202020204" pitchFamily="34" charset="0"/>
              <a:buChar char="•"/>
            </a:pPr>
            <a:r>
              <a:rPr lang="en-GB" dirty="0"/>
              <a:t>Potentially Shippable Products</a:t>
            </a:r>
          </a:p>
          <a:p>
            <a:pPr marL="171450" indent="-171450">
              <a:buFont typeface="Arial" panose="020B0604020202020204" pitchFamily="34" charset="0"/>
              <a:buChar char="•"/>
            </a:pPr>
            <a:r>
              <a:rPr lang="en-GB" dirty="0"/>
              <a:t>Sprint Review</a:t>
            </a:r>
          </a:p>
          <a:p>
            <a:pPr marL="171450" indent="-171450">
              <a:buFont typeface="Arial" panose="020B0604020202020204" pitchFamily="34" charset="0"/>
              <a:buChar char="•"/>
            </a:pPr>
            <a:r>
              <a:rPr lang="en-GB" dirty="0"/>
              <a:t>Sprint Retrospective</a:t>
            </a:r>
          </a:p>
        </p:txBody>
      </p:sp>
      <p:sp>
        <p:nvSpPr>
          <p:cNvPr id="4" name="Slide Number Placeholder 3"/>
          <p:cNvSpPr>
            <a:spLocks noGrp="1"/>
          </p:cNvSpPr>
          <p:nvPr>
            <p:ph type="sldNum" sz="quarter" idx="10"/>
          </p:nvPr>
        </p:nvSpPr>
        <p:spPr/>
        <p:txBody>
          <a:bodyPr/>
          <a:lstStyle/>
          <a:p>
            <a:fld id="{528AD934-196A-47CA-8FE6-CF780BC988AC}" type="slidenum">
              <a:rPr lang="en-GB" smtClean="0"/>
              <a:t>4</a:t>
            </a:fld>
            <a:endParaRPr lang="en-GB"/>
          </a:p>
        </p:txBody>
      </p:sp>
    </p:spTree>
    <p:extLst>
      <p:ext uri="{BB962C8B-B14F-4D97-AF65-F5344CB8AC3E}">
        <p14:creationId xmlns:p14="http://schemas.microsoft.com/office/powerpoint/2010/main" val="388806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Continuous Build</a:t>
            </a:r>
          </a:p>
          <a:p>
            <a:pPr marL="228600" indent="-228600">
              <a:buFont typeface="+mj-lt"/>
              <a:buAutoNum type="arabicPeriod"/>
            </a:pPr>
            <a:r>
              <a:rPr lang="en-GB" dirty="0"/>
              <a:t>Continuous Unit Testing</a:t>
            </a:r>
          </a:p>
          <a:p>
            <a:pPr marL="228600" indent="-228600">
              <a:buFont typeface="+mj-lt"/>
              <a:buAutoNum type="arabicPeriod"/>
            </a:pPr>
            <a:r>
              <a:rPr lang="en-GB" dirty="0"/>
              <a:t>Continuous Integration Testing</a:t>
            </a:r>
          </a:p>
        </p:txBody>
      </p:sp>
      <p:sp>
        <p:nvSpPr>
          <p:cNvPr id="4" name="Slide Number Placeholder 3"/>
          <p:cNvSpPr>
            <a:spLocks noGrp="1"/>
          </p:cNvSpPr>
          <p:nvPr>
            <p:ph type="sldNum" sz="quarter" idx="10"/>
          </p:nvPr>
        </p:nvSpPr>
        <p:spPr/>
        <p:txBody>
          <a:bodyPr/>
          <a:lstStyle/>
          <a:p>
            <a:fld id="{528AD934-196A-47CA-8FE6-CF780BC988AC}" type="slidenum">
              <a:rPr lang="en-GB" smtClean="0"/>
              <a:t>5</a:t>
            </a:fld>
            <a:endParaRPr lang="en-GB"/>
          </a:p>
        </p:txBody>
      </p:sp>
    </p:spTree>
    <p:extLst>
      <p:ext uri="{BB962C8B-B14F-4D97-AF65-F5344CB8AC3E}">
        <p14:creationId xmlns:p14="http://schemas.microsoft.com/office/powerpoint/2010/main" val="216226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When passes CI</a:t>
            </a:r>
          </a:p>
          <a:p>
            <a:pPr marL="228600" indent="-228600">
              <a:buFont typeface="+mj-lt"/>
              <a:buAutoNum type="arabicPeriod"/>
            </a:pPr>
            <a:r>
              <a:rPr lang="en-GB" dirty="0"/>
              <a:t>Min deploy to TEST</a:t>
            </a:r>
          </a:p>
          <a:p>
            <a:pPr marL="228600" indent="-228600">
              <a:buFont typeface="+mj-lt"/>
              <a:buAutoNum type="arabicPeriod"/>
            </a:pPr>
            <a:r>
              <a:rPr lang="en-GB" dirty="0"/>
              <a:t>Preferably deploy direct to Production too</a:t>
            </a:r>
          </a:p>
          <a:p>
            <a:pPr marL="228600" indent="-228600">
              <a:buFont typeface="+mj-lt"/>
              <a:buAutoNum type="arabicPeriod"/>
            </a:pPr>
            <a:endParaRPr lang="en-GB" dirty="0"/>
          </a:p>
          <a:p>
            <a:pPr marL="228600" indent="-228600">
              <a:buFont typeface="+mj-lt"/>
              <a:buAutoNum type="arabicPeriod"/>
            </a:pPr>
            <a:endParaRPr lang="en-GB" dirty="0"/>
          </a:p>
          <a:p>
            <a:pPr marL="228600" indent="-228600">
              <a:buFont typeface="+mj-lt"/>
              <a:buAutoNum type="arabicPeriod"/>
            </a:pPr>
            <a:r>
              <a:rPr lang="en-GB" dirty="0"/>
              <a:t>When we say deploy, this can include the servers and resources, especially in the new world of the Cloud.</a:t>
            </a:r>
          </a:p>
          <a:p>
            <a:pPr marL="228600" indent="-228600">
              <a:buFont typeface="+mj-lt"/>
              <a:buAutoNum type="arabicPeriod"/>
            </a:pPr>
            <a:r>
              <a:rPr lang="en-GB" dirty="0"/>
              <a:t>Usually some approval workflow for the testers and delivery manager/operations teams</a:t>
            </a:r>
          </a:p>
        </p:txBody>
      </p:sp>
      <p:sp>
        <p:nvSpPr>
          <p:cNvPr id="4" name="Slide Number Placeholder 3"/>
          <p:cNvSpPr>
            <a:spLocks noGrp="1"/>
          </p:cNvSpPr>
          <p:nvPr>
            <p:ph type="sldNum" sz="quarter" idx="10"/>
          </p:nvPr>
        </p:nvSpPr>
        <p:spPr/>
        <p:txBody>
          <a:bodyPr/>
          <a:lstStyle/>
          <a:p>
            <a:fld id="{528AD934-196A-47CA-8FE6-CF780BC988AC}" type="slidenum">
              <a:rPr lang="en-GB" smtClean="0"/>
              <a:t>6</a:t>
            </a:fld>
            <a:endParaRPr lang="en-GB"/>
          </a:p>
        </p:txBody>
      </p:sp>
    </p:spTree>
    <p:extLst>
      <p:ext uri="{BB962C8B-B14F-4D97-AF65-F5344CB8AC3E}">
        <p14:creationId xmlns:p14="http://schemas.microsoft.com/office/powerpoint/2010/main" val="3511679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Feature Flags:  Rather than isolate feature code from other developer, keep the uncompleted features from the users</a:t>
            </a:r>
          </a:p>
        </p:txBody>
      </p:sp>
      <p:sp>
        <p:nvSpPr>
          <p:cNvPr id="4" name="Slide Number Placeholder 3"/>
          <p:cNvSpPr>
            <a:spLocks noGrp="1"/>
          </p:cNvSpPr>
          <p:nvPr>
            <p:ph type="sldNum" sz="quarter" idx="5"/>
          </p:nvPr>
        </p:nvSpPr>
        <p:spPr/>
        <p:txBody>
          <a:bodyPr/>
          <a:lstStyle/>
          <a:p>
            <a:fld id="{573BD2BE-0D39-469E-8B13-E83FE0E0A27D}" type="slidenum">
              <a:rPr lang="en-GB" smtClean="0"/>
              <a:t>7</a:t>
            </a:fld>
            <a:endParaRPr lang="en-GB" dirty="0"/>
          </a:p>
        </p:txBody>
      </p:sp>
    </p:spTree>
    <p:extLst>
      <p:ext uri="{BB962C8B-B14F-4D97-AF65-F5344CB8AC3E}">
        <p14:creationId xmlns:p14="http://schemas.microsoft.com/office/powerpoint/2010/main" val="2485917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good strategy for products that may have multiple versions in production.</a:t>
            </a:r>
          </a:p>
          <a:p>
            <a:r>
              <a:rPr lang="en-GB" dirty="0"/>
              <a:t>e.g. REST API’s</a:t>
            </a:r>
          </a:p>
          <a:p>
            <a:endParaRPr lang="en-GB" dirty="0"/>
          </a:p>
        </p:txBody>
      </p:sp>
      <p:sp>
        <p:nvSpPr>
          <p:cNvPr id="4" name="Slide Number Placeholder 3"/>
          <p:cNvSpPr>
            <a:spLocks noGrp="1"/>
          </p:cNvSpPr>
          <p:nvPr>
            <p:ph type="sldNum" sz="quarter" idx="5"/>
          </p:nvPr>
        </p:nvSpPr>
        <p:spPr/>
        <p:txBody>
          <a:bodyPr/>
          <a:lstStyle/>
          <a:p>
            <a:fld id="{573BD2BE-0D39-469E-8B13-E83FE0E0A27D}" type="slidenum">
              <a:rPr lang="en-GB" smtClean="0"/>
              <a:t>8</a:t>
            </a:fld>
            <a:endParaRPr lang="en-GB" dirty="0"/>
          </a:p>
        </p:txBody>
      </p:sp>
    </p:spTree>
    <p:extLst>
      <p:ext uri="{BB962C8B-B14F-4D97-AF65-F5344CB8AC3E}">
        <p14:creationId xmlns:p14="http://schemas.microsoft.com/office/powerpoint/2010/main" val="271076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Dev teams and operations teams team often have different values and ways of working and are often not in alignment</a:t>
            </a:r>
          </a:p>
          <a:p>
            <a:pPr marL="228600" indent="-228600">
              <a:buFont typeface="+mj-lt"/>
              <a:buAutoNum type="arabicPeriod"/>
            </a:pPr>
            <a:r>
              <a:rPr lang="en-GB" dirty="0"/>
              <a:t>Code and artefacts delivered to Ops teams as scripts, binaries with instructions.</a:t>
            </a:r>
          </a:p>
          <a:p>
            <a:pPr marL="228600" indent="-228600">
              <a:buFont typeface="+mj-lt"/>
              <a:buAutoNum type="arabicPeriod"/>
            </a:pPr>
            <a:r>
              <a:rPr lang="en-GB" dirty="0"/>
              <a:t>Production systems usually different, causes issues not yet experienced.</a:t>
            </a:r>
          </a:p>
        </p:txBody>
      </p:sp>
      <p:sp>
        <p:nvSpPr>
          <p:cNvPr id="4" name="Slide Number Placeholder 3"/>
          <p:cNvSpPr>
            <a:spLocks noGrp="1"/>
          </p:cNvSpPr>
          <p:nvPr>
            <p:ph type="sldNum" sz="quarter" idx="10"/>
          </p:nvPr>
        </p:nvSpPr>
        <p:spPr/>
        <p:txBody>
          <a:bodyPr/>
          <a:lstStyle/>
          <a:p>
            <a:fld id="{528AD934-196A-47CA-8FE6-CF780BC988AC}" type="slidenum">
              <a:rPr lang="en-GB" smtClean="0"/>
              <a:t>9</a:t>
            </a:fld>
            <a:endParaRPr lang="en-GB"/>
          </a:p>
        </p:txBody>
      </p:sp>
    </p:spTree>
    <p:extLst>
      <p:ext uri="{BB962C8B-B14F-4D97-AF65-F5344CB8AC3E}">
        <p14:creationId xmlns:p14="http://schemas.microsoft.com/office/powerpoint/2010/main" val="1043289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tiff"/><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 Id="rId6" Type="http://schemas.openxmlformats.org/officeDocument/2006/relationships/image" Target="../media/image5.tiff"/><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5.tiff"/><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019" y="1803400"/>
            <a:ext cx="5465637" cy="4267200"/>
          </a:xfrm>
        </p:spPr>
        <p:txBody>
          <a:bodyPr/>
          <a:lstStyle>
            <a:lvl1pPr>
              <a:lnSpc>
                <a:spcPct val="80000"/>
              </a:lnSpc>
              <a:defRPr sz="5000" cap="all" baseline="0"/>
            </a:lvl1pPr>
          </a:lstStyle>
          <a:p>
            <a:r>
              <a:rPr lang="en-US"/>
              <a:t>SECTION INTRO</a:t>
            </a:r>
          </a:p>
        </p:txBody>
      </p:sp>
      <p:sp>
        <p:nvSpPr>
          <p:cNvPr id="3" name="Slide Number Placeholder 2"/>
          <p:cNvSpPr>
            <a:spLocks noGrp="1"/>
          </p:cNvSpPr>
          <p:nvPr>
            <p:ph type="sldNum" sz="quarter" idx="10"/>
          </p:nvPr>
        </p:nvSpPr>
        <p:spPr/>
        <p:txBody>
          <a:bodyPr/>
          <a:lstStyle/>
          <a:p>
            <a:fld id="{0D558541-60C9-42A2-8392-FF12533A6B7A}" type="slidenum">
              <a:rPr lang="en-US" smtClean="0"/>
              <a:pPr/>
              <a:t>‹#›</a:t>
            </a:fld>
            <a:endParaRPr lang="en-US"/>
          </a:p>
        </p:txBody>
      </p:sp>
      <p:sp>
        <p:nvSpPr>
          <p:cNvPr id="8" name="Text Placeholder 7"/>
          <p:cNvSpPr>
            <a:spLocks noGrp="1"/>
          </p:cNvSpPr>
          <p:nvPr>
            <p:ph type="body" sz="quarter" idx="11"/>
          </p:nvPr>
        </p:nvSpPr>
        <p:spPr>
          <a:xfrm>
            <a:off x="6248401" y="1772304"/>
            <a:ext cx="5595169" cy="4306112"/>
          </a:xfrm>
        </p:spPr>
        <p:txBody>
          <a:bodyPr vert="horz" lIns="0" tIns="0" rIns="0" bIns="0" rtlCol="0">
            <a:noAutofit/>
          </a:bodyPr>
          <a:lstStyle>
            <a:lvl1pPr>
              <a:defRPr lang="en-US" sz="2000" dirty="0" smtClean="0"/>
            </a:lvl1pPr>
            <a:lvl2pPr marL="0" indent="0">
              <a:buNone/>
              <a:defRPr lang="en-US" sz="2000" dirty="0" smtClean="0"/>
            </a:lvl2pPr>
            <a:lvl3pPr marL="201079" indent="-201079">
              <a:tabLst/>
              <a:defRPr lang="en-US" sz="2000" dirty="0" smtClean="0"/>
            </a:lvl3pPr>
            <a:lvl4pPr>
              <a:defRPr lang="en-US" sz="2000" dirty="0" smtClean="0"/>
            </a:lvl4pPr>
            <a:lvl5pPr>
              <a:defRPr lang="en-US" sz="20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3"/>
          </p:nvPr>
        </p:nvSpPr>
        <p:spPr>
          <a:xfrm>
            <a:off x="345018" y="6519009"/>
            <a:ext cx="5714999" cy="206375"/>
          </a:xfrm>
          <a:prstGeom prst="rect">
            <a:avLst/>
          </a:prstGeom>
        </p:spPr>
        <p:txBody>
          <a:bodyPr vert="horz" lIns="0" tIns="0" rIns="0" bIns="0" rtlCol="0" anchor="b" anchorCtr="0"/>
          <a:lstStyle>
            <a:lvl1pPr algn="l">
              <a:defRPr sz="1000">
                <a:solidFill>
                  <a:schemeClr val="tx2">
                    <a:lumMod val="60000"/>
                    <a:lumOff val="40000"/>
                  </a:schemeClr>
                </a:solidFill>
                <a:latin typeface="Arial" panose="020B0604020202020204" pitchFamily="34" charset="0"/>
                <a:cs typeface="Arial" panose="020B0604020202020204" pitchFamily="34" charset="0"/>
              </a:defRPr>
            </a:lvl1pPr>
          </a:lstStyle>
          <a:p>
            <a:r>
              <a:rPr lang="en-US" dirty="0"/>
              <a:t>Copyright 2018 Accenture. All rights reserved.</a:t>
            </a:r>
          </a:p>
        </p:txBody>
      </p:sp>
    </p:spTree>
    <p:extLst>
      <p:ext uri="{BB962C8B-B14F-4D97-AF65-F5344CB8AC3E}">
        <p14:creationId xmlns:p14="http://schemas.microsoft.com/office/powerpoint/2010/main" val="115555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1B">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itle 2"/>
          <p:cNvSpPr>
            <a:spLocks noGrp="1"/>
          </p:cNvSpPr>
          <p:nvPr>
            <p:ph type="title" hasCustomPrompt="1"/>
          </p:nvPr>
        </p:nvSpPr>
        <p:spPr>
          <a:xfrm>
            <a:off x="516912" y="4855582"/>
            <a:ext cx="3670523" cy="390471"/>
          </a:xfrm>
        </p:spPr>
        <p:txBody>
          <a:bodyPr/>
          <a:lstStyle>
            <a:lvl1pPr>
              <a:lnSpc>
                <a:spcPct val="80000"/>
              </a:lnSpc>
              <a:defRPr sz="2400" cap="all" spc="-133" baseline="0">
                <a:solidFill>
                  <a:schemeClr val="tx1"/>
                </a:solidFill>
              </a:defRPr>
            </a:lvl1pPr>
          </a:lstStyle>
          <a:p>
            <a:r>
              <a:rPr lang="en-US"/>
              <a:t>Title</a:t>
            </a:r>
          </a:p>
        </p:txBody>
      </p:sp>
      <p:sp>
        <p:nvSpPr>
          <p:cNvPr id="10" name="Text Placeholder 9"/>
          <p:cNvSpPr>
            <a:spLocks noGrp="1"/>
          </p:cNvSpPr>
          <p:nvPr>
            <p:ph type="body" sz="quarter" idx="10" hasCustomPrompt="1"/>
          </p:nvPr>
        </p:nvSpPr>
        <p:spPr>
          <a:xfrm>
            <a:off x="517511" y="5246053"/>
            <a:ext cx="3669924" cy="647700"/>
          </a:xfrm>
        </p:spPr>
        <p:txBody>
          <a:bodyPr/>
          <a:lstStyle>
            <a:lvl1pPr marL="0" indent="0">
              <a:buNone/>
              <a:defRPr sz="1600" b="1" i="0" cap="all" baseline="0">
                <a:solidFill>
                  <a:schemeClr val="tx1"/>
                </a:solidFill>
                <a:latin typeface="Arial Bold" charset="0"/>
              </a:defRPr>
            </a:lvl1pPr>
          </a:lstStyle>
          <a:p>
            <a:pPr lvl="0"/>
            <a:r>
              <a:rPr lang="en-US"/>
              <a:t>SUBTITLE LINE</a:t>
            </a:r>
          </a:p>
        </p:txBody>
      </p:sp>
      <p:sp>
        <p:nvSpPr>
          <p:cNvPr id="9" name="Text Placeholder 11"/>
          <p:cNvSpPr>
            <a:spLocks noGrp="1"/>
          </p:cNvSpPr>
          <p:nvPr>
            <p:ph type="body" sz="quarter" idx="12" hasCustomPrompt="1"/>
          </p:nvPr>
        </p:nvSpPr>
        <p:spPr>
          <a:xfrm>
            <a:off x="516467" y="3299826"/>
            <a:ext cx="6244167" cy="1355089"/>
          </a:xfrm>
        </p:spPr>
        <p:txBody>
          <a:bodyPr/>
          <a:lstStyle>
            <a:lvl1pPr>
              <a:lnSpc>
                <a:spcPct val="80000"/>
              </a:lnSpc>
              <a:defRPr sz="5000" spc="-200">
                <a:latin typeface="+mj-lt"/>
              </a:defRPr>
            </a:lvl1pPr>
          </a:lstStyle>
          <a:p>
            <a:pPr lvl="0"/>
            <a:r>
              <a:rPr lang="en-US"/>
              <a:t>LARGE TITLE PLACEHOLDER</a:t>
            </a:r>
          </a:p>
        </p:txBody>
      </p:sp>
      <p:sp>
        <p:nvSpPr>
          <p:cNvPr id="7" name="Title 2"/>
          <p:cNvSpPr txBox="1">
            <a:spLocks/>
          </p:cNvSpPr>
          <p:nvPr userDrawn="1"/>
        </p:nvSpPr>
        <p:spPr>
          <a:xfrm>
            <a:off x="516912" y="1053667"/>
            <a:ext cx="4590181" cy="390471"/>
          </a:xfrm>
          <a:prstGeom prst="rect">
            <a:avLst/>
          </a:prstGeom>
        </p:spPr>
        <p:txBody>
          <a:bodyPr vert="horz" lIns="0" tIns="0" rIns="173468" bIns="0" rtlCol="0" anchor="t" anchorCtr="0">
            <a:noAutofit/>
          </a:bodyPr>
          <a:lstStyle>
            <a:lvl1pPr algn="l" defTabSz="1301008" rtl="0" eaLnBrk="1" latinLnBrk="0" hangingPunct="1">
              <a:lnSpc>
                <a:spcPct val="80000"/>
              </a:lnSpc>
              <a:spcBef>
                <a:spcPct val="0"/>
              </a:spcBef>
              <a:buNone/>
              <a:defRPr sz="1800" b="0" i="0" kern="1200" cap="all" spc="-100" baseline="0">
                <a:solidFill>
                  <a:schemeClr val="tx1"/>
                </a:solidFill>
                <a:latin typeface="Arial Black" charset="0"/>
                <a:ea typeface="Arial Black" charset="0"/>
                <a:cs typeface="Arial Black" charset="0"/>
              </a:defRPr>
            </a:lvl1pPr>
          </a:lstStyle>
          <a:p>
            <a:r>
              <a:rPr lang="en-US" sz="1600"/>
              <a:t>INSIGHT DRIVEN</a:t>
            </a:r>
            <a:r>
              <a:rPr lang="en-US" sz="1600" baseline="0"/>
              <a:t> HEALTH</a:t>
            </a:r>
            <a:endParaRPr lang="en-US" sz="1600"/>
          </a:p>
        </p:txBody>
      </p:sp>
      <p:pic>
        <p:nvPicPr>
          <p:cNvPr id="12" name="Picture 11"/>
          <p:cNvPicPr>
            <a:picLocks noChangeAspect="1"/>
          </p:cNvPicPr>
          <p:nvPr userDrawn="1"/>
        </p:nvPicPr>
        <p:blipFill>
          <a:blip r:embed="rId3"/>
          <a:stretch>
            <a:fillRect/>
          </a:stretch>
        </p:blipFill>
        <p:spPr>
          <a:xfrm>
            <a:off x="529346" y="522707"/>
            <a:ext cx="1170665" cy="308826"/>
          </a:xfrm>
          <a:prstGeom prst="rect">
            <a:avLst/>
          </a:prstGeom>
        </p:spPr>
      </p:pic>
      <p:pic>
        <p:nvPicPr>
          <p:cNvPr id="8" name="Picture 7">
            <a:extLst>
              <a:ext uri="{FF2B5EF4-FFF2-40B4-BE49-F238E27FC236}">
                <a16:creationId xmlns:a16="http://schemas.microsoft.com/office/drawing/2014/main" id="{8DA7CE5E-FF41-4FC9-A86A-1246BDECDA38}"/>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060675" y="6101372"/>
            <a:ext cx="2325914" cy="365704"/>
          </a:xfrm>
          <a:prstGeom prst="rect">
            <a:avLst/>
          </a:prstGeom>
        </p:spPr>
      </p:pic>
      <p:pic>
        <p:nvPicPr>
          <p:cNvPr id="11" name="Picture 10">
            <a:extLst>
              <a:ext uri="{FF2B5EF4-FFF2-40B4-BE49-F238E27FC236}">
                <a16:creationId xmlns:a16="http://schemas.microsoft.com/office/drawing/2014/main" id="{BC3F5173-556A-4980-AF23-2F11869AF7ED}"/>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342803" y="6103547"/>
            <a:ext cx="1875971" cy="363529"/>
          </a:xfrm>
          <a:prstGeom prst="rect">
            <a:avLst/>
          </a:prstGeom>
        </p:spPr>
      </p:pic>
      <p:pic>
        <p:nvPicPr>
          <p:cNvPr id="13" name="Picture 12">
            <a:extLst>
              <a:ext uri="{FF2B5EF4-FFF2-40B4-BE49-F238E27FC236}">
                <a16:creationId xmlns:a16="http://schemas.microsoft.com/office/drawing/2014/main" id="{C3D3B4A7-5FCE-48A3-B970-3C12E7C46D71}"/>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2367545" y="6127250"/>
            <a:ext cx="1544359" cy="339826"/>
          </a:xfrm>
          <a:prstGeom prst="rect">
            <a:avLst/>
          </a:prstGeom>
        </p:spPr>
      </p:pic>
    </p:spTree>
    <p:extLst>
      <p:ext uri="{BB962C8B-B14F-4D97-AF65-F5344CB8AC3E}">
        <p14:creationId xmlns:p14="http://schemas.microsoft.com/office/powerpoint/2010/main" val="413443050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2B">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itle 2"/>
          <p:cNvSpPr>
            <a:spLocks noGrp="1"/>
          </p:cNvSpPr>
          <p:nvPr>
            <p:ph type="title" hasCustomPrompt="1"/>
          </p:nvPr>
        </p:nvSpPr>
        <p:spPr>
          <a:xfrm>
            <a:off x="516912" y="4855582"/>
            <a:ext cx="3670523" cy="390471"/>
          </a:xfrm>
        </p:spPr>
        <p:txBody>
          <a:bodyPr/>
          <a:lstStyle>
            <a:lvl1pPr>
              <a:lnSpc>
                <a:spcPct val="80000"/>
              </a:lnSpc>
              <a:defRPr sz="2400" cap="all" spc="-133" baseline="0">
                <a:solidFill>
                  <a:schemeClr val="tx1"/>
                </a:solidFill>
              </a:defRPr>
            </a:lvl1pPr>
          </a:lstStyle>
          <a:p>
            <a:r>
              <a:rPr lang="en-US"/>
              <a:t>Title</a:t>
            </a:r>
          </a:p>
        </p:txBody>
      </p:sp>
      <p:sp>
        <p:nvSpPr>
          <p:cNvPr id="10" name="Text Placeholder 9"/>
          <p:cNvSpPr>
            <a:spLocks noGrp="1"/>
          </p:cNvSpPr>
          <p:nvPr>
            <p:ph type="body" sz="quarter" idx="10" hasCustomPrompt="1"/>
          </p:nvPr>
        </p:nvSpPr>
        <p:spPr>
          <a:xfrm>
            <a:off x="517511" y="5246053"/>
            <a:ext cx="3669924" cy="647700"/>
          </a:xfrm>
        </p:spPr>
        <p:txBody>
          <a:bodyPr/>
          <a:lstStyle>
            <a:lvl1pPr marL="0" indent="0">
              <a:buNone/>
              <a:defRPr sz="1600" b="1" i="0" cap="all" baseline="0">
                <a:solidFill>
                  <a:schemeClr val="tx1"/>
                </a:solidFill>
                <a:latin typeface="Arial Bold" charset="0"/>
              </a:defRPr>
            </a:lvl1pPr>
          </a:lstStyle>
          <a:p>
            <a:pPr lvl="0"/>
            <a:r>
              <a:rPr lang="en-US"/>
              <a:t>SUBTITLE LINE</a:t>
            </a:r>
          </a:p>
        </p:txBody>
      </p:sp>
      <p:sp>
        <p:nvSpPr>
          <p:cNvPr id="9" name="Text Placeholder 11"/>
          <p:cNvSpPr>
            <a:spLocks noGrp="1"/>
          </p:cNvSpPr>
          <p:nvPr>
            <p:ph type="body" sz="quarter" idx="12" hasCustomPrompt="1"/>
          </p:nvPr>
        </p:nvSpPr>
        <p:spPr>
          <a:xfrm>
            <a:off x="516467" y="3299826"/>
            <a:ext cx="6244167" cy="1355089"/>
          </a:xfrm>
        </p:spPr>
        <p:txBody>
          <a:bodyPr/>
          <a:lstStyle>
            <a:lvl1pPr>
              <a:lnSpc>
                <a:spcPct val="80000"/>
              </a:lnSpc>
              <a:defRPr sz="5000" spc="-200">
                <a:latin typeface="+mj-lt"/>
              </a:defRPr>
            </a:lvl1pPr>
          </a:lstStyle>
          <a:p>
            <a:pPr lvl="0"/>
            <a:r>
              <a:rPr lang="en-US"/>
              <a:t>LARGE TITLE PLACEHOLDER</a:t>
            </a:r>
          </a:p>
        </p:txBody>
      </p:sp>
      <p:pic>
        <p:nvPicPr>
          <p:cNvPr id="13" name="Picture 12"/>
          <p:cNvPicPr>
            <a:picLocks noChangeAspect="1"/>
          </p:cNvPicPr>
          <p:nvPr userDrawn="1"/>
        </p:nvPicPr>
        <p:blipFill>
          <a:blip r:embed="rId3"/>
          <a:stretch>
            <a:fillRect/>
          </a:stretch>
        </p:blipFill>
        <p:spPr>
          <a:xfrm>
            <a:off x="529346" y="522707"/>
            <a:ext cx="1170665" cy="308826"/>
          </a:xfrm>
          <a:prstGeom prst="rect">
            <a:avLst/>
          </a:prstGeom>
        </p:spPr>
      </p:pic>
      <p:pic>
        <p:nvPicPr>
          <p:cNvPr id="18" name="Picture 17">
            <a:extLst>
              <a:ext uri="{FF2B5EF4-FFF2-40B4-BE49-F238E27FC236}">
                <a16:creationId xmlns:a16="http://schemas.microsoft.com/office/drawing/2014/main" id="{5E9BB0CF-230D-4974-AA01-CD581A3951C5}"/>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060675" y="6101372"/>
            <a:ext cx="2325914" cy="365704"/>
          </a:xfrm>
          <a:prstGeom prst="rect">
            <a:avLst/>
          </a:prstGeom>
        </p:spPr>
      </p:pic>
      <p:pic>
        <p:nvPicPr>
          <p:cNvPr id="19" name="Picture 18">
            <a:extLst>
              <a:ext uri="{FF2B5EF4-FFF2-40B4-BE49-F238E27FC236}">
                <a16:creationId xmlns:a16="http://schemas.microsoft.com/office/drawing/2014/main" id="{80F7A2A6-CB4F-4B1F-B93A-6B3C4E13A3A6}"/>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342803" y="6103547"/>
            <a:ext cx="1875971" cy="363529"/>
          </a:xfrm>
          <a:prstGeom prst="rect">
            <a:avLst/>
          </a:prstGeom>
        </p:spPr>
      </p:pic>
      <p:pic>
        <p:nvPicPr>
          <p:cNvPr id="20" name="Picture 19">
            <a:extLst>
              <a:ext uri="{FF2B5EF4-FFF2-40B4-BE49-F238E27FC236}">
                <a16:creationId xmlns:a16="http://schemas.microsoft.com/office/drawing/2014/main" id="{BD0A50EE-07EA-48AD-97A6-770B1A47BBD5}"/>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2367545" y="6127250"/>
            <a:ext cx="1544359" cy="339826"/>
          </a:xfrm>
          <a:prstGeom prst="rect">
            <a:avLst/>
          </a:prstGeom>
        </p:spPr>
      </p:pic>
    </p:spTree>
    <p:extLst>
      <p:ext uri="{BB962C8B-B14F-4D97-AF65-F5344CB8AC3E}">
        <p14:creationId xmlns:p14="http://schemas.microsoft.com/office/powerpoint/2010/main" val="123180625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p:bg>
      <p:bgRef idx="1001">
        <a:schemeClr val="bg2"/>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204878" cy="6858000"/>
          </a:xfrm>
          <a:prstGeom prst="rect">
            <a:avLst/>
          </a:prstGeom>
        </p:spPr>
      </p:pic>
      <p:sp>
        <p:nvSpPr>
          <p:cNvPr id="3" name="Title 2"/>
          <p:cNvSpPr>
            <a:spLocks noGrp="1"/>
          </p:cNvSpPr>
          <p:nvPr>
            <p:ph type="title" hasCustomPrompt="1"/>
          </p:nvPr>
        </p:nvSpPr>
        <p:spPr>
          <a:xfrm>
            <a:off x="345016" y="3233058"/>
            <a:ext cx="6705600" cy="901617"/>
          </a:xfrm>
        </p:spPr>
        <p:txBody>
          <a:bodyPr/>
          <a:lstStyle>
            <a:lvl1pPr>
              <a:lnSpc>
                <a:spcPct val="80000"/>
              </a:lnSpc>
              <a:defRPr sz="5500" cap="all" baseline="0">
                <a:solidFill>
                  <a:schemeClr val="bg1"/>
                </a:solidFill>
              </a:defRPr>
            </a:lvl1pPr>
          </a:lstStyle>
          <a:p>
            <a:r>
              <a:rPr lang="en-US"/>
              <a:t>divider</a:t>
            </a:r>
          </a:p>
        </p:txBody>
      </p:sp>
    </p:spTree>
    <p:extLst>
      <p:ext uri="{BB962C8B-B14F-4D97-AF65-F5344CB8AC3E}">
        <p14:creationId xmlns:p14="http://schemas.microsoft.com/office/powerpoint/2010/main" val="374996010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E28AB4-E98B-466E-9849-80071704FE34}"/>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1588"/>
            <a:ext cx="12188726" cy="6859588"/>
          </a:xfrm>
          <a:prstGeom prst="rect">
            <a:avLst/>
          </a:prstGeom>
        </p:spPr>
      </p:pic>
      <p:sp>
        <p:nvSpPr>
          <p:cNvPr id="3" name="Slide Number Placeholder 2">
            <a:extLst>
              <a:ext uri="{FF2B5EF4-FFF2-40B4-BE49-F238E27FC236}">
                <a16:creationId xmlns:a16="http://schemas.microsoft.com/office/drawing/2014/main" id="{6503C8C3-8A43-468D-995A-E44AF7142040}"/>
              </a:ext>
            </a:extLst>
          </p:cNvPr>
          <p:cNvSpPr>
            <a:spLocks noGrp="1"/>
          </p:cNvSpPr>
          <p:nvPr>
            <p:ph type="sldNum" sz="quarter" idx="10"/>
          </p:nvPr>
        </p:nvSpPr>
        <p:spPr/>
        <p:txBody>
          <a:bodyPr/>
          <a:lstStyle/>
          <a:p>
            <a:fld id="{0D558541-60C9-42A2-8392-FF12533A6B7A}" type="slidenum">
              <a:rPr lang="en-US" smtClean="0"/>
              <a:pPr/>
              <a:t>‹#›</a:t>
            </a:fld>
            <a:endParaRPr lang="en-US"/>
          </a:p>
        </p:txBody>
      </p:sp>
      <p:sp>
        <p:nvSpPr>
          <p:cNvPr id="4" name="Footer Placeholder 3">
            <a:extLst>
              <a:ext uri="{FF2B5EF4-FFF2-40B4-BE49-F238E27FC236}">
                <a16:creationId xmlns:a16="http://schemas.microsoft.com/office/drawing/2014/main" id="{7B48E2EF-B1A0-4488-BF4C-717964C86239}"/>
              </a:ext>
            </a:extLst>
          </p:cNvPr>
          <p:cNvSpPr>
            <a:spLocks noGrp="1"/>
          </p:cNvSpPr>
          <p:nvPr>
            <p:ph type="ftr" sz="quarter" idx="11"/>
          </p:nvPr>
        </p:nvSpPr>
        <p:spPr/>
        <p:txBody>
          <a:bodyPr/>
          <a:lstStyle/>
          <a:p>
            <a:r>
              <a:rPr lang="en-US"/>
              <a:t>Copyright 2017 Accenture. All rights reserved.</a:t>
            </a:r>
          </a:p>
        </p:txBody>
      </p:sp>
      <p:sp>
        <p:nvSpPr>
          <p:cNvPr id="2" name="Title 1">
            <a:extLst>
              <a:ext uri="{FF2B5EF4-FFF2-40B4-BE49-F238E27FC236}">
                <a16:creationId xmlns:a16="http://schemas.microsoft.com/office/drawing/2014/main" id="{00C6B695-FEFF-4583-83C3-EFB8354C60D9}"/>
              </a:ext>
            </a:extLst>
          </p:cNvPr>
          <p:cNvSpPr>
            <a:spLocks noGrp="1"/>
          </p:cNvSpPr>
          <p:nvPr>
            <p:ph type="title"/>
          </p:nvPr>
        </p:nvSpPr>
        <p:spPr>
          <a:xfrm>
            <a:off x="448306" y="1397368"/>
            <a:ext cx="5646057" cy="358020"/>
          </a:xfrm>
        </p:spPr>
        <p:txBody>
          <a:bodyPr/>
          <a:lstStyle>
            <a:lvl1pPr>
              <a:defRPr sz="6000"/>
            </a:lvl1pPr>
          </a:lstStyle>
          <a:p>
            <a:r>
              <a:rPr lang="en-US"/>
              <a:t>Click to edit Master title style</a:t>
            </a:r>
            <a:endParaRPr lang="en-GB"/>
          </a:p>
        </p:txBody>
      </p:sp>
      <p:pic>
        <p:nvPicPr>
          <p:cNvPr id="16" name="Picture 15">
            <a:extLst>
              <a:ext uri="{FF2B5EF4-FFF2-40B4-BE49-F238E27FC236}">
                <a16:creationId xmlns:a16="http://schemas.microsoft.com/office/drawing/2014/main" id="{C32FCB0E-4662-4A6B-A14C-D23DC53E42A7}"/>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4060675" y="6101372"/>
            <a:ext cx="2325914" cy="365704"/>
          </a:xfrm>
          <a:prstGeom prst="rect">
            <a:avLst/>
          </a:prstGeom>
        </p:spPr>
      </p:pic>
      <p:pic>
        <p:nvPicPr>
          <p:cNvPr id="17" name="Picture 16">
            <a:extLst>
              <a:ext uri="{FF2B5EF4-FFF2-40B4-BE49-F238E27FC236}">
                <a16:creationId xmlns:a16="http://schemas.microsoft.com/office/drawing/2014/main" id="{F095C039-C9ED-4AE2-B4A0-88F6C839371A}"/>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342803" y="6103547"/>
            <a:ext cx="1875971" cy="363529"/>
          </a:xfrm>
          <a:prstGeom prst="rect">
            <a:avLst/>
          </a:prstGeom>
        </p:spPr>
      </p:pic>
      <p:pic>
        <p:nvPicPr>
          <p:cNvPr id="18" name="Picture 17">
            <a:extLst>
              <a:ext uri="{FF2B5EF4-FFF2-40B4-BE49-F238E27FC236}">
                <a16:creationId xmlns:a16="http://schemas.microsoft.com/office/drawing/2014/main" id="{8387EDA6-BFEB-4739-97ED-149EA9C609B4}"/>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2367545" y="6127250"/>
            <a:ext cx="1544359" cy="339826"/>
          </a:xfrm>
          <a:prstGeom prst="rect">
            <a:avLst/>
          </a:prstGeom>
        </p:spPr>
      </p:pic>
    </p:spTree>
    <p:extLst>
      <p:ext uri="{BB962C8B-B14F-4D97-AF65-F5344CB8AC3E}">
        <p14:creationId xmlns:p14="http://schemas.microsoft.com/office/powerpoint/2010/main" val="2897007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nd Subtitle Image BKG2">
    <p:bg>
      <p:bgPr>
        <a:solidFill>
          <a:schemeClr val="tx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Slide Number Placeholder 4"/>
          <p:cNvSpPr>
            <a:spLocks noGrp="1"/>
          </p:cNvSpPr>
          <p:nvPr>
            <p:ph type="sldNum" sz="quarter" idx="4"/>
          </p:nvPr>
        </p:nvSpPr>
        <p:spPr>
          <a:xfrm>
            <a:off x="10853807" y="6575425"/>
            <a:ext cx="730711"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607485" y="6575425"/>
            <a:ext cx="5414433"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AU" dirty="0"/>
              <a:t>Copyright © 2017 Accenture  All rights reserved.</a:t>
            </a:r>
          </a:p>
        </p:txBody>
      </p:sp>
      <p:sp>
        <p:nvSpPr>
          <p:cNvPr id="8" name="Text Placeholder 16"/>
          <p:cNvSpPr>
            <a:spLocks noGrp="1"/>
          </p:cNvSpPr>
          <p:nvPr>
            <p:ph type="body" sz="quarter" idx="10"/>
          </p:nvPr>
        </p:nvSpPr>
        <p:spPr>
          <a:xfrm>
            <a:off x="607485" y="1182021"/>
            <a:ext cx="10977033"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a:t>Click to edit Master text styles</a:t>
            </a:r>
          </a:p>
        </p:txBody>
      </p:sp>
      <p:sp>
        <p:nvSpPr>
          <p:cNvPr id="9" name="Title 1"/>
          <p:cNvSpPr>
            <a:spLocks noGrp="1"/>
          </p:cNvSpPr>
          <p:nvPr>
            <p:ph type="title"/>
          </p:nvPr>
        </p:nvSpPr>
        <p:spPr>
          <a:xfrm>
            <a:off x="607485" y="116206"/>
            <a:ext cx="10977033" cy="1002979"/>
          </a:xfrm>
        </p:spPr>
        <p:txBody>
          <a:bodyPr/>
          <a:lstStyle>
            <a:lvl1pPr>
              <a:defRPr>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546217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Rectangle 3"/>
          <p:cNvSpPr/>
          <p:nvPr userDrawn="1"/>
        </p:nvSpPr>
        <p:spPr>
          <a:xfrm>
            <a:off x="0" y="1248000"/>
            <a:ext cx="12192000" cy="56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hasCustomPrompt="1"/>
          </p:nvPr>
        </p:nvSpPr>
        <p:spPr>
          <a:xfrm>
            <a:off x="960000" y="480000"/>
            <a:ext cx="10176000" cy="706091"/>
          </a:xfrm>
        </p:spPr>
        <p:txBody>
          <a:bodyPr lIns="0" tIns="0" rIns="0" bIns="0" anchor="t">
            <a:normAutofit/>
          </a:bodyPr>
          <a:lstStyle>
            <a:lvl1pPr>
              <a:defRPr sz="4000" b="1" spc="-53" baseline="0">
                <a:solidFill>
                  <a:schemeClr val="accent1"/>
                </a:solidFill>
              </a:defRPr>
            </a:lvl1pPr>
          </a:lstStyle>
          <a:p>
            <a:r>
              <a:rPr lang="en-US" dirty="0"/>
              <a:t>Main Heading</a:t>
            </a:r>
            <a:endParaRPr lang="en-GB" dirty="0"/>
          </a:p>
        </p:txBody>
      </p:sp>
      <p:sp>
        <p:nvSpPr>
          <p:cNvPr id="3" name="Content Placeholder 2"/>
          <p:cNvSpPr>
            <a:spLocks noGrp="1"/>
          </p:cNvSpPr>
          <p:nvPr>
            <p:ph idx="1"/>
          </p:nvPr>
        </p:nvSpPr>
        <p:spPr>
          <a:xfrm>
            <a:off x="960000" y="1440000"/>
            <a:ext cx="10272000" cy="4581288"/>
          </a:xfrm>
        </p:spPr>
        <p:txBody>
          <a:bodyPr lIns="0" tIns="0" rIns="0" bIns="0"/>
          <a:lstStyle>
            <a:lvl1pPr>
              <a:defRPr sz="3200">
                <a:solidFill>
                  <a:schemeClr val="accent6"/>
                </a:solidFill>
              </a:defRPr>
            </a:lvl1pPr>
            <a:lvl2pPr>
              <a:defRPr sz="2800">
                <a:solidFill>
                  <a:schemeClr val="accent6"/>
                </a:solidFill>
              </a:defRPr>
            </a:lvl2pPr>
            <a:lvl3pPr marL="1523962" indent="-304792">
              <a:buFont typeface="Wingdings" panose="05000000000000000000" pitchFamily="2" charset="2"/>
              <a:buChar char="§"/>
              <a:defRPr sz="2400">
                <a:solidFill>
                  <a:schemeClr val="accent6"/>
                </a:solidFill>
              </a:defRPr>
            </a:lvl3pPr>
            <a:lvl4pPr>
              <a:defRPr sz="2800"/>
            </a:lvl4pPr>
            <a:lvl5pPr>
              <a:defRPr sz="2333"/>
            </a:lvl5p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a:xfrm>
            <a:off x="8400256" y="6309320"/>
            <a:ext cx="2844800" cy="365125"/>
          </a:xfrm>
        </p:spPr>
        <p:txBody>
          <a:bodyPr/>
          <a:lstStyle>
            <a:lvl1pPr>
              <a:defRPr sz="1333">
                <a:solidFill>
                  <a:schemeClr val="accent6"/>
                </a:solidFill>
              </a:defRPr>
            </a:lvl1pPr>
          </a:lstStyle>
          <a:p>
            <a:fld id="{280AA684-6FB9-400F-B313-F111F0F48737}" type="slidenum">
              <a:rPr lang="en-GB" smtClean="0"/>
              <a:t>‹#›</a:t>
            </a:fld>
            <a:endParaRPr lang="en-GB" dirty="0"/>
          </a:p>
        </p:txBody>
      </p:sp>
    </p:spTree>
    <p:extLst>
      <p:ext uri="{BB962C8B-B14F-4D97-AF65-F5344CB8AC3E}">
        <p14:creationId xmlns:p14="http://schemas.microsoft.com/office/powerpoint/2010/main" val="132259615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a:p>
        </p:txBody>
      </p:sp>
      <p:sp>
        <p:nvSpPr>
          <p:cNvPr id="4" name="Title 3"/>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345018" y="1435947"/>
            <a:ext cx="11491383" cy="4603517"/>
          </a:xfrm>
        </p:spPr>
        <p:txBody>
          <a:bodyPr vert="horz" lIns="0" tIns="0" rIns="0" bIns="0" rtlCol="0">
            <a:noAutofit/>
          </a:bodyPr>
          <a:lstStyle>
            <a:lvl1pPr>
              <a:defRPr lang="en-US" sz="2000" dirty="0" smtClean="0"/>
            </a:lvl1pPr>
            <a:lvl2pPr marL="0" indent="0">
              <a:buNone/>
              <a:defRPr lang="en-US" sz="2000" dirty="0" smtClean="0"/>
            </a:lvl2pPr>
            <a:lvl3pPr marL="201079" indent="-201079">
              <a:tabLst/>
              <a:defRPr lang="en-US" sz="2000" dirty="0" smtClean="0"/>
            </a:lvl3pPr>
            <a:lvl4pPr>
              <a:defRPr lang="en-US" sz="2000" dirty="0" smtClean="0"/>
            </a:lvl4pPr>
            <a:lvl5pPr>
              <a:defRPr lang="en-US" sz="20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sz="quarter" idx="14" hasCustomPrompt="1"/>
          </p:nvPr>
        </p:nvSpPr>
        <p:spPr>
          <a:xfrm>
            <a:off x="345018" y="731520"/>
            <a:ext cx="11491383" cy="352213"/>
          </a:xfrm>
        </p:spPr>
        <p:txBody>
          <a:bodyPr/>
          <a:lstStyle>
            <a:lvl1pPr>
              <a:defRPr sz="3200" b="0" cap="all" spc="-200" baseline="0">
                <a:solidFill>
                  <a:schemeClr val="accent1"/>
                </a:solidFill>
                <a:latin typeface="+mj-lt"/>
              </a:defRPr>
            </a:lvl1pPr>
          </a:lstStyle>
          <a:p>
            <a:pPr lvl="0"/>
            <a:r>
              <a:rPr lang="en-US"/>
              <a:t>CLICK TO EDIT SUBTITLES</a:t>
            </a:r>
          </a:p>
        </p:txBody>
      </p:sp>
      <p:sp>
        <p:nvSpPr>
          <p:cNvPr id="9" name="Footer Placeholder 4"/>
          <p:cNvSpPr>
            <a:spLocks noGrp="1"/>
          </p:cNvSpPr>
          <p:nvPr>
            <p:ph type="ftr" sz="quarter" idx="3"/>
          </p:nvPr>
        </p:nvSpPr>
        <p:spPr>
          <a:xfrm>
            <a:off x="345018" y="6519009"/>
            <a:ext cx="5714999" cy="206375"/>
          </a:xfrm>
          <a:prstGeom prst="rect">
            <a:avLst/>
          </a:prstGeom>
        </p:spPr>
        <p:txBody>
          <a:bodyPr vert="horz" lIns="0" tIns="0" rIns="0" bIns="0" rtlCol="0" anchor="b" anchorCtr="0"/>
          <a:lstStyle>
            <a:lvl1pPr algn="l">
              <a:defRPr sz="1000">
                <a:solidFill>
                  <a:schemeClr val="tx2">
                    <a:lumMod val="60000"/>
                    <a:lumOff val="40000"/>
                  </a:schemeClr>
                </a:solidFill>
                <a:latin typeface="Arial" panose="020B0604020202020204" pitchFamily="34" charset="0"/>
                <a:cs typeface="Arial" panose="020B0604020202020204" pitchFamily="34" charset="0"/>
              </a:defRPr>
            </a:lvl1pPr>
          </a:lstStyle>
          <a:p>
            <a:r>
              <a:rPr lang="en-US" dirty="0"/>
              <a:t>Copyright 2018 Accenture. All rights reserved.</a:t>
            </a:r>
          </a:p>
        </p:txBody>
      </p:sp>
    </p:spTree>
    <p:extLst>
      <p:ext uri="{BB962C8B-B14F-4D97-AF65-F5344CB8AC3E}">
        <p14:creationId xmlns:p14="http://schemas.microsoft.com/office/powerpoint/2010/main" val="398503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a:p>
        </p:txBody>
      </p:sp>
      <p:sp>
        <p:nvSpPr>
          <p:cNvPr id="4" name="Title 3"/>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345019" y="1435947"/>
            <a:ext cx="5517517" cy="4642469"/>
          </a:xfrm>
        </p:spPr>
        <p:txBody>
          <a:bodyPr vert="horz" lIns="0" tIns="0" rIns="0" bIns="0" rtlCol="0">
            <a:noAutofit/>
          </a:bodyPr>
          <a:lstStyle>
            <a:lvl1pPr>
              <a:defRPr lang="en-US" sz="2000" dirty="0" smtClean="0"/>
            </a:lvl1pPr>
            <a:lvl2pPr marL="0" indent="0">
              <a:buNone/>
              <a:defRPr lang="en-US" sz="2000" dirty="0" smtClean="0"/>
            </a:lvl2pPr>
            <a:lvl3pPr marL="201079" indent="-201079">
              <a:tabLst/>
              <a:defRPr lang="en-US" sz="2000" dirty="0" smtClean="0"/>
            </a:lvl3pPr>
            <a:lvl4pPr>
              <a:defRPr lang="en-US" sz="2000" dirty="0" smtClean="0"/>
            </a:lvl4pPr>
            <a:lvl5pPr>
              <a:defRPr lang="en-US" sz="20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4"/>
          </p:nvPr>
        </p:nvSpPr>
        <p:spPr>
          <a:xfrm>
            <a:off x="6248400" y="1428656"/>
            <a:ext cx="5588000" cy="4656453"/>
          </a:xfrm>
        </p:spPr>
        <p:txBody>
          <a:bodyPr vert="horz" lIns="0" tIns="0" rIns="0" bIns="0" rtlCol="0">
            <a:noAutofit/>
          </a:bodyPr>
          <a:lstStyle>
            <a:lvl1pPr>
              <a:defRPr lang="en-US" sz="2000" b="1" dirty="0" smtClean="0"/>
            </a:lvl1pPr>
            <a:lvl2pPr marL="0" indent="0">
              <a:buNone/>
              <a:defRPr lang="en-US" sz="2000" b="0" dirty="0" smtClean="0"/>
            </a:lvl2pPr>
            <a:lvl3pPr marL="201079" indent="-201079">
              <a:tabLst/>
              <a:defRPr lang="en-US" sz="2000" b="0" dirty="0" smtClean="0"/>
            </a:lvl3pPr>
            <a:lvl4pPr>
              <a:defRPr lang="en-US" sz="2000" b="1" dirty="0" smtClean="0"/>
            </a:lvl4pPr>
            <a:lvl5pPr>
              <a:defRPr lang="en-US" sz="2000" b="1"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5" hasCustomPrompt="1"/>
          </p:nvPr>
        </p:nvSpPr>
        <p:spPr>
          <a:xfrm>
            <a:off x="345018" y="731520"/>
            <a:ext cx="11491383" cy="352213"/>
          </a:xfrm>
        </p:spPr>
        <p:txBody>
          <a:bodyPr/>
          <a:lstStyle>
            <a:lvl1pPr>
              <a:defRPr sz="3200" b="0" cap="all" spc="-200" baseline="0">
                <a:solidFill>
                  <a:schemeClr val="accent1"/>
                </a:solidFill>
                <a:latin typeface="+mj-lt"/>
              </a:defRPr>
            </a:lvl1pPr>
          </a:lstStyle>
          <a:p>
            <a:pPr lvl="0"/>
            <a:r>
              <a:rPr lang="en-US"/>
              <a:t>CLICK TO EDIT SUBTITLES</a:t>
            </a:r>
          </a:p>
        </p:txBody>
      </p:sp>
      <p:sp>
        <p:nvSpPr>
          <p:cNvPr id="11" name="Footer Placeholder 4"/>
          <p:cNvSpPr>
            <a:spLocks noGrp="1"/>
          </p:cNvSpPr>
          <p:nvPr>
            <p:ph type="ftr" sz="quarter" idx="3"/>
          </p:nvPr>
        </p:nvSpPr>
        <p:spPr>
          <a:xfrm>
            <a:off x="345018" y="6519009"/>
            <a:ext cx="5714999" cy="206375"/>
          </a:xfrm>
          <a:prstGeom prst="rect">
            <a:avLst/>
          </a:prstGeom>
        </p:spPr>
        <p:txBody>
          <a:bodyPr vert="horz" lIns="0" tIns="0" rIns="0" bIns="0" rtlCol="0" anchor="b" anchorCtr="0"/>
          <a:lstStyle>
            <a:lvl1pPr algn="l">
              <a:defRPr sz="1000">
                <a:solidFill>
                  <a:schemeClr val="tx2">
                    <a:lumMod val="60000"/>
                    <a:lumOff val="40000"/>
                  </a:schemeClr>
                </a:solidFill>
                <a:latin typeface="Arial" panose="020B0604020202020204" pitchFamily="34" charset="0"/>
                <a:cs typeface="Arial" panose="020B0604020202020204" pitchFamily="34" charset="0"/>
              </a:defRPr>
            </a:lvl1pPr>
          </a:lstStyle>
          <a:p>
            <a:r>
              <a:rPr lang="en-US" dirty="0"/>
              <a:t>Copyright 2018 Accenture. All rights reserved.</a:t>
            </a:r>
          </a:p>
        </p:txBody>
      </p:sp>
    </p:spTree>
    <p:extLst>
      <p:ext uri="{BB962C8B-B14F-4D97-AF65-F5344CB8AC3E}">
        <p14:creationId xmlns:p14="http://schemas.microsoft.com/office/powerpoint/2010/main" val="7896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a:p>
        </p:txBody>
      </p:sp>
      <p:sp>
        <p:nvSpPr>
          <p:cNvPr id="4" name="Title 3"/>
          <p:cNvSpPr>
            <a:spLocks noGrp="1"/>
          </p:cNvSpPr>
          <p:nvPr>
            <p:ph type="title"/>
          </p:nvPr>
        </p:nvSpPr>
        <p:spPr/>
        <p:txBody>
          <a:bodyPr/>
          <a:lstStyle/>
          <a:p>
            <a:r>
              <a:rPr lang="en-US"/>
              <a:t>Click to edit Master title style</a:t>
            </a:r>
          </a:p>
        </p:txBody>
      </p:sp>
      <p:sp>
        <p:nvSpPr>
          <p:cNvPr id="8" name="Text Placeholder 7"/>
          <p:cNvSpPr>
            <a:spLocks noGrp="1"/>
          </p:cNvSpPr>
          <p:nvPr>
            <p:ph type="body" sz="quarter" idx="14"/>
          </p:nvPr>
        </p:nvSpPr>
        <p:spPr>
          <a:xfrm>
            <a:off x="8308437" y="1435947"/>
            <a:ext cx="3535680" cy="4649163"/>
          </a:xfrm>
        </p:spPr>
        <p:txBody>
          <a:bodyPr vert="horz" lIns="0" tIns="0" rIns="0" bIns="0" rtlCol="0">
            <a:noAutofit/>
          </a:bodyPr>
          <a:lstStyle>
            <a:lvl1pPr>
              <a:defRPr lang="en-US" sz="1800" b="1" dirty="0" smtClean="0"/>
            </a:lvl1pPr>
            <a:lvl2pPr marL="0" indent="0">
              <a:buNone/>
              <a:defRPr lang="en-US" sz="1800" b="0" dirty="0" smtClean="0"/>
            </a:lvl2pPr>
            <a:lvl3pPr marL="201079" indent="-201079">
              <a:tabLst/>
              <a:defRPr lang="en-US" sz="1800" b="0" dirty="0" smtClean="0"/>
            </a:lvl3pPr>
            <a:lvl4pPr>
              <a:defRPr lang="en-US" sz="1800" b="1" dirty="0" smtClean="0"/>
            </a:lvl4pPr>
            <a:lvl5pPr>
              <a:defRPr lang="en-US" sz="1800" b="1"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p:cNvSpPr>
            <a:spLocks noGrp="1"/>
          </p:cNvSpPr>
          <p:nvPr>
            <p:ph type="body" sz="quarter" idx="15"/>
          </p:nvPr>
        </p:nvSpPr>
        <p:spPr>
          <a:xfrm>
            <a:off x="4326728" y="1435947"/>
            <a:ext cx="3535680" cy="4649163"/>
          </a:xfrm>
        </p:spPr>
        <p:txBody>
          <a:bodyPr vert="horz" lIns="0" tIns="0" rIns="0" bIns="0" rtlCol="0">
            <a:noAutofit/>
          </a:bodyPr>
          <a:lstStyle>
            <a:lvl1pPr>
              <a:defRPr lang="en-US" sz="1800" b="1" dirty="0" smtClean="0"/>
            </a:lvl1pPr>
            <a:lvl2pPr marL="0" indent="0">
              <a:buNone/>
              <a:defRPr lang="en-US" sz="1800" b="0" dirty="0" smtClean="0"/>
            </a:lvl2pPr>
            <a:lvl3pPr>
              <a:defRPr lang="en-US" sz="1800" b="0" dirty="0" smtClean="0"/>
            </a:lvl3pPr>
            <a:lvl4pPr>
              <a:defRPr lang="en-US" sz="1800" b="1" dirty="0" smtClean="0"/>
            </a:lvl4pPr>
            <a:lvl5pPr>
              <a:defRPr lang="en-US" sz="1800" b="1"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6"/>
          </p:nvPr>
        </p:nvSpPr>
        <p:spPr>
          <a:xfrm>
            <a:off x="345019" y="1435947"/>
            <a:ext cx="3535680" cy="4649163"/>
          </a:xfrm>
        </p:spPr>
        <p:txBody>
          <a:bodyPr vert="horz" lIns="0" tIns="0" rIns="0" bIns="0" rtlCol="0">
            <a:noAutofit/>
          </a:bodyPr>
          <a:lstStyle>
            <a:lvl1pPr>
              <a:defRPr lang="en-US" sz="1800" b="1" dirty="0" smtClean="0"/>
            </a:lvl1pPr>
            <a:lvl2pPr marL="0" indent="0">
              <a:buNone/>
              <a:defRPr lang="en-US" sz="1800" b="0" dirty="0" smtClean="0"/>
            </a:lvl2pPr>
            <a:lvl3pPr marL="201079" indent="-201079">
              <a:tabLst/>
              <a:defRPr lang="en-US" sz="1800" b="0" dirty="0" smtClean="0"/>
            </a:lvl3pPr>
            <a:lvl4pPr>
              <a:defRPr lang="en-US" sz="1800" b="1" dirty="0" smtClean="0"/>
            </a:lvl4pPr>
            <a:lvl5pPr>
              <a:defRPr lang="en-US" sz="1800" b="1"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
          <p:cNvSpPr>
            <a:spLocks noGrp="1"/>
          </p:cNvSpPr>
          <p:nvPr>
            <p:ph type="body" sz="quarter" idx="17" hasCustomPrompt="1"/>
          </p:nvPr>
        </p:nvSpPr>
        <p:spPr>
          <a:xfrm>
            <a:off x="345018" y="731520"/>
            <a:ext cx="11491383" cy="352213"/>
          </a:xfrm>
        </p:spPr>
        <p:txBody>
          <a:bodyPr/>
          <a:lstStyle>
            <a:lvl1pPr>
              <a:defRPr sz="3200" b="0" cap="all" spc="-200" baseline="0">
                <a:solidFill>
                  <a:schemeClr val="accent1"/>
                </a:solidFill>
                <a:latin typeface="+mj-lt"/>
              </a:defRPr>
            </a:lvl1pPr>
          </a:lstStyle>
          <a:p>
            <a:pPr lvl="0"/>
            <a:r>
              <a:rPr lang="en-US"/>
              <a:t>CLICK TO EDIT SUBTITLES</a:t>
            </a:r>
          </a:p>
        </p:txBody>
      </p:sp>
      <p:sp>
        <p:nvSpPr>
          <p:cNvPr id="12" name="Footer Placeholder 4"/>
          <p:cNvSpPr>
            <a:spLocks noGrp="1"/>
          </p:cNvSpPr>
          <p:nvPr>
            <p:ph type="ftr" sz="quarter" idx="3"/>
          </p:nvPr>
        </p:nvSpPr>
        <p:spPr>
          <a:xfrm>
            <a:off x="345018" y="6519009"/>
            <a:ext cx="5714999" cy="206375"/>
          </a:xfrm>
          <a:prstGeom prst="rect">
            <a:avLst/>
          </a:prstGeom>
        </p:spPr>
        <p:txBody>
          <a:bodyPr vert="horz" lIns="0" tIns="0" rIns="0" bIns="0" rtlCol="0" anchor="b" anchorCtr="0"/>
          <a:lstStyle>
            <a:lvl1pPr algn="l">
              <a:defRPr sz="1000">
                <a:solidFill>
                  <a:schemeClr val="tx2">
                    <a:lumMod val="60000"/>
                    <a:lumOff val="40000"/>
                  </a:schemeClr>
                </a:solidFill>
                <a:latin typeface="Arial" panose="020B0604020202020204" pitchFamily="34" charset="0"/>
                <a:cs typeface="Arial" panose="020B0604020202020204" pitchFamily="34" charset="0"/>
              </a:defRPr>
            </a:lvl1pPr>
          </a:lstStyle>
          <a:p>
            <a:r>
              <a:rPr lang="en-US" dirty="0"/>
              <a:t>Copyright 2018 Accenture. All rights reserved.</a:t>
            </a:r>
          </a:p>
        </p:txBody>
      </p:sp>
    </p:spTree>
    <p:extLst>
      <p:ext uri="{BB962C8B-B14F-4D97-AF65-F5344CB8AC3E}">
        <p14:creationId xmlns:p14="http://schemas.microsoft.com/office/powerpoint/2010/main" val="277932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a:p>
        </p:txBody>
      </p:sp>
      <p:sp>
        <p:nvSpPr>
          <p:cNvPr id="4" name="Title 3"/>
          <p:cNvSpPr>
            <a:spLocks noGrp="1"/>
          </p:cNvSpPr>
          <p:nvPr>
            <p:ph type="title"/>
          </p:nvPr>
        </p:nvSpPr>
        <p:spPr/>
        <p:txBody>
          <a:bodyPr/>
          <a:lstStyle/>
          <a:p>
            <a:r>
              <a:rPr lang="en-US"/>
              <a:t>Click to edit Master title style</a:t>
            </a:r>
          </a:p>
        </p:txBody>
      </p:sp>
      <p:sp>
        <p:nvSpPr>
          <p:cNvPr id="8" name="Text Placeholder 7"/>
          <p:cNvSpPr>
            <a:spLocks noGrp="1"/>
          </p:cNvSpPr>
          <p:nvPr>
            <p:ph type="body" sz="quarter" idx="14"/>
          </p:nvPr>
        </p:nvSpPr>
        <p:spPr>
          <a:xfrm>
            <a:off x="3312809" y="1435947"/>
            <a:ext cx="2560320" cy="4649163"/>
          </a:xfrm>
        </p:spPr>
        <p:txBody>
          <a:bodyPr vert="horz" lIns="0" tIns="0" rIns="0" bIns="0" rtlCol="0">
            <a:noAutofit/>
          </a:bodyPr>
          <a:lstStyle>
            <a:lvl1pPr>
              <a:defRPr lang="en-US" sz="1800" b="1" dirty="0" smtClean="0"/>
            </a:lvl1pPr>
            <a:lvl2pPr marL="0" indent="0">
              <a:buNone/>
              <a:defRPr lang="en-US" sz="1800" b="0" dirty="0" smtClean="0"/>
            </a:lvl2pPr>
            <a:lvl3pPr marL="201079" indent="-201079">
              <a:tabLst/>
              <a:defRPr lang="en-US" sz="1800" b="0" dirty="0" smtClean="0"/>
            </a:lvl3pPr>
            <a:lvl4pPr>
              <a:defRPr lang="en-US" sz="1800" b="0" dirty="0" smtClean="0"/>
            </a:lvl4pPr>
            <a:lvl5pPr>
              <a:defRPr lang="en-US" sz="18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p:cNvSpPr>
            <a:spLocks noGrp="1"/>
          </p:cNvSpPr>
          <p:nvPr>
            <p:ph type="body" sz="quarter" idx="15"/>
          </p:nvPr>
        </p:nvSpPr>
        <p:spPr>
          <a:xfrm>
            <a:off x="345016" y="1435947"/>
            <a:ext cx="2560320" cy="4649163"/>
          </a:xfrm>
        </p:spPr>
        <p:txBody>
          <a:bodyPr vert="horz" lIns="0" tIns="0" rIns="0" bIns="0" rtlCol="0">
            <a:noAutofit/>
          </a:bodyPr>
          <a:lstStyle>
            <a:lvl1pPr>
              <a:defRPr lang="en-US" sz="1800" b="1" dirty="0" smtClean="0"/>
            </a:lvl1pPr>
            <a:lvl2pPr marL="0" indent="0">
              <a:buNone/>
              <a:defRPr lang="en-US" sz="1800" b="0" dirty="0" smtClean="0"/>
            </a:lvl2pPr>
            <a:lvl3pPr marL="201079" indent="-201079">
              <a:tabLst/>
              <a:defRPr lang="en-US" sz="1800" b="0" dirty="0" smtClean="0"/>
            </a:lvl3pPr>
            <a:lvl4pPr>
              <a:defRPr lang="en-US" sz="1800" b="0" dirty="0" smtClean="0"/>
            </a:lvl4pPr>
            <a:lvl5pPr>
              <a:defRPr lang="en-US" sz="18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6"/>
          </p:nvPr>
        </p:nvSpPr>
        <p:spPr>
          <a:xfrm>
            <a:off x="9210653" y="1435947"/>
            <a:ext cx="2560320" cy="4649163"/>
          </a:xfrm>
        </p:spPr>
        <p:txBody>
          <a:bodyPr vert="horz" lIns="0" tIns="0" rIns="0" bIns="0" rtlCol="0">
            <a:noAutofit/>
          </a:bodyPr>
          <a:lstStyle>
            <a:lvl1pPr>
              <a:defRPr lang="en-US" sz="1800" b="1" dirty="0" smtClean="0"/>
            </a:lvl1pPr>
            <a:lvl2pPr marL="0" indent="0">
              <a:buNone/>
              <a:defRPr lang="en-US" sz="1800" b="0" dirty="0" smtClean="0"/>
            </a:lvl2pPr>
            <a:lvl3pPr marL="201079" indent="-201079">
              <a:tabLst/>
              <a:defRPr lang="en-US" sz="1800" b="0" dirty="0" smtClean="0"/>
            </a:lvl3pPr>
            <a:lvl4pPr>
              <a:defRPr lang="en-US" sz="1800" b="0" dirty="0" smtClean="0"/>
            </a:lvl4pPr>
            <a:lvl5pPr>
              <a:defRPr lang="en-US" sz="18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7"/>
          </p:nvPr>
        </p:nvSpPr>
        <p:spPr>
          <a:xfrm>
            <a:off x="6261099" y="1435947"/>
            <a:ext cx="2560320" cy="4649163"/>
          </a:xfrm>
        </p:spPr>
        <p:txBody>
          <a:bodyPr vert="horz" lIns="0" tIns="0" rIns="0" bIns="0" rtlCol="0">
            <a:noAutofit/>
          </a:bodyPr>
          <a:lstStyle>
            <a:lvl1pPr>
              <a:defRPr lang="en-US" sz="1800" b="1" dirty="0" smtClean="0"/>
            </a:lvl1pPr>
            <a:lvl2pPr marL="0" indent="0">
              <a:buNone/>
              <a:defRPr lang="en-US" sz="1800" b="0" dirty="0" smtClean="0"/>
            </a:lvl2pPr>
            <a:lvl3pPr marL="201079" indent="-201079">
              <a:tabLst/>
              <a:defRPr lang="en-US" sz="1800" b="0" dirty="0" smtClean="0"/>
            </a:lvl3pPr>
            <a:lvl4pPr>
              <a:defRPr lang="en-US" sz="1800" b="0" dirty="0" smtClean="0"/>
            </a:lvl4pPr>
            <a:lvl5pPr>
              <a:defRPr lang="en-US" sz="18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8" hasCustomPrompt="1"/>
          </p:nvPr>
        </p:nvSpPr>
        <p:spPr>
          <a:xfrm>
            <a:off x="345018" y="731520"/>
            <a:ext cx="11491383" cy="352213"/>
          </a:xfrm>
        </p:spPr>
        <p:txBody>
          <a:bodyPr/>
          <a:lstStyle>
            <a:lvl1pPr>
              <a:defRPr sz="3200" b="0" cap="all" spc="-200" baseline="0">
                <a:solidFill>
                  <a:schemeClr val="accent1"/>
                </a:solidFill>
                <a:latin typeface="+mj-lt"/>
              </a:defRPr>
            </a:lvl1pPr>
          </a:lstStyle>
          <a:p>
            <a:pPr lvl="0"/>
            <a:r>
              <a:rPr lang="en-US"/>
              <a:t>CLICK TO EDIT SUBTITLES</a:t>
            </a:r>
          </a:p>
        </p:txBody>
      </p:sp>
      <p:sp>
        <p:nvSpPr>
          <p:cNvPr id="14" name="Footer Placeholder 4"/>
          <p:cNvSpPr>
            <a:spLocks noGrp="1"/>
          </p:cNvSpPr>
          <p:nvPr>
            <p:ph type="ftr" sz="quarter" idx="3"/>
          </p:nvPr>
        </p:nvSpPr>
        <p:spPr>
          <a:xfrm>
            <a:off x="345018" y="6519009"/>
            <a:ext cx="5714999" cy="206375"/>
          </a:xfrm>
          <a:prstGeom prst="rect">
            <a:avLst/>
          </a:prstGeom>
        </p:spPr>
        <p:txBody>
          <a:bodyPr vert="horz" lIns="0" tIns="0" rIns="0" bIns="0" rtlCol="0" anchor="b" anchorCtr="0"/>
          <a:lstStyle>
            <a:lvl1pPr algn="l">
              <a:defRPr sz="1000">
                <a:solidFill>
                  <a:schemeClr val="tx2">
                    <a:lumMod val="60000"/>
                    <a:lumOff val="40000"/>
                  </a:schemeClr>
                </a:solidFill>
                <a:latin typeface="Arial" panose="020B0604020202020204" pitchFamily="34" charset="0"/>
                <a:cs typeface="Arial" panose="020B0604020202020204" pitchFamily="34" charset="0"/>
              </a:defRPr>
            </a:lvl1pPr>
          </a:lstStyle>
          <a:p>
            <a:r>
              <a:rPr lang="en-US" dirty="0"/>
              <a:t>Copyright 2018 Accenture. All rights reserved.</a:t>
            </a:r>
          </a:p>
        </p:txBody>
      </p:sp>
    </p:spTree>
    <p:extLst>
      <p:ext uri="{BB962C8B-B14F-4D97-AF65-F5344CB8AC3E}">
        <p14:creationId xmlns:p14="http://schemas.microsoft.com/office/powerpoint/2010/main" val="147537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py &amp; content (chart, picture)">
    <p:spTree>
      <p:nvGrpSpPr>
        <p:cNvPr id="1" name=""/>
        <p:cNvGrpSpPr/>
        <p:nvPr/>
      </p:nvGrpSpPr>
      <p:grpSpPr>
        <a:xfrm>
          <a:off x="0" y="0"/>
          <a:ext cx="0" cy="0"/>
          <a:chOff x="0" y="0"/>
          <a:chExt cx="0" cy="0"/>
        </a:xfrm>
      </p:grpSpPr>
      <p:sp>
        <p:nvSpPr>
          <p:cNvPr id="14" name="Content Placeholder 13"/>
          <p:cNvSpPr>
            <a:spLocks noGrp="1"/>
          </p:cNvSpPr>
          <p:nvPr>
            <p:ph sz="quarter" idx="18"/>
          </p:nvPr>
        </p:nvSpPr>
        <p:spPr>
          <a:xfrm>
            <a:off x="3308577" y="1435947"/>
            <a:ext cx="8519356" cy="4642469"/>
          </a:xfrm>
        </p:spPr>
        <p:txBody>
          <a:bodyPr/>
          <a:lstStyle>
            <a:lvl1pPr>
              <a:defRPr sz="2000"/>
            </a:lvl1pPr>
            <a:lvl2pPr marL="0" indent="0">
              <a:buNone/>
              <a:defRPr sz="2000"/>
            </a:lvl2pPr>
            <a:lvl3pPr marL="201079" indent="-201079">
              <a:tabLst/>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a:p>
        </p:txBody>
      </p:sp>
      <p:sp>
        <p:nvSpPr>
          <p:cNvPr id="4" name="Title 3"/>
          <p:cNvSpPr>
            <a:spLocks noGrp="1"/>
          </p:cNvSpPr>
          <p:nvPr>
            <p:ph type="title"/>
          </p:nvPr>
        </p:nvSpPr>
        <p:spPr/>
        <p:txBody>
          <a:bodyPr/>
          <a:lstStyle/>
          <a:p>
            <a:r>
              <a:rPr lang="en-US"/>
              <a:t>Click to edit Master title style</a:t>
            </a:r>
          </a:p>
        </p:txBody>
      </p:sp>
      <p:sp>
        <p:nvSpPr>
          <p:cNvPr id="9" name="Text Placeholder 7"/>
          <p:cNvSpPr>
            <a:spLocks noGrp="1"/>
          </p:cNvSpPr>
          <p:nvPr>
            <p:ph type="body" sz="quarter" idx="15"/>
          </p:nvPr>
        </p:nvSpPr>
        <p:spPr>
          <a:xfrm>
            <a:off x="345017" y="1435947"/>
            <a:ext cx="2560320" cy="4649163"/>
          </a:xfrm>
        </p:spPr>
        <p:txBody>
          <a:bodyPr vert="horz" lIns="0" tIns="0" rIns="0" bIns="0" rtlCol="0">
            <a:noAutofit/>
          </a:bodyPr>
          <a:lstStyle>
            <a:lvl1pPr>
              <a:defRPr lang="en-US" sz="2000" b="1" dirty="0" smtClean="0"/>
            </a:lvl1pPr>
            <a:lvl2pPr marL="0" indent="0">
              <a:buNone/>
              <a:defRPr lang="en-US" sz="2000" b="0" dirty="0" smtClean="0"/>
            </a:lvl2pPr>
            <a:lvl3pPr marL="201079" indent="-201079">
              <a:tabLst/>
              <a:defRPr lang="en-US" sz="2000" b="0" dirty="0" smtClean="0"/>
            </a:lvl3pPr>
            <a:lvl4pPr>
              <a:defRPr lang="en-US" sz="2000" b="1" dirty="0" smtClean="0"/>
            </a:lvl4pPr>
            <a:lvl5pPr>
              <a:defRPr lang="en-US" sz="2000" b="1"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
          <p:cNvSpPr>
            <a:spLocks noGrp="1"/>
          </p:cNvSpPr>
          <p:nvPr>
            <p:ph type="body" sz="quarter" idx="14" hasCustomPrompt="1"/>
          </p:nvPr>
        </p:nvSpPr>
        <p:spPr>
          <a:xfrm>
            <a:off x="345018" y="731520"/>
            <a:ext cx="11491383" cy="352213"/>
          </a:xfrm>
        </p:spPr>
        <p:txBody>
          <a:bodyPr/>
          <a:lstStyle>
            <a:lvl1pPr>
              <a:defRPr sz="3200" b="0" cap="all" spc="-200" baseline="0">
                <a:solidFill>
                  <a:schemeClr val="accent1"/>
                </a:solidFill>
                <a:latin typeface="+mj-lt"/>
              </a:defRPr>
            </a:lvl1pPr>
          </a:lstStyle>
          <a:p>
            <a:pPr lvl="0"/>
            <a:r>
              <a:rPr lang="en-US"/>
              <a:t>CLICK TO EDIT SUBTITLES</a:t>
            </a:r>
          </a:p>
        </p:txBody>
      </p:sp>
      <p:sp>
        <p:nvSpPr>
          <p:cNvPr id="10" name="Footer Placeholder 4"/>
          <p:cNvSpPr>
            <a:spLocks noGrp="1"/>
          </p:cNvSpPr>
          <p:nvPr>
            <p:ph type="ftr" sz="quarter" idx="3"/>
          </p:nvPr>
        </p:nvSpPr>
        <p:spPr>
          <a:xfrm>
            <a:off x="345018" y="6519009"/>
            <a:ext cx="5714999" cy="206375"/>
          </a:xfrm>
          <a:prstGeom prst="rect">
            <a:avLst/>
          </a:prstGeom>
        </p:spPr>
        <p:txBody>
          <a:bodyPr vert="horz" lIns="0" tIns="0" rIns="0" bIns="0" rtlCol="0" anchor="b" anchorCtr="0"/>
          <a:lstStyle>
            <a:lvl1pPr algn="l">
              <a:defRPr sz="1000">
                <a:solidFill>
                  <a:schemeClr val="tx2">
                    <a:lumMod val="60000"/>
                    <a:lumOff val="40000"/>
                  </a:schemeClr>
                </a:solidFill>
                <a:latin typeface="Arial" panose="020B0604020202020204" pitchFamily="34" charset="0"/>
                <a:cs typeface="Arial" panose="020B0604020202020204" pitchFamily="34" charset="0"/>
              </a:defRPr>
            </a:lvl1pPr>
          </a:lstStyle>
          <a:p>
            <a:r>
              <a:rPr lang="en-US" dirty="0"/>
              <a:t>Copyright 2018 Accenture. All rights reserved.</a:t>
            </a:r>
          </a:p>
        </p:txBody>
      </p:sp>
    </p:spTree>
    <p:extLst>
      <p:ext uri="{BB962C8B-B14F-4D97-AF65-F5344CB8AC3E}">
        <p14:creationId xmlns:p14="http://schemas.microsoft.com/office/powerpoint/2010/main" val="251233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D558541-60C9-42A2-8392-FF12533A6B7A}" type="slidenum">
              <a:rPr lang="en-US" smtClean="0"/>
              <a:t>‹#›</a:t>
            </a:fld>
            <a:endParaRPr lang="en-US"/>
          </a:p>
        </p:txBody>
      </p:sp>
      <p:sp>
        <p:nvSpPr>
          <p:cNvPr id="3" name="Title 2"/>
          <p:cNvSpPr>
            <a:spLocks noGrp="1"/>
          </p:cNvSpPr>
          <p:nvPr>
            <p:ph type="title"/>
          </p:nvPr>
        </p:nvSpPr>
        <p:spPr/>
        <p:txBody>
          <a:bodyPr/>
          <a:lstStyle/>
          <a:p>
            <a:r>
              <a:rPr lang="en-US"/>
              <a:t>Click to edit Master title style</a:t>
            </a:r>
          </a:p>
        </p:txBody>
      </p:sp>
      <p:sp>
        <p:nvSpPr>
          <p:cNvPr id="4" name="Text Placeholder 2"/>
          <p:cNvSpPr>
            <a:spLocks noGrp="1"/>
          </p:cNvSpPr>
          <p:nvPr>
            <p:ph type="body" sz="quarter" idx="14" hasCustomPrompt="1"/>
          </p:nvPr>
        </p:nvSpPr>
        <p:spPr>
          <a:xfrm>
            <a:off x="345018" y="731520"/>
            <a:ext cx="11491383" cy="352213"/>
          </a:xfrm>
        </p:spPr>
        <p:txBody>
          <a:bodyPr/>
          <a:lstStyle>
            <a:lvl1pPr>
              <a:defRPr sz="3200" b="0" cap="all" spc="-200" baseline="0">
                <a:solidFill>
                  <a:schemeClr val="accent1"/>
                </a:solidFill>
                <a:latin typeface="+mj-lt"/>
              </a:defRPr>
            </a:lvl1pPr>
          </a:lstStyle>
          <a:p>
            <a:pPr lvl="0"/>
            <a:r>
              <a:rPr lang="en-US"/>
              <a:t>CLICK TO EDIT SUBTITLES</a:t>
            </a:r>
          </a:p>
        </p:txBody>
      </p:sp>
      <p:sp>
        <p:nvSpPr>
          <p:cNvPr id="7" name="Footer Placeholder 4"/>
          <p:cNvSpPr>
            <a:spLocks noGrp="1"/>
          </p:cNvSpPr>
          <p:nvPr>
            <p:ph type="ftr" sz="quarter" idx="3"/>
          </p:nvPr>
        </p:nvSpPr>
        <p:spPr>
          <a:xfrm>
            <a:off x="345018" y="6519009"/>
            <a:ext cx="5714999" cy="206375"/>
          </a:xfrm>
          <a:prstGeom prst="rect">
            <a:avLst/>
          </a:prstGeom>
        </p:spPr>
        <p:txBody>
          <a:bodyPr vert="horz" lIns="0" tIns="0" rIns="0" bIns="0" rtlCol="0" anchor="b" anchorCtr="0"/>
          <a:lstStyle>
            <a:lvl1pPr algn="l">
              <a:defRPr sz="1000">
                <a:solidFill>
                  <a:schemeClr val="tx2">
                    <a:lumMod val="60000"/>
                    <a:lumOff val="40000"/>
                  </a:schemeClr>
                </a:solidFill>
                <a:latin typeface="Arial" panose="020B0604020202020204" pitchFamily="34" charset="0"/>
                <a:cs typeface="Arial" panose="020B0604020202020204" pitchFamily="34" charset="0"/>
              </a:defRPr>
            </a:lvl1pPr>
          </a:lstStyle>
          <a:p>
            <a:r>
              <a:rPr lang="en-US" dirty="0"/>
              <a:t>Copyright 2018 Accenture. All rights reserved.</a:t>
            </a:r>
          </a:p>
        </p:txBody>
      </p:sp>
    </p:spTree>
    <p:extLst>
      <p:ext uri="{BB962C8B-B14F-4D97-AF65-F5344CB8AC3E}">
        <p14:creationId xmlns:p14="http://schemas.microsoft.com/office/powerpoint/2010/main" val="2924238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black">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0"/>
          </p:nvPr>
        </p:nvSpPr>
        <p:spPr/>
        <p:txBody>
          <a:bodyPr/>
          <a:lstStyle>
            <a:lvl1pPr>
              <a:defRPr>
                <a:solidFill>
                  <a:schemeClr val="bg2"/>
                </a:solidFill>
              </a:defRPr>
            </a:lvl1pPr>
          </a:lstStyle>
          <a:p>
            <a:fld id="{0D558541-60C9-42A2-8392-FF12533A6B7A}" type="slidenum">
              <a:rPr lang="en-US" smtClean="0"/>
              <a:pPr/>
              <a:t>‹#›</a:t>
            </a:fld>
            <a:endParaRPr lang="en-US"/>
          </a:p>
        </p:txBody>
      </p:sp>
      <p:sp>
        <p:nvSpPr>
          <p:cNvPr id="6" name="Text Placeholder 2"/>
          <p:cNvSpPr>
            <a:spLocks noGrp="1"/>
          </p:cNvSpPr>
          <p:nvPr>
            <p:ph type="body" sz="quarter" idx="14" hasCustomPrompt="1"/>
          </p:nvPr>
        </p:nvSpPr>
        <p:spPr>
          <a:xfrm>
            <a:off x="345018" y="731520"/>
            <a:ext cx="11491383" cy="352213"/>
          </a:xfrm>
        </p:spPr>
        <p:txBody>
          <a:bodyPr/>
          <a:lstStyle>
            <a:lvl1pPr>
              <a:defRPr sz="3200" b="0" cap="all" spc="-200" baseline="0">
                <a:solidFill>
                  <a:schemeClr val="accent1"/>
                </a:solidFill>
                <a:latin typeface="+mj-lt"/>
              </a:defRPr>
            </a:lvl1pPr>
          </a:lstStyle>
          <a:p>
            <a:pPr lvl="0"/>
            <a:r>
              <a:rPr lang="en-US"/>
              <a:t>CLICK TO EDIT SUBTITLES</a:t>
            </a:r>
          </a:p>
        </p:txBody>
      </p:sp>
      <p:sp>
        <p:nvSpPr>
          <p:cNvPr id="9" name="Footer Placeholder 4"/>
          <p:cNvSpPr>
            <a:spLocks noGrp="1"/>
          </p:cNvSpPr>
          <p:nvPr>
            <p:ph type="ftr" sz="quarter" idx="3"/>
          </p:nvPr>
        </p:nvSpPr>
        <p:spPr>
          <a:xfrm>
            <a:off x="345018" y="6519009"/>
            <a:ext cx="5714999" cy="206375"/>
          </a:xfrm>
          <a:prstGeom prst="rect">
            <a:avLst/>
          </a:prstGeom>
        </p:spPr>
        <p:txBody>
          <a:bodyPr vert="horz" lIns="0" tIns="0" rIns="0" bIns="0" rtlCol="0" anchor="b" anchorCtr="0"/>
          <a:lstStyle>
            <a:lvl1pPr algn="l">
              <a:defRPr sz="1000">
                <a:solidFill>
                  <a:schemeClr val="tx1"/>
                </a:solidFill>
                <a:latin typeface="Arial" panose="020B0604020202020204" pitchFamily="34" charset="0"/>
                <a:cs typeface="Arial" panose="020B0604020202020204" pitchFamily="34" charset="0"/>
              </a:defRPr>
            </a:lvl1pPr>
          </a:lstStyle>
          <a:p>
            <a:r>
              <a:rPr lang="en-US" dirty="0"/>
              <a:t>Copyright 2018 Accenture. All rights reserved.</a:t>
            </a:r>
          </a:p>
        </p:txBody>
      </p:sp>
    </p:spTree>
    <p:extLst>
      <p:ext uri="{BB962C8B-B14F-4D97-AF65-F5344CB8AC3E}">
        <p14:creationId xmlns:p14="http://schemas.microsoft.com/office/powerpoint/2010/main" val="375366156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D558541-60C9-42A2-8392-FF12533A6B7A}" type="slidenum">
              <a:rPr lang="en-US" smtClean="0"/>
              <a:pPr/>
              <a:t>‹#›</a:t>
            </a:fld>
            <a:endParaRPr lang="en-US"/>
          </a:p>
        </p:txBody>
      </p:sp>
      <p:sp>
        <p:nvSpPr>
          <p:cNvPr id="5" name="Footer Placeholder 4"/>
          <p:cNvSpPr>
            <a:spLocks noGrp="1"/>
          </p:cNvSpPr>
          <p:nvPr>
            <p:ph type="ftr" sz="quarter" idx="3"/>
          </p:nvPr>
        </p:nvSpPr>
        <p:spPr>
          <a:xfrm>
            <a:off x="345018" y="6519009"/>
            <a:ext cx="5714999" cy="206375"/>
          </a:xfrm>
          <a:prstGeom prst="rect">
            <a:avLst/>
          </a:prstGeom>
        </p:spPr>
        <p:txBody>
          <a:bodyPr vert="horz" lIns="0" tIns="0" rIns="0" bIns="0" rtlCol="0" anchor="b" anchorCtr="0"/>
          <a:lstStyle>
            <a:lvl1pPr algn="l">
              <a:defRPr sz="1000">
                <a:solidFill>
                  <a:schemeClr val="tx2">
                    <a:lumMod val="60000"/>
                    <a:lumOff val="40000"/>
                  </a:schemeClr>
                </a:solidFill>
                <a:latin typeface="Arial" panose="020B0604020202020204" pitchFamily="34" charset="0"/>
                <a:cs typeface="Arial" panose="020B0604020202020204" pitchFamily="34" charset="0"/>
              </a:defRPr>
            </a:lvl1pPr>
          </a:lstStyle>
          <a:p>
            <a:r>
              <a:rPr lang="en-US" dirty="0"/>
              <a:t>Copyright 2018 Accenture. All rights reserved.</a:t>
            </a:r>
          </a:p>
        </p:txBody>
      </p:sp>
    </p:spTree>
    <p:extLst>
      <p:ext uri="{BB962C8B-B14F-4D97-AF65-F5344CB8AC3E}">
        <p14:creationId xmlns:p14="http://schemas.microsoft.com/office/powerpoint/2010/main" val="59929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019" y="332077"/>
            <a:ext cx="11491382" cy="345257"/>
          </a:xfrm>
          <a:prstGeom prst="rect">
            <a:avLst/>
          </a:prstGeom>
        </p:spPr>
        <p:txBody>
          <a:bodyPr vert="horz" lIns="0" tIns="0" rIns="130101" bIns="0" rtlCol="0" anchor="t" anchorCtr="0">
            <a:noAutofit/>
          </a:bodyPr>
          <a:lstStyle/>
          <a:p>
            <a:r>
              <a:rPr lang="en-US"/>
              <a:t>CONTENT TITLE</a:t>
            </a:r>
          </a:p>
        </p:txBody>
      </p:sp>
      <p:sp>
        <p:nvSpPr>
          <p:cNvPr id="3" name="Text Placeholder 2"/>
          <p:cNvSpPr>
            <a:spLocks noGrp="1"/>
          </p:cNvSpPr>
          <p:nvPr>
            <p:ph type="body" idx="1"/>
          </p:nvPr>
        </p:nvSpPr>
        <p:spPr>
          <a:xfrm>
            <a:off x="345019" y="1435947"/>
            <a:ext cx="11491382" cy="463465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4"/>
          </p:nvPr>
        </p:nvSpPr>
        <p:spPr>
          <a:xfrm>
            <a:off x="11072619" y="6533097"/>
            <a:ext cx="770951" cy="192287"/>
          </a:xfrm>
          <a:prstGeom prst="rect">
            <a:avLst/>
          </a:prstGeom>
        </p:spPr>
        <p:txBody>
          <a:bodyPr vert="horz" lIns="0" tIns="0" rIns="0" bIns="0" rtlCol="0" anchor="ctr" anchorCtr="0"/>
          <a:lstStyle>
            <a:lvl1pPr algn="r">
              <a:defRPr sz="1000" b="0" i="0">
                <a:solidFill>
                  <a:schemeClr val="tx2">
                    <a:lumMod val="60000"/>
                    <a:lumOff val="40000"/>
                  </a:schemeClr>
                </a:solidFill>
                <a:latin typeface="+mn-lt"/>
              </a:defRPr>
            </a:lvl1pPr>
          </a:lstStyle>
          <a:p>
            <a:fld id="{0D558541-60C9-42A2-8392-FF12533A6B7A}" type="slidenum">
              <a:rPr lang="en-US" smtClean="0"/>
              <a:pPr/>
              <a:t>‹#›</a:t>
            </a:fld>
            <a:endParaRPr lang="en-US"/>
          </a:p>
        </p:txBody>
      </p:sp>
      <p:sp>
        <p:nvSpPr>
          <p:cNvPr id="10" name="Footer Placeholder 4"/>
          <p:cNvSpPr>
            <a:spLocks noGrp="1"/>
          </p:cNvSpPr>
          <p:nvPr>
            <p:ph type="ftr" sz="quarter" idx="3"/>
          </p:nvPr>
        </p:nvSpPr>
        <p:spPr>
          <a:xfrm>
            <a:off x="345018" y="6519009"/>
            <a:ext cx="5714999" cy="206375"/>
          </a:xfrm>
          <a:prstGeom prst="rect">
            <a:avLst/>
          </a:prstGeom>
        </p:spPr>
        <p:txBody>
          <a:bodyPr vert="horz" lIns="0" tIns="0" rIns="0" bIns="0" rtlCol="0" anchor="b" anchorCtr="0"/>
          <a:lstStyle>
            <a:lvl1pPr algn="l">
              <a:defRPr sz="1000">
                <a:solidFill>
                  <a:schemeClr val="tx2">
                    <a:lumMod val="60000"/>
                    <a:lumOff val="40000"/>
                  </a:schemeClr>
                </a:solidFill>
                <a:latin typeface="Arial" panose="020B0604020202020204" pitchFamily="34" charset="0"/>
                <a:cs typeface="Arial" panose="020B0604020202020204" pitchFamily="34" charset="0"/>
              </a:defRPr>
            </a:lvl1pPr>
          </a:lstStyle>
          <a:p>
            <a:r>
              <a:rPr lang="en-US" dirty="0"/>
              <a:t>Copyright 2018 Accenture. All rights reserved.</a:t>
            </a:r>
          </a:p>
        </p:txBody>
      </p:sp>
    </p:spTree>
    <p:extLst>
      <p:ext uri="{BB962C8B-B14F-4D97-AF65-F5344CB8AC3E}">
        <p14:creationId xmlns:p14="http://schemas.microsoft.com/office/powerpoint/2010/main" val="14545090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hf hdr="0" dt="0"/>
  <p:txStyles>
    <p:titleStyle>
      <a:lvl1pPr algn="l" defTabSz="1734634" rtl="0" eaLnBrk="1" latinLnBrk="0" hangingPunct="1">
        <a:lnSpc>
          <a:spcPct val="80000"/>
        </a:lnSpc>
        <a:spcBef>
          <a:spcPct val="0"/>
        </a:spcBef>
        <a:buNone/>
        <a:defRPr sz="3200" b="0" i="0" kern="1200" cap="all" spc="-133" baseline="0">
          <a:solidFill>
            <a:schemeClr val="tx1"/>
          </a:solidFill>
          <a:latin typeface="Arial Black" charset="0"/>
          <a:ea typeface="Arial Black" charset="0"/>
          <a:cs typeface="Arial Black" charset="0"/>
        </a:defRPr>
      </a:lvl1pPr>
    </p:titleStyle>
    <p:bodyStyle>
      <a:lvl1pPr marL="0" indent="0" algn="l" defTabSz="1734634" rtl="0" eaLnBrk="1" latinLnBrk="0" hangingPunct="1">
        <a:lnSpc>
          <a:spcPct val="90000"/>
        </a:lnSpc>
        <a:spcBef>
          <a:spcPts val="800"/>
        </a:spcBef>
        <a:buFont typeface="Arial" charset="0"/>
        <a:buNone/>
        <a:defRPr sz="2000" b="1" i="0" kern="1200" cap="none" baseline="0">
          <a:solidFill>
            <a:schemeClr val="tx1"/>
          </a:solidFill>
          <a:latin typeface="+mn-lt"/>
          <a:ea typeface="Arial Black" charset="0"/>
          <a:cs typeface="Arial Black" charset="0"/>
        </a:defRPr>
      </a:lvl1pPr>
      <a:lvl2pPr marL="182875" indent="-182875" algn="l" defTabSz="1734634" rtl="0" eaLnBrk="1" latinLnBrk="0" hangingPunct="1">
        <a:lnSpc>
          <a:spcPct val="90000"/>
        </a:lnSpc>
        <a:spcBef>
          <a:spcPts val="800"/>
        </a:spcBef>
        <a:buFont typeface="Arial" charset="0"/>
        <a:buChar char="•"/>
        <a:defRPr sz="2000" b="0" i="0" kern="1200" cap="none" baseline="0">
          <a:solidFill>
            <a:schemeClr val="tx1"/>
          </a:solidFill>
          <a:latin typeface="+mn-lt"/>
          <a:ea typeface="Arial Black" charset="0"/>
          <a:cs typeface="Arial Black" charset="0"/>
        </a:defRPr>
      </a:lvl2pPr>
      <a:lvl3pPr marL="365751" indent="-182875" algn="l" defTabSz="1734634" rtl="0" eaLnBrk="1" latinLnBrk="0" hangingPunct="1">
        <a:lnSpc>
          <a:spcPct val="90000"/>
        </a:lnSpc>
        <a:spcBef>
          <a:spcPts val="800"/>
        </a:spcBef>
        <a:buFont typeface="Arial" charset="0"/>
        <a:buChar char="•"/>
        <a:defRPr sz="2000" b="0" i="0" kern="1200" cap="none" baseline="0">
          <a:solidFill>
            <a:schemeClr val="tx1"/>
          </a:solidFill>
          <a:latin typeface="+mn-lt"/>
          <a:ea typeface="Arial Black" charset="0"/>
          <a:cs typeface="Arial Black" charset="0"/>
        </a:defRPr>
      </a:lvl3pPr>
      <a:lvl4pPr marL="0" indent="0" algn="l" defTabSz="1734634" rtl="0" eaLnBrk="1" latinLnBrk="0" hangingPunct="1">
        <a:lnSpc>
          <a:spcPct val="90000"/>
        </a:lnSpc>
        <a:spcBef>
          <a:spcPts val="800"/>
        </a:spcBef>
        <a:buFont typeface="Arial" charset="0"/>
        <a:buNone/>
        <a:defRPr sz="2133" b="1" i="0" kern="1200" cap="none" baseline="0">
          <a:solidFill>
            <a:schemeClr val="tx2"/>
          </a:solidFill>
          <a:latin typeface="Arial Bold" charset="0"/>
          <a:ea typeface="Arial Black" charset="0"/>
          <a:cs typeface="Arial Black" charset="0"/>
        </a:defRPr>
      </a:lvl4pPr>
      <a:lvl5pPr marL="182875" indent="-182875" algn="l" defTabSz="1734634" rtl="0" eaLnBrk="1" latinLnBrk="0" hangingPunct="1">
        <a:lnSpc>
          <a:spcPct val="90000"/>
        </a:lnSpc>
        <a:spcBef>
          <a:spcPts val="800"/>
        </a:spcBef>
        <a:buFont typeface="Arial" charset="0"/>
        <a:buChar char="•"/>
        <a:defRPr sz="2133" b="1" i="0" kern="1200" cap="none" baseline="0">
          <a:solidFill>
            <a:schemeClr val="tx2"/>
          </a:solidFill>
          <a:latin typeface="Arial Bold" charset="0"/>
          <a:ea typeface="Arial Black" charset="0"/>
          <a:cs typeface="Arial Black" charset="0"/>
        </a:defRPr>
      </a:lvl5pPr>
      <a:lvl6pPr marL="365751" indent="-182875" algn="l" defTabSz="1734634" rtl="0" eaLnBrk="1" latinLnBrk="0" hangingPunct="1">
        <a:lnSpc>
          <a:spcPct val="90000"/>
        </a:lnSpc>
        <a:spcBef>
          <a:spcPts val="800"/>
        </a:spcBef>
        <a:buFont typeface="Arial" charset="0"/>
        <a:buChar char="•"/>
        <a:defRPr sz="2133" b="1" i="0" kern="1200" cap="none" baseline="0">
          <a:solidFill>
            <a:schemeClr val="tx2"/>
          </a:solidFill>
          <a:latin typeface="Arial Bold" charset="0"/>
          <a:ea typeface="Arial Bold" charset="0"/>
          <a:cs typeface="Arial Bold" charset="0"/>
        </a:defRPr>
      </a:lvl6pPr>
      <a:lvl7pPr marL="0" indent="0" algn="l" defTabSz="1734634" rtl="0" eaLnBrk="1" latinLnBrk="0" hangingPunct="1">
        <a:lnSpc>
          <a:spcPct val="90000"/>
        </a:lnSpc>
        <a:spcBef>
          <a:spcPts val="800"/>
        </a:spcBef>
        <a:buFont typeface="Arial" charset="0"/>
        <a:buNone/>
        <a:defRPr sz="1867" b="1" i="0" kern="1200" cap="none" baseline="0">
          <a:solidFill>
            <a:schemeClr val="tx1"/>
          </a:solidFill>
          <a:latin typeface="Arial Bold" charset="0"/>
          <a:ea typeface="Arial Bold" charset="0"/>
          <a:cs typeface="Arial Bold" charset="0"/>
        </a:defRPr>
      </a:lvl7pPr>
      <a:lvl8pPr marL="182875"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old" charset="0"/>
          <a:cs typeface="Arial Bold" charset="0"/>
        </a:defRPr>
      </a:lvl8pPr>
      <a:lvl9pPr marL="365751"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lack" charset="0"/>
          <a:cs typeface="Arial Black" charset="0"/>
        </a:defRPr>
      </a:lvl9pPr>
    </p:bodyStyle>
    <p:otherStyle>
      <a:defPPr>
        <a:defRPr lang="en-US"/>
      </a:defPPr>
      <a:lvl1pPr marL="0" algn="l" defTabSz="1734634" rtl="0" eaLnBrk="1" latinLnBrk="0" hangingPunct="1">
        <a:defRPr sz="3467" kern="1200">
          <a:solidFill>
            <a:schemeClr val="tx1"/>
          </a:solidFill>
          <a:latin typeface="+mn-lt"/>
          <a:ea typeface="+mn-ea"/>
          <a:cs typeface="+mn-cs"/>
        </a:defRPr>
      </a:lvl1pPr>
      <a:lvl2pPr marL="867317" algn="l" defTabSz="1734634" rtl="0" eaLnBrk="1" latinLnBrk="0" hangingPunct="1">
        <a:defRPr sz="3467" kern="1200">
          <a:solidFill>
            <a:schemeClr val="tx1"/>
          </a:solidFill>
          <a:latin typeface="+mn-lt"/>
          <a:ea typeface="+mn-ea"/>
          <a:cs typeface="+mn-cs"/>
        </a:defRPr>
      </a:lvl2pPr>
      <a:lvl3pPr marL="1734634" algn="l" defTabSz="1734634" rtl="0" eaLnBrk="1" latinLnBrk="0" hangingPunct="1">
        <a:defRPr sz="3467" kern="1200">
          <a:solidFill>
            <a:schemeClr val="tx1"/>
          </a:solidFill>
          <a:latin typeface="+mn-lt"/>
          <a:ea typeface="+mn-ea"/>
          <a:cs typeface="+mn-cs"/>
        </a:defRPr>
      </a:lvl3pPr>
      <a:lvl4pPr marL="2601951" algn="l" defTabSz="1734634" rtl="0" eaLnBrk="1" latinLnBrk="0" hangingPunct="1">
        <a:defRPr sz="3467" kern="1200">
          <a:solidFill>
            <a:schemeClr val="tx1"/>
          </a:solidFill>
          <a:latin typeface="+mn-lt"/>
          <a:ea typeface="+mn-ea"/>
          <a:cs typeface="+mn-cs"/>
        </a:defRPr>
      </a:lvl4pPr>
      <a:lvl5pPr marL="3469269" algn="l" defTabSz="1734634" rtl="0" eaLnBrk="1" latinLnBrk="0" hangingPunct="1">
        <a:defRPr sz="3467" kern="1200">
          <a:solidFill>
            <a:schemeClr val="tx1"/>
          </a:solidFill>
          <a:latin typeface="+mn-lt"/>
          <a:ea typeface="+mn-ea"/>
          <a:cs typeface="+mn-cs"/>
        </a:defRPr>
      </a:lvl5pPr>
      <a:lvl6pPr marL="4336586" algn="l" defTabSz="1734634" rtl="0" eaLnBrk="1" latinLnBrk="0" hangingPunct="1">
        <a:defRPr sz="3467" kern="1200">
          <a:solidFill>
            <a:schemeClr val="tx1"/>
          </a:solidFill>
          <a:latin typeface="+mn-lt"/>
          <a:ea typeface="+mn-ea"/>
          <a:cs typeface="+mn-cs"/>
        </a:defRPr>
      </a:lvl6pPr>
      <a:lvl7pPr marL="5203903" algn="l" defTabSz="1734634" rtl="0" eaLnBrk="1" latinLnBrk="0" hangingPunct="1">
        <a:defRPr sz="3467" kern="1200">
          <a:solidFill>
            <a:schemeClr val="tx1"/>
          </a:solidFill>
          <a:latin typeface="+mn-lt"/>
          <a:ea typeface="+mn-ea"/>
          <a:cs typeface="+mn-cs"/>
        </a:defRPr>
      </a:lvl7pPr>
      <a:lvl8pPr marL="6071220" algn="l" defTabSz="1734634" rtl="0" eaLnBrk="1" latinLnBrk="0" hangingPunct="1">
        <a:defRPr sz="3467" kern="1200">
          <a:solidFill>
            <a:schemeClr val="tx1"/>
          </a:solidFill>
          <a:latin typeface="+mn-lt"/>
          <a:ea typeface="+mn-ea"/>
          <a:cs typeface="+mn-cs"/>
        </a:defRPr>
      </a:lvl8pPr>
      <a:lvl9pPr marL="6938537" algn="l" defTabSz="1734634" rtl="0" eaLnBrk="1" latinLnBrk="0" hangingPunct="1">
        <a:defRPr sz="34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28">
          <p15:clr>
            <a:srgbClr val="F26B43"/>
          </p15:clr>
        </p15:guide>
        <p15:guide id="2" pos="3840">
          <p15:clr>
            <a:srgbClr val="F26B43"/>
          </p15:clr>
        </p15:guide>
        <p15:guide id="3" pos="217">
          <p15:clr>
            <a:srgbClr val="F26B43"/>
          </p15:clr>
        </p15:guide>
        <p15:guide id="4" pos="7456">
          <p15:clr>
            <a:srgbClr val="F26B43"/>
          </p15:clr>
        </p15:guide>
        <p15:guide id="5" orient="horz" pos="1136">
          <p15:clr>
            <a:srgbClr val="F26B43"/>
          </p15:clr>
        </p15:guide>
        <p15:guide id="7" orient="horz" pos="208">
          <p15:clr>
            <a:srgbClr val="F26B43"/>
          </p15:clr>
        </p15:guide>
        <p15:guide id="8" orient="horz" pos="3824">
          <p15:clr>
            <a:srgbClr val="F26B43"/>
          </p15:clr>
        </p15:guide>
        <p15:guide id="9" orient="horz" pos="2032">
          <p15:clr>
            <a:srgbClr val="F26B43"/>
          </p15:clr>
        </p15:guide>
        <p15:guide id="10" orient="horz" pos="41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blog.nicholasrogoff.com/"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1.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2.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3.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3.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6467" y="3530337"/>
            <a:ext cx="5160433" cy="782583"/>
          </a:xfrm>
        </p:spPr>
        <p:txBody>
          <a:bodyPr/>
          <a:lstStyle/>
          <a:p>
            <a:r>
              <a:rPr lang="en-US" dirty="0">
                <a:solidFill>
                  <a:schemeClr val="accent1">
                    <a:lumMod val="75000"/>
                  </a:schemeClr>
                </a:solidFill>
              </a:rPr>
              <a:t>Agile To DevOps overview</a:t>
            </a:r>
          </a:p>
        </p:txBody>
      </p:sp>
      <p:sp>
        <p:nvSpPr>
          <p:cNvPr id="6" name="Text Placeholder 5"/>
          <p:cNvSpPr>
            <a:spLocks noGrp="1"/>
          </p:cNvSpPr>
          <p:nvPr>
            <p:ph type="body" sz="quarter" idx="10"/>
          </p:nvPr>
        </p:nvSpPr>
        <p:spPr>
          <a:xfrm>
            <a:off x="517511" y="4422372"/>
            <a:ext cx="4960576" cy="1471382"/>
          </a:xfrm>
        </p:spPr>
        <p:txBody>
          <a:bodyPr/>
          <a:lstStyle/>
          <a:p>
            <a:r>
              <a:rPr lang="en-US" cap="none" dirty="0">
                <a:solidFill>
                  <a:schemeClr val="accent4">
                    <a:lumMod val="75000"/>
                  </a:schemeClr>
                </a:solidFill>
              </a:rPr>
              <a:t>Nicholas Rogoff</a:t>
            </a:r>
          </a:p>
          <a:p>
            <a:r>
              <a:rPr lang="en-US" cap="none" dirty="0">
                <a:solidFill>
                  <a:schemeClr val="accent4">
                    <a:lumMod val="75000"/>
                  </a:schemeClr>
                </a:solidFill>
              </a:rPr>
              <a:t>Cloud Solution Architect</a:t>
            </a:r>
          </a:p>
          <a:p>
            <a:r>
              <a:rPr lang="en-US" cap="none" dirty="0">
                <a:solidFill>
                  <a:schemeClr val="accent4">
                    <a:lumMod val="75000"/>
                  </a:schemeClr>
                </a:solidFill>
              </a:rPr>
              <a:t>Twitter: @</a:t>
            </a:r>
            <a:r>
              <a:rPr lang="en-US" cap="none" dirty="0" err="1">
                <a:solidFill>
                  <a:schemeClr val="accent4">
                    <a:lumMod val="75000"/>
                  </a:schemeClr>
                </a:solidFill>
              </a:rPr>
              <a:t>nrogoff</a:t>
            </a:r>
            <a:endParaRPr lang="en-US" cap="none" dirty="0">
              <a:solidFill>
                <a:schemeClr val="accent4">
                  <a:lumMod val="75000"/>
                </a:schemeClr>
              </a:solidFill>
            </a:endParaRPr>
          </a:p>
          <a:p>
            <a:r>
              <a:rPr lang="en-US" cap="none" dirty="0">
                <a:solidFill>
                  <a:schemeClr val="accent4">
                    <a:lumMod val="75000"/>
                  </a:schemeClr>
                </a:solidFill>
              </a:rPr>
              <a:t>Blog: </a:t>
            </a:r>
            <a:r>
              <a:rPr lang="en-US" cap="none" dirty="0">
                <a:solidFill>
                  <a:schemeClr val="accent4">
                    <a:lumMod val="75000"/>
                  </a:schemeClr>
                </a:solidFill>
                <a:hlinkClick r:id="rId3"/>
              </a:rPr>
              <a:t>https://blog.nicholasrogoff.com</a:t>
            </a:r>
            <a:r>
              <a:rPr lang="en-US" cap="none" dirty="0">
                <a:solidFill>
                  <a:schemeClr val="accent4">
                    <a:lumMod val="75000"/>
                  </a:schemeClr>
                </a:solidFill>
              </a:rPr>
              <a:t> </a:t>
            </a:r>
          </a:p>
          <a:p>
            <a:r>
              <a:rPr lang="en-US" cap="none" dirty="0">
                <a:solidFill>
                  <a:schemeClr val="accent4">
                    <a:lumMod val="75000"/>
                  </a:schemeClr>
                </a:solidFill>
              </a:rPr>
              <a:t>25 June 2018</a:t>
            </a:r>
          </a:p>
        </p:txBody>
      </p:sp>
      <p:sp>
        <p:nvSpPr>
          <p:cNvPr id="7" name="Text Placeholder 6"/>
          <p:cNvSpPr>
            <a:spLocks noGrp="1"/>
          </p:cNvSpPr>
          <p:nvPr>
            <p:ph type="body" sz="quarter" idx="12"/>
          </p:nvPr>
        </p:nvSpPr>
        <p:spPr>
          <a:xfrm>
            <a:off x="516467" y="2852794"/>
            <a:ext cx="7953278" cy="677544"/>
          </a:xfrm>
        </p:spPr>
        <p:txBody>
          <a:bodyPr/>
          <a:lstStyle/>
          <a:p>
            <a:r>
              <a:rPr lang="en-US" dirty="0"/>
              <a:t>DevOps Quick Overview</a:t>
            </a:r>
          </a:p>
        </p:txBody>
      </p:sp>
    </p:spTree>
    <p:extLst>
      <p:ext uri="{BB962C8B-B14F-4D97-AF65-F5344CB8AC3E}">
        <p14:creationId xmlns:p14="http://schemas.microsoft.com/office/powerpoint/2010/main" val="1184538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7C16D2-2592-47DB-959F-7E321215F453}"/>
              </a:ext>
            </a:extLst>
          </p:cNvPr>
          <p:cNvSpPr>
            <a:spLocks noGrp="1"/>
          </p:cNvSpPr>
          <p:nvPr>
            <p:ph type="sldNum" sz="quarter" idx="12"/>
          </p:nvPr>
        </p:nvSpPr>
        <p:spPr/>
        <p:txBody>
          <a:bodyPr/>
          <a:lstStyle/>
          <a:p>
            <a:fld id="{0D558541-60C9-42A2-8392-FF12533A6B7A}" type="slidenum">
              <a:rPr lang="en-US" smtClean="0"/>
              <a:t>10</a:t>
            </a:fld>
            <a:endParaRPr lang="en-US"/>
          </a:p>
        </p:txBody>
      </p:sp>
      <p:sp>
        <p:nvSpPr>
          <p:cNvPr id="5" name="Footer Placeholder 4">
            <a:extLst>
              <a:ext uri="{FF2B5EF4-FFF2-40B4-BE49-F238E27FC236}">
                <a16:creationId xmlns:a16="http://schemas.microsoft.com/office/drawing/2014/main" id="{17F03368-0710-4F0E-96E6-0933CF26D147}"/>
              </a:ext>
            </a:extLst>
          </p:cNvPr>
          <p:cNvSpPr>
            <a:spLocks noGrp="1"/>
          </p:cNvSpPr>
          <p:nvPr>
            <p:ph type="ftr" sz="quarter" idx="3"/>
          </p:nvPr>
        </p:nvSpPr>
        <p:spPr/>
        <p:txBody>
          <a:bodyPr/>
          <a:lstStyle/>
          <a:p>
            <a:r>
              <a:rPr lang="en-US"/>
              <a:t>Copyright 2018 Accenture. All rights reserved.</a:t>
            </a:r>
            <a:endParaRPr lang="en-US" dirty="0"/>
          </a:p>
        </p:txBody>
      </p:sp>
      <p:pic>
        <p:nvPicPr>
          <p:cNvPr id="6" name="Picture 5">
            <a:extLst>
              <a:ext uri="{FF2B5EF4-FFF2-40B4-BE49-F238E27FC236}">
                <a16:creationId xmlns:a16="http://schemas.microsoft.com/office/drawing/2014/main" id="{36B3CC47-07A8-4F6B-AB0E-16B1D7EEFAD6}"/>
              </a:ext>
            </a:extLst>
          </p:cNvPr>
          <p:cNvPicPr>
            <a:picLocks noChangeAspect="1"/>
          </p:cNvPicPr>
          <p:nvPr/>
        </p:nvPicPr>
        <p:blipFill>
          <a:blip r:embed="rId2"/>
          <a:stretch>
            <a:fillRect/>
          </a:stretch>
        </p:blipFill>
        <p:spPr>
          <a:xfrm>
            <a:off x="1717963" y="1559197"/>
            <a:ext cx="8017163" cy="4119262"/>
          </a:xfrm>
          <a:prstGeom prst="rect">
            <a:avLst/>
          </a:prstGeom>
        </p:spPr>
      </p:pic>
    </p:spTree>
    <p:extLst>
      <p:ext uri="{BB962C8B-B14F-4D97-AF65-F5344CB8AC3E}">
        <p14:creationId xmlns:p14="http://schemas.microsoft.com/office/powerpoint/2010/main" val="103136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3B5430-C104-46AB-9F5A-9F8F5A2871AC}"/>
              </a:ext>
            </a:extLst>
          </p:cNvPr>
          <p:cNvSpPr>
            <a:spLocks noGrp="1"/>
          </p:cNvSpPr>
          <p:nvPr>
            <p:ph type="sldNum" sz="quarter" idx="12"/>
          </p:nvPr>
        </p:nvSpPr>
        <p:spPr/>
        <p:txBody>
          <a:bodyPr/>
          <a:lstStyle/>
          <a:p>
            <a:fld id="{0D558541-60C9-42A2-8392-FF12533A6B7A}" type="slidenum">
              <a:rPr lang="en-US" smtClean="0"/>
              <a:t>11</a:t>
            </a:fld>
            <a:endParaRPr lang="en-US"/>
          </a:p>
        </p:txBody>
      </p:sp>
      <p:sp>
        <p:nvSpPr>
          <p:cNvPr id="3" name="Title 2">
            <a:extLst>
              <a:ext uri="{FF2B5EF4-FFF2-40B4-BE49-F238E27FC236}">
                <a16:creationId xmlns:a16="http://schemas.microsoft.com/office/drawing/2014/main" id="{D350D685-CB8A-4840-AC8D-771BABC3A54F}"/>
              </a:ext>
            </a:extLst>
          </p:cNvPr>
          <p:cNvSpPr>
            <a:spLocks noGrp="1"/>
          </p:cNvSpPr>
          <p:nvPr>
            <p:ph type="title"/>
          </p:nvPr>
        </p:nvSpPr>
        <p:spPr/>
        <p:txBody>
          <a:bodyPr/>
          <a:lstStyle/>
          <a:p>
            <a:r>
              <a:rPr lang="en-GB" dirty="0"/>
              <a:t>So What's DevOps?</a:t>
            </a:r>
          </a:p>
        </p:txBody>
      </p:sp>
      <p:sp>
        <p:nvSpPr>
          <p:cNvPr id="4" name="Text Placeholder 3">
            <a:extLst>
              <a:ext uri="{FF2B5EF4-FFF2-40B4-BE49-F238E27FC236}">
                <a16:creationId xmlns:a16="http://schemas.microsoft.com/office/drawing/2014/main" id="{00510B5E-D37A-4120-AA6E-4AD6F3825529}"/>
              </a:ext>
            </a:extLst>
          </p:cNvPr>
          <p:cNvSpPr>
            <a:spLocks noGrp="1"/>
          </p:cNvSpPr>
          <p:nvPr>
            <p:ph type="body" sz="quarter" idx="14"/>
          </p:nvPr>
        </p:nvSpPr>
        <p:spPr/>
        <p:txBody>
          <a:bodyPr/>
          <a:lstStyle/>
          <a:p>
            <a:r>
              <a:rPr lang="en-GB" dirty="0"/>
              <a:t>Both an organisation’s culture and practice</a:t>
            </a:r>
          </a:p>
        </p:txBody>
      </p:sp>
      <p:sp>
        <p:nvSpPr>
          <p:cNvPr id="5" name="Footer Placeholder 4">
            <a:extLst>
              <a:ext uri="{FF2B5EF4-FFF2-40B4-BE49-F238E27FC236}">
                <a16:creationId xmlns:a16="http://schemas.microsoft.com/office/drawing/2014/main" id="{7C8912E4-ECD0-4CE0-9798-401A85DD5794}"/>
              </a:ext>
            </a:extLst>
          </p:cNvPr>
          <p:cNvSpPr>
            <a:spLocks noGrp="1"/>
          </p:cNvSpPr>
          <p:nvPr>
            <p:ph type="ftr" sz="quarter" idx="3"/>
          </p:nvPr>
        </p:nvSpPr>
        <p:spPr/>
        <p:txBody>
          <a:bodyPr/>
          <a:lstStyle/>
          <a:p>
            <a:r>
              <a:rPr lang="en-US"/>
              <a:t>Copyright 2018 Accenture. All rights reserved.</a:t>
            </a:r>
            <a:endParaRPr lang="en-US" dirty="0"/>
          </a:p>
        </p:txBody>
      </p:sp>
      <p:sp>
        <p:nvSpPr>
          <p:cNvPr id="6" name="TextBox 5">
            <a:extLst>
              <a:ext uri="{FF2B5EF4-FFF2-40B4-BE49-F238E27FC236}">
                <a16:creationId xmlns:a16="http://schemas.microsoft.com/office/drawing/2014/main" id="{DBB2A99E-0F37-4436-87F1-E927B72AF9B1}"/>
              </a:ext>
            </a:extLst>
          </p:cNvPr>
          <p:cNvSpPr txBox="1"/>
          <p:nvPr/>
        </p:nvSpPr>
        <p:spPr>
          <a:xfrm>
            <a:off x="345018" y="1674254"/>
            <a:ext cx="10936875" cy="4018208"/>
          </a:xfrm>
          <a:prstGeom prst="rect">
            <a:avLst/>
          </a:prstGeom>
        </p:spPr>
        <p:txBody>
          <a:bodyPr vert="horz" wrap="square" lIns="0" tIns="0" rIns="0" bIns="0" numCol="2" rtlCol="0">
            <a:noAutofit/>
          </a:bodyPr>
          <a:lstStyle/>
          <a:p>
            <a:endParaRPr lang="en-GB" dirty="0" err="1"/>
          </a:p>
        </p:txBody>
      </p:sp>
      <p:sp>
        <p:nvSpPr>
          <p:cNvPr id="7" name="TextBox 6">
            <a:extLst>
              <a:ext uri="{FF2B5EF4-FFF2-40B4-BE49-F238E27FC236}">
                <a16:creationId xmlns:a16="http://schemas.microsoft.com/office/drawing/2014/main" id="{06C762E5-B297-4F06-A29E-C039CFCA7FAF}"/>
              </a:ext>
            </a:extLst>
          </p:cNvPr>
          <p:cNvSpPr txBox="1"/>
          <p:nvPr/>
        </p:nvSpPr>
        <p:spPr>
          <a:xfrm>
            <a:off x="345018" y="1283595"/>
            <a:ext cx="11576526" cy="5249502"/>
          </a:xfrm>
          <a:prstGeom prst="rect">
            <a:avLst/>
          </a:prstGeom>
        </p:spPr>
        <p:txBody>
          <a:bodyPr vert="horz" wrap="square" lIns="0" tIns="0" rIns="0" bIns="0" numCol="2" rtlCol="0">
            <a:noAutofit/>
          </a:bodyPr>
          <a:lstStyle/>
          <a:p>
            <a:pPr marL="914400" lvl="1" indent="-457200">
              <a:spcBef>
                <a:spcPts val="600"/>
              </a:spcBef>
              <a:spcAft>
                <a:spcPts val="600"/>
              </a:spcAft>
              <a:buFont typeface="+mj-lt"/>
              <a:buAutoNum type="arabicPeriod"/>
            </a:pPr>
            <a:endParaRPr lang="en-GB" sz="2400" dirty="0"/>
          </a:p>
        </p:txBody>
      </p:sp>
      <p:grpSp>
        <p:nvGrpSpPr>
          <p:cNvPr id="8" name="Group 7">
            <a:extLst>
              <a:ext uri="{FF2B5EF4-FFF2-40B4-BE49-F238E27FC236}">
                <a16:creationId xmlns:a16="http://schemas.microsoft.com/office/drawing/2014/main" id="{5439D6B9-EA6C-4AC0-916E-DAC5788751E0}"/>
              </a:ext>
            </a:extLst>
          </p:cNvPr>
          <p:cNvGrpSpPr/>
          <p:nvPr/>
        </p:nvGrpSpPr>
        <p:grpSpPr>
          <a:xfrm>
            <a:off x="6907876" y="1290582"/>
            <a:ext cx="4721344" cy="4721344"/>
            <a:chOff x="4740456" y="1433652"/>
            <a:chExt cx="4194448" cy="4194448"/>
          </a:xfrm>
        </p:grpSpPr>
        <p:sp>
          <p:nvSpPr>
            <p:cNvPr id="9" name="Oval 8">
              <a:extLst>
                <a:ext uri="{FF2B5EF4-FFF2-40B4-BE49-F238E27FC236}">
                  <a16:creationId xmlns:a16="http://schemas.microsoft.com/office/drawing/2014/main" id="{B6A54B43-7EAE-4600-B230-362CB3879C39}"/>
                </a:ext>
              </a:extLst>
            </p:cNvPr>
            <p:cNvSpPr/>
            <p:nvPr/>
          </p:nvSpPr>
          <p:spPr bwMode="auto">
            <a:xfrm>
              <a:off x="5986278" y="2730361"/>
              <a:ext cx="1628590" cy="1628590"/>
            </a:xfrm>
            <a:prstGeom prst="ellipse">
              <a:avLst/>
            </a:prstGeom>
            <a:solidFill>
              <a:srgbClr val="FF5800"/>
            </a:solidFill>
            <a:ln>
              <a:solidFill>
                <a:schemeClr val="accent5"/>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a:r>
                <a:rPr lang="en-GB" sz="1400" dirty="0">
                  <a:solidFill>
                    <a:srgbClr val="FFFFFF"/>
                  </a:solidFill>
                  <a:latin typeface="Segoe UI Semibold" panose="020B0702040204020203" pitchFamily="34" charset="0"/>
                  <a:ea typeface="Hand Of Sean" panose="02000500000000000000" pitchFamily="2" charset="-128"/>
                  <a:cs typeface="Segoe UI Semibold" panose="020B0702040204020203" pitchFamily="34" charset="0"/>
                  <a:sym typeface="Gill Sans" charset="0"/>
                </a:rPr>
                <a:t>Delivery Approach &amp; Methodology</a:t>
              </a:r>
            </a:p>
          </p:txBody>
        </p:sp>
        <p:sp>
          <p:nvSpPr>
            <p:cNvPr id="10" name="Circular Arrow 6">
              <a:extLst>
                <a:ext uri="{FF2B5EF4-FFF2-40B4-BE49-F238E27FC236}">
                  <a16:creationId xmlns:a16="http://schemas.microsoft.com/office/drawing/2014/main" id="{8C9CE54B-5D76-491D-9E1A-10AE6192D4B5}"/>
                </a:ext>
              </a:extLst>
            </p:cNvPr>
            <p:cNvSpPr/>
            <p:nvPr/>
          </p:nvSpPr>
          <p:spPr>
            <a:xfrm>
              <a:off x="4857237" y="1622169"/>
              <a:ext cx="3886672" cy="3886672"/>
            </a:xfrm>
            <a:prstGeom prst="circularArrow">
              <a:avLst>
                <a:gd name="adj1" fmla="val 5202"/>
                <a:gd name="adj2" fmla="val 336047"/>
                <a:gd name="adj3" fmla="val 21292698"/>
                <a:gd name="adj4" fmla="val 19869603"/>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Circular Arrow 8">
              <a:extLst>
                <a:ext uri="{FF2B5EF4-FFF2-40B4-BE49-F238E27FC236}">
                  <a16:creationId xmlns:a16="http://schemas.microsoft.com/office/drawing/2014/main" id="{A7EB61F2-010A-440E-97B0-FD1967E23873}"/>
                </a:ext>
              </a:extLst>
            </p:cNvPr>
            <p:cNvSpPr/>
            <p:nvPr/>
          </p:nvSpPr>
          <p:spPr>
            <a:xfrm>
              <a:off x="4942470" y="1601407"/>
              <a:ext cx="3886672" cy="3886672"/>
            </a:xfrm>
            <a:prstGeom prst="circularArrow">
              <a:avLst>
                <a:gd name="adj1" fmla="val 5202"/>
                <a:gd name="adj2" fmla="val 336047"/>
                <a:gd name="adj3" fmla="val 4014134"/>
                <a:gd name="adj4" fmla="val 2588834"/>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ircular Arrow 10">
              <a:extLst>
                <a:ext uri="{FF2B5EF4-FFF2-40B4-BE49-F238E27FC236}">
                  <a16:creationId xmlns:a16="http://schemas.microsoft.com/office/drawing/2014/main" id="{061EAFFC-6376-46B4-9A42-CDF98ACE96AE}"/>
                </a:ext>
              </a:extLst>
            </p:cNvPr>
            <p:cNvSpPr/>
            <p:nvPr/>
          </p:nvSpPr>
          <p:spPr>
            <a:xfrm>
              <a:off x="4945468" y="1670295"/>
              <a:ext cx="3886672" cy="3886672"/>
            </a:xfrm>
            <a:prstGeom prst="circularArrow">
              <a:avLst>
                <a:gd name="adj1" fmla="val 5202"/>
                <a:gd name="adj2" fmla="val 336047"/>
                <a:gd name="adj3" fmla="val 8210003"/>
                <a:gd name="adj4" fmla="val 6707710"/>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Circular Arrow 12">
              <a:extLst>
                <a:ext uri="{FF2B5EF4-FFF2-40B4-BE49-F238E27FC236}">
                  <a16:creationId xmlns:a16="http://schemas.microsoft.com/office/drawing/2014/main" id="{EFC615C4-93EF-4BEC-A1B0-06F646F8A802}"/>
                </a:ext>
              </a:extLst>
            </p:cNvPr>
            <p:cNvSpPr/>
            <p:nvPr/>
          </p:nvSpPr>
          <p:spPr>
            <a:xfrm>
              <a:off x="4857237" y="1622169"/>
              <a:ext cx="3886672" cy="3886672"/>
            </a:xfrm>
            <a:prstGeom prst="circularArrow">
              <a:avLst>
                <a:gd name="adj1" fmla="val 5202"/>
                <a:gd name="adj2" fmla="val 336047"/>
                <a:gd name="adj3" fmla="val 12297238"/>
                <a:gd name="adj4" fmla="val 10862179"/>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Circular Arrow 14">
              <a:extLst>
                <a:ext uri="{FF2B5EF4-FFF2-40B4-BE49-F238E27FC236}">
                  <a16:creationId xmlns:a16="http://schemas.microsoft.com/office/drawing/2014/main" id="{7CF0F68A-D338-4DAE-817A-AD4B13927E49}"/>
                </a:ext>
              </a:extLst>
            </p:cNvPr>
            <p:cNvSpPr/>
            <p:nvPr/>
          </p:nvSpPr>
          <p:spPr>
            <a:xfrm>
              <a:off x="4873016" y="1611480"/>
              <a:ext cx="3886672" cy="3886672"/>
            </a:xfrm>
            <a:prstGeom prst="circularArrow">
              <a:avLst>
                <a:gd name="adj1" fmla="val 5202"/>
                <a:gd name="adj2" fmla="val 336047"/>
                <a:gd name="adj3" fmla="val 16865125"/>
                <a:gd name="adj4" fmla="val 15305906"/>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14">
              <a:extLst>
                <a:ext uri="{FF2B5EF4-FFF2-40B4-BE49-F238E27FC236}">
                  <a16:creationId xmlns:a16="http://schemas.microsoft.com/office/drawing/2014/main" id="{65C95E97-396E-46BD-BA36-409E50C71DE6}"/>
                </a:ext>
              </a:extLst>
            </p:cNvPr>
            <p:cNvSpPr/>
            <p:nvPr/>
          </p:nvSpPr>
          <p:spPr>
            <a:xfrm>
              <a:off x="4740456" y="1433652"/>
              <a:ext cx="4194448" cy="4194448"/>
            </a:xfrm>
            <a:prstGeom prst="ellipse">
              <a:avLst/>
            </a:prstGeom>
            <a:noFill/>
            <a:ln w="38100" cap="rnd">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FFFFFF"/>
                </a:solidFill>
              </a:endParaRPr>
            </a:p>
          </p:txBody>
        </p:sp>
        <p:grpSp>
          <p:nvGrpSpPr>
            <p:cNvPr id="16" name="Group 15">
              <a:extLst>
                <a:ext uri="{FF2B5EF4-FFF2-40B4-BE49-F238E27FC236}">
                  <a16:creationId xmlns:a16="http://schemas.microsoft.com/office/drawing/2014/main" id="{2615183F-37ED-43DB-84C3-053FA7FFF6D0}"/>
                </a:ext>
              </a:extLst>
            </p:cNvPr>
            <p:cNvGrpSpPr/>
            <p:nvPr/>
          </p:nvGrpSpPr>
          <p:grpSpPr>
            <a:xfrm>
              <a:off x="7150474" y="1869730"/>
              <a:ext cx="1144810" cy="1036843"/>
              <a:chOff x="7142453" y="1877253"/>
              <a:chExt cx="1144810" cy="1036843"/>
            </a:xfrm>
          </p:grpSpPr>
          <p:sp>
            <p:nvSpPr>
              <p:cNvPr id="37" name="Freeform 2">
                <a:extLst>
                  <a:ext uri="{FF2B5EF4-FFF2-40B4-BE49-F238E27FC236}">
                    <a16:creationId xmlns:a16="http://schemas.microsoft.com/office/drawing/2014/main" id="{9A6325C5-FF11-4626-B367-4F55AB720B33}"/>
                  </a:ext>
                </a:extLst>
              </p:cNvPr>
              <p:cNvSpPr/>
              <p:nvPr/>
            </p:nvSpPr>
            <p:spPr>
              <a:xfrm>
                <a:off x="7142453" y="1877253"/>
                <a:ext cx="1144810"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RELEASE MANAGEMENT &amp; GOVERNANCE</a:t>
                </a:r>
              </a:p>
            </p:txBody>
          </p:sp>
          <p:grpSp>
            <p:nvGrpSpPr>
              <p:cNvPr id="38" name="Group 5">
                <a:extLst>
                  <a:ext uri="{FF2B5EF4-FFF2-40B4-BE49-F238E27FC236}">
                    <a16:creationId xmlns:a16="http://schemas.microsoft.com/office/drawing/2014/main" id="{54B6E00C-E492-4792-893A-9269C38B79E8}"/>
                  </a:ext>
                </a:extLst>
              </p:cNvPr>
              <p:cNvGrpSpPr>
                <a:grpSpLocks noChangeAspect="1"/>
              </p:cNvGrpSpPr>
              <p:nvPr/>
            </p:nvGrpSpPr>
            <p:grpSpPr bwMode="auto">
              <a:xfrm rot="4500000">
                <a:off x="7213784" y="1908215"/>
                <a:ext cx="989832" cy="991954"/>
                <a:chOff x="4873" y="12"/>
                <a:chExt cx="933" cy="935"/>
              </a:xfrm>
              <a:noFill/>
            </p:grpSpPr>
            <p:sp>
              <p:nvSpPr>
                <p:cNvPr id="39" name="Freeform 6">
                  <a:extLst>
                    <a:ext uri="{FF2B5EF4-FFF2-40B4-BE49-F238E27FC236}">
                      <a16:creationId xmlns:a16="http://schemas.microsoft.com/office/drawing/2014/main" id="{21429C18-64FA-4815-BE1D-5778713929A6}"/>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40" name="Freeform 7">
                  <a:extLst>
                    <a:ext uri="{FF2B5EF4-FFF2-40B4-BE49-F238E27FC236}">
                      <a16:creationId xmlns:a16="http://schemas.microsoft.com/office/drawing/2014/main" id="{952B195C-8B83-4953-92DA-A663E8A10201}"/>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17" name="Group 16">
              <a:extLst>
                <a:ext uri="{FF2B5EF4-FFF2-40B4-BE49-F238E27FC236}">
                  <a16:creationId xmlns:a16="http://schemas.microsoft.com/office/drawing/2014/main" id="{6ABD105F-0720-4303-B7A5-58F6FA6BFC44}"/>
                </a:ext>
              </a:extLst>
            </p:cNvPr>
            <p:cNvGrpSpPr/>
            <p:nvPr/>
          </p:nvGrpSpPr>
          <p:grpSpPr>
            <a:xfrm>
              <a:off x="7684637" y="3556407"/>
              <a:ext cx="1036843" cy="1036843"/>
              <a:chOff x="7708700" y="3572448"/>
              <a:chExt cx="1036843" cy="1036843"/>
            </a:xfrm>
          </p:grpSpPr>
          <p:sp>
            <p:nvSpPr>
              <p:cNvPr id="33" name="Freeform 7">
                <a:extLst>
                  <a:ext uri="{FF2B5EF4-FFF2-40B4-BE49-F238E27FC236}">
                    <a16:creationId xmlns:a16="http://schemas.microsoft.com/office/drawing/2014/main" id="{AFD81D92-9EBD-497E-BD49-833295647DB9}"/>
                  </a:ext>
                </a:extLst>
              </p:cNvPr>
              <p:cNvSpPr/>
              <p:nvPr/>
            </p:nvSpPr>
            <p:spPr>
              <a:xfrm>
                <a:off x="7708700" y="3572448"/>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BUILD MANAGEMENT</a:t>
                </a:r>
                <a:br>
                  <a:rPr lang="en-GB" sz="900" dirty="0">
                    <a:solidFill>
                      <a:srgbClr val="00A000">
                        <a:lumMod val="50000"/>
                      </a:srgbClr>
                    </a:solidFill>
                  </a:rPr>
                </a:br>
                <a:r>
                  <a:rPr lang="en-GB" sz="900" dirty="0">
                    <a:solidFill>
                      <a:srgbClr val="00A000">
                        <a:lumMod val="50000"/>
                      </a:srgbClr>
                    </a:solidFill>
                  </a:rPr>
                  <a:t>&amp; CI</a:t>
                </a:r>
              </a:p>
            </p:txBody>
          </p:sp>
          <p:grpSp>
            <p:nvGrpSpPr>
              <p:cNvPr id="34" name="Group 5">
                <a:extLst>
                  <a:ext uri="{FF2B5EF4-FFF2-40B4-BE49-F238E27FC236}">
                    <a16:creationId xmlns:a16="http://schemas.microsoft.com/office/drawing/2014/main" id="{A6C1530A-C3A5-4803-B23D-1FF2B2F54D11}"/>
                  </a:ext>
                </a:extLst>
              </p:cNvPr>
              <p:cNvGrpSpPr>
                <a:grpSpLocks noChangeAspect="1"/>
              </p:cNvGrpSpPr>
              <p:nvPr/>
            </p:nvGrpSpPr>
            <p:grpSpPr bwMode="auto">
              <a:xfrm rot="7141460">
                <a:off x="7732205" y="3594892"/>
                <a:ext cx="989832" cy="991954"/>
                <a:chOff x="4873" y="12"/>
                <a:chExt cx="933" cy="935"/>
              </a:xfrm>
              <a:noFill/>
            </p:grpSpPr>
            <p:sp>
              <p:nvSpPr>
                <p:cNvPr id="35" name="Freeform 6">
                  <a:extLst>
                    <a:ext uri="{FF2B5EF4-FFF2-40B4-BE49-F238E27FC236}">
                      <a16:creationId xmlns:a16="http://schemas.microsoft.com/office/drawing/2014/main" id="{66320D29-BE7A-40B4-A979-963BEF60E951}"/>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36" name="Freeform 7">
                  <a:extLst>
                    <a:ext uri="{FF2B5EF4-FFF2-40B4-BE49-F238E27FC236}">
                      <a16:creationId xmlns:a16="http://schemas.microsoft.com/office/drawing/2014/main" id="{67CF2E11-B988-49B5-98B4-4226EAC7000E}"/>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18" name="Group 17">
              <a:extLst>
                <a:ext uri="{FF2B5EF4-FFF2-40B4-BE49-F238E27FC236}">
                  <a16:creationId xmlns:a16="http://schemas.microsoft.com/office/drawing/2014/main" id="{FD0A93E4-2507-4134-9324-AAF3D1E6387F}"/>
                </a:ext>
              </a:extLst>
            </p:cNvPr>
            <p:cNvGrpSpPr/>
            <p:nvPr/>
          </p:nvGrpSpPr>
          <p:grpSpPr>
            <a:xfrm>
              <a:off x="6319258" y="4492303"/>
              <a:ext cx="1036843" cy="1036843"/>
              <a:chOff x="6319258" y="4508345"/>
              <a:chExt cx="1036843" cy="1036843"/>
            </a:xfrm>
          </p:grpSpPr>
          <p:sp>
            <p:nvSpPr>
              <p:cNvPr id="29" name="Freeform 9">
                <a:extLst>
                  <a:ext uri="{FF2B5EF4-FFF2-40B4-BE49-F238E27FC236}">
                    <a16:creationId xmlns:a16="http://schemas.microsoft.com/office/drawing/2014/main" id="{66A6F949-0FF7-4189-A7D5-0A4873DA2603}"/>
                  </a:ext>
                </a:extLst>
              </p:cNvPr>
              <p:cNvSpPr/>
              <p:nvPr/>
            </p:nvSpPr>
            <p:spPr>
              <a:xfrm>
                <a:off x="6319258" y="4508345"/>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DEPLOYMENT </a:t>
                </a:r>
                <a:br>
                  <a:rPr lang="en-GB" sz="900" dirty="0">
                    <a:solidFill>
                      <a:srgbClr val="00A000">
                        <a:lumMod val="50000"/>
                      </a:srgbClr>
                    </a:solidFill>
                  </a:rPr>
                </a:br>
                <a:r>
                  <a:rPr lang="en-GB" sz="900" dirty="0">
                    <a:solidFill>
                      <a:srgbClr val="00A000">
                        <a:lumMod val="50000"/>
                      </a:srgbClr>
                    </a:solidFill>
                  </a:rPr>
                  <a:t>&amp; PLATFORM PROVISIONING</a:t>
                </a:r>
              </a:p>
            </p:txBody>
          </p:sp>
          <p:grpSp>
            <p:nvGrpSpPr>
              <p:cNvPr id="30" name="Group 5">
                <a:extLst>
                  <a:ext uri="{FF2B5EF4-FFF2-40B4-BE49-F238E27FC236}">
                    <a16:creationId xmlns:a16="http://schemas.microsoft.com/office/drawing/2014/main" id="{EB57F97F-D6FE-4AD9-B092-2ACF51DA83A8}"/>
                  </a:ext>
                </a:extLst>
              </p:cNvPr>
              <p:cNvGrpSpPr>
                <a:grpSpLocks noChangeAspect="1"/>
              </p:cNvGrpSpPr>
              <p:nvPr/>
            </p:nvGrpSpPr>
            <p:grpSpPr bwMode="auto">
              <a:xfrm rot="9883155">
                <a:off x="6345745" y="4523246"/>
                <a:ext cx="989832" cy="991954"/>
                <a:chOff x="4873" y="12"/>
                <a:chExt cx="933" cy="935"/>
              </a:xfrm>
              <a:noFill/>
            </p:grpSpPr>
            <p:sp>
              <p:nvSpPr>
                <p:cNvPr id="31" name="Freeform 6">
                  <a:extLst>
                    <a:ext uri="{FF2B5EF4-FFF2-40B4-BE49-F238E27FC236}">
                      <a16:creationId xmlns:a16="http://schemas.microsoft.com/office/drawing/2014/main" id="{258FAEA2-81F7-4D1B-BF86-65486D4880CB}"/>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32" name="Freeform 7">
                  <a:extLst>
                    <a:ext uri="{FF2B5EF4-FFF2-40B4-BE49-F238E27FC236}">
                      <a16:creationId xmlns:a16="http://schemas.microsoft.com/office/drawing/2014/main" id="{6F27BB93-6111-4403-9AA4-E253CAD9BE93}"/>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19" name="Group 18">
              <a:extLst>
                <a:ext uri="{FF2B5EF4-FFF2-40B4-BE49-F238E27FC236}">
                  <a16:creationId xmlns:a16="http://schemas.microsoft.com/office/drawing/2014/main" id="{F4B27BC9-0F6E-4525-A9B7-E25252FEE39F}"/>
                </a:ext>
              </a:extLst>
            </p:cNvPr>
            <p:cNvGrpSpPr/>
            <p:nvPr/>
          </p:nvGrpSpPr>
          <p:grpSpPr>
            <a:xfrm>
              <a:off x="4942585" y="3556407"/>
              <a:ext cx="1036843" cy="1036843"/>
              <a:chOff x="4910501" y="3572449"/>
              <a:chExt cx="1036843" cy="1036843"/>
            </a:xfrm>
          </p:grpSpPr>
          <p:sp>
            <p:nvSpPr>
              <p:cNvPr id="25" name="Freeform 11">
                <a:extLst>
                  <a:ext uri="{FF2B5EF4-FFF2-40B4-BE49-F238E27FC236}">
                    <a16:creationId xmlns:a16="http://schemas.microsoft.com/office/drawing/2014/main" id="{CD1BBE76-16AB-4EBA-8F28-C86B3013E6EC}"/>
                  </a:ext>
                </a:extLst>
              </p:cNvPr>
              <p:cNvSpPr/>
              <p:nvPr/>
            </p:nvSpPr>
            <p:spPr>
              <a:xfrm>
                <a:off x="4910501" y="3572449"/>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QA &amp;</a:t>
                </a:r>
                <a:br>
                  <a:rPr lang="en-GB" sz="900" dirty="0">
                    <a:solidFill>
                      <a:srgbClr val="00A000">
                        <a:lumMod val="50000"/>
                      </a:srgbClr>
                    </a:solidFill>
                  </a:rPr>
                </a:br>
                <a:r>
                  <a:rPr lang="en-GB" sz="900" dirty="0">
                    <a:solidFill>
                      <a:srgbClr val="00A000">
                        <a:lumMod val="50000"/>
                      </a:srgbClr>
                    </a:solidFill>
                  </a:rPr>
                  <a:t>TESTING</a:t>
                </a:r>
              </a:p>
            </p:txBody>
          </p:sp>
          <p:grpSp>
            <p:nvGrpSpPr>
              <p:cNvPr id="26" name="Group 5">
                <a:extLst>
                  <a:ext uri="{FF2B5EF4-FFF2-40B4-BE49-F238E27FC236}">
                    <a16:creationId xmlns:a16="http://schemas.microsoft.com/office/drawing/2014/main" id="{95AF2857-413E-4D3A-BFEA-840B3763D162}"/>
                  </a:ext>
                </a:extLst>
              </p:cNvPr>
              <p:cNvGrpSpPr>
                <a:grpSpLocks noChangeAspect="1"/>
              </p:cNvGrpSpPr>
              <p:nvPr/>
            </p:nvGrpSpPr>
            <p:grpSpPr bwMode="auto">
              <a:xfrm rot="15971750">
                <a:off x="4934006" y="3594893"/>
                <a:ext cx="989832" cy="991954"/>
                <a:chOff x="4873" y="12"/>
                <a:chExt cx="933" cy="935"/>
              </a:xfrm>
              <a:noFill/>
            </p:grpSpPr>
            <p:sp>
              <p:nvSpPr>
                <p:cNvPr id="27" name="Freeform 6">
                  <a:extLst>
                    <a:ext uri="{FF2B5EF4-FFF2-40B4-BE49-F238E27FC236}">
                      <a16:creationId xmlns:a16="http://schemas.microsoft.com/office/drawing/2014/main" id="{6AC433A6-0FBD-424D-9AD2-9C512A03E2B1}"/>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28" name="Freeform 7">
                  <a:extLst>
                    <a:ext uri="{FF2B5EF4-FFF2-40B4-BE49-F238E27FC236}">
                      <a16:creationId xmlns:a16="http://schemas.microsoft.com/office/drawing/2014/main" id="{4016F7D3-CBA6-4027-8BCE-8C9520CBD902}"/>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20" name="Group 19">
              <a:extLst>
                <a:ext uri="{FF2B5EF4-FFF2-40B4-BE49-F238E27FC236}">
                  <a16:creationId xmlns:a16="http://schemas.microsoft.com/office/drawing/2014/main" id="{25203746-5515-4F60-9C57-550F09078B10}"/>
                </a:ext>
              </a:extLst>
            </p:cNvPr>
            <p:cNvGrpSpPr/>
            <p:nvPr/>
          </p:nvGrpSpPr>
          <p:grpSpPr>
            <a:xfrm>
              <a:off x="5376853" y="1869730"/>
              <a:ext cx="1036843" cy="1036843"/>
              <a:chOff x="5336748" y="1885772"/>
              <a:chExt cx="1036843" cy="1036843"/>
            </a:xfrm>
          </p:grpSpPr>
          <p:sp>
            <p:nvSpPr>
              <p:cNvPr id="21" name="Freeform 13">
                <a:extLst>
                  <a:ext uri="{FF2B5EF4-FFF2-40B4-BE49-F238E27FC236}">
                    <a16:creationId xmlns:a16="http://schemas.microsoft.com/office/drawing/2014/main" id="{C2E57E0D-57FA-4388-AFD9-4121B03253EB}"/>
                  </a:ext>
                </a:extLst>
              </p:cNvPr>
              <p:cNvSpPr/>
              <p:nvPr/>
            </p:nvSpPr>
            <p:spPr>
              <a:xfrm>
                <a:off x="5336748" y="1885772"/>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OPERATIONS &amp; MONITORING</a:t>
                </a:r>
              </a:p>
            </p:txBody>
          </p:sp>
          <p:grpSp>
            <p:nvGrpSpPr>
              <p:cNvPr id="22" name="Group 5">
                <a:extLst>
                  <a:ext uri="{FF2B5EF4-FFF2-40B4-BE49-F238E27FC236}">
                    <a16:creationId xmlns:a16="http://schemas.microsoft.com/office/drawing/2014/main" id="{4A8D9A5D-EE07-4C51-92A7-17E99F6401DE}"/>
                  </a:ext>
                </a:extLst>
              </p:cNvPr>
              <p:cNvGrpSpPr>
                <a:grpSpLocks noChangeAspect="1"/>
              </p:cNvGrpSpPr>
              <p:nvPr/>
            </p:nvGrpSpPr>
            <p:grpSpPr bwMode="auto">
              <a:xfrm rot="1401938">
                <a:off x="5360253" y="1897667"/>
                <a:ext cx="989832" cy="991954"/>
                <a:chOff x="4873" y="12"/>
                <a:chExt cx="933" cy="935"/>
              </a:xfrm>
              <a:noFill/>
            </p:grpSpPr>
            <p:sp>
              <p:nvSpPr>
                <p:cNvPr id="23" name="Freeform 6">
                  <a:extLst>
                    <a:ext uri="{FF2B5EF4-FFF2-40B4-BE49-F238E27FC236}">
                      <a16:creationId xmlns:a16="http://schemas.microsoft.com/office/drawing/2014/main" id="{032BB08C-3555-49A9-A6BC-081A80E90E43}"/>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24" name="Freeform 7">
                  <a:extLst>
                    <a:ext uri="{FF2B5EF4-FFF2-40B4-BE49-F238E27FC236}">
                      <a16:creationId xmlns:a16="http://schemas.microsoft.com/office/drawing/2014/main" id="{E3B5CB73-191F-49A4-BC43-36BEB012E99F}"/>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sp>
        <p:nvSpPr>
          <p:cNvPr id="41" name="TextBox 40">
            <a:extLst>
              <a:ext uri="{FF2B5EF4-FFF2-40B4-BE49-F238E27FC236}">
                <a16:creationId xmlns:a16="http://schemas.microsoft.com/office/drawing/2014/main" id="{8BC97649-FE78-4F89-BEFC-B4B8D6EA25C4}"/>
              </a:ext>
            </a:extLst>
          </p:cNvPr>
          <p:cNvSpPr txBox="1"/>
          <p:nvPr/>
        </p:nvSpPr>
        <p:spPr>
          <a:xfrm>
            <a:off x="7226423" y="6352271"/>
            <a:ext cx="4194296" cy="253916"/>
          </a:xfrm>
          <a:prstGeom prst="rect">
            <a:avLst/>
          </a:prstGeom>
          <a:noFill/>
        </p:spPr>
        <p:txBody>
          <a:bodyPr wrap="square" rtlCol="0">
            <a:spAutoFit/>
          </a:bodyPr>
          <a:lstStyle/>
          <a:p>
            <a:r>
              <a:rPr lang="en-US" sz="1050" dirty="0">
                <a:solidFill>
                  <a:schemeClr val="accent1"/>
                </a:solidFill>
                <a:latin typeface="Segoe UI Light" panose="020B0502040204020203" pitchFamily="34" charset="0"/>
                <a:ea typeface="+mj-ea"/>
                <a:cs typeface="Segoe UI Light" panose="020B0502040204020203" pitchFamily="34" charset="0"/>
              </a:rPr>
              <a:t>*Sourced from Accenture’s DevOps Maturity Model © 2015 Accenture </a:t>
            </a:r>
          </a:p>
        </p:txBody>
      </p:sp>
      <p:sp>
        <p:nvSpPr>
          <p:cNvPr id="42" name="Rectangle 41">
            <a:extLst>
              <a:ext uri="{FF2B5EF4-FFF2-40B4-BE49-F238E27FC236}">
                <a16:creationId xmlns:a16="http://schemas.microsoft.com/office/drawing/2014/main" id="{361C5C44-7EBB-49E8-AEA8-321BDB9BDF6B}"/>
              </a:ext>
            </a:extLst>
          </p:cNvPr>
          <p:cNvSpPr/>
          <p:nvPr/>
        </p:nvSpPr>
        <p:spPr>
          <a:xfrm>
            <a:off x="405272" y="1556951"/>
            <a:ext cx="6162165" cy="4401205"/>
          </a:xfrm>
          <a:prstGeom prst="rect">
            <a:avLst/>
          </a:prstGeom>
        </p:spPr>
        <p:txBody>
          <a:bodyPr wrap="square">
            <a:spAutoFit/>
          </a:bodyPr>
          <a:lstStyle/>
          <a:p>
            <a:r>
              <a:rPr lang="en-GB" sz="4000" b="1" dirty="0">
                <a:solidFill>
                  <a:schemeClr val="accent2">
                    <a:lumMod val="60000"/>
                    <a:lumOff val="40000"/>
                  </a:schemeClr>
                </a:solidFill>
              </a:rPr>
              <a:t>The ​​​combination of </a:t>
            </a:r>
            <a:r>
              <a:rPr lang="en-GB" sz="4000" b="1" dirty="0">
                <a:solidFill>
                  <a:schemeClr val="accent2">
                    <a:lumMod val="75000"/>
                  </a:schemeClr>
                </a:solidFill>
              </a:rPr>
              <a:t>culture, people, processes </a:t>
            </a:r>
            <a:r>
              <a:rPr lang="en-GB" sz="4000" b="1" dirty="0">
                <a:solidFill>
                  <a:schemeClr val="accent2">
                    <a:lumMod val="60000"/>
                    <a:lumOff val="40000"/>
                  </a:schemeClr>
                </a:solidFill>
              </a:rPr>
              <a:t>and</a:t>
            </a:r>
            <a:r>
              <a:rPr lang="en-GB" sz="4000" b="1" dirty="0">
                <a:solidFill>
                  <a:schemeClr val="accent2">
                    <a:lumMod val="75000"/>
                  </a:schemeClr>
                </a:solidFill>
              </a:rPr>
              <a:t> tools </a:t>
            </a:r>
            <a:r>
              <a:rPr lang="en-GB" sz="4000" b="1" dirty="0">
                <a:solidFill>
                  <a:schemeClr val="accent2">
                    <a:lumMod val="60000"/>
                    <a:lumOff val="40000"/>
                  </a:schemeClr>
                </a:solidFill>
              </a:rPr>
              <a:t>to enable continuous delivery of applications and services of </a:t>
            </a:r>
            <a:r>
              <a:rPr lang="en-GB" sz="4000" b="1" dirty="0">
                <a:solidFill>
                  <a:schemeClr val="accent2">
                    <a:lumMod val="75000"/>
                  </a:schemeClr>
                </a:solidFill>
              </a:rPr>
              <a:t>value at high velocity</a:t>
            </a:r>
          </a:p>
        </p:txBody>
      </p:sp>
    </p:spTree>
    <p:extLst>
      <p:ext uri="{BB962C8B-B14F-4D97-AF65-F5344CB8AC3E}">
        <p14:creationId xmlns:p14="http://schemas.microsoft.com/office/powerpoint/2010/main" val="269828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3B5430-C104-46AB-9F5A-9F8F5A2871AC}"/>
              </a:ext>
            </a:extLst>
          </p:cNvPr>
          <p:cNvSpPr>
            <a:spLocks noGrp="1"/>
          </p:cNvSpPr>
          <p:nvPr>
            <p:ph type="sldNum" sz="quarter" idx="12"/>
          </p:nvPr>
        </p:nvSpPr>
        <p:spPr/>
        <p:txBody>
          <a:bodyPr/>
          <a:lstStyle/>
          <a:p>
            <a:fld id="{0D558541-60C9-42A2-8392-FF12533A6B7A}" type="slidenum">
              <a:rPr lang="en-US" smtClean="0"/>
              <a:t>12</a:t>
            </a:fld>
            <a:endParaRPr lang="en-US"/>
          </a:p>
        </p:txBody>
      </p:sp>
      <p:sp>
        <p:nvSpPr>
          <p:cNvPr id="3" name="Title 2">
            <a:extLst>
              <a:ext uri="{FF2B5EF4-FFF2-40B4-BE49-F238E27FC236}">
                <a16:creationId xmlns:a16="http://schemas.microsoft.com/office/drawing/2014/main" id="{D350D685-CB8A-4840-AC8D-771BABC3A54F}"/>
              </a:ext>
            </a:extLst>
          </p:cNvPr>
          <p:cNvSpPr>
            <a:spLocks noGrp="1"/>
          </p:cNvSpPr>
          <p:nvPr>
            <p:ph type="title"/>
          </p:nvPr>
        </p:nvSpPr>
        <p:spPr/>
        <p:txBody>
          <a:bodyPr/>
          <a:lstStyle/>
          <a:p>
            <a:r>
              <a:rPr lang="en-GB" dirty="0"/>
              <a:t>So What's DevOps?</a:t>
            </a:r>
          </a:p>
        </p:txBody>
      </p:sp>
      <p:sp>
        <p:nvSpPr>
          <p:cNvPr id="4" name="Text Placeholder 3">
            <a:extLst>
              <a:ext uri="{FF2B5EF4-FFF2-40B4-BE49-F238E27FC236}">
                <a16:creationId xmlns:a16="http://schemas.microsoft.com/office/drawing/2014/main" id="{00510B5E-D37A-4120-AA6E-4AD6F3825529}"/>
              </a:ext>
            </a:extLst>
          </p:cNvPr>
          <p:cNvSpPr>
            <a:spLocks noGrp="1"/>
          </p:cNvSpPr>
          <p:nvPr>
            <p:ph type="body" sz="quarter" idx="14"/>
          </p:nvPr>
        </p:nvSpPr>
        <p:spPr/>
        <p:txBody>
          <a:bodyPr/>
          <a:lstStyle/>
          <a:p>
            <a:r>
              <a:rPr lang="en-GB" dirty="0"/>
              <a:t>The difference</a:t>
            </a:r>
          </a:p>
        </p:txBody>
      </p:sp>
      <p:sp>
        <p:nvSpPr>
          <p:cNvPr id="5" name="Footer Placeholder 4">
            <a:extLst>
              <a:ext uri="{FF2B5EF4-FFF2-40B4-BE49-F238E27FC236}">
                <a16:creationId xmlns:a16="http://schemas.microsoft.com/office/drawing/2014/main" id="{7C8912E4-ECD0-4CE0-9798-401A85DD5794}"/>
              </a:ext>
            </a:extLst>
          </p:cNvPr>
          <p:cNvSpPr>
            <a:spLocks noGrp="1"/>
          </p:cNvSpPr>
          <p:nvPr>
            <p:ph type="ftr" sz="quarter" idx="3"/>
          </p:nvPr>
        </p:nvSpPr>
        <p:spPr/>
        <p:txBody>
          <a:bodyPr/>
          <a:lstStyle/>
          <a:p>
            <a:r>
              <a:rPr lang="en-US"/>
              <a:t>Copyright 2018 Accenture. All rights reserved.</a:t>
            </a:r>
            <a:endParaRPr lang="en-US" dirty="0"/>
          </a:p>
        </p:txBody>
      </p:sp>
      <p:sp>
        <p:nvSpPr>
          <p:cNvPr id="6" name="TextBox 5">
            <a:extLst>
              <a:ext uri="{FF2B5EF4-FFF2-40B4-BE49-F238E27FC236}">
                <a16:creationId xmlns:a16="http://schemas.microsoft.com/office/drawing/2014/main" id="{DBB2A99E-0F37-4436-87F1-E927B72AF9B1}"/>
              </a:ext>
            </a:extLst>
          </p:cNvPr>
          <p:cNvSpPr txBox="1"/>
          <p:nvPr/>
        </p:nvSpPr>
        <p:spPr>
          <a:xfrm>
            <a:off x="345018" y="1674254"/>
            <a:ext cx="10936875" cy="4018208"/>
          </a:xfrm>
          <a:prstGeom prst="rect">
            <a:avLst/>
          </a:prstGeom>
        </p:spPr>
        <p:txBody>
          <a:bodyPr vert="horz" wrap="square" lIns="0" tIns="0" rIns="0" bIns="0" numCol="2" rtlCol="0">
            <a:noAutofit/>
          </a:bodyPr>
          <a:lstStyle/>
          <a:p>
            <a:endParaRPr lang="en-GB" dirty="0" err="1"/>
          </a:p>
        </p:txBody>
      </p:sp>
      <p:sp>
        <p:nvSpPr>
          <p:cNvPr id="7" name="TextBox 6">
            <a:extLst>
              <a:ext uri="{FF2B5EF4-FFF2-40B4-BE49-F238E27FC236}">
                <a16:creationId xmlns:a16="http://schemas.microsoft.com/office/drawing/2014/main" id="{06C762E5-B297-4F06-A29E-C039CFCA7FAF}"/>
              </a:ext>
            </a:extLst>
          </p:cNvPr>
          <p:cNvSpPr txBox="1"/>
          <p:nvPr/>
        </p:nvSpPr>
        <p:spPr>
          <a:xfrm>
            <a:off x="345018" y="1283595"/>
            <a:ext cx="11576526" cy="5249502"/>
          </a:xfrm>
          <a:prstGeom prst="rect">
            <a:avLst/>
          </a:prstGeom>
        </p:spPr>
        <p:txBody>
          <a:bodyPr vert="horz" wrap="square" lIns="0" tIns="0" rIns="0" bIns="0" numCol="2" rtlCol="0">
            <a:noAutofit/>
          </a:bodyPr>
          <a:lstStyle/>
          <a:p>
            <a:pPr marL="914400" lvl="1" indent="-457200">
              <a:spcBef>
                <a:spcPts val="600"/>
              </a:spcBef>
              <a:spcAft>
                <a:spcPts val="600"/>
              </a:spcAft>
              <a:buFont typeface="+mj-lt"/>
              <a:buAutoNum type="arabicPeriod"/>
            </a:pPr>
            <a:endParaRPr lang="en-GB" sz="2400" dirty="0"/>
          </a:p>
        </p:txBody>
      </p:sp>
      <p:grpSp>
        <p:nvGrpSpPr>
          <p:cNvPr id="8" name="Group 7">
            <a:extLst>
              <a:ext uri="{FF2B5EF4-FFF2-40B4-BE49-F238E27FC236}">
                <a16:creationId xmlns:a16="http://schemas.microsoft.com/office/drawing/2014/main" id="{5439D6B9-EA6C-4AC0-916E-DAC5788751E0}"/>
              </a:ext>
            </a:extLst>
          </p:cNvPr>
          <p:cNvGrpSpPr/>
          <p:nvPr/>
        </p:nvGrpSpPr>
        <p:grpSpPr>
          <a:xfrm>
            <a:off x="6907876" y="1290582"/>
            <a:ext cx="4721344" cy="4721344"/>
            <a:chOff x="4740456" y="1433652"/>
            <a:chExt cx="4194448" cy="4194448"/>
          </a:xfrm>
        </p:grpSpPr>
        <p:sp>
          <p:nvSpPr>
            <p:cNvPr id="9" name="Oval 8">
              <a:extLst>
                <a:ext uri="{FF2B5EF4-FFF2-40B4-BE49-F238E27FC236}">
                  <a16:creationId xmlns:a16="http://schemas.microsoft.com/office/drawing/2014/main" id="{B6A54B43-7EAE-4600-B230-362CB3879C39}"/>
                </a:ext>
              </a:extLst>
            </p:cNvPr>
            <p:cNvSpPr/>
            <p:nvPr/>
          </p:nvSpPr>
          <p:spPr bwMode="auto">
            <a:xfrm>
              <a:off x="5986278" y="2730361"/>
              <a:ext cx="1628590" cy="1628590"/>
            </a:xfrm>
            <a:prstGeom prst="ellipse">
              <a:avLst/>
            </a:prstGeom>
            <a:solidFill>
              <a:srgbClr val="FF5800"/>
            </a:solidFill>
            <a:ln>
              <a:solidFill>
                <a:schemeClr val="accent5"/>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a:r>
                <a:rPr lang="en-GB" sz="1400" dirty="0">
                  <a:solidFill>
                    <a:srgbClr val="FFFFFF"/>
                  </a:solidFill>
                  <a:latin typeface="Segoe UI Semibold" panose="020B0702040204020203" pitchFamily="34" charset="0"/>
                  <a:ea typeface="Hand Of Sean" panose="02000500000000000000" pitchFamily="2" charset="-128"/>
                  <a:cs typeface="Segoe UI Semibold" panose="020B0702040204020203" pitchFamily="34" charset="0"/>
                  <a:sym typeface="Gill Sans" charset="0"/>
                </a:rPr>
                <a:t>Delivery Approach &amp; Methodology</a:t>
              </a:r>
            </a:p>
          </p:txBody>
        </p:sp>
        <p:sp>
          <p:nvSpPr>
            <p:cNvPr id="10" name="Circular Arrow 6">
              <a:extLst>
                <a:ext uri="{FF2B5EF4-FFF2-40B4-BE49-F238E27FC236}">
                  <a16:creationId xmlns:a16="http://schemas.microsoft.com/office/drawing/2014/main" id="{8C9CE54B-5D76-491D-9E1A-10AE6192D4B5}"/>
                </a:ext>
              </a:extLst>
            </p:cNvPr>
            <p:cNvSpPr/>
            <p:nvPr/>
          </p:nvSpPr>
          <p:spPr>
            <a:xfrm>
              <a:off x="4857237" y="1622169"/>
              <a:ext cx="3886672" cy="3886672"/>
            </a:xfrm>
            <a:prstGeom prst="circularArrow">
              <a:avLst>
                <a:gd name="adj1" fmla="val 5202"/>
                <a:gd name="adj2" fmla="val 336047"/>
                <a:gd name="adj3" fmla="val 21292698"/>
                <a:gd name="adj4" fmla="val 19869603"/>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Circular Arrow 8">
              <a:extLst>
                <a:ext uri="{FF2B5EF4-FFF2-40B4-BE49-F238E27FC236}">
                  <a16:creationId xmlns:a16="http://schemas.microsoft.com/office/drawing/2014/main" id="{A7EB61F2-010A-440E-97B0-FD1967E23873}"/>
                </a:ext>
              </a:extLst>
            </p:cNvPr>
            <p:cNvSpPr/>
            <p:nvPr/>
          </p:nvSpPr>
          <p:spPr>
            <a:xfrm>
              <a:off x="4942470" y="1601407"/>
              <a:ext cx="3886672" cy="3886672"/>
            </a:xfrm>
            <a:prstGeom prst="circularArrow">
              <a:avLst>
                <a:gd name="adj1" fmla="val 5202"/>
                <a:gd name="adj2" fmla="val 336047"/>
                <a:gd name="adj3" fmla="val 4014134"/>
                <a:gd name="adj4" fmla="val 2588834"/>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ircular Arrow 10">
              <a:extLst>
                <a:ext uri="{FF2B5EF4-FFF2-40B4-BE49-F238E27FC236}">
                  <a16:creationId xmlns:a16="http://schemas.microsoft.com/office/drawing/2014/main" id="{061EAFFC-6376-46B4-9A42-CDF98ACE96AE}"/>
                </a:ext>
              </a:extLst>
            </p:cNvPr>
            <p:cNvSpPr/>
            <p:nvPr/>
          </p:nvSpPr>
          <p:spPr>
            <a:xfrm>
              <a:off x="4945468" y="1670295"/>
              <a:ext cx="3886672" cy="3886672"/>
            </a:xfrm>
            <a:prstGeom prst="circularArrow">
              <a:avLst>
                <a:gd name="adj1" fmla="val 5202"/>
                <a:gd name="adj2" fmla="val 336047"/>
                <a:gd name="adj3" fmla="val 8210003"/>
                <a:gd name="adj4" fmla="val 6707710"/>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Circular Arrow 12">
              <a:extLst>
                <a:ext uri="{FF2B5EF4-FFF2-40B4-BE49-F238E27FC236}">
                  <a16:creationId xmlns:a16="http://schemas.microsoft.com/office/drawing/2014/main" id="{EFC615C4-93EF-4BEC-A1B0-06F646F8A802}"/>
                </a:ext>
              </a:extLst>
            </p:cNvPr>
            <p:cNvSpPr/>
            <p:nvPr/>
          </p:nvSpPr>
          <p:spPr>
            <a:xfrm>
              <a:off x="4857237" y="1622169"/>
              <a:ext cx="3886672" cy="3886672"/>
            </a:xfrm>
            <a:prstGeom prst="circularArrow">
              <a:avLst>
                <a:gd name="adj1" fmla="val 5202"/>
                <a:gd name="adj2" fmla="val 336047"/>
                <a:gd name="adj3" fmla="val 12297238"/>
                <a:gd name="adj4" fmla="val 10862179"/>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Circular Arrow 14">
              <a:extLst>
                <a:ext uri="{FF2B5EF4-FFF2-40B4-BE49-F238E27FC236}">
                  <a16:creationId xmlns:a16="http://schemas.microsoft.com/office/drawing/2014/main" id="{7CF0F68A-D338-4DAE-817A-AD4B13927E49}"/>
                </a:ext>
              </a:extLst>
            </p:cNvPr>
            <p:cNvSpPr/>
            <p:nvPr/>
          </p:nvSpPr>
          <p:spPr>
            <a:xfrm>
              <a:off x="4873016" y="1611480"/>
              <a:ext cx="3886672" cy="3886672"/>
            </a:xfrm>
            <a:prstGeom prst="circularArrow">
              <a:avLst>
                <a:gd name="adj1" fmla="val 5202"/>
                <a:gd name="adj2" fmla="val 336047"/>
                <a:gd name="adj3" fmla="val 16865125"/>
                <a:gd name="adj4" fmla="val 15305906"/>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14">
              <a:extLst>
                <a:ext uri="{FF2B5EF4-FFF2-40B4-BE49-F238E27FC236}">
                  <a16:creationId xmlns:a16="http://schemas.microsoft.com/office/drawing/2014/main" id="{65C95E97-396E-46BD-BA36-409E50C71DE6}"/>
                </a:ext>
              </a:extLst>
            </p:cNvPr>
            <p:cNvSpPr/>
            <p:nvPr/>
          </p:nvSpPr>
          <p:spPr>
            <a:xfrm>
              <a:off x="4740456" y="1433652"/>
              <a:ext cx="4194448" cy="4194448"/>
            </a:xfrm>
            <a:prstGeom prst="ellipse">
              <a:avLst/>
            </a:prstGeom>
            <a:noFill/>
            <a:ln w="38100" cap="rnd">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FFFFFF"/>
                </a:solidFill>
              </a:endParaRPr>
            </a:p>
          </p:txBody>
        </p:sp>
        <p:grpSp>
          <p:nvGrpSpPr>
            <p:cNvPr id="16" name="Group 15">
              <a:extLst>
                <a:ext uri="{FF2B5EF4-FFF2-40B4-BE49-F238E27FC236}">
                  <a16:creationId xmlns:a16="http://schemas.microsoft.com/office/drawing/2014/main" id="{2615183F-37ED-43DB-84C3-053FA7FFF6D0}"/>
                </a:ext>
              </a:extLst>
            </p:cNvPr>
            <p:cNvGrpSpPr/>
            <p:nvPr/>
          </p:nvGrpSpPr>
          <p:grpSpPr>
            <a:xfrm>
              <a:off x="7150474" y="1869730"/>
              <a:ext cx="1144810" cy="1036843"/>
              <a:chOff x="7142453" y="1877253"/>
              <a:chExt cx="1144810" cy="1036843"/>
            </a:xfrm>
          </p:grpSpPr>
          <p:sp>
            <p:nvSpPr>
              <p:cNvPr id="37" name="Freeform 2">
                <a:extLst>
                  <a:ext uri="{FF2B5EF4-FFF2-40B4-BE49-F238E27FC236}">
                    <a16:creationId xmlns:a16="http://schemas.microsoft.com/office/drawing/2014/main" id="{9A6325C5-FF11-4626-B367-4F55AB720B33}"/>
                  </a:ext>
                </a:extLst>
              </p:cNvPr>
              <p:cNvSpPr/>
              <p:nvPr/>
            </p:nvSpPr>
            <p:spPr>
              <a:xfrm>
                <a:off x="7142453" y="1877253"/>
                <a:ext cx="1144810"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RELEASE MANAGEMENT &amp; GOVERNANCE</a:t>
                </a:r>
              </a:p>
            </p:txBody>
          </p:sp>
          <p:grpSp>
            <p:nvGrpSpPr>
              <p:cNvPr id="38" name="Group 5">
                <a:extLst>
                  <a:ext uri="{FF2B5EF4-FFF2-40B4-BE49-F238E27FC236}">
                    <a16:creationId xmlns:a16="http://schemas.microsoft.com/office/drawing/2014/main" id="{54B6E00C-E492-4792-893A-9269C38B79E8}"/>
                  </a:ext>
                </a:extLst>
              </p:cNvPr>
              <p:cNvGrpSpPr>
                <a:grpSpLocks noChangeAspect="1"/>
              </p:cNvGrpSpPr>
              <p:nvPr/>
            </p:nvGrpSpPr>
            <p:grpSpPr bwMode="auto">
              <a:xfrm rot="4500000">
                <a:off x="7213784" y="1908215"/>
                <a:ext cx="989832" cy="991954"/>
                <a:chOff x="4873" y="12"/>
                <a:chExt cx="933" cy="935"/>
              </a:xfrm>
              <a:noFill/>
            </p:grpSpPr>
            <p:sp>
              <p:nvSpPr>
                <p:cNvPr id="39" name="Freeform 6">
                  <a:extLst>
                    <a:ext uri="{FF2B5EF4-FFF2-40B4-BE49-F238E27FC236}">
                      <a16:creationId xmlns:a16="http://schemas.microsoft.com/office/drawing/2014/main" id="{21429C18-64FA-4815-BE1D-5778713929A6}"/>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40" name="Freeform 7">
                  <a:extLst>
                    <a:ext uri="{FF2B5EF4-FFF2-40B4-BE49-F238E27FC236}">
                      <a16:creationId xmlns:a16="http://schemas.microsoft.com/office/drawing/2014/main" id="{952B195C-8B83-4953-92DA-A663E8A10201}"/>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17" name="Group 16">
              <a:extLst>
                <a:ext uri="{FF2B5EF4-FFF2-40B4-BE49-F238E27FC236}">
                  <a16:creationId xmlns:a16="http://schemas.microsoft.com/office/drawing/2014/main" id="{6ABD105F-0720-4303-B7A5-58F6FA6BFC44}"/>
                </a:ext>
              </a:extLst>
            </p:cNvPr>
            <p:cNvGrpSpPr/>
            <p:nvPr/>
          </p:nvGrpSpPr>
          <p:grpSpPr>
            <a:xfrm>
              <a:off x="7684637" y="3556407"/>
              <a:ext cx="1036843" cy="1036843"/>
              <a:chOff x="7708700" y="3572448"/>
              <a:chExt cx="1036843" cy="1036843"/>
            </a:xfrm>
          </p:grpSpPr>
          <p:sp>
            <p:nvSpPr>
              <p:cNvPr id="33" name="Freeform 7">
                <a:extLst>
                  <a:ext uri="{FF2B5EF4-FFF2-40B4-BE49-F238E27FC236}">
                    <a16:creationId xmlns:a16="http://schemas.microsoft.com/office/drawing/2014/main" id="{AFD81D92-9EBD-497E-BD49-833295647DB9}"/>
                  </a:ext>
                </a:extLst>
              </p:cNvPr>
              <p:cNvSpPr/>
              <p:nvPr/>
            </p:nvSpPr>
            <p:spPr>
              <a:xfrm>
                <a:off x="7708700" y="3572448"/>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BUILD MANAGEMENT</a:t>
                </a:r>
                <a:br>
                  <a:rPr lang="en-GB" sz="900" dirty="0">
                    <a:solidFill>
                      <a:srgbClr val="00A000">
                        <a:lumMod val="50000"/>
                      </a:srgbClr>
                    </a:solidFill>
                  </a:rPr>
                </a:br>
                <a:r>
                  <a:rPr lang="en-GB" sz="900" dirty="0">
                    <a:solidFill>
                      <a:srgbClr val="00A000">
                        <a:lumMod val="50000"/>
                      </a:srgbClr>
                    </a:solidFill>
                  </a:rPr>
                  <a:t>&amp; CI</a:t>
                </a:r>
              </a:p>
            </p:txBody>
          </p:sp>
          <p:grpSp>
            <p:nvGrpSpPr>
              <p:cNvPr id="34" name="Group 5">
                <a:extLst>
                  <a:ext uri="{FF2B5EF4-FFF2-40B4-BE49-F238E27FC236}">
                    <a16:creationId xmlns:a16="http://schemas.microsoft.com/office/drawing/2014/main" id="{A6C1530A-C3A5-4803-B23D-1FF2B2F54D11}"/>
                  </a:ext>
                </a:extLst>
              </p:cNvPr>
              <p:cNvGrpSpPr>
                <a:grpSpLocks noChangeAspect="1"/>
              </p:cNvGrpSpPr>
              <p:nvPr/>
            </p:nvGrpSpPr>
            <p:grpSpPr bwMode="auto">
              <a:xfrm rot="7141460">
                <a:off x="7732205" y="3594892"/>
                <a:ext cx="989832" cy="991954"/>
                <a:chOff x="4873" y="12"/>
                <a:chExt cx="933" cy="935"/>
              </a:xfrm>
              <a:noFill/>
            </p:grpSpPr>
            <p:sp>
              <p:nvSpPr>
                <p:cNvPr id="35" name="Freeform 6">
                  <a:extLst>
                    <a:ext uri="{FF2B5EF4-FFF2-40B4-BE49-F238E27FC236}">
                      <a16:creationId xmlns:a16="http://schemas.microsoft.com/office/drawing/2014/main" id="{66320D29-BE7A-40B4-A979-963BEF60E951}"/>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36" name="Freeform 7">
                  <a:extLst>
                    <a:ext uri="{FF2B5EF4-FFF2-40B4-BE49-F238E27FC236}">
                      <a16:creationId xmlns:a16="http://schemas.microsoft.com/office/drawing/2014/main" id="{67CF2E11-B988-49B5-98B4-4226EAC7000E}"/>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18" name="Group 17">
              <a:extLst>
                <a:ext uri="{FF2B5EF4-FFF2-40B4-BE49-F238E27FC236}">
                  <a16:creationId xmlns:a16="http://schemas.microsoft.com/office/drawing/2014/main" id="{FD0A93E4-2507-4134-9324-AAF3D1E6387F}"/>
                </a:ext>
              </a:extLst>
            </p:cNvPr>
            <p:cNvGrpSpPr/>
            <p:nvPr/>
          </p:nvGrpSpPr>
          <p:grpSpPr>
            <a:xfrm>
              <a:off x="6319258" y="4492303"/>
              <a:ext cx="1036843" cy="1036843"/>
              <a:chOff x="6319258" y="4508345"/>
              <a:chExt cx="1036843" cy="1036843"/>
            </a:xfrm>
          </p:grpSpPr>
          <p:sp>
            <p:nvSpPr>
              <p:cNvPr id="29" name="Freeform 9">
                <a:extLst>
                  <a:ext uri="{FF2B5EF4-FFF2-40B4-BE49-F238E27FC236}">
                    <a16:creationId xmlns:a16="http://schemas.microsoft.com/office/drawing/2014/main" id="{66A6F949-0FF7-4189-A7D5-0A4873DA2603}"/>
                  </a:ext>
                </a:extLst>
              </p:cNvPr>
              <p:cNvSpPr/>
              <p:nvPr/>
            </p:nvSpPr>
            <p:spPr>
              <a:xfrm>
                <a:off x="6319258" y="4508345"/>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DEPLOYMENT </a:t>
                </a:r>
                <a:br>
                  <a:rPr lang="en-GB" sz="900" dirty="0">
                    <a:solidFill>
                      <a:srgbClr val="00A000">
                        <a:lumMod val="50000"/>
                      </a:srgbClr>
                    </a:solidFill>
                  </a:rPr>
                </a:br>
                <a:r>
                  <a:rPr lang="en-GB" sz="900" dirty="0">
                    <a:solidFill>
                      <a:srgbClr val="00A000">
                        <a:lumMod val="50000"/>
                      </a:srgbClr>
                    </a:solidFill>
                  </a:rPr>
                  <a:t>&amp; PLATFORM PROVISIONING</a:t>
                </a:r>
              </a:p>
            </p:txBody>
          </p:sp>
          <p:grpSp>
            <p:nvGrpSpPr>
              <p:cNvPr id="30" name="Group 5">
                <a:extLst>
                  <a:ext uri="{FF2B5EF4-FFF2-40B4-BE49-F238E27FC236}">
                    <a16:creationId xmlns:a16="http://schemas.microsoft.com/office/drawing/2014/main" id="{EB57F97F-D6FE-4AD9-B092-2ACF51DA83A8}"/>
                  </a:ext>
                </a:extLst>
              </p:cNvPr>
              <p:cNvGrpSpPr>
                <a:grpSpLocks noChangeAspect="1"/>
              </p:cNvGrpSpPr>
              <p:nvPr/>
            </p:nvGrpSpPr>
            <p:grpSpPr bwMode="auto">
              <a:xfrm rot="9883155">
                <a:off x="6345745" y="4523246"/>
                <a:ext cx="989832" cy="991954"/>
                <a:chOff x="4873" y="12"/>
                <a:chExt cx="933" cy="935"/>
              </a:xfrm>
              <a:noFill/>
            </p:grpSpPr>
            <p:sp>
              <p:nvSpPr>
                <p:cNvPr id="31" name="Freeform 6">
                  <a:extLst>
                    <a:ext uri="{FF2B5EF4-FFF2-40B4-BE49-F238E27FC236}">
                      <a16:creationId xmlns:a16="http://schemas.microsoft.com/office/drawing/2014/main" id="{258FAEA2-81F7-4D1B-BF86-65486D4880CB}"/>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32" name="Freeform 7">
                  <a:extLst>
                    <a:ext uri="{FF2B5EF4-FFF2-40B4-BE49-F238E27FC236}">
                      <a16:creationId xmlns:a16="http://schemas.microsoft.com/office/drawing/2014/main" id="{6F27BB93-6111-4403-9AA4-E253CAD9BE93}"/>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19" name="Group 18">
              <a:extLst>
                <a:ext uri="{FF2B5EF4-FFF2-40B4-BE49-F238E27FC236}">
                  <a16:creationId xmlns:a16="http://schemas.microsoft.com/office/drawing/2014/main" id="{F4B27BC9-0F6E-4525-A9B7-E25252FEE39F}"/>
                </a:ext>
              </a:extLst>
            </p:cNvPr>
            <p:cNvGrpSpPr/>
            <p:nvPr/>
          </p:nvGrpSpPr>
          <p:grpSpPr>
            <a:xfrm>
              <a:off x="4942585" y="3556407"/>
              <a:ext cx="1036843" cy="1036843"/>
              <a:chOff x="4910501" y="3572449"/>
              <a:chExt cx="1036843" cy="1036843"/>
            </a:xfrm>
          </p:grpSpPr>
          <p:sp>
            <p:nvSpPr>
              <p:cNvPr id="25" name="Freeform 11">
                <a:extLst>
                  <a:ext uri="{FF2B5EF4-FFF2-40B4-BE49-F238E27FC236}">
                    <a16:creationId xmlns:a16="http://schemas.microsoft.com/office/drawing/2014/main" id="{CD1BBE76-16AB-4EBA-8F28-C86B3013E6EC}"/>
                  </a:ext>
                </a:extLst>
              </p:cNvPr>
              <p:cNvSpPr/>
              <p:nvPr/>
            </p:nvSpPr>
            <p:spPr>
              <a:xfrm>
                <a:off x="4910501" y="3572449"/>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QA &amp;</a:t>
                </a:r>
                <a:br>
                  <a:rPr lang="en-GB" sz="900" dirty="0">
                    <a:solidFill>
                      <a:srgbClr val="00A000">
                        <a:lumMod val="50000"/>
                      </a:srgbClr>
                    </a:solidFill>
                  </a:rPr>
                </a:br>
                <a:r>
                  <a:rPr lang="en-GB" sz="900" dirty="0">
                    <a:solidFill>
                      <a:srgbClr val="00A000">
                        <a:lumMod val="50000"/>
                      </a:srgbClr>
                    </a:solidFill>
                  </a:rPr>
                  <a:t>TESTING</a:t>
                </a:r>
              </a:p>
            </p:txBody>
          </p:sp>
          <p:grpSp>
            <p:nvGrpSpPr>
              <p:cNvPr id="26" name="Group 5">
                <a:extLst>
                  <a:ext uri="{FF2B5EF4-FFF2-40B4-BE49-F238E27FC236}">
                    <a16:creationId xmlns:a16="http://schemas.microsoft.com/office/drawing/2014/main" id="{95AF2857-413E-4D3A-BFEA-840B3763D162}"/>
                  </a:ext>
                </a:extLst>
              </p:cNvPr>
              <p:cNvGrpSpPr>
                <a:grpSpLocks noChangeAspect="1"/>
              </p:cNvGrpSpPr>
              <p:nvPr/>
            </p:nvGrpSpPr>
            <p:grpSpPr bwMode="auto">
              <a:xfrm rot="15971750">
                <a:off x="4934006" y="3594893"/>
                <a:ext cx="989832" cy="991954"/>
                <a:chOff x="4873" y="12"/>
                <a:chExt cx="933" cy="935"/>
              </a:xfrm>
              <a:noFill/>
            </p:grpSpPr>
            <p:sp>
              <p:nvSpPr>
                <p:cNvPr id="27" name="Freeform 6">
                  <a:extLst>
                    <a:ext uri="{FF2B5EF4-FFF2-40B4-BE49-F238E27FC236}">
                      <a16:creationId xmlns:a16="http://schemas.microsoft.com/office/drawing/2014/main" id="{6AC433A6-0FBD-424D-9AD2-9C512A03E2B1}"/>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28" name="Freeform 7">
                  <a:extLst>
                    <a:ext uri="{FF2B5EF4-FFF2-40B4-BE49-F238E27FC236}">
                      <a16:creationId xmlns:a16="http://schemas.microsoft.com/office/drawing/2014/main" id="{4016F7D3-CBA6-4027-8BCE-8C9520CBD902}"/>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20" name="Group 19">
              <a:extLst>
                <a:ext uri="{FF2B5EF4-FFF2-40B4-BE49-F238E27FC236}">
                  <a16:creationId xmlns:a16="http://schemas.microsoft.com/office/drawing/2014/main" id="{25203746-5515-4F60-9C57-550F09078B10}"/>
                </a:ext>
              </a:extLst>
            </p:cNvPr>
            <p:cNvGrpSpPr/>
            <p:nvPr/>
          </p:nvGrpSpPr>
          <p:grpSpPr>
            <a:xfrm>
              <a:off x="5376853" y="1869730"/>
              <a:ext cx="1036843" cy="1036843"/>
              <a:chOff x="5336748" y="1885772"/>
              <a:chExt cx="1036843" cy="1036843"/>
            </a:xfrm>
          </p:grpSpPr>
          <p:sp>
            <p:nvSpPr>
              <p:cNvPr id="21" name="Freeform 13">
                <a:extLst>
                  <a:ext uri="{FF2B5EF4-FFF2-40B4-BE49-F238E27FC236}">
                    <a16:creationId xmlns:a16="http://schemas.microsoft.com/office/drawing/2014/main" id="{C2E57E0D-57FA-4388-AFD9-4121B03253EB}"/>
                  </a:ext>
                </a:extLst>
              </p:cNvPr>
              <p:cNvSpPr/>
              <p:nvPr/>
            </p:nvSpPr>
            <p:spPr>
              <a:xfrm>
                <a:off x="5336748" y="1885772"/>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OPERATIONS &amp; MONITORING</a:t>
                </a:r>
              </a:p>
            </p:txBody>
          </p:sp>
          <p:grpSp>
            <p:nvGrpSpPr>
              <p:cNvPr id="22" name="Group 5">
                <a:extLst>
                  <a:ext uri="{FF2B5EF4-FFF2-40B4-BE49-F238E27FC236}">
                    <a16:creationId xmlns:a16="http://schemas.microsoft.com/office/drawing/2014/main" id="{4A8D9A5D-EE07-4C51-92A7-17E99F6401DE}"/>
                  </a:ext>
                </a:extLst>
              </p:cNvPr>
              <p:cNvGrpSpPr>
                <a:grpSpLocks noChangeAspect="1"/>
              </p:cNvGrpSpPr>
              <p:nvPr/>
            </p:nvGrpSpPr>
            <p:grpSpPr bwMode="auto">
              <a:xfrm rot="1401938">
                <a:off x="5360253" y="1897667"/>
                <a:ext cx="989832" cy="991954"/>
                <a:chOff x="4873" y="12"/>
                <a:chExt cx="933" cy="935"/>
              </a:xfrm>
              <a:noFill/>
            </p:grpSpPr>
            <p:sp>
              <p:nvSpPr>
                <p:cNvPr id="23" name="Freeform 6">
                  <a:extLst>
                    <a:ext uri="{FF2B5EF4-FFF2-40B4-BE49-F238E27FC236}">
                      <a16:creationId xmlns:a16="http://schemas.microsoft.com/office/drawing/2014/main" id="{032BB08C-3555-49A9-A6BC-081A80E90E43}"/>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24" name="Freeform 7">
                  <a:extLst>
                    <a:ext uri="{FF2B5EF4-FFF2-40B4-BE49-F238E27FC236}">
                      <a16:creationId xmlns:a16="http://schemas.microsoft.com/office/drawing/2014/main" id="{E3B5CB73-191F-49A4-BC43-36BEB012E99F}"/>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sp>
        <p:nvSpPr>
          <p:cNvPr id="41" name="TextBox 40">
            <a:extLst>
              <a:ext uri="{FF2B5EF4-FFF2-40B4-BE49-F238E27FC236}">
                <a16:creationId xmlns:a16="http://schemas.microsoft.com/office/drawing/2014/main" id="{8BC97649-FE78-4F89-BEFC-B4B8D6EA25C4}"/>
              </a:ext>
            </a:extLst>
          </p:cNvPr>
          <p:cNvSpPr txBox="1"/>
          <p:nvPr/>
        </p:nvSpPr>
        <p:spPr>
          <a:xfrm>
            <a:off x="7226423" y="6352271"/>
            <a:ext cx="4194296" cy="253916"/>
          </a:xfrm>
          <a:prstGeom prst="rect">
            <a:avLst/>
          </a:prstGeom>
          <a:noFill/>
        </p:spPr>
        <p:txBody>
          <a:bodyPr wrap="square" rtlCol="0">
            <a:spAutoFit/>
          </a:bodyPr>
          <a:lstStyle/>
          <a:p>
            <a:r>
              <a:rPr lang="en-US" sz="1050" dirty="0">
                <a:solidFill>
                  <a:schemeClr val="accent1"/>
                </a:solidFill>
                <a:latin typeface="Segoe UI Light" panose="020B0502040204020203" pitchFamily="34" charset="0"/>
                <a:ea typeface="+mj-ea"/>
                <a:cs typeface="Segoe UI Light" panose="020B0502040204020203" pitchFamily="34" charset="0"/>
              </a:rPr>
              <a:t>*Sourced from Accenture’s DevOps Maturity Model © 2015 Accenture </a:t>
            </a:r>
          </a:p>
        </p:txBody>
      </p:sp>
      <p:sp>
        <p:nvSpPr>
          <p:cNvPr id="42" name="Rectangle 41">
            <a:extLst>
              <a:ext uri="{FF2B5EF4-FFF2-40B4-BE49-F238E27FC236}">
                <a16:creationId xmlns:a16="http://schemas.microsoft.com/office/drawing/2014/main" id="{361C5C44-7EBB-49E8-AEA8-321BDB9BDF6B}"/>
              </a:ext>
            </a:extLst>
          </p:cNvPr>
          <p:cNvSpPr/>
          <p:nvPr/>
        </p:nvSpPr>
        <p:spPr>
          <a:xfrm>
            <a:off x="0" y="1516339"/>
            <a:ext cx="6840951" cy="4524315"/>
          </a:xfrm>
          <a:prstGeom prst="rect">
            <a:avLst/>
          </a:prstGeom>
        </p:spPr>
        <p:txBody>
          <a:bodyPr wrap="square">
            <a:spAutoFit/>
          </a:bodyPr>
          <a:lstStyle/>
          <a:p>
            <a:pPr marL="571500" indent="-571500">
              <a:buFont typeface="Arial" panose="020B0604020202020204" pitchFamily="34" charset="0"/>
              <a:buChar char="•"/>
            </a:pPr>
            <a:r>
              <a:rPr lang="en-GB" sz="3600" b="1" dirty="0">
                <a:solidFill>
                  <a:schemeClr val="accent2">
                    <a:lumMod val="75000"/>
                  </a:schemeClr>
                </a:solidFill>
              </a:rPr>
              <a:t>Dev, Security, QA and Ops not ‘siloed’</a:t>
            </a:r>
          </a:p>
          <a:p>
            <a:pPr marL="571500" indent="-571500">
              <a:buFont typeface="Arial" panose="020B0604020202020204" pitchFamily="34" charset="0"/>
              <a:buChar char="•"/>
            </a:pPr>
            <a:r>
              <a:rPr lang="en-GB" sz="3600" b="1" dirty="0">
                <a:solidFill>
                  <a:schemeClr val="accent2">
                    <a:lumMod val="75000"/>
                  </a:schemeClr>
                </a:solidFill>
              </a:rPr>
              <a:t>Now one team</a:t>
            </a:r>
          </a:p>
          <a:p>
            <a:pPr marL="571500" indent="-571500">
              <a:buFont typeface="Arial" panose="020B0604020202020204" pitchFamily="34" charset="0"/>
              <a:buChar char="•"/>
            </a:pPr>
            <a:r>
              <a:rPr lang="en-GB" sz="3600" b="1" dirty="0">
                <a:solidFill>
                  <a:schemeClr val="accent2">
                    <a:lumMod val="75000"/>
                  </a:schemeClr>
                </a:solidFill>
              </a:rPr>
              <a:t>Multi-skilled members</a:t>
            </a:r>
          </a:p>
          <a:p>
            <a:pPr marL="571500" indent="-571500">
              <a:buFont typeface="Arial" panose="020B0604020202020204" pitchFamily="34" charset="0"/>
              <a:buChar char="•"/>
            </a:pPr>
            <a:r>
              <a:rPr lang="en-GB" sz="3600" b="1" dirty="0">
                <a:solidFill>
                  <a:schemeClr val="accent2">
                    <a:lumMod val="75000"/>
                  </a:schemeClr>
                </a:solidFill>
              </a:rPr>
              <a:t>Highly automated</a:t>
            </a:r>
          </a:p>
          <a:p>
            <a:pPr marL="571500" indent="-571500">
              <a:buFont typeface="Arial" panose="020B0604020202020204" pitchFamily="34" charset="0"/>
              <a:buChar char="•"/>
            </a:pPr>
            <a:r>
              <a:rPr lang="en-GB" sz="3600" b="1" dirty="0">
                <a:solidFill>
                  <a:schemeClr val="accent2">
                    <a:lumMod val="75000"/>
                  </a:schemeClr>
                </a:solidFill>
              </a:rPr>
              <a:t>Infrastructure as code</a:t>
            </a:r>
          </a:p>
          <a:p>
            <a:pPr marL="571500" indent="-571500">
              <a:buFont typeface="Arial" panose="020B0604020202020204" pitchFamily="34" charset="0"/>
              <a:buChar char="•"/>
            </a:pPr>
            <a:r>
              <a:rPr lang="en-GB" sz="3600" b="1" dirty="0">
                <a:solidFill>
                  <a:schemeClr val="accent2">
                    <a:lumMod val="75000"/>
                  </a:schemeClr>
                </a:solidFill>
              </a:rPr>
              <a:t>Full release management</a:t>
            </a:r>
          </a:p>
          <a:p>
            <a:pPr marL="571500" indent="-571500">
              <a:buFont typeface="Arial" panose="020B0604020202020204" pitchFamily="34" charset="0"/>
              <a:buChar char="•"/>
            </a:pPr>
            <a:r>
              <a:rPr lang="en-GB" sz="3600" b="1" dirty="0">
                <a:solidFill>
                  <a:schemeClr val="accent2">
                    <a:lumMod val="75000"/>
                  </a:schemeClr>
                </a:solidFill>
              </a:rPr>
              <a:t>Release approval workflow</a:t>
            </a:r>
          </a:p>
        </p:txBody>
      </p:sp>
    </p:spTree>
    <p:extLst>
      <p:ext uri="{BB962C8B-B14F-4D97-AF65-F5344CB8AC3E}">
        <p14:creationId xmlns:p14="http://schemas.microsoft.com/office/powerpoint/2010/main" val="115832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3B5430-C104-46AB-9F5A-9F8F5A2871AC}"/>
              </a:ext>
            </a:extLst>
          </p:cNvPr>
          <p:cNvSpPr>
            <a:spLocks noGrp="1"/>
          </p:cNvSpPr>
          <p:nvPr>
            <p:ph type="sldNum" sz="quarter" idx="12"/>
          </p:nvPr>
        </p:nvSpPr>
        <p:spPr/>
        <p:txBody>
          <a:bodyPr/>
          <a:lstStyle/>
          <a:p>
            <a:fld id="{0D558541-60C9-42A2-8392-FF12533A6B7A}" type="slidenum">
              <a:rPr lang="en-US" smtClean="0"/>
              <a:t>13</a:t>
            </a:fld>
            <a:endParaRPr lang="en-US"/>
          </a:p>
        </p:txBody>
      </p:sp>
      <p:sp>
        <p:nvSpPr>
          <p:cNvPr id="3" name="Title 2">
            <a:extLst>
              <a:ext uri="{FF2B5EF4-FFF2-40B4-BE49-F238E27FC236}">
                <a16:creationId xmlns:a16="http://schemas.microsoft.com/office/drawing/2014/main" id="{D350D685-CB8A-4840-AC8D-771BABC3A54F}"/>
              </a:ext>
            </a:extLst>
          </p:cNvPr>
          <p:cNvSpPr>
            <a:spLocks noGrp="1"/>
          </p:cNvSpPr>
          <p:nvPr>
            <p:ph type="title"/>
          </p:nvPr>
        </p:nvSpPr>
        <p:spPr/>
        <p:txBody>
          <a:bodyPr/>
          <a:lstStyle/>
          <a:p>
            <a:r>
              <a:rPr lang="en-GB" dirty="0"/>
              <a:t>DevOps and Modern Engineering</a:t>
            </a:r>
          </a:p>
        </p:txBody>
      </p:sp>
      <p:sp>
        <p:nvSpPr>
          <p:cNvPr id="4" name="Text Placeholder 3">
            <a:extLst>
              <a:ext uri="{FF2B5EF4-FFF2-40B4-BE49-F238E27FC236}">
                <a16:creationId xmlns:a16="http://schemas.microsoft.com/office/drawing/2014/main" id="{00510B5E-D37A-4120-AA6E-4AD6F3825529}"/>
              </a:ext>
            </a:extLst>
          </p:cNvPr>
          <p:cNvSpPr>
            <a:spLocks noGrp="1"/>
          </p:cNvSpPr>
          <p:nvPr>
            <p:ph type="body" sz="quarter" idx="14"/>
          </p:nvPr>
        </p:nvSpPr>
        <p:spPr/>
        <p:txBody>
          <a:bodyPr/>
          <a:lstStyle/>
          <a:p>
            <a:r>
              <a:rPr lang="en-GB" dirty="0"/>
              <a:t>Components</a:t>
            </a:r>
          </a:p>
        </p:txBody>
      </p:sp>
      <p:sp>
        <p:nvSpPr>
          <p:cNvPr id="5" name="Footer Placeholder 4">
            <a:extLst>
              <a:ext uri="{FF2B5EF4-FFF2-40B4-BE49-F238E27FC236}">
                <a16:creationId xmlns:a16="http://schemas.microsoft.com/office/drawing/2014/main" id="{7C8912E4-ECD0-4CE0-9798-401A85DD5794}"/>
              </a:ext>
            </a:extLst>
          </p:cNvPr>
          <p:cNvSpPr>
            <a:spLocks noGrp="1"/>
          </p:cNvSpPr>
          <p:nvPr>
            <p:ph type="ftr" sz="quarter" idx="3"/>
          </p:nvPr>
        </p:nvSpPr>
        <p:spPr/>
        <p:txBody>
          <a:bodyPr/>
          <a:lstStyle/>
          <a:p>
            <a:r>
              <a:rPr lang="en-US"/>
              <a:t>Copyright 2018 Accenture. All rights reserved.</a:t>
            </a:r>
            <a:endParaRPr lang="en-US" dirty="0"/>
          </a:p>
        </p:txBody>
      </p:sp>
      <p:sp>
        <p:nvSpPr>
          <p:cNvPr id="6" name="TextBox 5">
            <a:extLst>
              <a:ext uri="{FF2B5EF4-FFF2-40B4-BE49-F238E27FC236}">
                <a16:creationId xmlns:a16="http://schemas.microsoft.com/office/drawing/2014/main" id="{DBB2A99E-0F37-4436-87F1-E927B72AF9B1}"/>
              </a:ext>
            </a:extLst>
          </p:cNvPr>
          <p:cNvSpPr txBox="1"/>
          <p:nvPr/>
        </p:nvSpPr>
        <p:spPr>
          <a:xfrm>
            <a:off x="345018" y="1674254"/>
            <a:ext cx="10936875" cy="4018208"/>
          </a:xfrm>
          <a:prstGeom prst="rect">
            <a:avLst/>
          </a:prstGeom>
        </p:spPr>
        <p:txBody>
          <a:bodyPr vert="horz" wrap="square" lIns="0" tIns="0" rIns="0" bIns="0" numCol="2" rtlCol="0">
            <a:noAutofit/>
          </a:bodyPr>
          <a:lstStyle/>
          <a:p>
            <a:endParaRPr lang="en-GB" dirty="0" err="1"/>
          </a:p>
        </p:txBody>
      </p:sp>
      <p:grpSp>
        <p:nvGrpSpPr>
          <p:cNvPr id="8" name="Group 7">
            <a:extLst>
              <a:ext uri="{FF2B5EF4-FFF2-40B4-BE49-F238E27FC236}">
                <a16:creationId xmlns:a16="http://schemas.microsoft.com/office/drawing/2014/main" id="{5439D6B9-EA6C-4AC0-916E-DAC5788751E0}"/>
              </a:ext>
            </a:extLst>
          </p:cNvPr>
          <p:cNvGrpSpPr/>
          <p:nvPr/>
        </p:nvGrpSpPr>
        <p:grpSpPr>
          <a:xfrm>
            <a:off x="6907876" y="1290582"/>
            <a:ext cx="4721344" cy="4721344"/>
            <a:chOff x="4740456" y="1433652"/>
            <a:chExt cx="4194448" cy="4194448"/>
          </a:xfrm>
        </p:grpSpPr>
        <p:sp>
          <p:nvSpPr>
            <p:cNvPr id="9" name="Oval 8">
              <a:extLst>
                <a:ext uri="{FF2B5EF4-FFF2-40B4-BE49-F238E27FC236}">
                  <a16:creationId xmlns:a16="http://schemas.microsoft.com/office/drawing/2014/main" id="{B6A54B43-7EAE-4600-B230-362CB3879C39}"/>
                </a:ext>
              </a:extLst>
            </p:cNvPr>
            <p:cNvSpPr/>
            <p:nvPr/>
          </p:nvSpPr>
          <p:spPr bwMode="auto">
            <a:xfrm>
              <a:off x="5986278" y="2730361"/>
              <a:ext cx="1628590" cy="1628590"/>
            </a:xfrm>
            <a:prstGeom prst="ellipse">
              <a:avLst/>
            </a:prstGeom>
            <a:solidFill>
              <a:srgbClr val="FF5800"/>
            </a:solidFill>
            <a:ln>
              <a:solidFill>
                <a:schemeClr val="accent5"/>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a:r>
                <a:rPr lang="en-GB" sz="1400" dirty="0">
                  <a:solidFill>
                    <a:srgbClr val="FFFFFF"/>
                  </a:solidFill>
                  <a:latin typeface="Segoe UI Semibold" panose="020B0702040204020203" pitchFamily="34" charset="0"/>
                  <a:ea typeface="Hand Of Sean" panose="02000500000000000000" pitchFamily="2" charset="-128"/>
                  <a:cs typeface="Segoe UI Semibold" panose="020B0702040204020203" pitchFamily="34" charset="0"/>
                  <a:sym typeface="Gill Sans" charset="0"/>
                </a:rPr>
                <a:t>Delivery Approach &amp; Methodology</a:t>
              </a:r>
            </a:p>
          </p:txBody>
        </p:sp>
        <p:sp>
          <p:nvSpPr>
            <p:cNvPr id="10" name="Circular Arrow 6">
              <a:extLst>
                <a:ext uri="{FF2B5EF4-FFF2-40B4-BE49-F238E27FC236}">
                  <a16:creationId xmlns:a16="http://schemas.microsoft.com/office/drawing/2014/main" id="{8C9CE54B-5D76-491D-9E1A-10AE6192D4B5}"/>
                </a:ext>
              </a:extLst>
            </p:cNvPr>
            <p:cNvSpPr/>
            <p:nvPr/>
          </p:nvSpPr>
          <p:spPr>
            <a:xfrm>
              <a:off x="4857237" y="1622169"/>
              <a:ext cx="3886672" cy="3886672"/>
            </a:xfrm>
            <a:prstGeom prst="circularArrow">
              <a:avLst>
                <a:gd name="adj1" fmla="val 5202"/>
                <a:gd name="adj2" fmla="val 336047"/>
                <a:gd name="adj3" fmla="val 21292698"/>
                <a:gd name="adj4" fmla="val 19869603"/>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Circular Arrow 8">
              <a:extLst>
                <a:ext uri="{FF2B5EF4-FFF2-40B4-BE49-F238E27FC236}">
                  <a16:creationId xmlns:a16="http://schemas.microsoft.com/office/drawing/2014/main" id="{A7EB61F2-010A-440E-97B0-FD1967E23873}"/>
                </a:ext>
              </a:extLst>
            </p:cNvPr>
            <p:cNvSpPr/>
            <p:nvPr/>
          </p:nvSpPr>
          <p:spPr>
            <a:xfrm>
              <a:off x="4942470" y="1601407"/>
              <a:ext cx="3886672" cy="3886672"/>
            </a:xfrm>
            <a:prstGeom prst="circularArrow">
              <a:avLst>
                <a:gd name="adj1" fmla="val 5202"/>
                <a:gd name="adj2" fmla="val 336047"/>
                <a:gd name="adj3" fmla="val 4014134"/>
                <a:gd name="adj4" fmla="val 2588834"/>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ircular Arrow 10">
              <a:extLst>
                <a:ext uri="{FF2B5EF4-FFF2-40B4-BE49-F238E27FC236}">
                  <a16:creationId xmlns:a16="http://schemas.microsoft.com/office/drawing/2014/main" id="{061EAFFC-6376-46B4-9A42-CDF98ACE96AE}"/>
                </a:ext>
              </a:extLst>
            </p:cNvPr>
            <p:cNvSpPr/>
            <p:nvPr/>
          </p:nvSpPr>
          <p:spPr>
            <a:xfrm>
              <a:off x="4945468" y="1670295"/>
              <a:ext cx="3886672" cy="3886672"/>
            </a:xfrm>
            <a:prstGeom prst="circularArrow">
              <a:avLst>
                <a:gd name="adj1" fmla="val 5202"/>
                <a:gd name="adj2" fmla="val 336047"/>
                <a:gd name="adj3" fmla="val 8210003"/>
                <a:gd name="adj4" fmla="val 6707710"/>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Circular Arrow 12">
              <a:extLst>
                <a:ext uri="{FF2B5EF4-FFF2-40B4-BE49-F238E27FC236}">
                  <a16:creationId xmlns:a16="http://schemas.microsoft.com/office/drawing/2014/main" id="{EFC615C4-93EF-4BEC-A1B0-06F646F8A802}"/>
                </a:ext>
              </a:extLst>
            </p:cNvPr>
            <p:cNvSpPr/>
            <p:nvPr/>
          </p:nvSpPr>
          <p:spPr>
            <a:xfrm>
              <a:off x="4857237" y="1622169"/>
              <a:ext cx="3886672" cy="3886672"/>
            </a:xfrm>
            <a:prstGeom prst="circularArrow">
              <a:avLst>
                <a:gd name="adj1" fmla="val 5202"/>
                <a:gd name="adj2" fmla="val 336047"/>
                <a:gd name="adj3" fmla="val 12297238"/>
                <a:gd name="adj4" fmla="val 10862179"/>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Circular Arrow 14">
              <a:extLst>
                <a:ext uri="{FF2B5EF4-FFF2-40B4-BE49-F238E27FC236}">
                  <a16:creationId xmlns:a16="http://schemas.microsoft.com/office/drawing/2014/main" id="{7CF0F68A-D338-4DAE-817A-AD4B13927E49}"/>
                </a:ext>
              </a:extLst>
            </p:cNvPr>
            <p:cNvSpPr/>
            <p:nvPr/>
          </p:nvSpPr>
          <p:spPr>
            <a:xfrm>
              <a:off x="4873016" y="1611480"/>
              <a:ext cx="3886672" cy="3886672"/>
            </a:xfrm>
            <a:prstGeom prst="circularArrow">
              <a:avLst>
                <a:gd name="adj1" fmla="val 5202"/>
                <a:gd name="adj2" fmla="val 336047"/>
                <a:gd name="adj3" fmla="val 16865125"/>
                <a:gd name="adj4" fmla="val 15305906"/>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14">
              <a:extLst>
                <a:ext uri="{FF2B5EF4-FFF2-40B4-BE49-F238E27FC236}">
                  <a16:creationId xmlns:a16="http://schemas.microsoft.com/office/drawing/2014/main" id="{65C95E97-396E-46BD-BA36-409E50C71DE6}"/>
                </a:ext>
              </a:extLst>
            </p:cNvPr>
            <p:cNvSpPr/>
            <p:nvPr/>
          </p:nvSpPr>
          <p:spPr>
            <a:xfrm>
              <a:off x="4740456" y="1433652"/>
              <a:ext cx="4194448" cy="4194448"/>
            </a:xfrm>
            <a:prstGeom prst="ellipse">
              <a:avLst/>
            </a:prstGeom>
            <a:noFill/>
            <a:ln w="38100" cap="rnd">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FFFFFF"/>
                </a:solidFill>
              </a:endParaRPr>
            </a:p>
          </p:txBody>
        </p:sp>
        <p:grpSp>
          <p:nvGrpSpPr>
            <p:cNvPr id="16" name="Group 15">
              <a:extLst>
                <a:ext uri="{FF2B5EF4-FFF2-40B4-BE49-F238E27FC236}">
                  <a16:creationId xmlns:a16="http://schemas.microsoft.com/office/drawing/2014/main" id="{2615183F-37ED-43DB-84C3-053FA7FFF6D0}"/>
                </a:ext>
              </a:extLst>
            </p:cNvPr>
            <p:cNvGrpSpPr/>
            <p:nvPr/>
          </p:nvGrpSpPr>
          <p:grpSpPr>
            <a:xfrm>
              <a:off x="7150474" y="1869730"/>
              <a:ext cx="1144810" cy="1036843"/>
              <a:chOff x="7142453" y="1877253"/>
              <a:chExt cx="1144810" cy="1036843"/>
            </a:xfrm>
          </p:grpSpPr>
          <p:sp>
            <p:nvSpPr>
              <p:cNvPr id="37" name="Freeform 2">
                <a:extLst>
                  <a:ext uri="{FF2B5EF4-FFF2-40B4-BE49-F238E27FC236}">
                    <a16:creationId xmlns:a16="http://schemas.microsoft.com/office/drawing/2014/main" id="{9A6325C5-FF11-4626-B367-4F55AB720B33}"/>
                  </a:ext>
                </a:extLst>
              </p:cNvPr>
              <p:cNvSpPr/>
              <p:nvPr/>
            </p:nvSpPr>
            <p:spPr>
              <a:xfrm>
                <a:off x="7142453" y="1877253"/>
                <a:ext cx="1144810"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RELEASE MANAGEMENT &amp; GOVERNANCE</a:t>
                </a:r>
              </a:p>
            </p:txBody>
          </p:sp>
          <p:grpSp>
            <p:nvGrpSpPr>
              <p:cNvPr id="38" name="Group 5">
                <a:extLst>
                  <a:ext uri="{FF2B5EF4-FFF2-40B4-BE49-F238E27FC236}">
                    <a16:creationId xmlns:a16="http://schemas.microsoft.com/office/drawing/2014/main" id="{54B6E00C-E492-4792-893A-9269C38B79E8}"/>
                  </a:ext>
                </a:extLst>
              </p:cNvPr>
              <p:cNvGrpSpPr>
                <a:grpSpLocks noChangeAspect="1"/>
              </p:cNvGrpSpPr>
              <p:nvPr/>
            </p:nvGrpSpPr>
            <p:grpSpPr bwMode="auto">
              <a:xfrm rot="4500000">
                <a:off x="7213784" y="1908215"/>
                <a:ext cx="989832" cy="991954"/>
                <a:chOff x="4873" y="12"/>
                <a:chExt cx="933" cy="935"/>
              </a:xfrm>
              <a:noFill/>
            </p:grpSpPr>
            <p:sp>
              <p:nvSpPr>
                <p:cNvPr id="39" name="Freeform 6">
                  <a:extLst>
                    <a:ext uri="{FF2B5EF4-FFF2-40B4-BE49-F238E27FC236}">
                      <a16:creationId xmlns:a16="http://schemas.microsoft.com/office/drawing/2014/main" id="{21429C18-64FA-4815-BE1D-5778713929A6}"/>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40" name="Freeform 7">
                  <a:extLst>
                    <a:ext uri="{FF2B5EF4-FFF2-40B4-BE49-F238E27FC236}">
                      <a16:creationId xmlns:a16="http://schemas.microsoft.com/office/drawing/2014/main" id="{952B195C-8B83-4953-92DA-A663E8A10201}"/>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17" name="Group 16">
              <a:extLst>
                <a:ext uri="{FF2B5EF4-FFF2-40B4-BE49-F238E27FC236}">
                  <a16:creationId xmlns:a16="http://schemas.microsoft.com/office/drawing/2014/main" id="{6ABD105F-0720-4303-B7A5-58F6FA6BFC44}"/>
                </a:ext>
              </a:extLst>
            </p:cNvPr>
            <p:cNvGrpSpPr/>
            <p:nvPr/>
          </p:nvGrpSpPr>
          <p:grpSpPr>
            <a:xfrm>
              <a:off x="7684637" y="3556407"/>
              <a:ext cx="1036843" cy="1036843"/>
              <a:chOff x="7708700" y="3572448"/>
              <a:chExt cx="1036843" cy="1036843"/>
            </a:xfrm>
          </p:grpSpPr>
          <p:sp>
            <p:nvSpPr>
              <p:cNvPr id="33" name="Freeform 7">
                <a:extLst>
                  <a:ext uri="{FF2B5EF4-FFF2-40B4-BE49-F238E27FC236}">
                    <a16:creationId xmlns:a16="http://schemas.microsoft.com/office/drawing/2014/main" id="{AFD81D92-9EBD-497E-BD49-833295647DB9}"/>
                  </a:ext>
                </a:extLst>
              </p:cNvPr>
              <p:cNvSpPr/>
              <p:nvPr/>
            </p:nvSpPr>
            <p:spPr>
              <a:xfrm>
                <a:off x="7708700" y="3572448"/>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BUILD MANAGEMENT</a:t>
                </a:r>
                <a:br>
                  <a:rPr lang="en-GB" sz="900" dirty="0">
                    <a:solidFill>
                      <a:srgbClr val="00A000">
                        <a:lumMod val="50000"/>
                      </a:srgbClr>
                    </a:solidFill>
                  </a:rPr>
                </a:br>
                <a:r>
                  <a:rPr lang="en-GB" sz="900" dirty="0">
                    <a:solidFill>
                      <a:srgbClr val="00A000">
                        <a:lumMod val="50000"/>
                      </a:srgbClr>
                    </a:solidFill>
                  </a:rPr>
                  <a:t>&amp; CI</a:t>
                </a:r>
              </a:p>
            </p:txBody>
          </p:sp>
          <p:grpSp>
            <p:nvGrpSpPr>
              <p:cNvPr id="34" name="Group 5">
                <a:extLst>
                  <a:ext uri="{FF2B5EF4-FFF2-40B4-BE49-F238E27FC236}">
                    <a16:creationId xmlns:a16="http://schemas.microsoft.com/office/drawing/2014/main" id="{A6C1530A-C3A5-4803-B23D-1FF2B2F54D11}"/>
                  </a:ext>
                </a:extLst>
              </p:cNvPr>
              <p:cNvGrpSpPr>
                <a:grpSpLocks noChangeAspect="1"/>
              </p:cNvGrpSpPr>
              <p:nvPr/>
            </p:nvGrpSpPr>
            <p:grpSpPr bwMode="auto">
              <a:xfrm rot="7141460">
                <a:off x="7732205" y="3594892"/>
                <a:ext cx="989832" cy="991954"/>
                <a:chOff x="4873" y="12"/>
                <a:chExt cx="933" cy="935"/>
              </a:xfrm>
              <a:noFill/>
            </p:grpSpPr>
            <p:sp>
              <p:nvSpPr>
                <p:cNvPr id="35" name="Freeform 6">
                  <a:extLst>
                    <a:ext uri="{FF2B5EF4-FFF2-40B4-BE49-F238E27FC236}">
                      <a16:creationId xmlns:a16="http://schemas.microsoft.com/office/drawing/2014/main" id="{66320D29-BE7A-40B4-A979-963BEF60E951}"/>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36" name="Freeform 7">
                  <a:extLst>
                    <a:ext uri="{FF2B5EF4-FFF2-40B4-BE49-F238E27FC236}">
                      <a16:creationId xmlns:a16="http://schemas.microsoft.com/office/drawing/2014/main" id="{67CF2E11-B988-49B5-98B4-4226EAC7000E}"/>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18" name="Group 17">
              <a:extLst>
                <a:ext uri="{FF2B5EF4-FFF2-40B4-BE49-F238E27FC236}">
                  <a16:creationId xmlns:a16="http://schemas.microsoft.com/office/drawing/2014/main" id="{FD0A93E4-2507-4134-9324-AAF3D1E6387F}"/>
                </a:ext>
              </a:extLst>
            </p:cNvPr>
            <p:cNvGrpSpPr/>
            <p:nvPr/>
          </p:nvGrpSpPr>
          <p:grpSpPr>
            <a:xfrm>
              <a:off x="6319258" y="4492303"/>
              <a:ext cx="1036843" cy="1036843"/>
              <a:chOff x="6319258" y="4508345"/>
              <a:chExt cx="1036843" cy="1036843"/>
            </a:xfrm>
          </p:grpSpPr>
          <p:sp>
            <p:nvSpPr>
              <p:cNvPr id="29" name="Freeform 9">
                <a:extLst>
                  <a:ext uri="{FF2B5EF4-FFF2-40B4-BE49-F238E27FC236}">
                    <a16:creationId xmlns:a16="http://schemas.microsoft.com/office/drawing/2014/main" id="{66A6F949-0FF7-4189-A7D5-0A4873DA2603}"/>
                  </a:ext>
                </a:extLst>
              </p:cNvPr>
              <p:cNvSpPr/>
              <p:nvPr/>
            </p:nvSpPr>
            <p:spPr>
              <a:xfrm>
                <a:off x="6319258" y="4508345"/>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DEPLOYMENT </a:t>
                </a:r>
                <a:br>
                  <a:rPr lang="en-GB" sz="900" dirty="0">
                    <a:solidFill>
                      <a:srgbClr val="00A000">
                        <a:lumMod val="50000"/>
                      </a:srgbClr>
                    </a:solidFill>
                  </a:rPr>
                </a:br>
                <a:r>
                  <a:rPr lang="en-GB" sz="900" dirty="0">
                    <a:solidFill>
                      <a:srgbClr val="00A000">
                        <a:lumMod val="50000"/>
                      </a:srgbClr>
                    </a:solidFill>
                  </a:rPr>
                  <a:t>&amp; PLATFORM PROVISIONING</a:t>
                </a:r>
              </a:p>
            </p:txBody>
          </p:sp>
          <p:grpSp>
            <p:nvGrpSpPr>
              <p:cNvPr id="30" name="Group 5">
                <a:extLst>
                  <a:ext uri="{FF2B5EF4-FFF2-40B4-BE49-F238E27FC236}">
                    <a16:creationId xmlns:a16="http://schemas.microsoft.com/office/drawing/2014/main" id="{EB57F97F-D6FE-4AD9-B092-2ACF51DA83A8}"/>
                  </a:ext>
                </a:extLst>
              </p:cNvPr>
              <p:cNvGrpSpPr>
                <a:grpSpLocks noChangeAspect="1"/>
              </p:cNvGrpSpPr>
              <p:nvPr/>
            </p:nvGrpSpPr>
            <p:grpSpPr bwMode="auto">
              <a:xfrm rot="9883155">
                <a:off x="6345745" y="4523246"/>
                <a:ext cx="989832" cy="991954"/>
                <a:chOff x="4873" y="12"/>
                <a:chExt cx="933" cy="935"/>
              </a:xfrm>
              <a:noFill/>
            </p:grpSpPr>
            <p:sp>
              <p:nvSpPr>
                <p:cNvPr id="31" name="Freeform 6">
                  <a:extLst>
                    <a:ext uri="{FF2B5EF4-FFF2-40B4-BE49-F238E27FC236}">
                      <a16:creationId xmlns:a16="http://schemas.microsoft.com/office/drawing/2014/main" id="{258FAEA2-81F7-4D1B-BF86-65486D4880CB}"/>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32" name="Freeform 7">
                  <a:extLst>
                    <a:ext uri="{FF2B5EF4-FFF2-40B4-BE49-F238E27FC236}">
                      <a16:creationId xmlns:a16="http://schemas.microsoft.com/office/drawing/2014/main" id="{6F27BB93-6111-4403-9AA4-E253CAD9BE93}"/>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19" name="Group 18">
              <a:extLst>
                <a:ext uri="{FF2B5EF4-FFF2-40B4-BE49-F238E27FC236}">
                  <a16:creationId xmlns:a16="http://schemas.microsoft.com/office/drawing/2014/main" id="{F4B27BC9-0F6E-4525-A9B7-E25252FEE39F}"/>
                </a:ext>
              </a:extLst>
            </p:cNvPr>
            <p:cNvGrpSpPr/>
            <p:nvPr/>
          </p:nvGrpSpPr>
          <p:grpSpPr>
            <a:xfrm>
              <a:off x="4942585" y="3556407"/>
              <a:ext cx="1036843" cy="1036843"/>
              <a:chOff x="4910501" y="3572449"/>
              <a:chExt cx="1036843" cy="1036843"/>
            </a:xfrm>
          </p:grpSpPr>
          <p:sp>
            <p:nvSpPr>
              <p:cNvPr id="25" name="Freeform 11">
                <a:extLst>
                  <a:ext uri="{FF2B5EF4-FFF2-40B4-BE49-F238E27FC236}">
                    <a16:creationId xmlns:a16="http://schemas.microsoft.com/office/drawing/2014/main" id="{CD1BBE76-16AB-4EBA-8F28-C86B3013E6EC}"/>
                  </a:ext>
                </a:extLst>
              </p:cNvPr>
              <p:cNvSpPr/>
              <p:nvPr/>
            </p:nvSpPr>
            <p:spPr>
              <a:xfrm>
                <a:off x="4910501" y="3572449"/>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QA &amp;</a:t>
                </a:r>
                <a:br>
                  <a:rPr lang="en-GB" sz="900" dirty="0">
                    <a:solidFill>
                      <a:srgbClr val="00A000">
                        <a:lumMod val="50000"/>
                      </a:srgbClr>
                    </a:solidFill>
                  </a:rPr>
                </a:br>
                <a:r>
                  <a:rPr lang="en-GB" sz="900" dirty="0">
                    <a:solidFill>
                      <a:srgbClr val="00A000">
                        <a:lumMod val="50000"/>
                      </a:srgbClr>
                    </a:solidFill>
                  </a:rPr>
                  <a:t>TESTING</a:t>
                </a:r>
              </a:p>
            </p:txBody>
          </p:sp>
          <p:grpSp>
            <p:nvGrpSpPr>
              <p:cNvPr id="26" name="Group 5">
                <a:extLst>
                  <a:ext uri="{FF2B5EF4-FFF2-40B4-BE49-F238E27FC236}">
                    <a16:creationId xmlns:a16="http://schemas.microsoft.com/office/drawing/2014/main" id="{95AF2857-413E-4D3A-BFEA-840B3763D162}"/>
                  </a:ext>
                </a:extLst>
              </p:cNvPr>
              <p:cNvGrpSpPr>
                <a:grpSpLocks noChangeAspect="1"/>
              </p:cNvGrpSpPr>
              <p:nvPr/>
            </p:nvGrpSpPr>
            <p:grpSpPr bwMode="auto">
              <a:xfrm rot="15971750">
                <a:off x="4934006" y="3594893"/>
                <a:ext cx="989832" cy="991954"/>
                <a:chOff x="4873" y="12"/>
                <a:chExt cx="933" cy="935"/>
              </a:xfrm>
              <a:noFill/>
            </p:grpSpPr>
            <p:sp>
              <p:nvSpPr>
                <p:cNvPr id="27" name="Freeform 6">
                  <a:extLst>
                    <a:ext uri="{FF2B5EF4-FFF2-40B4-BE49-F238E27FC236}">
                      <a16:creationId xmlns:a16="http://schemas.microsoft.com/office/drawing/2014/main" id="{6AC433A6-0FBD-424D-9AD2-9C512A03E2B1}"/>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28" name="Freeform 7">
                  <a:extLst>
                    <a:ext uri="{FF2B5EF4-FFF2-40B4-BE49-F238E27FC236}">
                      <a16:creationId xmlns:a16="http://schemas.microsoft.com/office/drawing/2014/main" id="{4016F7D3-CBA6-4027-8BCE-8C9520CBD902}"/>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20" name="Group 19">
              <a:extLst>
                <a:ext uri="{FF2B5EF4-FFF2-40B4-BE49-F238E27FC236}">
                  <a16:creationId xmlns:a16="http://schemas.microsoft.com/office/drawing/2014/main" id="{25203746-5515-4F60-9C57-550F09078B10}"/>
                </a:ext>
              </a:extLst>
            </p:cNvPr>
            <p:cNvGrpSpPr/>
            <p:nvPr/>
          </p:nvGrpSpPr>
          <p:grpSpPr>
            <a:xfrm>
              <a:off x="5376853" y="1869730"/>
              <a:ext cx="1036843" cy="1036843"/>
              <a:chOff x="5336748" y="1885772"/>
              <a:chExt cx="1036843" cy="1036843"/>
            </a:xfrm>
          </p:grpSpPr>
          <p:sp>
            <p:nvSpPr>
              <p:cNvPr id="21" name="Freeform 13">
                <a:extLst>
                  <a:ext uri="{FF2B5EF4-FFF2-40B4-BE49-F238E27FC236}">
                    <a16:creationId xmlns:a16="http://schemas.microsoft.com/office/drawing/2014/main" id="{C2E57E0D-57FA-4388-AFD9-4121B03253EB}"/>
                  </a:ext>
                </a:extLst>
              </p:cNvPr>
              <p:cNvSpPr/>
              <p:nvPr/>
            </p:nvSpPr>
            <p:spPr>
              <a:xfrm>
                <a:off x="5336748" y="1885772"/>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OPERATIONS &amp; MONITORING</a:t>
                </a:r>
              </a:p>
            </p:txBody>
          </p:sp>
          <p:grpSp>
            <p:nvGrpSpPr>
              <p:cNvPr id="22" name="Group 5">
                <a:extLst>
                  <a:ext uri="{FF2B5EF4-FFF2-40B4-BE49-F238E27FC236}">
                    <a16:creationId xmlns:a16="http://schemas.microsoft.com/office/drawing/2014/main" id="{4A8D9A5D-EE07-4C51-92A7-17E99F6401DE}"/>
                  </a:ext>
                </a:extLst>
              </p:cNvPr>
              <p:cNvGrpSpPr>
                <a:grpSpLocks noChangeAspect="1"/>
              </p:cNvGrpSpPr>
              <p:nvPr/>
            </p:nvGrpSpPr>
            <p:grpSpPr bwMode="auto">
              <a:xfrm rot="1401938">
                <a:off x="5360253" y="1897667"/>
                <a:ext cx="989832" cy="991954"/>
                <a:chOff x="4873" y="12"/>
                <a:chExt cx="933" cy="935"/>
              </a:xfrm>
              <a:noFill/>
            </p:grpSpPr>
            <p:sp>
              <p:nvSpPr>
                <p:cNvPr id="23" name="Freeform 6">
                  <a:extLst>
                    <a:ext uri="{FF2B5EF4-FFF2-40B4-BE49-F238E27FC236}">
                      <a16:creationId xmlns:a16="http://schemas.microsoft.com/office/drawing/2014/main" id="{032BB08C-3555-49A9-A6BC-081A80E90E43}"/>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24" name="Freeform 7">
                  <a:extLst>
                    <a:ext uri="{FF2B5EF4-FFF2-40B4-BE49-F238E27FC236}">
                      <a16:creationId xmlns:a16="http://schemas.microsoft.com/office/drawing/2014/main" id="{E3B5CB73-191F-49A4-BC43-36BEB012E99F}"/>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sp>
        <p:nvSpPr>
          <p:cNvPr id="41" name="TextBox 40">
            <a:extLst>
              <a:ext uri="{FF2B5EF4-FFF2-40B4-BE49-F238E27FC236}">
                <a16:creationId xmlns:a16="http://schemas.microsoft.com/office/drawing/2014/main" id="{8BC97649-FE78-4F89-BEFC-B4B8D6EA25C4}"/>
              </a:ext>
            </a:extLst>
          </p:cNvPr>
          <p:cNvSpPr txBox="1"/>
          <p:nvPr/>
        </p:nvSpPr>
        <p:spPr>
          <a:xfrm>
            <a:off x="7226423" y="6352271"/>
            <a:ext cx="4194296" cy="253916"/>
          </a:xfrm>
          <a:prstGeom prst="rect">
            <a:avLst/>
          </a:prstGeom>
          <a:noFill/>
        </p:spPr>
        <p:txBody>
          <a:bodyPr wrap="square" rtlCol="0">
            <a:spAutoFit/>
          </a:bodyPr>
          <a:lstStyle/>
          <a:p>
            <a:r>
              <a:rPr lang="en-US" sz="1050" dirty="0">
                <a:solidFill>
                  <a:schemeClr val="accent1"/>
                </a:solidFill>
                <a:latin typeface="Segoe UI Light" panose="020B0502040204020203" pitchFamily="34" charset="0"/>
                <a:ea typeface="+mj-ea"/>
                <a:cs typeface="Segoe UI Light" panose="020B0502040204020203" pitchFamily="34" charset="0"/>
              </a:rPr>
              <a:t>*Sourced from Accenture’s DevOps Maturity Model © 2015 Accenture </a:t>
            </a:r>
          </a:p>
        </p:txBody>
      </p:sp>
      <p:sp>
        <p:nvSpPr>
          <p:cNvPr id="43" name="Oval 42">
            <a:extLst>
              <a:ext uri="{FF2B5EF4-FFF2-40B4-BE49-F238E27FC236}">
                <a16:creationId xmlns:a16="http://schemas.microsoft.com/office/drawing/2014/main" id="{D6ECE3A9-BD4B-4C83-84B8-84580CBC9793}"/>
              </a:ext>
            </a:extLst>
          </p:cNvPr>
          <p:cNvSpPr>
            <a:spLocks noChangeAspect="1"/>
          </p:cNvSpPr>
          <p:nvPr/>
        </p:nvSpPr>
        <p:spPr>
          <a:xfrm flipV="1">
            <a:off x="451916" y="4490005"/>
            <a:ext cx="278014" cy="24445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schemeClr>
              </a:solidFill>
              <a:cs typeface="Segoe UI Light" panose="020B0502040204020203" pitchFamily="34" charset="0"/>
            </a:endParaRPr>
          </a:p>
        </p:txBody>
      </p:sp>
      <p:sp>
        <p:nvSpPr>
          <p:cNvPr id="44" name="Rectangle 43">
            <a:extLst>
              <a:ext uri="{FF2B5EF4-FFF2-40B4-BE49-F238E27FC236}">
                <a16:creationId xmlns:a16="http://schemas.microsoft.com/office/drawing/2014/main" id="{5471DC11-3958-451F-A769-E0304356756C}"/>
              </a:ext>
            </a:extLst>
          </p:cNvPr>
          <p:cNvSpPr/>
          <p:nvPr/>
        </p:nvSpPr>
        <p:spPr>
          <a:xfrm>
            <a:off x="783505" y="4417059"/>
            <a:ext cx="6113082" cy="769441"/>
          </a:xfrm>
          <a:prstGeom prst="rect">
            <a:avLst/>
          </a:prstGeom>
        </p:spPr>
        <p:txBody>
          <a:bodyPr wrap="square">
            <a:spAutoFit/>
          </a:bodyPr>
          <a:lstStyle/>
          <a:p>
            <a:pPr lvl="0" defTabSz="879059"/>
            <a:r>
              <a:rPr lang="en-GB" sz="1600" b="1" dirty="0">
                <a:solidFill>
                  <a:srgbClr val="FF5800"/>
                </a:solidFill>
                <a:cs typeface="Segoe UI Light" panose="020B0502040204020203" pitchFamily="34" charset="0"/>
              </a:rPr>
              <a:t>Service Management</a:t>
            </a:r>
          </a:p>
          <a:p>
            <a:pPr lvl="0" defTabSz="879059">
              <a:spcAft>
                <a:spcPts val="600"/>
              </a:spcAft>
            </a:pPr>
            <a:r>
              <a:rPr lang="en-US" sz="1400" dirty="0">
                <a:solidFill>
                  <a:srgbClr val="4D4D4C"/>
                </a:solidFill>
                <a:cs typeface="Segoe UI Light" panose="020B0502040204020203" pitchFamily="34" charset="0"/>
              </a:rPr>
              <a:t>Simplify IT support across the board and resolve issues before they turn into problems</a:t>
            </a:r>
          </a:p>
        </p:txBody>
      </p:sp>
      <p:sp>
        <p:nvSpPr>
          <p:cNvPr id="45" name="Rectangle 44">
            <a:extLst>
              <a:ext uri="{FF2B5EF4-FFF2-40B4-BE49-F238E27FC236}">
                <a16:creationId xmlns:a16="http://schemas.microsoft.com/office/drawing/2014/main" id="{29991AA4-0501-42B2-8123-D453E82C0922}"/>
              </a:ext>
            </a:extLst>
          </p:cNvPr>
          <p:cNvSpPr/>
          <p:nvPr/>
        </p:nvSpPr>
        <p:spPr>
          <a:xfrm>
            <a:off x="793753" y="5496267"/>
            <a:ext cx="6113082" cy="553998"/>
          </a:xfrm>
          <a:prstGeom prst="rect">
            <a:avLst/>
          </a:prstGeom>
        </p:spPr>
        <p:txBody>
          <a:bodyPr wrap="square">
            <a:spAutoFit/>
          </a:bodyPr>
          <a:lstStyle/>
          <a:p>
            <a:pPr lvl="0" defTabSz="879059"/>
            <a:r>
              <a:rPr lang="en-GB" sz="1600" b="1" dirty="0">
                <a:solidFill>
                  <a:srgbClr val="FF5800"/>
                </a:solidFill>
                <a:cs typeface="Segoe UI Light" panose="020B0502040204020203" pitchFamily="34" charset="0"/>
              </a:rPr>
              <a:t>Service Analytics</a:t>
            </a:r>
          </a:p>
          <a:p>
            <a:pPr lvl="0" defTabSz="879059">
              <a:spcAft>
                <a:spcPts val="600"/>
              </a:spcAft>
            </a:pPr>
            <a:r>
              <a:rPr lang="en-GB" sz="1400" dirty="0">
                <a:solidFill>
                  <a:srgbClr val="4D4D4C"/>
                </a:solidFill>
                <a:cs typeface="Segoe UI Light" panose="020B0502040204020203" pitchFamily="34" charset="0"/>
              </a:rPr>
              <a:t>Better data means better results -- and support that improves over time</a:t>
            </a:r>
          </a:p>
        </p:txBody>
      </p:sp>
      <p:sp>
        <p:nvSpPr>
          <p:cNvPr id="46" name="Rectangle 45">
            <a:extLst>
              <a:ext uri="{FF2B5EF4-FFF2-40B4-BE49-F238E27FC236}">
                <a16:creationId xmlns:a16="http://schemas.microsoft.com/office/drawing/2014/main" id="{38B734EB-1834-4AB2-A25D-FCC0C3093C22}"/>
              </a:ext>
            </a:extLst>
          </p:cNvPr>
          <p:cNvSpPr/>
          <p:nvPr/>
        </p:nvSpPr>
        <p:spPr>
          <a:xfrm>
            <a:off x="793756" y="3437309"/>
            <a:ext cx="6113082" cy="769441"/>
          </a:xfrm>
          <a:prstGeom prst="rect">
            <a:avLst/>
          </a:prstGeom>
        </p:spPr>
        <p:txBody>
          <a:bodyPr wrap="square">
            <a:spAutoFit/>
          </a:bodyPr>
          <a:lstStyle/>
          <a:p>
            <a:pPr lvl="0" defTabSz="879059"/>
            <a:r>
              <a:rPr lang="en-GB" sz="1600" b="1" dirty="0">
                <a:solidFill>
                  <a:srgbClr val="FF5800"/>
                </a:solidFill>
                <a:cs typeface="Segoe UI Light" panose="020B0502040204020203" pitchFamily="34" charset="0"/>
              </a:rPr>
              <a:t>Systems Monitoring</a:t>
            </a:r>
          </a:p>
          <a:p>
            <a:pPr lvl="0" defTabSz="879059">
              <a:spcAft>
                <a:spcPts val="600"/>
              </a:spcAft>
            </a:pPr>
            <a:r>
              <a:rPr lang="en-GB" sz="1400" dirty="0">
                <a:solidFill>
                  <a:srgbClr val="4D4D4C"/>
                </a:solidFill>
                <a:cs typeface="Segoe UI Light" panose="020B0502040204020203" pitchFamily="34" charset="0"/>
              </a:rPr>
              <a:t>Stay on top of your systems for better response times and quicker institutional learning</a:t>
            </a:r>
          </a:p>
        </p:txBody>
      </p:sp>
      <p:sp>
        <p:nvSpPr>
          <p:cNvPr id="47" name="Rectangle 46">
            <a:extLst>
              <a:ext uri="{FF2B5EF4-FFF2-40B4-BE49-F238E27FC236}">
                <a16:creationId xmlns:a16="http://schemas.microsoft.com/office/drawing/2014/main" id="{9DF6873B-A636-4302-B117-5D19ED215CC9}"/>
              </a:ext>
            </a:extLst>
          </p:cNvPr>
          <p:cNvSpPr/>
          <p:nvPr/>
        </p:nvSpPr>
        <p:spPr>
          <a:xfrm>
            <a:off x="773259" y="2616530"/>
            <a:ext cx="6113082" cy="553998"/>
          </a:xfrm>
          <a:prstGeom prst="rect">
            <a:avLst/>
          </a:prstGeom>
        </p:spPr>
        <p:txBody>
          <a:bodyPr wrap="square">
            <a:spAutoFit/>
          </a:bodyPr>
          <a:lstStyle/>
          <a:p>
            <a:pPr lvl="0" defTabSz="879059"/>
            <a:r>
              <a:rPr lang="en-GB" sz="1600" b="1" dirty="0">
                <a:solidFill>
                  <a:srgbClr val="FF5800"/>
                </a:solidFill>
                <a:cs typeface="Segoe UI Light" panose="020B0502040204020203" pitchFamily="34" charset="0"/>
              </a:rPr>
              <a:t>Testing and QA Automation</a:t>
            </a:r>
          </a:p>
          <a:p>
            <a:pPr lvl="0" defTabSz="879059">
              <a:spcAft>
                <a:spcPts val="600"/>
              </a:spcAft>
            </a:pPr>
            <a:r>
              <a:rPr lang="en-GB" sz="1400" dirty="0">
                <a:solidFill>
                  <a:srgbClr val="4D4D4C"/>
                </a:solidFill>
                <a:cs typeface="Segoe UI Light" panose="020B0502040204020203" pitchFamily="34" charset="0"/>
              </a:rPr>
              <a:t>Automating testing and QA assures faster delivery of higher quality product</a:t>
            </a:r>
          </a:p>
        </p:txBody>
      </p:sp>
      <p:sp>
        <p:nvSpPr>
          <p:cNvPr id="48" name="Content Placeholder 1">
            <a:extLst>
              <a:ext uri="{FF2B5EF4-FFF2-40B4-BE49-F238E27FC236}">
                <a16:creationId xmlns:a16="http://schemas.microsoft.com/office/drawing/2014/main" id="{AFDABC06-7A33-40FC-8F70-A4C581B03C67}"/>
              </a:ext>
            </a:extLst>
          </p:cNvPr>
          <p:cNvSpPr txBox="1">
            <a:spLocks/>
          </p:cNvSpPr>
          <p:nvPr/>
        </p:nvSpPr>
        <p:spPr>
          <a:xfrm>
            <a:off x="773259" y="1485115"/>
            <a:ext cx="6113082" cy="562724"/>
          </a:xfrm>
          <a:prstGeom prst="rect">
            <a:avLst/>
          </a:prstGeom>
        </p:spPr>
        <p:txBody>
          <a:bodyPr>
            <a:noAutofit/>
          </a:bodyPr>
          <a:lstStyle>
            <a:lvl1pPr marL="0" indent="0" algn="l" defTabSz="1172078" rtl="0" eaLnBrk="1" latinLnBrk="0" hangingPunct="1">
              <a:lnSpc>
                <a:spcPct val="120000"/>
              </a:lnSpc>
              <a:spcBef>
                <a:spcPts val="0"/>
              </a:spcBef>
              <a:spcAft>
                <a:spcPts val="600"/>
              </a:spcAft>
              <a:buFont typeface="Arial" pitchFamily="34" charset="0"/>
              <a:buNone/>
              <a:defRPr lang="en-US" sz="1400" kern="1200" dirty="0" smtClean="0">
                <a:solidFill>
                  <a:schemeClr val="tx1"/>
                </a:solidFill>
                <a:latin typeface="+mj-lt"/>
                <a:ea typeface="+mn-ea"/>
                <a:cs typeface="Segoe UI" panose="020B0502040204020203" pitchFamily="34" charset="0"/>
              </a:defRPr>
            </a:lvl1pPr>
            <a:lvl2pPr marL="952313" indent="-366274" algn="l" defTabSz="1172078" rtl="0" eaLnBrk="1" latinLnBrk="0" hangingPunct="1">
              <a:spcBef>
                <a:spcPct val="20000"/>
              </a:spcBef>
              <a:buFont typeface="Arial" pitchFamily="34" charset="0"/>
              <a:buChar char="–"/>
              <a:defRPr sz="2800" kern="1200">
                <a:solidFill>
                  <a:schemeClr val="tx1">
                    <a:lumMod val="65000"/>
                    <a:lumOff val="35000"/>
                  </a:schemeClr>
                </a:solidFill>
                <a:latin typeface="+mj-lt"/>
                <a:ea typeface="+mn-ea"/>
                <a:cs typeface="+mn-cs"/>
              </a:defRPr>
            </a:lvl2pPr>
            <a:lvl3pPr marL="1465097" indent="-293019" algn="l" defTabSz="1172078" rtl="0" eaLnBrk="1" latinLnBrk="0" hangingPunct="1">
              <a:spcBef>
                <a:spcPct val="20000"/>
              </a:spcBef>
              <a:buFont typeface="Arial" pitchFamily="34" charset="0"/>
              <a:buChar char="•"/>
              <a:defRPr sz="2400" kern="1200">
                <a:solidFill>
                  <a:schemeClr val="tx1">
                    <a:lumMod val="65000"/>
                    <a:lumOff val="35000"/>
                  </a:schemeClr>
                </a:solidFill>
                <a:latin typeface="+mj-lt"/>
                <a:ea typeface="+mn-ea"/>
                <a:cs typeface="+mn-cs"/>
              </a:defRPr>
            </a:lvl3pPr>
            <a:lvl4pPr marL="2051136" indent="-293019" algn="l" defTabSz="1172078" rtl="0" eaLnBrk="1" latinLnBrk="0" hangingPunct="1">
              <a:spcBef>
                <a:spcPct val="20000"/>
              </a:spcBef>
              <a:buFont typeface="Arial" pitchFamily="34" charset="0"/>
              <a:buChar char="–"/>
              <a:defRPr sz="2000" kern="1200">
                <a:solidFill>
                  <a:schemeClr val="tx1">
                    <a:lumMod val="65000"/>
                    <a:lumOff val="35000"/>
                  </a:schemeClr>
                </a:solidFill>
                <a:latin typeface="+mj-lt"/>
                <a:ea typeface="+mn-ea"/>
                <a:cs typeface="+mn-cs"/>
              </a:defRPr>
            </a:lvl4pPr>
            <a:lvl5pPr marL="2637175" indent="-293019" algn="l" defTabSz="1172078" rtl="0" eaLnBrk="1" latinLnBrk="0" hangingPunct="1">
              <a:spcBef>
                <a:spcPct val="20000"/>
              </a:spcBef>
              <a:buFont typeface="Arial" pitchFamily="34" charset="0"/>
              <a:buChar char="»"/>
              <a:defRPr sz="1800" kern="1200">
                <a:solidFill>
                  <a:schemeClr val="tx1">
                    <a:lumMod val="65000"/>
                    <a:lumOff val="35000"/>
                  </a:schemeClr>
                </a:solidFill>
                <a:latin typeface="+mj-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defTabSz="879059">
              <a:lnSpc>
                <a:spcPct val="100000"/>
              </a:lnSpc>
              <a:spcAft>
                <a:spcPts val="0"/>
              </a:spcAft>
            </a:pPr>
            <a:r>
              <a:rPr lang="en-GB" sz="1600" b="1" dirty="0">
                <a:solidFill>
                  <a:srgbClr val="FF5800"/>
                </a:solidFill>
                <a:latin typeface="+mn-lt"/>
                <a:cs typeface="Segoe UI Light" panose="020B0502040204020203" pitchFamily="34" charset="0"/>
              </a:rPr>
              <a:t>DevOps Automation</a:t>
            </a:r>
          </a:p>
          <a:p>
            <a:pPr defTabSz="879059">
              <a:lnSpc>
                <a:spcPct val="100000"/>
              </a:lnSpc>
            </a:pPr>
            <a:r>
              <a:rPr lang="en-GB" dirty="0">
                <a:solidFill>
                  <a:srgbClr val="4D4D4C"/>
                </a:solidFill>
                <a:latin typeface="+mn-lt"/>
                <a:cs typeface="Segoe UI Light" panose="020B0502040204020203" pitchFamily="34" charset="0"/>
              </a:rPr>
              <a:t>Use your resources more efficiently while getting the most out of continuous feedback and collaboration</a:t>
            </a:r>
          </a:p>
        </p:txBody>
      </p:sp>
      <p:sp>
        <p:nvSpPr>
          <p:cNvPr id="49" name="Oval 48">
            <a:extLst>
              <a:ext uri="{FF2B5EF4-FFF2-40B4-BE49-F238E27FC236}">
                <a16:creationId xmlns:a16="http://schemas.microsoft.com/office/drawing/2014/main" id="{DAFA1ABF-ADB9-4D8E-BDBA-EB3250C7482B}"/>
              </a:ext>
            </a:extLst>
          </p:cNvPr>
          <p:cNvSpPr/>
          <p:nvPr/>
        </p:nvSpPr>
        <p:spPr>
          <a:xfrm flipV="1">
            <a:off x="468556" y="5585161"/>
            <a:ext cx="273840" cy="240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schemeClr>
              </a:solidFill>
              <a:cs typeface="Segoe UI Light" panose="020B0502040204020203" pitchFamily="34" charset="0"/>
            </a:endParaRPr>
          </a:p>
        </p:txBody>
      </p:sp>
      <p:sp>
        <p:nvSpPr>
          <p:cNvPr id="50" name="Oval 49">
            <a:extLst>
              <a:ext uri="{FF2B5EF4-FFF2-40B4-BE49-F238E27FC236}">
                <a16:creationId xmlns:a16="http://schemas.microsoft.com/office/drawing/2014/main" id="{E084D2BA-FEEF-4BB4-A944-891F8D1CD3BA}"/>
              </a:ext>
            </a:extLst>
          </p:cNvPr>
          <p:cNvSpPr>
            <a:spLocks noChangeAspect="1"/>
          </p:cNvSpPr>
          <p:nvPr/>
        </p:nvSpPr>
        <p:spPr>
          <a:xfrm flipV="1">
            <a:off x="441825" y="3525045"/>
            <a:ext cx="278014" cy="244453"/>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schemeClr>
              </a:solidFill>
              <a:cs typeface="Segoe UI Light" panose="020B0502040204020203" pitchFamily="34" charset="0"/>
            </a:endParaRPr>
          </a:p>
        </p:txBody>
      </p:sp>
      <p:sp>
        <p:nvSpPr>
          <p:cNvPr id="51" name="Oval 50">
            <a:extLst>
              <a:ext uri="{FF2B5EF4-FFF2-40B4-BE49-F238E27FC236}">
                <a16:creationId xmlns:a16="http://schemas.microsoft.com/office/drawing/2014/main" id="{7C0BD2E8-CC0C-4014-95F9-5AC6C372ECAE}"/>
              </a:ext>
            </a:extLst>
          </p:cNvPr>
          <p:cNvSpPr/>
          <p:nvPr/>
        </p:nvSpPr>
        <p:spPr>
          <a:xfrm flipV="1">
            <a:off x="441825" y="2689960"/>
            <a:ext cx="279036" cy="2453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schemeClr>
              </a:solidFill>
              <a:cs typeface="Segoe UI Light" panose="020B0502040204020203" pitchFamily="34" charset="0"/>
            </a:endParaRPr>
          </a:p>
        </p:txBody>
      </p:sp>
      <p:sp>
        <p:nvSpPr>
          <p:cNvPr id="52" name="Oval 51">
            <a:extLst>
              <a:ext uri="{FF2B5EF4-FFF2-40B4-BE49-F238E27FC236}">
                <a16:creationId xmlns:a16="http://schemas.microsoft.com/office/drawing/2014/main" id="{AAB3C1AF-3232-4622-9AF3-55B7D70CF1FA}"/>
              </a:ext>
            </a:extLst>
          </p:cNvPr>
          <p:cNvSpPr/>
          <p:nvPr/>
        </p:nvSpPr>
        <p:spPr>
          <a:xfrm flipV="1">
            <a:off x="441825" y="1577944"/>
            <a:ext cx="279036" cy="24535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schemeClr>
              </a:solidFill>
              <a:cs typeface="Segoe UI Light" panose="020B0502040204020203" pitchFamily="34" charset="0"/>
            </a:endParaRPr>
          </a:p>
        </p:txBody>
      </p:sp>
    </p:spTree>
    <p:extLst>
      <p:ext uri="{BB962C8B-B14F-4D97-AF65-F5344CB8AC3E}">
        <p14:creationId xmlns:p14="http://schemas.microsoft.com/office/powerpoint/2010/main" val="351769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3B5430-C104-46AB-9F5A-9F8F5A2871AC}"/>
              </a:ext>
            </a:extLst>
          </p:cNvPr>
          <p:cNvSpPr>
            <a:spLocks noGrp="1"/>
          </p:cNvSpPr>
          <p:nvPr>
            <p:ph type="sldNum" sz="quarter" idx="12"/>
          </p:nvPr>
        </p:nvSpPr>
        <p:spPr/>
        <p:txBody>
          <a:bodyPr/>
          <a:lstStyle/>
          <a:p>
            <a:fld id="{0D558541-60C9-42A2-8392-FF12533A6B7A}" type="slidenum">
              <a:rPr lang="en-US" smtClean="0"/>
              <a:t>14</a:t>
            </a:fld>
            <a:endParaRPr lang="en-US"/>
          </a:p>
        </p:txBody>
      </p:sp>
      <p:sp>
        <p:nvSpPr>
          <p:cNvPr id="3" name="Title 2">
            <a:extLst>
              <a:ext uri="{FF2B5EF4-FFF2-40B4-BE49-F238E27FC236}">
                <a16:creationId xmlns:a16="http://schemas.microsoft.com/office/drawing/2014/main" id="{D350D685-CB8A-4840-AC8D-771BABC3A54F}"/>
              </a:ext>
            </a:extLst>
          </p:cNvPr>
          <p:cNvSpPr>
            <a:spLocks noGrp="1"/>
          </p:cNvSpPr>
          <p:nvPr>
            <p:ph type="title"/>
          </p:nvPr>
        </p:nvSpPr>
        <p:spPr/>
        <p:txBody>
          <a:bodyPr/>
          <a:lstStyle/>
          <a:p>
            <a:r>
              <a:rPr lang="en-GB" dirty="0"/>
              <a:t>DevOps and Modern Engineering</a:t>
            </a:r>
          </a:p>
        </p:txBody>
      </p:sp>
      <p:sp>
        <p:nvSpPr>
          <p:cNvPr id="4" name="Text Placeholder 3">
            <a:extLst>
              <a:ext uri="{FF2B5EF4-FFF2-40B4-BE49-F238E27FC236}">
                <a16:creationId xmlns:a16="http://schemas.microsoft.com/office/drawing/2014/main" id="{00510B5E-D37A-4120-AA6E-4AD6F3825529}"/>
              </a:ext>
            </a:extLst>
          </p:cNvPr>
          <p:cNvSpPr>
            <a:spLocks noGrp="1"/>
          </p:cNvSpPr>
          <p:nvPr>
            <p:ph type="body" sz="quarter" idx="14"/>
          </p:nvPr>
        </p:nvSpPr>
        <p:spPr/>
        <p:txBody>
          <a:bodyPr/>
          <a:lstStyle/>
          <a:p>
            <a:r>
              <a:rPr lang="en-GB" dirty="0"/>
              <a:t>Benefits</a:t>
            </a:r>
          </a:p>
        </p:txBody>
      </p:sp>
      <p:sp>
        <p:nvSpPr>
          <p:cNvPr id="5" name="Footer Placeholder 4">
            <a:extLst>
              <a:ext uri="{FF2B5EF4-FFF2-40B4-BE49-F238E27FC236}">
                <a16:creationId xmlns:a16="http://schemas.microsoft.com/office/drawing/2014/main" id="{7C8912E4-ECD0-4CE0-9798-401A85DD5794}"/>
              </a:ext>
            </a:extLst>
          </p:cNvPr>
          <p:cNvSpPr>
            <a:spLocks noGrp="1"/>
          </p:cNvSpPr>
          <p:nvPr>
            <p:ph type="ftr" sz="quarter" idx="3"/>
          </p:nvPr>
        </p:nvSpPr>
        <p:spPr/>
        <p:txBody>
          <a:bodyPr/>
          <a:lstStyle/>
          <a:p>
            <a:r>
              <a:rPr lang="en-US"/>
              <a:t>Copyright 2018 Accenture. All rights reserved.</a:t>
            </a:r>
            <a:endParaRPr lang="en-US" dirty="0"/>
          </a:p>
        </p:txBody>
      </p:sp>
      <p:sp>
        <p:nvSpPr>
          <p:cNvPr id="6" name="TextBox 5">
            <a:extLst>
              <a:ext uri="{FF2B5EF4-FFF2-40B4-BE49-F238E27FC236}">
                <a16:creationId xmlns:a16="http://schemas.microsoft.com/office/drawing/2014/main" id="{DBB2A99E-0F37-4436-87F1-E927B72AF9B1}"/>
              </a:ext>
            </a:extLst>
          </p:cNvPr>
          <p:cNvSpPr txBox="1"/>
          <p:nvPr/>
        </p:nvSpPr>
        <p:spPr>
          <a:xfrm>
            <a:off x="345018" y="1674254"/>
            <a:ext cx="10936875" cy="4018208"/>
          </a:xfrm>
          <a:prstGeom prst="rect">
            <a:avLst/>
          </a:prstGeom>
        </p:spPr>
        <p:txBody>
          <a:bodyPr vert="horz" wrap="square" lIns="0" tIns="0" rIns="0" bIns="0" numCol="2" rtlCol="0">
            <a:noAutofit/>
          </a:bodyPr>
          <a:lstStyle/>
          <a:p>
            <a:endParaRPr lang="en-GB" dirty="0" err="1"/>
          </a:p>
        </p:txBody>
      </p:sp>
      <p:sp>
        <p:nvSpPr>
          <p:cNvPr id="7" name="TextBox 6">
            <a:extLst>
              <a:ext uri="{FF2B5EF4-FFF2-40B4-BE49-F238E27FC236}">
                <a16:creationId xmlns:a16="http://schemas.microsoft.com/office/drawing/2014/main" id="{06C762E5-B297-4F06-A29E-C039CFCA7FAF}"/>
              </a:ext>
            </a:extLst>
          </p:cNvPr>
          <p:cNvSpPr txBox="1"/>
          <p:nvPr/>
        </p:nvSpPr>
        <p:spPr>
          <a:xfrm>
            <a:off x="345018" y="1283595"/>
            <a:ext cx="11576526" cy="5249502"/>
          </a:xfrm>
          <a:prstGeom prst="rect">
            <a:avLst/>
          </a:prstGeom>
        </p:spPr>
        <p:txBody>
          <a:bodyPr vert="horz" wrap="square" lIns="0" tIns="0" rIns="0" bIns="0" numCol="2" rtlCol="0">
            <a:noAutofit/>
          </a:bodyPr>
          <a:lstStyle/>
          <a:p>
            <a:pPr marL="914400" lvl="1" indent="-457200">
              <a:spcBef>
                <a:spcPts val="600"/>
              </a:spcBef>
              <a:spcAft>
                <a:spcPts val="600"/>
              </a:spcAft>
              <a:buFont typeface="+mj-lt"/>
              <a:buAutoNum type="arabicPeriod"/>
            </a:pPr>
            <a:endParaRPr lang="en-GB" sz="2400" dirty="0"/>
          </a:p>
        </p:txBody>
      </p:sp>
      <p:grpSp>
        <p:nvGrpSpPr>
          <p:cNvPr id="8" name="Group 7">
            <a:extLst>
              <a:ext uri="{FF2B5EF4-FFF2-40B4-BE49-F238E27FC236}">
                <a16:creationId xmlns:a16="http://schemas.microsoft.com/office/drawing/2014/main" id="{5439D6B9-EA6C-4AC0-916E-DAC5788751E0}"/>
              </a:ext>
            </a:extLst>
          </p:cNvPr>
          <p:cNvGrpSpPr/>
          <p:nvPr/>
        </p:nvGrpSpPr>
        <p:grpSpPr>
          <a:xfrm>
            <a:off x="6907876" y="1290582"/>
            <a:ext cx="4721344" cy="4721344"/>
            <a:chOff x="4740456" y="1433652"/>
            <a:chExt cx="4194448" cy="4194448"/>
          </a:xfrm>
        </p:grpSpPr>
        <p:sp>
          <p:nvSpPr>
            <p:cNvPr id="9" name="Oval 8">
              <a:extLst>
                <a:ext uri="{FF2B5EF4-FFF2-40B4-BE49-F238E27FC236}">
                  <a16:creationId xmlns:a16="http://schemas.microsoft.com/office/drawing/2014/main" id="{B6A54B43-7EAE-4600-B230-362CB3879C39}"/>
                </a:ext>
              </a:extLst>
            </p:cNvPr>
            <p:cNvSpPr/>
            <p:nvPr/>
          </p:nvSpPr>
          <p:spPr bwMode="auto">
            <a:xfrm>
              <a:off x="5986278" y="2730361"/>
              <a:ext cx="1628590" cy="1628590"/>
            </a:xfrm>
            <a:prstGeom prst="ellipse">
              <a:avLst/>
            </a:prstGeom>
            <a:solidFill>
              <a:srgbClr val="FF5800"/>
            </a:solidFill>
            <a:ln>
              <a:solidFill>
                <a:schemeClr val="accent5"/>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a:r>
                <a:rPr lang="en-GB" sz="1400" dirty="0">
                  <a:solidFill>
                    <a:srgbClr val="FFFFFF"/>
                  </a:solidFill>
                  <a:latin typeface="Segoe UI Semibold" panose="020B0702040204020203" pitchFamily="34" charset="0"/>
                  <a:ea typeface="Hand Of Sean" panose="02000500000000000000" pitchFamily="2" charset="-128"/>
                  <a:cs typeface="Segoe UI Semibold" panose="020B0702040204020203" pitchFamily="34" charset="0"/>
                  <a:sym typeface="Gill Sans" charset="0"/>
                </a:rPr>
                <a:t>Delivery Approach &amp; Methodology</a:t>
              </a:r>
            </a:p>
          </p:txBody>
        </p:sp>
        <p:sp>
          <p:nvSpPr>
            <p:cNvPr id="10" name="Circular Arrow 6">
              <a:extLst>
                <a:ext uri="{FF2B5EF4-FFF2-40B4-BE49-F238E27FC236}">
                  <a16:creationId xmlns:a16="http://schemas.microsoft.com/office/drawing/2014/main" id="{8C9CE54B-5D76-491D-9E1A-10AE6192D4B5}"/>
                </a:ext>
              </a:extLst>
            </p:cNvPr>
            <p:cNvSpPr/>
            <p:nvPr/>
          </p:nvSpPr>
          <p:spPr>
            <a:xfrm>
              <a:off x="4857237" y="1622169"/>
              <a:ext cx="3886672" cy="3886672"/>
            </a:xfrm>
            <a:prstGeom prst="circularArrow">
              <a:avLst>
                <a:gd name="adj1" fmla="val 5202"/>
                <a:gd name="adj2" fmla="val 336047"/>
                <a:gd name="adj3" fmla="val 21292698"/>
                <a:gd name="adj4" fmla="val 19869603"/>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Circular Arrow 8">
              <a:extLst>
                <a:ext uri="{FF2B5EF4-FFF2-40B4-BE49-F238E27FC236}">
                  <a16:creationId xmlns:a16="http://schemas.microsoft.com/office/drawing/2014/main" id="{A7EB61F2-010A-440E-97B0-FD1967E23873}"/>
                </a:ext>
              </a:extLst>
            </p:cNvPr>
            <p:cNvSpPr/>
            <p:nvPr/>
          </p:nvSpPr>
          <p:spPr>
            <a:xfrm>
              <a:off x="4942470" y="1601407"/>
              <a:ext cx="3886672" cy="3886672"/>
            </a:xfrm>
            <a:prstGeom prst="circularArrow">
              <a:avLst>
                <a:gd name="adj1" fmla="val 5202"/>
                <a:gd name="adj2" fmla="val 336047"/>
                <a:gd name="adj3" fmla="val 4014134"/>
                <a:gd name="adj4" fmla="val 2588834"/>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ircular Arrow 10">
              <a:extLst>
                <a:ext uri="{FF2B5EF4-FFF2-40B4-BE49-F238E27FC236}">
                  <a16:creationId xmlns:a16="http://schemas.microsoft.com/office/drawing/2014/main" id="{061EAFFC-6376-46B4-9A42-CDF98ACE96AE}"/>
                </a:ext>
              </a:extLst>
            </p:cNvPr>
            <p:cNvSpPr/>
            <p:nvPr/>
          </p:nvSpPr>
          <p:spPr>
            <a:xfrm>
              <a:off x="4945468" y="1670295"/>
              <a:ext cx="3886672" cy="3886672"/>
            </a:xfrm>
            <a:prstGeom prst="circularArrow">
              <a:avLst>
                <a:gd name="adj1" fmla="val 5202"/>
                <a:gd name="adj2" fmla="val 336047"/>
                <a:gd name="adj3" fmla="val 8210003"/>
                <a:gd name="adj4" fmla="val 6707710"/>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Circular Arrow 12">
              <a:extLst>
                <a:ext uri="{FF2B5EF4-FFF2-40B4-BE49-F238E27FC236}">
                  <a16:creationId xmlns:a16="http://schemas.microsoft.com/office/drawing/2014/main" id="{EFC615C4-93EF-4BEC-A1B0-06F646F8A802}"/>
                </a:ext>
              </a:extLst>
            </p:cNvPr>
            <p:cNvSpPr/>
            <p:nvPr/>
          </p:nvSpPr>
          <p:spPr>
            <a:xfrm>
              <a:off x="4857237" y="1622169"/>
              <a:ext cx="3886672" cy="3886672"/>
            </a:xfrm>
            <a:prstGeom prst="circularArrow">
              <a:avLst>
                <a:gd name="adj1" fmla="val 5202"/>
                <a:gd name="adj2" fmla="val 336047"/>
                <a:gd name="adj3" fmla="val 12297238"/>
                <a:gd name="adj4" fmla="val 10862179"/>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Circular Arrow 14">
              <a:extLst>
                <a:ext uri="{FF2B5EF4-FFF2-40B4-BE49-F238E27FC236}">
                  <a16:creationId xmlns:a16="http://schemas.microsoft.com/office/drawing/2014/main" id="{7CF0F68A-D338-4DAE-817A-AD4B13927E49}"/>
                </a:ext>
              </a:extLst>
            </p:cNvPr>
            <p:cNvSpPr/>
            <p:nvPr/>
          </p:nvSpPr>
          <p:spPr>
            <a:xfrm>
              <a:off x="4873016" y="1611480"/>
              <a:ext cx="3886672" cy="3886672"/>
            </a:xfrm>
            <a:prstGeom prst="circularArrow">
              <a:avLst>
                <a:gd name="adj1" fmla="val 5202"/>
                <a:gd name="adj2" fmla="val 336047"/>
                <a:gd name="adj3" fmla="val 16865125"/>
                <a:gd name="adj4" fmla="val 15305906"/>
                <a:gd name="adj5" fmla="val 606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14">
              <a:extLst>
                <a:ext uri="{FF2B5EF4-FFF2-40B4-BE49-F238E27FC236}">
                  <a16:creationId xmlns:a16="http://schemas.microsoft.com/office/drawing/2014/main" id="{65C95E97-396E-46BD-BA36-409E50C71DE6}"/>
                </a:ext>
              </a:extLst>
            </p:cNvPr>
            <p:cNvSpPr/>
            <p:nvPr/>
          </p:nvSpPr>
          <p:spPr>
            <a:xfrm>
              <a:off x="4740456" y="1433652"/>
              <a:ext cx="4194448" cy="4194448"/>
            </a:xfrm>
            <a:prstGeom prst="ellipse">
              <a:avLst/>
            </a:prstGeom>
            <a:noFill/>
            <a:ln w="38100" cap="rnd">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FFFFFF"/>
                </a:solidFill>
              </a:endParaRPr>
            </a:p>
          </p:txBody>
        </p:sp>
        <p:grpSp>
          <p:nvGrpSpPr>
            <p:cNvPr id="16" name="Group 15">
              <a:extLst>
                <a:ext uri="{FF2B5EF4-FFF2-40B4-BE49-F238E27FC236}">
                  <a16:creationId xmlns:a16="http://schemas.microsoft.com/office/drawing/2014/main" id="{2615183F-37ED-43DB-84C3-053FA7FFF6D0}"/>
                </a:ext>
              </a:extLst>
            </p:cNvPr>
            <p:cNvGrpSpPr/>
            <p:nvPr/>
          </p:nvGrpSpPr>
          <p:grpSpPr>
            <a:xfrm>
              <a:off x="7150474" y="1869730"/>
              <a:ext cx="1144810" cy="1036843"/>
              <a:chOff x="7142453" y="1877253"/>
              <a:chExt cx="1144810" cy="1036843"/>
            </a:xfrm>
          </p:grpSpPr>
          <p:sp>
            <p:nvSpPr>
              <p:cNvPr id="37" name="Freeform 2">
                <a:extLst>
                  <a:ext uri="{FF2B5EF4-FFF2-40B4-BE49-F238E27FC236}">
                    <a16:creationId xmlns:a16="http://schemas.microsoft.com/office/drawing/2014/main" id="{9A6325C5-FF11-4626-B367-4F55AB720B33}"/>
                  </a:ext>
                </a:extLst>
              </p:cNvPr>
              <p:cNvSpPr/>
              <p:nvPr/>
            </p:nvSpPr>
            <p:spPr>
              <a:xfrm>
                <a:off x="7142453" y="1877253"/>
                <a:ext cx="1144810"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RELEASE MANAGEMENT &amp; GOVERNANCE</a:t>
                </a:r>
              </a:p>
            </p:txBody>
          </p:sp>
          <p:grpSp>
            <p:nvGrpSpPr>
              <p:cNvPr id="38" name="Group 5">
                <a:extLst>
                  <a:ext uri="{FF2B5EF4-FFF2-40B4-BE49-F238E27FC236}">
                    <a16:creationId xmlns:a16="http://schemas.microsoft.com/office/drawing/2014/main" id="{54B6E00C-E492-4792-893A-9269C38B79E8}"/>
                  </a:ext>
                </a:extLst>
              </p:cNvPr>
              <p:cNvGrpSpPr>
                <a:grpSpLocks noChangeAspect="1"/>
              </p:cNvGrpSpPr>
              <p:nvPr/>
            </p:nvGrpSpPr>
            <p:grpSpPr bwMode="auto">
              <a:xfrm rot="4500000">
                <a:off x="7213784" y="1908215"/>
                <a:ext cx="989832" cy="991954"/>
                <a:chOff x="4873" y="12"/>
                <a:chExt cx="933" cy="935"/>
              </a:xfrm>
              <a:noFill/>
            </p:grpSpPr>
            <p:sp>
              <p:nvSpPr>
                <p:cNvPr id="39" name="Freeform 6">
                  <a:extLst>
                    <a:ext uri="{FF2B5EF4-FFF2-40B4-BE49-F238E27FC236}">
                      <a16:creationId xmlns:a16="http://schemas.microsoft.com/office/drawing/2014/main" id="{21429C18-64FA-4815-BE1D-5778713929A6}"/>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40" name="Freeform 7">
                  <a:extLst>
                    <a:ext uri="{FF2B5EF4-FFF2-40B4-BE49-F238E27FC236}">
                      <a16:creationId xmlns:a16="http://schemas.microsoft.com/office/drawing/2014/main" id="{952B195C-8B83-4953-92DA-A663E8A10201}"/>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17" name="Group 16">
              <a:extLst>
                <a:ext uri="{FF2B5EF4-FFF2-40B4-BE49-F238E27FC236}">
                  <a16:creationId xmlns:a16="http://schemas.microsoft.com/office/drawing/2014/main" id="{6ABD105F-0720-4303-B7A5-58F6FA6BFC44}"/>
                </a:ext>
              </a:extLst>
            </p:cNvPr>
            <p:cNvGrpSpPr/>
            <p:nvPr/>
          </p:nvGrpSpPr>
          <p:grpSpPr>
            <a:xfrm>
              <a:off x="7684637" y="3556407"/>
              <a:ext cx="1036843" cy="1036843"/>
              <a:chOff x="7708700" y="3572448"/>
              <a:chExt cx="1036843" cy="1036843"/>
            </a:xfrm>
          </p:grpSpPr>
          <p:sp>
            <p:nvSpPr>
              <p:cNvPr id="33" name="Freeform 7">
                <a:extLst>
                  <a:ext uri="{FF2B5EF4-FFF2-40B4-BE49-F238E27FC236}">
                    <a16:creationId xmlns:a16="http://schemas.microsoft.com/office/drawing/2014/main" id="{AFD81D92-9EBD-497E-BD49-833295647DB9}"/>
                  </a:ext>
                </a:extLst>
              </p:cNvPr>
              <p:cNvSpPr/>
              <p:nvPr/>
            </p:nvSpPr>
            <p:spPr>
              <a:xfrm>
                <a:off x="7708700" y="3572448"/>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BUILD MANAGEMENT</a:t>
                </a:r>
                <a:br>
                  <a:rPr lang="en-GB" sz="900" dirty="0">
                    <a:solidFill>
                      <a:srgbClr val="00A000">
                        <a:lumMod val="50000"/>
                      </a:srgbClr>
                    </a:solidFill>
                  </a:rPr>
                </a:br>
                <a:r>
                  <a:rPr lang="en-GB" sz="900" dirty="0">
                    <a:solidFill>
                      <a:srgbClr val="00A000">
                        <a:lumMod val="50000"/>
                      </a:srgbClr>
                    </a:solidFill>
                  </a:rPr>
                  <a:t>&amp; CI</a:t>
                </a:r>
              </a:p>
            </p:txBody>
          </p:sp>
          <p:grpSp>
            <p:nvGrpSpPr>
              <p:cNvPr id="34" name="Group 5">
                <a:extLst>
                  <a:ext uri="{FF2B5EF4-FFF2-40B4-BE49-F238E27FC236}">
                    <a16:creationId xmlns:a16="http://schemas.microsoft.com/office/drawing/2014/main" id="{A6C1530A-C3A5-4803-B23D-1FF2B2F54D11}"/>
                  </a:ext>
                </a:extLst>
              </p:cNvPr>
              <p:cNvGrpSpPr>
                <a:grpSpLocks noChangeAspect="1"/>
              </p:cNvGrpSpPr>
              <p:nvPr/>
            </p:nvGrpSpPr>
            <p:grpSpPr bwMode="auto">
              <a:xfrm rot="7141460">
                <a:off x="7732205" y="3594892"/>
                <a:ext cx="989832" cy="991954"/>
                <a:chOff x="4873" y="12"/>
                <a:chExt cx="933" cy="935"/>
              </a:xfrm>
              <a:noFill/>
            </p:grpSpPr>
            <p:sp>
              <p:nvSpPr>
                <p:cNvPr id="35" name="Freeform 6">
                  <a:extLst>
                    <a:ext uri="{FF2B5EF4-FFF2-40B4-BE49-F238E27FC236}">
                      <a16:creationId xmlns:a16="http://schemas.microsoft.com/office/drawing/2014/main" id="{66320D29-BE7A-40B4-A979-963BEF60E951}"/>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36" name="Freeform 7">
                  <a:extLst>
                    <a:ext uri="{FF2B5EF4-FFF2-40B4-BE49-F238E27FC236}">
                      <a16:creationId xmlns:a16="http://schemas.microsoft.com/office/drawing/2014/main" id="{67CF2E11-B988-49B5-98B4-4226EAC7000E}"/>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18" name="Group 17">
              <a:extLst>
                <a:ext uri="{FF2B5EF4-FFF2-40B4-BE49-F238E27FC236}">
                  <a16:creationId xmlns:a16="http://schemas.microsoft.com/office/drawing/2014/main" id="{FD0A93E4-2507-4134-9324-AAF3D1E6387F}"/>
                </a:ext>
              </a:extLst>
            </p:cNvPr>
            <p:cNvGrpSpPr/>
            <p:nvPr/>
          </p:nvGrpSpPr>
          <p:grpSpPr>
            <a:xfrm>
              <a:off x="6319258" y="4492303"/>
              <a:ext cx="1036843" cy="1036843"/>
              <a:chOff x="6319258" y="4508345"/>
              <a:chExt cx="1036843" cy="1036843"/>
            </a:xfrm>
          </p:grpSpPr>
          <p:sp>
            <p:nvSpPr>
              <p:cNvPr id="29" name="Freeform 9">
                <a:extLst>
                  <a:ext uri="{FF2B5EF4-FFF2-40B4-BE49-F238E27FC236}">
                    <a16:creationId xmlns:a16="http://schemas.microsoft.com/office/drawing/2014/main" id="{66A6F949-0FF7-4189-A7D5-0A4873DA2603}"/>
                  </a:ext>
                </a:extLst>
              </p:cNvPr>
              <p:cNvSpPr/>
              <p:nvPr/>
            </p:nvSpPr>
            <p:spPr>
              <a:xfrm>
                <a:off x="6319258" y="4508345"/>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DEPLOYMENT </a:t>
                </a:r>
                <a:br>
                  <a:rPr lang="en-GB" sz="900" dirty="0">
                    <a:solidFill>
                      <a:srgbClr val="00A000">
                        <a:lumMod val="50000"/>
                      </a:srgbClr>
                    </a:solidFill>
                  </a:rPr>
                </a:br>
                <a:r>
                  <a:rPr lang="en-GB" sz="900" dirty="0">
                    <a:solidFill>
                      <a:srgbClr val="00A000">
                        <a:lumMod val="50000"/>
                      </a:srgbClr>
                    </a:solidFill>
                  </a:rPr>
                  <a:t>&amp; PLATFORM PROVISIONING</a:t>
                </a:r>
              </a:p>
            </p:txBody>
          </p:sp>
          <p:grpSp>
            <p:nvGrpSpPr>
              <p:cNvPr id="30" name="Group 5">
                <a:extLst>
                  <a:ext uri="{FF2B5EF4-FFF2-40B4-BE49-F238E27FC236}">
                    <a16:creationId xmlns:a16="http://schemas.microsoft.com/office/drawing/2014/main" id="{EB57F97F-D6FE-4AD9-B092-2ACF51DA83A8}"/>
                  </a:ext>
                </a:extLst>
              </p:cNvPr>
              <p:cNvGrpSpPr>
                <a:grpSpLocks noChangeAspect="1"/>
              </p:cNvGrpSpPr>
              <p:nvPr/>
            </p:nvGrpSpPr>
            <p:grpSpPr bwMode="auto">
              <a:xfrm rot="9883155">
                <a:off x="6345745" y="4523246"/>
                <a:ext cx="989832" cy="991954"/>
                <a:chOff x="4873" y="12"/>
                <a:chExt cx="933" cy="935"/>
              </a:xfrm>
              <a:noFill/>
            </p:grpSpPr>
            <p:sp>
              <p:nvSpPr>
                <p:cNvPr id="31" name="Freeform 6">
                  <a:extLst>
                    <a:ext uri="{FF2B5EF4-FFF2-40B4-BE49-F238E27FC236}">
                      <a16:creationId xmlns:a16="http://schemas.microsoft.com/office/drawing/2014/main" id="{258FAEA2-81F7-4D1B-BF86-65486D4880CB}"/>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32" name="Freeform 7">
                  <a:extLst>
                    <a:ext uri="{FF2B5EF4-FFF2-40B4-BE49-F238E27FC236}">
                      <a16:creationId xmlns:a16="http://schemas.microsoft.com/office/drawing/2014/main" id="{6F27BB93-6111-4403-9AA4-E253CAD9BE93}"/>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19" name="Group 18">
              <a:extLst>
                <a:ext uri="{FF2B5EF4-FFF2-40B4-BE49-F238E27FC236}">
                  <a16:creationId xmlns:a16="http://schemas.microsoft.com/office/drawing/2014/main" id="{F4B27BC9-0F6E-4525-A9B7-E25252FEE39F}"/>
                </a:ext>
              </a:extLst>
            </p:cNvPr>
            <p:cNvGrpSpPr/>
            <p:nvPr/>
          </p:nvGrpSpPr>
          <p:grpSpPr>
            <a:xfrm>
              <a:off x="4942585" y="3556407"/>
              <a:ext cx="1036843" cy="1036843"/>
              <a:chOff x="4910501" y="3572449"/>
              <a:chExt cx="1036843" cy="1036843"/>
            </a:xfrm>
          </p:grpSpPr>
          <p:sp>
            <p:nvSpPr>
              <p:cNvPr id="25" name="Freeform 11">
                <a:extLst>
                  <a:ext uri="{FF2B5EF4-FFF2-40B4-BE49-F238E27FC236}">
                    <a16:creationId xmlns:a16="http://schemas.microsoft.com/office/drawing/2014/main" id="{CD1BBE76-16AB-4EBA-8F28-C86B3013E6EC}"/>
                  </a:ext>
                </a:extLst>
              </p:cNvPr>
              <p:cNvSpPr/>
              <p:nvPr/>
            </p:nvSpPr>
            <p:spPr>
              <a:xfrm>
                <a:off x="4910501" y="3572449"/>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QA &amp;</a:t>
                </a:r>
                <a:br>
                  <a:rPr lang="en-GB" sz="900" dirty="0">
                    <a:solidFill>
                      <a:srgbClr val="00A000">
                        <a:lumMod val="50000"/>
                      </a:srgbClr>
                    </a:solidFill>
                  </a:rPr>
                </a:br>
                <a:r>
                  <a:rPr lang="en-GB" sz="900" dirty="0">
                    <a:solidFill>
                      <a:srgbClr val="00A000">
                        <a:lumMod val="50000"/>
                      </a:srgbClr>
                    </a:solidFill>
                  </a:rPr>
                  <a:t>TESTING</a:t>
                </a:r>
              </a:p>
            </p:txBody>
          </p:sp>
          <p:grpSp>
            <p:nvGrpSpPr>
              <p:cNvPr id="26" name="Group 5">
                <a:extLst>
                  <a:ext uri="{FF2B5EF4-FFF2-40B4-BE49-F238E27FC236}">
                    <a16:creationId xmlns:a16="http://schemas.microsoft.com/office/drawing/2014/main" id="{95AF2857-413E-4D3A-BFEA-840B3763D162}"/>
                  </a:ext>
                </a:extLst>
              </p:cNvPr>
              <p:cNvGrpSpPr>
                <a:grpSpLocks noChangeAspect="1"/>
              </p:cNvGrpSpPr>
              <p:nvPr/>
            </p:nvGrpSpPr>
            <p:grpSpPr bwMode="auto">
              <a:xfrm rot="15971750">
                <a:off x="4934006" y="3594893"/>
                <a:ext cx="989832" cy="991954"/>
                <a:chOff x="4873" y="12"/>
                <a:chExt cx="933" cy="935"/>
              </a:xfrm>
              <a:noFill/>
            </p:grpSpPr>
            <p:sp>
              <p:nvSpPr>
                <p:cNvPr id="27" name="Freeform 6">
                  <a:extLst>
                    <a:ext uri="{FF2B5EF4-FFF2-40B4-BE49-F238E27FC236}">
                      <a16:creationId xmlns:a16="http://schemas.microsoft.com/office/drawing/2014/main" id="{6AC433A6-0FBD-424D-9AD2-9C512A03E2B1}"/>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28" name="Freeform 7">
                  <a:extLst>
                    <a:ext uri="{FF2B5EF4-FFF2-40B4-BE49-F238E27FC236}">
                      <a16:creationId xmlns:a16="http://schemas.microsoft.com/office/drawing/2014/main" id="{4016F7D3-CBA6-4027-8BCE-8C9520CBD902}"/>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20" name="Group 19">
              <a:extLst>
                <a:ext uri="{FF2B5EF4-FFF2-40B4-BE49-F238E27FC236}">
                  <a16:creationId xmlns:a16="http://schemas.microsoft.com/office/drawing/2014/main" id="{25203746-5515-4F60-9C57-550F09078B10}"/>
                </a:ext>
              </a:extLst>
            </p:cNvPr>
            <p:cNvGrpSpPr/>
            <p:nvPr/>
          </p:nvGrpSpPr>
          <p:grpSpPr>
            <a:xfrm>
              <a:off x="5376853" y="1869730"/>
              <a:ext cx="1036843" cy="1036843"/>
              <a:chOff x="5336748" y="1885772"/>
              <a:chExt cx="1036843" cy="1036843"/>
            </a:xfrm>
          </p:grpSpPr>
          <p:sp>
            <p:nvSpPr>
              <p:cNvPr id="21" name="Freeform 13">
                <a:extLst>
                  <a:ext uri="{FF2B5EF4-FFF2-40B4-BE49-F238E27FC236}">
                    <a16:creationId xmlns:a16="http://schemas.microsoft.com/office/drawing/2014/main" id="{C2E57E0D-57FA-4388-AFD9-4121B03253EB}"/>
                  </a:ext>
                </a:extLst>
              </p:cNvPr>
              <p:cNvSpPr/>
              <p:nvPr/>
            </p:nvSpPr>
            <p:spPr>
              <a:xfrm>
                <a:off x="5336748" y="1885772"/>
                <a:ext cx="1036843" cy="1036843"/>
              </a:xfrm>
              <a:custGeom>
                <a:avLst/>
                <a:gdLst>
                  <a:gd name="connsiteX0" fmla="*/ 0 w 1036843"/>
                  <a:gd name="connsiteY0" fmla="*/ 0 h 1036843"/>
                  <a:gd name="connsiteX1" fmla="*/ 1036843 w 1036843"/>
                  <a:gd name="connsiteY1" fmla="*/ 0 h 1036843"/>
                  <a:gd name="connsiteX2" fmla="*/ 1036843 w 1036843"/>
                  <a:gd name="connsiteY2" fmla="*/ 1036843 h 1036843"/>
                  <a:gd name="connsiteX3" fmla="*/ 0 w 1036843"/>
                  <a:gd name="connsiteY3" fmla="*/ 1036843 h 1036843"/>
                  <a:gd name="connsiteX4" fmla="*/ 0 w 1036843"/>
                  <a:gd name="connsiteY4" fmla="*/ 0 h 1036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843" h="1036843">
                    <a:moveTo>
                      <a:pt x="0" y="0"/>
                    </a:moveTo>
                    <a:lnTo>
                      <a:pt x="1036843" y="0"/>
                    </a:lnTo>
                    <a:lnTo>
                      <a:pt x="1036843" y="1036843"/>
                    </a:lnTo>
                    <a:lnTo>
                      <a:pt x="0" y="10368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80000"/>
                  </a:lnSpc>
                  <a:spcAft>
                    <a:spcPct val="35000"/>
                  </a:spcAft>
                </a:pPr>
                <a:r>
                  <a:rPr lang="en-GB" sz="900" dirty="0">
                    <a:solidFill>
                      <a:srgbClr val="00A000">
                        <a:lumMod val="50000"/>
                      </a:srgbClr>
                    </a:solidFill>
                  </a:rPr>
                  <a:t>OPERATIONS &amp; MONITORING</a:t>
                </a:r>
              </a:p>
            </p:txBody>
          </p:sp>
          <p:grpSp>
            <p:nvGrpSpPr>
              <p:cNvPr id="22" name="Group 5">
                <a:extLst>
                  <a:ext uri="{FF2B5EF4-FFF2-40B4-BE49-F238E27FC236}">
                    <a16:creationId xmlns:a16="http://schemas.microsoft.com/office/drawing/2014/main" id="{4A8D9A5D-EE07-4C51-92A7-17E99F6401DE}"/>
                  </a:ext>
                </a:extLst>
              </p:cNvPr>
              <p:cNvGrpSpPr>
                <a:grpSpLocks noChangeAspect="1"/>
              </p:cNvGrpSpPr>
              <p:nvPr/>
            </p:nvGrpSpPr>
            <p:grpSpPr bwMode="auto">
              <a:xfrm rot="1401938">
                <a:off x="5360253" y="1897667"/>
                <a:ext cx="989832" cy="991954"/>
                <a:chOff x="4873" y="12"/>
                <a:chExt cx="933" cy="935"/>
              </a:xfrm>
              <a:noFill/>
            </p:grpSpPr>
            <p:sp>
              <p:nvSpPr>
                <p:cNvPr id="23" name="Freeform 6">
                  <a:extLst>
                    <a:ext uri="{FF2B5EF4-FFF2-40B4-BE49-F238E27FC236}">
                      <a16:creationId xmlns:a16="http://schemas.microsoft.com/office/drawing/2014/main" id="{032BB08C-3555-49A9-A6BC-081A80E90E43}"/>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24" name="Freeform 7">
                  <a:extLst>
                    <a:ext uri="{FF2B5EF4-FFF2-40B4-BE49-F238E27FC236}">
                      <a16:creationId xmlns:a16="http://schemas.microsoft.com/office/drawing/2014/main" id="{E3B5CB73-191F-49A4-BC43-36BEB012E99F}"/>
                    </a:ext>
                  </a:extLst>
                </p:cNvPr>
                <p:cNvSpPr>
                  <a:spLocks/>
                </p:cNvSpPr>
                <p:nvPr/>
              </p:nvSpPr>
              <p:spPr bwMode="auto">
                <a:xfrm>
                  <a:off x="4873" y="12"/>
                  <a:ext cx="933" cy="935"/>
                </a:xfrm>
                <a:custGeom>
                  <a:avLst/>
                  <a:gdLst>
                    <a:gd name="T0" fmla="*/ 297 w 395"/>
                    <a:gd name="T1" fmla="*/ 27 h 396"/>
                    <a:gd name="T2" fmla="*/ 395 w 395"/>
                    <a:gd name="T3" fmla="*/ 198 h 396"/>
                    <a:gd name="T4" fmla="*/ 197 w 395"/>
                    <a:gd name="T5" fmla="*/ 396 h 396"/>
                    <a:gd name="T6" fmla="*/ 0 w 395"/>
                    <a:gd name="T7" fmla="*/ 198 h 396"/>
                    <a:gd name="T8" fmla="*/ 197 w 395"/>
                    <a:gd name="T9" fmla="*/ 0 h 396"/>
                  </a:gdLst>
                  <a:ahLst/>
                  <a:cxnLst>
                    <a:cxn ang="0">
                      <a:pos x="T0" y="T1"/>
                    </a:cxn>
                    <a:cxn ang="0">
                      <a:pos x="T2" y="T3"/>
                    </a:cxn>
                    <a:cxn ang="0">
                      <a:pos x="T4" y="T5"/>
                    </a:cxn>
                    <a:cxn ang="0">
                      <a:pos x="T6" y="T7"/>
                    </a:cxn>
                    <a:cxn ang="0">
                      <a:pos x="T8" y="T9"/>
                    </a:cxn>
                  </a:cxnLst>
                  <a:rect l="0" t="0" r="r" b="b"/>
                  <a:pathLst>
                    <a:path w="395" h="396">
                      <a:moveTo>
                        <a:pt x="297" y="27"/>
                      </a:moveTo>
                      <a:cubicBezTo>
                        <a:pt x="356" y="61"/>
                        <a:pt x="395" y="125"/>
                        <a:pt x="395" y="198"/>
                      </a:cubicBezTo>
                      <a:cubicBezTo>
                        <a:pt x="395" y="307"/>
                        <a:pt x="307" y="396"/>
                        <a:pt x="197" y="396"/>
                      </a:cubicBezTo>
                      <a:cubicBezTo>
                        <a:pt x="88" y="396"/>
                        <a:pt x="0" y="307"/>
                        <a:pt x="0" y="198"/>
                      </a:cubicBezTo>
                      <a:cubicBezTo>
                        <a:pt x="0" y="89"/>
                        <a:pt x="88" y="0"/>
                        <a:pt x="197" y="0"/>
                      </a:cubicBezTo>
                    </a:path>
                  </a:pathLst>
                </a:custGeom>
                <a:grpFill/>
                <a:ln w="46038" cap="rnd">
                  <a:solidFill>
                    <a:schemeClr val="accent3"/>
                  </a:solidFill>
                  <a:prstDash val="solid"/>
                  <a:round/>
                  <a:headEnd/>
                  <a:tailEnd type="triangle"/>
                </a:ln>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sp>
        <p:nvSpPr>
          <p:cNvPr id="41" name="TextBox 40">
            <a:extLst>
              <a:ext uri="{FF2B5EF4-FFF2-40B4-BE49-F238E27FC236}">
                <a16:creationId xmlns:a16="http://schemas.microsoft.com/office/drawing/2014/main" id="{8BC97649-FE78-4F89-BEFC-B4B8D6EA25C4}"/>
              </a:ext>
            </a:extLst>
          </p:cNvPr>
          <p:cNvSpPr txBox="1"/>
          <p:nvPr/>
        </p:nvSpPr>
        <p:spPr>
          <a:xfrm>
            <a:off x="7226423" y="6352271"/>
            <a:ext cx="4194296" cy="253916"/>
          </a:xfrm>
          <a:prstGeom prst="rect">
            <a:avLst/>
          </a:prstGeom>
          <a:noFill/>
        </p:spPr>
        <p:txBody>
          <a:bodyPr wrap="square" rtlCol="0">
            <a:spAutoFit/>
          </a:bodyPr>
          <a:lstStyle/>
          <a:p>
            <a:r>
              <a:rPr lang="en-US" sz="1050" dirty="0">
                <a:solidFill>
                  <a:schemeClr val="accent1"/>
                </a:solidFill>
                <a:latin typeface="Segoe UI Light" panose="020B0502040204020203" pitchFamily="34" charset="0"/>
                <a:ea typeface="+mj-ea"/>
                <a:cs typeface="Segoe UI Light" panose="020B0502040204020203" pitchFamily="34" charset="0"/>
              </a:rPr>
              <a:t>*Sourced from Accenture’s DevOps Maturity Model © 2015 Accenture </a:t>
            </a:r>
          </a:p>
        </p:txBody>
      </p:sp>
      <p:sp>
        <p:nvSpPr>
          <p:cNvPr id="42" name="TextBox 41">
            <a:extLst>
              <a:ext uri="{FF2B5EF4-FFF2-40B4-BE49-F238E27FC236}">
                <a16:creationId xmlns:a16="http://schemas.microsoft.com/office/drawing/2014/main" id="{884FDABC-F47D-4F92-B9AE-E3ED3E9A79AC}"/>
              </a:ext>
            </a:extLst>
          </p:cNvPr>
          <p:cNvSpPr txBox="1"/>
          <p:nvPr/>
        </p:nvSpPr>
        <p:spPr>
          <a:xfrm>
            <a:off x="575353" y="2147299"/>
            <a:ext cx="4458984" cy="3154166"/>
          </a:xfrm>
          <a:prstGeom prst="rect">
            <a:avLst/>
          </a:prstGeom>
        </p:spPr>
        <p:txBody>
          <a:bodyPr vert="horz" wrap="square" lIns="0" tIns="0" rIns="0" bIns="0" rtlCol="0">
            <a:noAutofit/>
          </a:bodyPr>
          <a:lstStyle/>
          <a:p>
            <a:endParaRPr lang="en-GB" dirty="0" err="1"/>
          </a:p>
        </p:txBody>
      </p:sp>
      <p:sp>
        <p:nvSpPr>
          <p:cNvPr id="53" name="TextBox 52">
            <a:extLst>
              <a:ext uri="{FF2B5EF4-FFF2-40B4-BE49-F238E27FC236}">
                <a16:creationId xmlns:a16="http://schemas.microsoft.com/office/drawing/2014/main" id="{A418F27D-F5D4-4BEA-87B0-64FF71F8B0FE}"/>
              </a:ext>
            </a:extLst>
          </p:cNvPr>
          <p:cNvSpPr txBox="1"/>
          <p:nvPr/>
        </p:nvSpPr>
        <p:spPr>
          <a:xfrm>
            <a:off x="380749" y="1225689"/>
            <a:ext cx="6358342" cy="5139869"/>
          </a:xfrm>
          <a:prstGeom prst="rect">
            <a:avLst/>
          </a:prstGeom>
        </p:spPr>
        <p:txBody>
          <a:bodyPr wrap="square">
            <a:spAutoFit/>
          </a:bodyPr>
          <a:lstStyle>
            <a:defPPr>
              <a:defRPr lang="en-US"/>
            </a:defPPr>
            <a:lvl1pPr marL="571500" indent="-571500">
              <a:buFont typeface="Arial" panose="020B0604020202020204" pitchFamily="34" charset="0"/>
              <a:buChar char="•"/>
              <a:defRPr sz="4000" b="1">
                <a:solidFill>
                  <a:schemeClr val="accent2">
                    <a:lumMod val="75000"/>
                  </a:schemeClr>
                </a:solidFill>
              </a:defRPr>
            </a:lvl1pPr>
          </a:lstStyle>
          <a:p>
            <a:r>
              <a:rPr lang="en-GB" sz="3600" dirty="0"/>
              <a:t>Faster time to value</a:t>
            </a:r>
          </a:p>
          <a:p>
            <a:r>
              <a:rPr lang="en-GB" sz="3600" dirty="0"/>
              <a:t>Rapid Delivery</a:t>
            </a:r>
          </a:p>
          <a:p>
            <a:r>
              <a:rPr lang="en-GB" sz="3600" dirty="0"/>
              <a:t>Reduce Testing Costs</a:t>
            </a:r>
          </a:p>
          <a:p>
            <a:r>
              <a:rPr lang="en-GB" sz="3600" dirty="0"/>
              <a:t>Better Reliability</a:t>
            </a:r>
          </a:p>
          <a:p>
            <a:r>
              <a:rPr lang="en-GB" sz="3600" dirty="0"/>
              <a:t>Reduced Risk</a:t>
            </a:r>
          </a:p>
          <a:p>
            <a:r>
              <a:rPr lang="en-GB" sz="3600" dirty="0"/>
              <a:t>Easier Scaling</a:t>
            </a:r>
          </a:p>
          <a:p>
            <a:r>
              <a:rPr lang="en-GB" sz="3600" dirty="0"/>
              <a:t>Improve Collaboration</a:t>
            </a:r>
          </a:p>
          <a:p>
            <a:r>
              <a:rPr lang="en-GB" sz="3600" dirty="0"/>
              <a:t>Enhanced Security</a:t>
            </a:r>
          </a:p>
          <a:p>
            <a:r>
              <a:rPr lang="en-GB" sz="3600" dirty="0"/>
              <a:t>Greater flexibility</a:t>
            </a:r>
          </a:p>
        </p:txBody>
      </p:sp>
    </p:spTree>
    <p:extLst>
      <p:ext uri="{BB962C8B-B14F-4D97-AF65-F5344CB8AC3E}">
        <p14:creationId xmlns:p14="http://schemas.microsoft.com/office/powerpoint/2010/main" val="2932179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F7862E-8AE4-45CE-9298-63D97070488F}"/>
              </a:ext>
            </a:extLst>
          </p:cNvPr>
          <p:cNvSpPr>
            <a:spLocks noGrp="1"/>
          </p:cNvSpPr>
          <p:nvPr>
            <p:ph type="sldNum" sz="quarter" idx="10"/>
          </p:nvPr>
        </p:nvSpPr>
        <p:spPr/>
        <p:txBody>
          <a:bodyPr/>
          <a:lstStyle/>
          <a:p>
            <a:fld id="{280AA684-6FB9-400F-B313-F111F0F48737}" type="slidenum">
              <a:rPr lang="en-GB" smtClean="0"/>
              <a:t>15</a:t>
            </a:fld>
            <a:endParaRPr lang="en-GB" dirty="0"/>
          </a:p>
        </p:txBody>
      </p:sp>
      <p:sp>
        <p:nvSpPr>
          <p:cNvPr id="2" name="Title 1">
            <a:extLst>
              <a:ext uri="{FF2B5EF4-FFF2-40B4-BE49-F238E27FC236}">
                <a16:creationId xmlns:a16="http://schemas.microsoft.com/office/drawing/2014/main" id="{1FCD121B-AFE1-4973-8DAD-28FCBFE30828}"/>
              </a:ext>
            </a:extLst>
          </p:cNvPr>
          <p:cNvSpPr>
            <a:spLocks noGrp="1"/>
          </p:cNvSpPr>
          <p:nvPr>
            <p:ph type="title" idx="4294967295"/>
          </p:nvPr>
        </p:nvSpPr>
        <p:spPr>
          <a:xfrm>
            <a:off x="402672" y="479425"/>
            <a:ext cx="11232858" cy="706438"/>
          </a:xfrm>
        </p:spPr>
        <p:txBody>
          <a:bodyPr>
            <a:normAutofit/>
          </a:bodyPr>
          <a:lstStyle/>
          <a:p>
            <a:r>
              <a:rPr lang="en-GB" dirty="0"/>
              <a:t>Enable automated Self-Service Deployments</a:t>
            </a:r>
          </a:p>
        </p:txBody>
      </p:sp>
      <p:sp>
        <p:nvSpPr>
          <p:cNvPr id="3" name="Content Placeholder 2">
            <a:extLst>
              <a:ext uri="{FF2B5EF4-FFF2-40B4-BE49-F238E27FC236}">
                <a16:creationId xmlns:a16="http://schemas.microsoft.com/office/drawing/2014/main" id="{B1CE572F-C75C-4395-A66E-8A11496179FA}"/>
              </a:ext>
            </a:extLst>
          </p:cNvPr>
          <p:cNvSpPr>
            <a:spLocks noGrp="1"/>
          </p:cNvSpPr>
          <p:nvPr>
            <p:ph idx="4294967295"/>
          </p:nvPr>
        </p:nvSpPr>
        <p:spPr>
          <a:xfrm>
            <a:off x="0" y="1439863"/>
            <a:ext cx="12192000" cy="1317625"/>
          </a:xfrm>
        </p:spPr>
        <p:txBody>
          <a:bodyPr/>
          <a:lstStyle/>
          <a:p>
            <a:pPr algn="ctr"/>
            <a:r>
              <a:rPr lang="en-GB" sz="3200" dirty="0"/>
              <a:t>Fact – statistically no difference between Developers deploying code or Operations deploying code*</a:t>
            </a:r>
          </a:p>
        </p:txBody>
      </p:sp>
      <p:sp>
        <p:nvSpPr>
          <p:cNvPr id="5" name="TextBox 4">
            <a:extLst>
              <a:ext uri="{FF2B5EF4-FFF2-40B4-BE49-F238E27FC236}">
                <a16:creationId xmlns:a16="http://schemas.microsoft.com/office/drawing/2014/main" id="{8F482D0B-C067-497B-B949-FC488287D12B}"/>
              </a:ext>
            </a:extLst>
          </p:cNvPr>
          <p:cNvSpPr txBox="1"/>
          <p:nvPr/>
        </p:nvSpPr>
        <p:spPr>
          <a:xfrm>
            <a:off x="335360" y="6287065"/>
            <a:ext cx="9985109" cy="379656"/>
          </a:xfrm>
          <a:prstGeom prst="rect">
            <a:avLst/>
          </a:prstGeom>
          <a:noFill/>
        </p:spPr>
        <p:txBody>
          <a:bodyPr wrap="square" rtlCol="0">
            <a:spAutoFit/>
          </a:bodyPr>
          <a:lstStyle/>
          <a:p>
            <a:r>
              <a:rPr lang="en-GB" sz="1867" i="1" dirty="0"/>
              <a:t>* Puppet Lab’s 2013 State of DevOps Report – 4000 professional surveyed</a:t>
            </a:r>
          </a:p>
        </p:txBody>
      </p:sp>
      <p:graphicFrame>
        <p:nvGraphicFramePr>
          <p:cNvPr id="6" name="Diagram 5">
            <a:extLst>
              <a:ext uri="{FF2B5EF4-FFF2-40B4-BE49-F238E27FC236}">
                <a16:creationId xmlns:a16="http://schemas.microsoft.com/office/drawing/2014/main" id="{59548516-ED42-41ED-8283-C310D1757EE7}"/>
              </a:ext>
            </a:extLst>
          </p:cNvPr>
          <p:cNvGraphicFramePr/>
          <p:nvPr>
            <p:extLst>
              <p:ext uri="{D42A27DB-BD31-4B8C-83A1-F6EECF244321}">
                <p14:modId xmlns:p14="http://schemas.microsoft.com/office/powerpoint/2010/main" val="1963781420"/>
              </p:ext>
            </p:extLst>
          </p:nvPr>
        </p:nvGraphicFramePr>
        <p:xfrm>
          <a:off x="623392" y="2756925"/>
          <a:ext cx="10945216" cy="3264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75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4F7FE5-BA3C-4B5F-84D8-11309A7626BF}"/>
              </a:ext>
            </a:extLst>
          </p:cNvPr>
          <p:cNvSpPr>
            <a:spLocks noGrp="1"/>
          </p:cNvSpPr>
          <p:nvPr>
            <p:ph type="sldNum" sz="quarter" idx="12"/>
          </p:nvPr>
        </p:nvSpPr>
        <p:spPr/>
        <p:txBody>
          <a:bodyPr/>
          <a:lstStyle/>
          <a:p>
            <a:fld id="{0D558541-60C9-42A2-8392-FF12533A6B7A}" type="slidenum">
              <a:rPr lang="en-US" smtClean="0"/>
              <a:t>16</a:t>
            </a:fld>
            <a:endParaRPr lang="en-US"/>
          </a:p>
        </p:txBody>
      </p:sp>
      <p:sp>
        <p:nvSpPr>
          <p:cNvPr id="3" name="Title 2">
            <a:extLst>
              <a:ext uri="{FF2B5EF4-FFF2-40B4-BE49-F238E27FC236}">
                <a16:creationId xmlns:a16="http://schemas.microsoft.com/office/drawing/2014/main" id="{EB37833E-C68F-47CC-A32C-ECCCBC330C27}"/>
              </a:ext>
            </a:extLst>
          </p:cNvPr>
          <p:cNvSpPr>
            <a:spLocks noGrp="1"/>
          </p:cNvSpPr>
          <p:nvPr>
            <p:ph type="title"/>
          </p:nvPr>
        </p:nvSpPr>
        <p:spPr/>
        <p:txBody>
          <a:bodyPr/>
          <a:lstStyle/>
          <a:p>
            <a:r>
              <a:rPr lang="en-GB" dirty="0"/>
              <a:t>What about Security</a:t>
            </a:r>
          </a:p>
        </p:txBody>
      </p:sp>
      <p:sp>
        <p:nvSpPr>
          <p:cNvPr id="4" name="Text Placeholder 3">
            <a:extLst>
              <a:ext uri="{FF2B5EF4-FFF2-40B4-BE49-F238E27FC236}">
                <a16:creationId xmlns:a16="http://schemas.microsoft.com/office/drawing/2014/main" id="{84E80C1E-64F7-4FEF-BE68-ACDFBCA7905D}"/>
              </a:ext>
            </a:extLst>
          </p:cNvPr>
          <p:cNvSpPr>
            <a:spLocks noGrp="1"/>
          </p:cNvSpPr>
          <p:nvPr>
            <p:ph type="body" sz="quarter" idx="14"/>
          </p:nvPr>
        </p:nvSpPr>
        <p:spPr/>
        <p:txBody>
          <a:bodyPr/>
          <a:lstStyle/>
          <a:p>
            <a:r>
              <a:rPr lang="en-GB" dirty="0" err="1"/>
              <a:t>DevSecOps</a:t>
            </a:r>
            <a:endParaRPr lang="en-GB" dirty="0"/>
          </a:p>
        </p:txBody>
      </p:sp>
      <p:sp>
        <p:nvSpPr>
          <p:cNvPr id="5" name="Footer Placeholder 4">
            <a:extLst>
              <a:ext uri="{FF2B5EF4-FFF2-40B4-BE49-F238E27FC236}">
                <a16:creationId xmlns:a16="http://schemas.microsoft.com/office/drawing/2014/main" id="{2CA79ED8-3D04-4693-9479-F1C2D5EFC3F6}"/>
              </a:ext>
            </a:extLst>
          </p:cNvPr>
          <p:cNvSpPr>
            <a:spLocks noGrp="1"/>
          </p:cNvSpPr>
          <p:nvPr>
            <p:ph type="ftr" sz="quarter" idx="3"/>
          </p:nvPr>
        </p:nvSpPr>
        <p:spPr/>
        <p:txBody>
          <a:bodyPr/>
          <a:lstStyle/>
          <a:p>
            <a:r>
              <a:rPr lang="en-US"/>
              <a:t>Copyright 2018 Accenture. All rights reserved.</a:t>
            </a:r>
            <a:endParaRPr lang="en-US" dirty="0"/>
          </a:p>
        </p:txBody>
      </p:sp>
      <p:pic>
        <p:nvPicPr>
          <p:cNvPr id="9" name="Picture 8">
            <a:extLst>
              <a:ext uri="{FF2B5EF4-FFF2-40B4-BE49-F238E27FC236}">
                <a16:creationId xmlns:a16="http://schemas.microsoft.com/office/drawing/2014/main" id="{2CC6E614-EBBC-4BD5-BD3A-FB27B7B7B935}"/>
              </a:ext>
            </a:extLst>
          </p:cNvPr>
          <p:cNvPicPr>
            <a:picLocks noChangeAspect="1"/>
          </p:cNvPicPr>
          <p:nvPr/>
        </p:nvPicPr>
        <p:blipFill>
          <a:blip r:embed="rId2"/>
          <a:stretch>
            <a:fillRect/>
          </a:stretch>
        </p:blipFill>
        <p:spPr>
          <a:xfrm>
            <a:off x="3202517" y="1577735"/>
            <a:ext cx="5276190" cy="39142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1631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4CD5F-AC41-4613-A8A1-AF972D7D9E74}"/>
              </a:ext>
            </a:extLst>
          </p:cNvPr>
          <p:cNvSpPr>
            <a:spLocks noGrp="1"/>
          </p:cNvSpPr>
          <p:nvPr>
            <p:ph type="title"/>
          </p:nvPr>
        </p:nvSpPr>
        <p:spPr>
          <a:xfrm>
            <a:off x="345015" y="2794571"/>
            <a:ext cx="10442849" cy="2414427"/>
          </a:xfrm>
        </p:spPr>
        <p:txBody>
          <a:bodyPr/>
          <a:lstStyle/>
          <a:p>
            <a:r>
              <a:rPr lang="en-GB" dirty="0"/>
              <a:t>Amazon deploys NEW CODE to production every 11.6 seconds</a:t>
            </a:r>
          </a:p>
        </p:txBody>
      </p:sp>
    </p:spTree>
    <p:extLst>
      <p:ext uri="{BB962C8B-B14F-4D97-AF65-F5344CB8AC3E}">
        <p14:creationId xmlns:p14="http://schemas.microsoft.com/office/powerpoint/2010/main" val="202612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3B5430-C104-46AB-9F5A-9F8F5A2871AC}"/>
              </a:ext>
            </a:extLst>
          </p:cNvPr>
          <p:cNvSpPr>
            <a:spLocks noGrp="1"/>
          </p:cNvSpPr>
          <p:nvPr>
            <p:ph type="sldNum" sz="quarter" idx="12"/>
          </p:nvPr>
        </p:nvSpPr>
        <p:spPr/>
        <p:txBody>
          <a:bodyPr/>
          <a:lstStyle/>
          <a:p>
            <a:fld id="{0D558541-60C9-42A2-8392-FF12533A6B7A}" type="slidenum">
              <a:rPr lang="en-US" smtClean="0"/>
              <a:t>18</a:t>
            </a:fld>
            <a:endParaRPr lang="en-US"/>
          </a:p>
        </p:txBody>
      </p:sp>
      <p:sp>
        <p:nvSpPr>
          <p:cNvPr id="3" name="Title 2">
            <a:extLst>
              <a:ext uri="{FF2B5EF4-FFF2-40B4-BE49-F238E27FC236}">
                <a16:creationId xmlns:a16="http://schemas.microsoft.com/office/drawing/2014/main" id="{D350D685-CB8A-4840-AC8D-771BABC3A54F}"/>
              </a:ext>
            </a:extLst>
          </p:cNvPr>
          <p:cNvSpPr>
            <a:spLocks noGrp="1"/>
          </p:cNvSpPr>
          <p:nvPr>
            <p:ph type="title"/>
          </p:nvPr>
        </p:nvSpPr>
        <p:spPr/>
        <p:txBody>
          <a:bodyPr/>
          <a:lstStyle/>
          <a:p>
            <a:r>
              <a:rPr lang="en-GB" dirty="0"/>
              <a:t>DevOps</a:t>
            </a:r>
          </a:p>
        </p:txBody>
      </p:sp>
      <p:sp>
        <p:nvSpPr>
          <p:cNvPr id="4" name="Text Placeholder 3">
            <a:extLst>
              <a:ext uri="{FF2B5EF4-FFF2-40B4-BE49-F238E27FC236}">
                <a16:creationId xmlns:a16="http://schemas.microsoft.com/office/drawing/2014/main" id="{00510B5E-D37A-4120-AA6E-4AD6F3825529}"/>
              </a:ext>
            </a:extLst>
          </p:cNvPr>
          <p:cNvSpPr>
            <a:spLocks noGrp="1"/>
          </p:cNvSpPr>
          <p:nvPr>
            <p:ph type="body" sz="quarter" idx="14"/>
          </p:nvPr>
        </p:nvSpPr>
        <p:spPr/>
        <p:txBody>
          <a:bodyPr/>
          <a:lstStyle/>
          <a:p>
            <a:r>
              <a:rPr lang="en-GB" dirty="0"/>
              <a:t>Maturity</a:t>
            </a:r>
          </a:p>
        </p:txBody>
      </p:sp>
      <p:sp>
        <p:nvSpPr>
          <p:cNvPr id="5" name="Footer Placeholder 4">
            <a:extLst>
              <a:ext uri="{FF2B5EF4-FFF2-40B4-BE49-F238E27FC236}">
                <a16:creationId xmlns:a16="http://schemas.microsoft.com/office/drawing/2014/main" id="{7C8912E4-ECD0-4CE0-9798-401A85DD5794}"/>
              </a:ext>
            </a:extLst>
          </p:cNvPr>
          <p:cNvSpPr>
            <a:spLocks noGrp="1"/>
          </p:cNvSpPr>
          <p:nvPr>
            <p:ph type="ftr" sz="quarter" idx="3"/>
          </p:nvPr>
        </p:nvSpPr>
        <p:spPr/>
        <p:txBody>
          <a:bodyPr/>
          <a:lstStyle/>
          <a:p>
            <a:r>
              <a:rPr lang="en-US"/>
              <a:t>Copyright 2018 Accenture. All rights reserved.</a:t>
            </a:r>
            <a:endParaRPr lang="en-US" dirty="0"/>
          </a:p>
        </p:txBody>
      </p:sp>
      <p:sp>
        <p:nvSpPr>
          <p:cNvPr id="7" name="TextBox 6">
            <a:extLst>
              <a:ext uri="{FF2B5EF4-FFF2-40B4-BE49-F238E27FC236}">
                <a16:creationId xmlns:a16="http://schemas.microsoft.com/office/drawing/2014/main" id="{06C762E5-B297-4F06-A29E-C039CFCA7FAF}"/>
              </a:ext>
            </a:extLst>
          </p:cNvPr>
          <p:cNvSpPr txBox="1"/>
          <p:nvPr/>
        </p:nvSpPr>
        <p:spPr>
          <a:xfrm>
            <a:off x="345018" y="1283595"/>
            <a:ext cx="11576526" cy="5249502"/>
          </a:xfrm>
          <a:prstGeom prst="rect">
            <a:avLst/>
          </a:prstGeom>
        </p:spPr>
        <p:txBody>
          <a:bodyPr vert="horz" wrap="square" lIns="0" tIns="0" rIns="0" bIns="0" numCol="2" rtlCol="0">
            <a:noAutofit/>
          </a:bodyPr>
          <a:lstStyle/>
          <a:p>
            <a:pPr marL="914400" lvl="1" indent="-457200">
              <a:spcBef>
                <a:spcPts val="600"/>
              </a:spcBef>
              <a:spcAft>
                <a:spcPts val="600"/>
              </a:spcAft>
              <a:buFont typeface="+mj-lt"/>
              <a:buAutoNum type="arabicPeriod"/>
            </a:pPr>
            <a:endParaRPr lang="en-GB" sz="2400" dirty="0"/>
          </a:p>
        </p:txBody>
      </p:sp>
      <p:graphicFrame>
        <p:nvGraphicFramePr>
          <p:cNvPr id="12" name="Table 11">
            <a:extLst>
              <a:ext uri="{FF2B5EF4-FFF2-40B4-BE49-F238E27FC236}">
                <a16:creationId xmlns:a16="http://schemas.microsoft.com/office/drawing/2014/main" id="{31CA0DDE-60B8-4C03-AF9B-76954346FD0C}"/>
              </a:ext>
            </a:extLst>
          </p:cNvPr>
          <p:cNvGraphicFramePr>
            <a:graphicFrameLocks noGrp="1"/>
          </p:cNvGraphicFramePr>
          <p:nvPr>
            <p:extLst>
              <p:ext uri="{D42A27DB-BD31-4B8C-83A1-F6EECF244321}">
                <p14:modId xmlns:p14="http://schemas.microsoft.com/office/powerpoint/2010/main" val="4047504784"/>
              </p:ext>
            </p:extLst>
          </p:nvPr>
        </p:nvGraphicFramePr>
        <p:xfrm>
          <a:off x="865920" y="1357094"/>
          <a:ext cx="11115675" cy="4941953"/>
        </p:xfrm>
        <a:graphic>
          <a:graphicData uri="http://schemas.openxmlformats.org/drawingml/2006/table">
            <a:tbl>
              <a:tblPr firstRow="1" firstCol="1" bandRow="1">
                <a:tableStyleId>{5C22544A-7EE6-4342-B048-85BDC9FD1C3A}</a:tableStyleId>
              </a:tblPr>
              <a:tblGrid>
                <a:gridCol w="1637445">
                  <a:extLst>
                    <a:ext uri="{9D8B030D-6E8A-4147-A177-3AD203B41FA5}">
                      <a16:colId xmlns:a16="http://schemas.microsoft.com/office/drawing/2014/main" val="20000"/>
                    </a:ext>
                  </a:extLst>
                </a:gridCol>
                <a:gridCol w="1895646">
                  <a:extLst>
                    <a:ext uri="{9D8B030D-6E8A-4147-A177-3AD203B41FA5}">
                      <a16:colId xmlns:a16="http://schemas.microsoft.com/office/drawing/2014/main" val="20001"/>
                    </a:ext>
                  </a:extLst>
                </a:gridCol>
                <a:gridCol w="1895646">
                  <a:extLst>
                    <a:ext uri="{9D8B030D-6E8A-4147-A177-3AD203B41FA5}">
                      <a16:colId xmlns:a16="http://schemas.microsoft.com/office/drawing/2014/main" val="20002"/>
                    </a:ext>
                  </a:extLst>
                </a:gridCol>
                <a:gridCol w="1895646">
                  <a:extLst>
                    <a:ext uri="{9D8B030D-6E8A-4147-A177-3AD203B41FA5}">
                      <a16:colId xmlns:a16="http://schemas.microsoft.com/office/drawing/2014/main" val="20003"/>
                    </a:ext>
                  </a:extLst>
                </a:gridCol>
                <a:gridCol w="1895646">
                  <a:extLst>
                    <a:ext uri="{9D8B030D-6E8A-4147-A177-3AD203B41FA5}">
                      <a16:colId xmlns:a16="http://schemas.microsoft.com/office/drawing/2014/main" val="20004"/>
                    </a:ext>
                  </a:extLst>
                </a:gridCol>
                <a:gridCol w="1895646">
                  <a:extLst>
                    <a:ext uri="{9D8B030D-6E8A-4147-A177-3AD203B41FA5}">
                      <a16:colId xmlns:a16="http://schemas.microsoft.com/office/drawing/2014/main" val="20005"/>
                    </a:ext>
                  </a:extLst>
                </a:gridCol>
              </a:tblGrid>
              <a:tr h="768783">
                <a:tc>
                  <a:txBody>
                    <a:bodyPr/>
                    <a:lstStyle/>
                    <a:p>
                      <a:pPr marL="0" marR="0" indent="0" algn="l" defTabSz="457200" rtl="0" eaLnBrk="1" fontAlgn="auto" latinLnBrk="0" hangingPunct="1">
                        <a:lnSpc>
                          <a:spcPct val="90000"/>
                        </a:lnSpc>
                        <a:spcBef>
                          <a:spcPts val="600"/>
                        </a:spcBef>
                        <a:spcAft>
                          <a:spcPts val="0"/>
                        </a:spcAft>
                        <a:buClrTx/>
                        <a:buSzTx/>
                        <a:buFontTx/>
                        <a:buNone/>
                        <a:tabLst/>
                        <a:defRPr/>
                      </a:pPr>
                      <a:r>
                        <a:rPr lang="en-GB" sz="1200" b="0" dirty="0">
                          <a:solidFill>
                            <a:srgbClr val="003344"/>
                          </a:solidFill>
                          <a:latin typeface="Segoe UI Light" panose="020B0502040204020203" pitchFamily="34" charset="0"/>
                          <a:cs typeface="Segoe UI Light" panose="020B0502040204020203" pitchFamily="34" charset="0"/>
                        </a:rPr>
                        <a:t>DELIVERY</a:t>
                      </a:r>
                      <a:r>
                        <a:rPr lang="en-GB" sz="1200" b="0" baseline="0" dirty="0">
                          <a:solidFill>
                            <a:srgbClr val="003344"/>
                          </a:solidFill>
                          <a:latin typeface="Segoe UI Light" panose="020B0502040204020203" pitchFamily="34" charset="0"/>
                          <a:cs typeface="Segoe UI Light" panose="020B0502040204020203" pitchFamily="34" charset="0"/>
                        </a:rPr>
                        <a:t> APPROACH</a:t>
                      </a:r>
                      <a:endParaRPr lang="en-GB" sz="1200" b="0" dirty="0">
                        <a:solidFill>
                          <a:srgbClr val="003344"/>
                        </a:solidFill>
                        <a:latin typeface="Segoe UI Light" panose="020B0502040204020203" pitchFamily="34" charset="0"/>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t" latinLnBrk="0" hangingPunct="1">
                        <a:lnSpc>
                          <a:spcPct val="90000"/>
                        </a:lnSpc>
                        <a:spcBef>
                          <a:spcPts val="600"/>
                        </a:spcBef>
                        <a:spcAft>
                          <a:spcPts val="0"/>
                        </a:spcAft>
                        <a:buClrTx/>
                        <a:buSzTx/>
                        <a:buFont typeface="Arial" panose="020B0604020202020204" pitchFamily="34" charset="0"/>
                        <a:buNone/>
                        <a:tabLst/>
                        <a:defRPr/>
                      </a:pPr>
                      <a:r>
                        <a:rPr lang="en-GB" sz="1200" b="0" i="0" u="none" strike="noStrike" kern="1200" dirty="0">
                          <a:solidFill>
                            <a:schemeClr val="tx2"/>
                          </a:solidFill>
                          <a:effectLst/>
                          <a:latin typeface="Segoe UI Light" panose="020B0502040204020203" pitchFamily="34" charset="0"/>
                          <a:ea typeface="+mn-ea"/>
                          <a:cs typeface="Segoe UI Light" panose="020B0502040204020203" pitchFamily="34" charset="0"/>
                        </a:rPr>
                        <a:t>Release scope poorly defined; subject to catastrophic and ad hoc change requests</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t">
                        <a:lnSpc>
                          <a:spcPct val="90000"/>
                        </a:lnSpc>
                        <a:spcBef>
                          <a:spcPts val="600"/>
                        </a:spcBef>
                        <a:spcAft>
                          <a:spcPts val="0"/>
                        </a:spcAft>
                        <a:buFont typeface="Arial" panose="020B0604020202020204" pitchFamily="34" charset="0"/>
                        <a:buNone/>
                      </a:pPr>
                      <a:r>
                        <a:rPr lang="en-GB" sz="1200" b="0" i="0" u="none" strike="noStrike" dirty="0">
                          <a:solidFill>
                            <a:schemeClr val="tx2"/>
                          </a:solidFill>
                          <a:effectLst/>
                          <a:latin typeface="Segoe UI Light" panose="020B0502040204020203" pitchFamily="34" charset="0"/>
                          <a:cs typeface="Segoe UI Light" panose="020B0502040204020203" pitchFamily="34" charset="0"/>
                        </a:rPr>
                        <a:t>Releases duration exceeds</a:t>
                      </a:r>
                      <a:r>
                        <a:rPr lang="en-GB" sz="1200" b="0" i="0" u="none" strike="noStrike" baseline="0" dirty="0">
                          <a:solidFill>
                            <a:schemeClr val="tx2"/>
                          </a:solidFill>
                          <a:effectLst/>
                          <a:latin typeface="Segoe UI Light" panose="020B0502040204020203" pitchFamily="34" charset="0"/>
                          <a:cs typeface="Segoe UI Light" panose="020B0502040204020203" pitchFamily="34" charset="0"/>
                        </a:rPr>
                        <a:t> </a:t>
                      </a:r>
                      <a:r>
                        <a:rPr lang="en-GB" sz="1200" b="0" i="0" u="none" strike="noStrike" dirty="0">
                          <a:solidFill>
                            <a:schemeClr val="tx2"/>
                          </a:solidFill>
                          <a:effectLst/>
                          <a:latin typeface="Segoe UI Light" panose="020B0502040204020203" pitchFamily="34" charset="0"/>
                          <a:cs typeface="Segoe UI Light" panose="020B0502040204020203" pitchFamily="34" charset="0"/>
                        </a:rPr>
                        <a:t>business need; releases face disruptive change</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t">
                        <a:lnSpc>
                          <a:spcPct val="90000"/>
                        </a:lnSpc>
                        <a:spcBef>
                          <a:spcPts val="600"/>
                        </a:spcBef>
                        <a:spcAft>
                          <a:spcPts val="0"/>
                        </a:spcAft>
                        <a:buFont typeface="Arial" panose="020B0604020202020204" pitchFamily="34" charset="0"/>
                        <a:buNone/>
                      </a:pPr>
                      <a:r>
                        <a:rPr lang="en-GB" sz="1200" b="0" i="0" u="none" strike="noStrike" dirty="0">
                          <a:solidFill>
                            <a:schemeClr val="tx2"/>
                          </a:solidFill>
                          <a:effectLst/>
                          <a:latin typeface="Segoe UI Light" panose="020B0502040204020203" pitchFamily="34" charset="0"/>
                          <a:cs typeface="Segoe UI Light" panose="020B0502040204020203" pitchFamily="34" charset="0"/>
                        </a:rPr>
                        <a:t>Release cadences well defined but exceeds business</a:t>
                      </a:r>
                      <a:r>
                        <a:rPr lang="en-GB" sz="1200" b="0" i="0" u="none" strike="noStrike" baseline="0" dirty="0">
                          <a:solidFill>
                            <a:schemeClr val="tx2"/>
                          </a:solidFill>
                          <a:effectLst/>
                          <a:latin typeface="Segoe UI Light" panose="020B0502040204020203" pitchFamily="34" charset="0"/>
                          <a:cs typeface="Segoe UI Light" panose="020B0502040204020203" pitchFamily="34" charset="0"/>
                        </a:rPr>
                        <a:t> need</a:t>
                      </a:r>
                      <a:r>
                        <a:rPr lang="en-GB" sz="1200" b="0" i="0" u="none" strike="noStrike" dirty="0">
                          <a:solidFill>
                            <a:schemeClr val="tx2"/>
                          </a:solidFill>
                          <a:effectLst/>
                          <a:latin typeface="Segoe UI Light" panose="020B0502040204020203" pitchFamily="34" charset="0"/>
                          <a:cs typeface="Segoe UI Light" panose="020B0502040204020203" pitchFamily="34" charset="0"/>
                        </a:rPr>
                        <a:t>;</a:t>
                      </a:r>
                      <a:r>
                        <a:rPr lang="en-GB" sz="1200" b="0" i="0" u="none" strike="noStrike" baseline="0" dirty="0">
                          <a:solidFill>
                            <a:schemeClr val="tx2"/>
                          </a:solidFill>
                          <a:effectLst/>
                          <a:latin typeface="Segoe UI Light" panose="020B0502040204020203" pitchFamily="34" charset="0"/>
                          <a:cs typeface="Segoe UI Light" panose="020B0502040204020203" pitchFamily="34" charset="0"/>
                        </a:rPr>
                        <a:t> </a:t>
                      </a:r>
                      <a:r>
                        <a:rPr lang="en-GB" sz="1200" b="0" i="0" u="none" strike="noStrike" dirty="0">
                          <a:solidFill>
                            <a:schemeClr val="tx2"/>
                          </a:solidFill>
                          <a:effectLst/>
                          <a:latin typeface="Segoe UI Light" panose="020B0502040204020203" pitchFamily="34" charset="0"/>
                          <a:cs typeface="Segoe UI Light" panose="020B0502040204020203" pitchFamily="34" charset="0"/>
                        </a:rPr>
                        <a:t>Requirements are stable</a:t>
                      </a:r>
                      <a:r>
                        <a:rPr lang="en-GB" sz="1200" b="0" i="0" u="none" strike="noStrike" baseline="0" dirty="0">
                          <a:solidFill>
                            <a:schemeClr val="tx2"/>
                          </a:solidFill>
                          <a:effectLst/>
                          <a:latin typeface="Segoe UI Light" panose="020B0502040204020203" pitchFamily="34" charset="0"/>
                          <a:cs typeface="Segoe UI Light" panose="020B0502040204020203" pitchFamily="34" charset="0"/>
                        </a:rPr>
                        <a:t> </a:t>
                      </a:r>
                      <a:endParaRPr lang="en-GB" sz="1200" b="0" i="0" u="none" strike="noStrike" dirty="0">
                        <a:solidFill>
                          <a:schemeClr val="tx2"/>
                        </a:solidFill>
                        <a:effectLst/>
                        <a:latin typeface="Segoe UI Light" panose="020B0502040204020203" pitchFamily="34" charset="0"/>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t">
                        <a:lnSpc>
                          <a:spcPct val="90000"/>
                        </a:lnSpc>
                        <a:spcBef>
                          <a:spcPts val="600"/>
                        </a:spcBef>
                        <a:spcAft>
                          <a:spcPts val="0"/>
                        </a:spcAft>
                        <a:buFont typeface="Arial" panose="020B0604020202020204" pitchFamily="34" charset="0"/>
                        <a:buNone/>
                      </a:pPr>
                      <a:r>
                        <a:rPr lang="en-GB" sz="1200" b="0" i="0" u="none" strike="noStrike" dirty="0">
                          <a:solidFill>
                            <a:schemeClr val="tx2"/>
                          </a:solidFill>
                          <a:effectLst/>
                          <a:latin typeface="Segoe UI Light" panose="020B0502040204020203" pitchFamily="34" charset="0"/>
                          <a:cs typeface="Segoe UI Light" panose="020B0502040204020203" pitchFamily="34" charset="0"/>
                        </a:rPr>
                        <a:t>Release on demand, multi-speed releases;</a:t>
                      </a:r>
                      <a:r>
                        <a:rPr lang="en-GB" sz="1200" b="0" i="0" u="none" strike="noStrike" baseline="0" dirty="0">
                          <a:solidFill>
                            <a:schemeClr val="tx2"/>
                          </a:solidFill>
                          <a:effectLst/>
                          <a:latin typeface="Segoe UI Light" panose="020B0502040204020203" pitchFamily="34" charset="0"/>
                          <a:cs typeface="Segoe UI Light" panose="020B0502040204020203" pitchFamily="34" charset="0"/>
                        </a:rPr>
                        <a:t> </a:t>
                      </a:r>
                      <a:r>
                        <a:rPr lang="en-GB" sz="1200" b="0" i="0" u="none" strike="noStrike" dirty="0">
                          <a:solidFill>
                            <a:schemeClr val="tx2"/>
                          </a:solidFill>
                          <a:effectLst/>
                          <a:latin typeface="Segoe UI Light" panose="020B0502040204020203" pitchFamily="34" charset="0"/>
                          <a:cs typeface="Segoe UI Light" panose="020B0502040204020203" pitchFamily="34" charset="0"/>
                        </a:rPr>
                        <a:t>time-box meets to business need (eg: monthly)</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lnSpc>
                          <a:spcPct val="90000"/>
                        </a:lnSpc>
                        <a:spcBef>
                          <a:spcPts val="600"/>
                        </a:spcBef>
                        <a:spcAft>
                          <a:spcPts val="0"/>
                        </a:spcAft>
                      </a:pPr>
                      <a:r>
                        <a:rPr lang="en-GB" sz="1200" b="0" i="0" u="none" strike="noStrike" dirty="0">
                          <a:solidFill>
                            <a:schemeClr val="tx2"/>
                          </a:solidFill>
                          <a:effectLst/>
                          <a:latin typeface="Segoe UI Light" panose="020B0502040204020203" pitchFamily="34" charset="0"/>
                          <a:cs typeface="Segoe UI Light" panose="020B0502040204020203" pitchFamily="34" charset="0"/>
                        </a:rPr>
                        <a:t>Small changes pushed through the pipeline; </a:t>
                      </a:r>
                      <a:r>
                        <a:rPr lang="en-GB" sz="1200" b="0" i="0" u="none" strike="noStrike" kern="1200" dirty="0">
                          <a:solidFill>
                            <a:schemeClr val="tx2"/>
                          </a:solidFill>
                          <a:effectLst/>
                          <a:latin typeface="Segoe UI Light" panose="020B0502040204020203" pitchFamily="34" charset="0"/>
                          <a:ea typeface="+mn-ea"/>
                          <a:cs typeface="Segoe UI Light" panose="020B0502040204020203" pitchFamily="34" charset="0"/>
                        </a:rPr>
                        <a:t>Continuous </a:t>
                      </a:r>
                      <a:r>
                        <a:rPr lang="en-GB" sz="1200" b="0" i="0" u="none" strike="noStrike" dirty="0">
                          <a:solidFill>
                            <a:schemeClr val="tx2"/>
                          </a:solidFill>
                          <a:effectLst/>
                          <a:latin typeface="Segoe UI Light" panose="020B0502040204020203" pitchFamily="34" charset="0"/>
                          <a:cs typeface="Segoe UI Light" panose="020B0502040204020203" pitchFamily="34" charset="0"/>
                        </a:rPr>
                        <a:t>deployment enables innovation</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96389">
                <a:tc>
                  <a:txBody>
                    <a:bodyPr/>
                    <a:lstStyle/>
                    <a:p>
                      <a:pPr>
                        <a:lnSpc>
                          <a:spcPct val="90000"/>
                        </a:lnSpc>
                        <a:spcBef>
                          <a:spcPts val="600"/>
                        </a:spcBef>
                        <a:spcAft>
                          <a:spcPts val="0"/>
                        </a:spcAft>
                      </a:pPr>
                      <a:r>
                        <a:rPr lang="en-GB" sz="1200" b="0" dirty="0">
                          <a:solidFill>
                            <a:srgbClr val="003344"/>
                          </a:solidFill>
                          <a:latin typeface="Segoe UI Light" panose="020B0502040204020203" pitchFamily="34" charset="0"/>
                          <a:cs typeface="Segoe UI Light" panose="020B0502040204020203" pitchFamily="34" charset="0"/>
                        </a:rPr>
                        <a:t>RELEASE</a:t>
                      </a:r>
                      <a:r>
                        <a:rPr lang="en-GB" sz="1200" b="0" baseline="0" dirty="0">
                          <a:solidFill>
                            <a:srgbClr val="003344"/>
                          </a:solidFill>
                          <a:latin typeface="Segoe UI Light" panose="020B0502040204020203" pitchFamily="34" charset="0"/>
                          <a:cs typeface="Segoe UI Light" panose="020B0502040204020203" pitchFamily="34" charset="0"/>
                        </a:rPr>
                        <a:t> MANAGEMENT </a:t>
                      </a:r>
                      <a:br>
                        <a:rPr lang="en-GB" sz="1200" b="0" baseline="0" dirty="0">
                          <a:solidFill>
                            <a:srgbClr val="003344"/>
                          </a:solidFill>
                          <a:latin typeface="Segoe UI Light" panose="020B0502040204020203" pitchFamily="34" charset="0"/>
                          <a:cs typeface="Segoe UI Light" panose="020B0502040204020203" pitchFamily="34" charset="0"/>
                        </a:rPr>
                      </a:br>
                      <a:r>
                        <a:rPr lang="en-GB" sz="1200" b="0" baseline="0" dirty="0">
                          <a:solidFill>
                            <a:srgbClr val="003344"/>
                          </a:solidFill>
                          <a:latin typeface="Segoe UI Light" panose="020B0502040204020203" pitchFamily="34" charset="0"/>
                          <a:cs typeface="Segoe UI Light" panose="020B0502040204020203" pitchFamily="34" charset="0"/>
                        </a:rPr>
                        <a:t>&amp; GOVERNANCE</a:t>
                      </a:r>
                      <a:endParaRPr lang="en-GB" sz="1200" b="0" dirty="0">
                        <a:solidFill>
                          <a:srgbClr val="003344"/>
                        </a:solidFill>
                        <a:latin typeface="Segoe UI Light" panose="020B0502040204020203" pitchFamily="34" charset="0"/>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spcBef>
                          <a:spcPts val="600"/>
                        </a:spcBef>
                        <a:spcAft>
                          <a:spcPts val="0"/>
                        </a:spcAft>
                      </a:pPr>
                      <a:r>
                        <a:rPr lang="en-GB" sz="1200" b="0" dirty="0">
                          <a:solidFill>
                            <a:schemeClr val="tx2"/>
                          </a:solidFill>
                          <a:latin typeface="Segoe UI Light" panose="020B0502040204020203" pitchFamily="34" charset="0"/>
                          <a:cs typeface="Segoe UI Light" panose="020B0502040204020203" pitchFamily="34" charset="0"/>
                        </a:rPr>
                        <a:t>No defined or consistent</a:t>
                      </a:r>
                      <a:r>
                        <a:rPr lang="en-GB" sz="1200" b="0" baseline="0" dirty="0">
                          <a:solidFill>
                            <a:schemeClr val="tx2"/>
                          </a:solidFill>
                          <a:latin typeface="Segoe UI Light" panose="020B0502040204020203" pitchFamily="34" charset="0"/>
                          <a:cs typeface="Segoe UI Light" panose="020B0502040204020203" pitchFamily="34" charset="0"/>
                        </a:rPr>
                        <a:t> applied delivery approach</a:t>
                      </a:r>
                      <a:endParaRPr lang="en-GB" sz="1200" b="0" dirty="0">
                        <a:solidFill>
                          <a:schemeClr val="tx2"/>
                        </a:solidFill>
                        <a:latin typeface="Segoe UI Light" panose="020B0502040204020203" pitchFamily="34" charset="0"/>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90000"/>
                        </a:lnSpc>
                        <a:spcBef>
                          <a:spcPts val="600"/>
                        </a:spcBef>
                        <a:spcAft>
                          <a:spcPts val="0"/>
                        </a:spcAft>
                        <a:buClrTx/>
                        <a:buSzTx/>
                        <a:buFontTx/>
                        <a:buNone/>
                        <a:tabLst/>
                        <a:defRPr/>
                      </a:pPr>
                      <a:r>
                        <a:rPr lang="en-GB" sz="1200" b="0" dirty="0">
                          <a:solidFill>
                            <a:schemeClr val="tx2"/>
                          </a:solidFill>
                          <a:latin typeface="Segoe UI Light" panose="020B0502040204020203" pitchFamily="34" charset="0"/>
                          <a:cs typeface="Segoe UI Light" panose="020B0502040204020203" pitchFamily="34" charset="0"/>
                        </a:rPr>
                        <a:t>Project based initiatives</a:t>
                      </a:r>
                      <a:r>
                        <a:rPr lang="en-GB" sz="1200" b="0" baseline="0" dirty="0">
                          <a:solidFill>
                            <a:schemeClr val="tx2"/>
                          </a:solidFill>
                          <a:latin typeface="Segoe UI Light" panose="020B0502040204020203" pitchFamily="34" charset="0"/>
                          <a:cs typeface="Segoe UI Light" panose="020B0502040204020203" pitchFamily="34" charset="0"/>
                        </a:rPr>
                        <a:t>; no long term structure  or responsibility</a:t>
                      </a:r>
                      <a:endParaRPr lang="en-GB" sz="1200" b="0" dirty="0">
                        <a:solidFill>
                          <a:schemeClr val="tx2"/>
                        </a:solidFill>
                        <a:latin typeface="Segoe UI Light" panose="020B0502040204020203" pitchFamily="34" charset="0"/>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spcBef>
                          <a:spcPts val="600"/>
                        </a:spcBef>
                        <a:spcAft>
                          <a:spcPts val="0"/>
                        </a:spcAft>
                      </a:pPr>
                      <a:r>
                        <a:rPr lang="en-GB" sz="1200" b="0" dirty="0">
                          <a:solidFill>
                            <a:schemeClr val="tx2"/>
                          </a:solidFill>
                          <a:latin typeface="Segoe UI Light" panose="020B0502040204020203" pitchFamily="34" charset="0"/>
                          <a:cs typeface="Segoe UI Light" panose="020B0502040204020203" pitchFamily="34" charset="0"/>
                        </a:rPr>
                        <a:t>Industrialized </a:t>
                      </a:r>
                      <a:r>
                        <a:rPr lang="en-GB" sz="1200" b="0" baseline="0" dirty="0">
                          <a:solidFill>
                            <a:schemeClr val="tx2"/>
                          </a:solidFill>
                          <a:latin typeface="Segoe UI Light" panose="020B0502040204020203" pitchFamily="34" charset="0"/>
                          <a:cs typeface="Segoe UI Light" panose="020B0502040204020203" pitchFamily="34" charset="0"/>
                        </a:rPr>
                        <a:t>p</a:t>
                      </a:r>
                      <a:r>
                        <a:rPr lang="en-GB" sz="1200" b="0" dirty="0">
                          <a:solidFill>
                            <a:schemeClr val="tx2"/>
                          </a:solidFill>
                          <a:latin typeface="Segoe UI Light" panose="020B0502040204020203" pitchFamily="34" charset="0"/>
                          <a:cs typeface="Segoe UI Light" panose="020B0502040204020203" pitchFamily="34" charset="0"/>
                        </a:rPr>
                        <a:t>roject delivery</a:t>
                      </a:r>
                      <a:r>
                        <a:rPr lang="en-GB" sz="1200" b="0" baseline="0" dirty="0">
                          <a:solidFill>
                            <a:schemeClr val="tx2"/>
                          </a:solidFill>
                          <a:latin typeface="Segoe UI Light" panose="020B0502040204020203" pitchFamily="34" charset="0"/>
                          <a:cs typeface="Segoe UI Light" panose="020B0502040204020203" pitchFamily="34" charset="0"/>
                        </a:rPr>
                        <a:t>; long term platform ownership</a:t>
                      </a:r>
                      <a:endParaRPr lang="en-GB" sz="1200" b="0" dirty="0">
                        <a:solidFill>
                          <a:schemeClr val="tx2"/>
                        </a:solidFill>
                        <a:latin typeface="Segoe UI Light" panose="020B0502040204020203" pitchFamily="34" charset="0"/>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spcBef>
                          <a:spcPts val="600"/>
                        </a:spcBef>
                        <a:spcAft>
                          <a:spcPts val="0"/>
                        </a:spcAft>
                      </a:pPr>
                      <a:r>
                        <a:rPr lang="en-GB" sz="1200" b="0" dirty="0">
                          <a:solidFill>
                            <a:schemeClr val="tx2"/>
                          </a:solidFill>
                          <a:latin typeface="Segoe UI Light" panose="020B0502040204020203" pitchFamily="34" charset="0"/>
                          <a:cs typeface="Segoe UI Light" panose="020B0502040204020203" pitchFamily="34" charset="0"/>
                        </a:rPr>
                        <a:t>Platform based capacity  delivery  model</a:t>
                      </a:r>
                      <a:r>
                        <a:rPr lang="en-GB" sz="1200" b="0" baseline="0" dirty="0">
                          <a:solidFill>
                            <a:schemeClr val="tx2"/>
                          </a:solidFill>
                          <a:latin typeface="Segoe UI Light" panose="020B0502040204020203" pitchFamily="34" charset="0"/>
                          <a:cs typeface="Segoe UI Light" panose="020B0502040204020203" pitchFamily="34" charset="0"/>
                        </a:rPr>
                        <a:t> – ownership of roadmap and CSI</a:t>
                      </a:r>
                      <a:endParaRPr lang="en-GB" sz="1200" b="0" dirty="0">
                        <a:solidFill>
                          <a:schemeClr val="tx2"/>
                        </a:solidFill>
                        <a:latin typeface="Segoe UI Light" panose="020B0502040204020203" pitchFamily="34" charset="0"/>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spcBef>
                          <a:spcPts val="600"/>
                        </a:spcBef>
                        <a:spcAft>
                          <a:spcPts val="0"/>
                        </a:spcAft>
                      </a:pPr>
                      <a:r>
                        <a:rPr lang="en-GB" sz="1200" b="0" dirty="0">
                          <a:solidFill>
                            <a:schemeClr val="tx2"/>
                          </a:solidFill>
                          <a:latin typeface="Segoe UI Light" panose="020B0502040204020203" pitchFamily="34" charset="0"/>
                          <a:cs typeface="Segoe UI Light" panose="020B0502040204020203" pitchFamily="34" charset="0"/>
                        </a:rPr>
                        <a:t>Continuous</a:t>
                      </a:r>
                      <a:r>
                        <a:rPr lang="en-GB" sz="1200" b="0" baseline="0" dirty="0">
                          <a:solidFill>
                            <a:schemeClr val="tx2"/>
                          </a:solidFill>
                          <a:latin typeface="Segoe UI Light" panose="020B0502040204020203" pitchFamily="34" charset="0"/>
                          <a:cs typeface="Segoe UI Light" panose="020B0502040204020203" pitchFamily="34" charset="0"/>
                        </a:rPr>
                        <a:t> Delivery / Deployment supporting agile business change</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4123">
                <a:tc>
                  <a:txBody>
                    <a:bodyPr/>
                    <a:lstStyle/>
                    <a:p>
                      <a:pPr>
                        <a:lnSpc>
                          <a:spcPct val="90000"/>
                        </a:lnSpc>
                        <a:spcBef>
                          <a:spcPts val="600"/>
                        </a:spcBef>
                        <a:spcAft>
                          <a:spcPts val="0"/>
                        </a:spcAft>
                      </a:pPr>
                      <a:r>
                        <a:rPr lang="en-GB" sz="1200" b="0" dirty="0">
                          <a:solidFill>
                            <a:srgbClr val="003344"/>
                          </a:solidFill>
                          <a:latin typeface="Segoe UI Light" panose="020B0502040204020203" pitchFamily="34" charset="0"/>
                          <a:cs typeface="Segoe UI Light" panose="020B0502040204020203" pitchFamily="34" charset="0"/>
                        </a:rPr>
                        <a:t>BUILD MANAGEMENT </a:t>
                      </a:r>
                      <a:br>
                        <a:rPr lang="en-GB" sz="1200" b="0" dirty="0">
                          <a:solidFill>
                            <a:srgbClr val="003344"/>
                          </a:solidFill>
                          <a:latin typeface="Segoe UI Light" panose="020B0502040204020203" pitchFamily="34" charset="0"/>
                          <a:cs typeface="Segoe UI Light" panose="020B0502040204020203" pitchFamily="34" charset="0"/>
                        </a:rPr>
                      </a:br>
                      <a:r>
                        <a:rPr lang="en-GB" sz="1200" b="0" dirty="0">
                          <a:solidFill>
                            <a:srgbClr val="003344"/>
                          </a:solidFill>
                          <a:latin typeface="Segoe UI Light" panose="020B0502040204020203" pitchFamily="34" charset="0"/>
                          <a:cs typeface="Segoe UI Light" panose="020B0502040204020203" pitchFamily="34" charset="0"/>
                        </a:rPr>
                        <a:t>&amp;</a:t>
                      </a:r>
                      <a:r>
                        <a:rPr lang="en-GB" sz="1200" b="0" baseline="0" dirty="0">
                          <a:solidFill>
                            <a:srgbClr val="003344"/>
                          </a:solidFill>
                          <a:latin typeface="Segoe UI Light" panose="020B0502040204020203" pitchFamily="34" charset="0"/>
                          <a:cs typeface="Segoe UI Light" panose="020B0502040204020203" pitchFamily="34" charset="0"/>
                        </a:rPr>
                        <a:t> CONTINUOUS INTEGRATION</a:t>
                      </a:r>
                      <a:endParaRPr lang="en-GB" sz="1200" b="0" dirty="0">
                        <a:solidFill>
                          <a:srgbClr val="003344"/>
                        </a:solidFill>
                        <a:latin typeface="Segoe UI Light" panose="020B0502040204020203" pitchFamily="34" charset="0"/>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No consistent use of version control – builds cannot be traced back to source code</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Source code consistently managed in VCS; releases traceable </a:t>
                      </a:r>
                      <a:r>
                        <a:rPr lang="en-GB" sz="1200" b="0" kern="1200" baseline="0" dirty="0">
                          <a:solidFill>
                            <a:schemeClr val="tx2"/>
                          </a:solidFill>
                          <a:latin typeface="Segoe UI Light" panose="020B0502040204020203" pitchFamily="34" charset="0"/>
                          <a:ea typeface="+mn-ea"/>
                          <a:cs typeface="Segoe UI Light" panose="020B0502040204020203" pitchFamily="34" charset="0"/>
                        </a:rPr>
                        <a:t>to source</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Developers integrate</a:t>
                      </a:r>
                      <a:r>
                        <a:rPr lang="en-GB" sz="1200" b="0" kern="1200" baseline="0" dirty="0">
                          <a:solidFill>
                            <a:schemeClr val="tx2"/>
                          </a:solidFill>
                          <a:latin typeface="Segoe UI Light" panose="020B0502040204020203" pitchFamily="34" charset="0"/>
                          <a:ea typeface="+mn-ea"/>
                          <a:cs typeface="Segoe UI Light" panose="020B0502040204020203" pitchFamily="34" charset="0"/>
                        </a:rPr>
                        <a:t> changes by checking into trunk on regular basis (daily)</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90000"/>
                        </a:lnSpc>
                        <a:spcBef>
                          <a:spcPts val="600"/>
                        </a:spcBef>
                        <a:spcAft>
                          <a:spcPts val="0"/>
                        </a:spcAft>
                        <a:buClrTx/>
                        <a:buSzTx/>
                        <a:buFontTx/>
                        <a:buNone/>
                        <a:tabLst/>
                        <a:defRPr/>
                      </a:pPr>
                      <a:r>
                        <a:rPr lang="en-GB" sz="1200" b="0" kern="1200" dirty="0">
                          <a:solidFill>
                            <a:schemeClr val="tx2"/>
                          </a:solidFill>
                          <a:latin typeface="Segoe UI Light" panose="020B0502040204020203" pitchFamily="34" charset="0"/>
                          <a:ea typeface="+mn-ea"/>
                          <a:cs typeface="Segoe UI Light" panose="020B0502040204020203" pitchFamily="34" charset="0"/>
                        </a:rPr>
                        <a:t>Build is typically green – if build breaks</a:t>
                      </a:r>
                      <a:r>
                        <a:rPr lang="en-GB" sz="1200" b="0" kern="1200" baseline="0" dirty="0">
                          <a:solidFill>
                            <a:schemeClr val="tx2"/>
                          </a:solidFill>
                          <a:latin typeface="Segoe UI Light" panose="020B0502040204020203" pitchFamily="34" charset="0"/>
                          <a:ea typeface="+mn-ea"/>
                          <a:cs typeface="Segoe UI Light" panose="020B0502040204020203" pitchFamily="34" charset="0"/>
                        </a:rPr>
                        <a:t> developers do not make other changes until resolved</a:t>
                      </a:r>
                      <a:endParaRPr lang="en-GB" sz="1200" b="0" kern="1200" dirty="0">
                        <a:solidFill>
                          <a:schemeClr val="tx2"/>
                        </a:solidFill>
                        <a:latin typeface="Segoe UI Light" panose="020B0502040204020203" pitchFamily="34" charset="0"/>
                        <a:ea typeface="+mn-ea"/>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90000"/>
                        </a:lnSpc>
                        <a:spcBef>
                          <a:spcPts val="600"/>
                        </a:spcBef>
                        <a:spcAft>
                          <a:spcPts val="0"/>
                        </a:spcAft>
                        <a:buClrTx/>
                        <a:buSzTx/>
                        <a:buFontTx/>
                        <a:buNone/>
                        <a:tabLst/>
                        <a:defRPr/>
                      </a:pPr>
                      <a:r>
                        <a:rPr lang="en-GB" sz="1200" b="0" kern="1200" dirty="0">
                          <a:solidFill>
                            <a:schemeClr val="tx2"/>
                          </a:solidFill>
                          <a:latin typeface="Segoe UI Light" panose="020B0502040204020203" pitchFamily="34" charset="0"/>
                          <a:ea typeface="+mn-ea"/>
                          <a:cs typeface="Segoe UI Light" panose="020B0502040204020203" pitchFamily="34" charset="0"/>
                        </a:rPr>
                        <a:t>Build is typically green – if build breaks</a:t>
                      </a:r>
                      <a:r>
                        <a:rPr lang="en-GB" sz="1200" b="0" kern="1200" baseline="0" dirty="0">
                          <a:solidFill>
                            <a:schemeClr val="tx2"/>
                          </a:solidFill>
                          <a:latin typeface="Segoe UI Light" panose="020B0502040204020203" pitchFamily="34" charset="0"/>
                          <a:ea typeface="+mn-ea"/>
                          <a:cs typeface="Segoe UI Light" panose="020B0502040204020203" pitchFamily="34" charset="0"/>
                        </a:rPr>
                        <a:t> the CI tooling automatically reverses the failed change</a:t>
                      </a:r>
                      <a:endParaRPr lang="en-GB" sz="1200" b="0" kern="1200" dirty="0">
                        <a:solidFill>
                          <a:schemeClr val="tx2"/>
                        </a:solidFill>
                        <a:latin typeface="Segoe UI Light" panose="020B0502040204020203" pitchFamily="34" charset="0"/>
                        <a:ea typeface="+mn-ea"/>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78703">
                <a:tc>
                  <a:txBody>
                    <a:bodyPr/>
                    <a:lstStyle/>
                    <a:p>
                      <a:pPr>
                        <a:lnSpc>
                          <a:spcPct val="90000"/>
                        </a:lnSpc>
                        <a:spcBef>
                          <a:spcPts val="600"/>
                        </a:spcBef>
                        <a:spcAft>
                          <a:spcPts val="0"/>
                        </a:spcAft>
                      </a:pPr>
                      <a:r>
                        <a:rPr lang="en-GB" sz="1200" b="0" dirty="0">
                          <a:solidFill>
                            <a:srgbClr val="003344"/>
                          </a:solidFill>
                          <a:latin typeface="Segoe UI Light" panose="020B0502040204020203" pitchFamily="34" charset="0"/>
                          <a:cs typeface="Segoe UI Light" panose="020B0502040204020203" pitchFamily="34" charset="0"/>
                        </a:rPr>
                        <a:t>DEPLOYMENT </a:t>
                      </a:r>
                      <a:br>
                        <a:rPr lang="en-GB" sz="1200" b="0" dirty="0">
                          <a:solidFill>
                            <a:srgbClr val="003344"/>
                          </a:solidFill>
                          <a:latin typeface="Segoe UI Light" panose="020B0502040204020203" pitchFamily="34" charset="0"/>
                          <a:cs typeface="Segoe UI Light" panose="020B0502040204020203" pitchFamily="34" charset="0"/>
                        </a:rPr>
                      </a:br>
                      <a:r>
                        <a:rPr lang="en-GB" sz="1200" b="0" dirty="0">
                          <a:solidFill>
                            <a:srgbClr val="003344"/>
                          </a:solidFill>
                          <a:latin typeface="Segoe UI Light" panose="020B0502040204020203" pitchFamily="34" charset="0"/>
                          <a:cs typeface="Segoe UI Light" panose="020B0502040204020203" pitchFamily="34" charset="0"/>
                        </a:rPr>
                        <a:t>&amp; PLATFORM PROVISIONING</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Mostly manual deployments</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Some CIs automated, environment tailoring required, no enterprise tools</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Fully automated Single-</a:t>
                      </a:r>
                      <a:r>
                        <a:rPr lang="en-GB" sz="1200" b="0" kern="1200" baseline="0" dirty="0">
                          <a:solidFill>
                            <a:schemeClr val="tx2"/>
                          </a:solidFill>
                          <a:latin typeface="Segoe UI Light" panose="020B0502040204020203" pitchFamily="34" charset="0"/>
                          <a:ea typeface="+mn-ea"/>
                          <a:cs typeface="Segoe UI Light" panose="020B0502040204020203" pitchFamily="34" charset="0"/>
                        </a:rPr>
                        <a:t>touch </a:t>
                      </a:r>
                      <a:r>
                        <a:rPr lang="en-GB" sz="1200" b="0" kern="1200" dirty="0">
                          <a:solidFill>
                            <a:schemeClr val="tx2"/>
                          </a:solidFill>
                          <a:latin typeface="Segoe UI Light" panose="020B0502040204020203" pitchFamily="34" charset="0"/>
                          <a:ea typeface="+mn-ea"/>
                          <a:cs typeface="Segoe UI Light" panose="020B0502040204020203" pitchFamily="34" charset="0"/>
                        </a:rPr>
                        <a:t>deployments into environments</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t" latinLnBrk="0" hangingPunct="1">
                        <a:lnSpc>
                          <a:spcPct val="90000"/>
                        </a:lnSpc>
                        <a:spcBef>
                          <a:spcPts val="600"/>
                        </a:spcBef>
                        <a:spcAft>
                          <a:spcPts val="0"/>
                        </a:spcAft>
                        <a:buClrTx/>
                        <a:buSzTx/>
                        <a:buFontTx/>
                        <a:buNone/>
                        <a:tabLst/>
                        <a:defRPr/>
                      </a:pPr>
                      <a:r>
                        <a:rPr lang="en-GB" sz="1200" b="0" kern="1200" dirty="0">
                          <a:solidFill>
                            <a:schemeClr val="tx2"/>
                          </a:solidFill>
                          <a:latin typeface="Segoe UI Light" panose="020B0502040204020203" pitchFamily="34" charset="0"/>
                          <a:ea typeface="+mn-ea"/>
                          <a:cs typeface="Segoe UI Light" panose="020B0502040204020203" pitchFamily="34" charset="0"/>
                        </a:rPr>
                        <a:t>Functioning environments can be build from nothing </a:t>
                      </a:r>
                      <a:r>
                        <a:rPr lang="en-GB" sz="1200" b="0" kern="1200" baseline="0" dirty="0">
                          <a:solidFill>
                            <a:schemeClr val="tx2"/>
                          </a:solidFill>
                          <a:latin typeface="Segoe UI Light" panose="020B0502040204020203" pitchFamily="34" charset="0"/>
                          <a:ea typeface="+mn-ea"/>
                          <a:cs typeface="Segoe UI Light" panose="020B0502040204020203" pitchFamily="34" charset="0"/>
                        </a:rPr>
                        <a:t>programmatically</a:t>
                      </a:r>
                      <a:endParaRPr lang="en-GB" sz="1200" b="0" kern="1200" dirty="0">
                        <a:solidFill>
                          <a:schemeClr val="tx2"/>
                        </a:solidFill>
                        <a:latin typeface="Segoe UI Light" panose="020B0502040204020203" pitchFamily="34" charset="0"/>
                        <a:ea typeface="+mn-ea"/>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t" latinLnBrk="0" hangingPunct="1">
                        <a:lnSpc>
                          <a:spcPct val="90000"/>
                        </a:lnSpc>
                        <a:spcBef>
                          <a:spcPts val="600"/>
                        </a:spcBef>
                        <a:spcAft>
                          <a:spcPts val="0"/>
                        </a:spcAft>
                        <a:buClrTx/>
                        <a:buSzTx/>
                        <a:buFontTx/>
                        <a:buNone/>
                        <a:tabLst/>
                        <a:defRPr/>
                      </a:pPr>
                      <a:r>
                        <a:rPr lang="en-GB" sz="1200" b="0" kern="1200" baseline="0" dirty="0">
                          <a:solidFill>
                            <a:schemeClr val="tx2"/>
                          </a:solidFill>
                          <a:latin typeface="Segoe UI Light" panose="020B0502040204020203" pitchFamily="34" charset="0"/>
                          <a:ea typeface="+mn-ea"/>
                          <a:cs typeface="Segoe UI Light" panose="020B0502040204020203" pitchFamily="34" charset="0"/>
                        </a:rPr>
                        <a:t>Zero-touch zero- downtime deployments OR </a:t>
                      </a:r>
                    </a:p>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Platform</a:t>
                      </a:r>
                      <a:r>
                        <a:rPr lang="en-GB" sz="1200" b="0" kern="1200" baseline="0" dirty="0">
                          <a:solidFill>
                            <a:schemeClr val="tx2"/>
                          </a:solidFill>
                          <a:latin typeface="Segoe UI Light" panose="020B0502040204020203" pitchFamily="34" charset="0"/>
                          <a:ea typeface="+mn-ea"/>
                          <a:cs typeface="Segoe UI Light" panose="020B0502040204020203" pitchFamily="34" charset="0"/>
                        </a:rPr>
                        <a:t> (PaaS) used</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96389">
                <a:tc>
                  <a:txBody>
                    <a:bodyPr/>
                    <a:lstStyle/>
                    <a:p>
                      <a:pPr>
                        <a:lnSpc>
                          <a:spcPct val="90000"/>
                        </a:lnSpc>
                        <a:spcBef>
                          <a:spcPts val="600"/>
                        </a:spcBef>
                        <a:spcAft>
                          <a:spcPts val="0"/>
                        </a:spcAft>
                      </a:pPr>
                      <a:r>
                        <a:rPr lang="en-GB" sz="1200" b="0" dirty="0">
                          <a:solidFill>
                            <a:srgbClr val="003344"/>
                          </a:solidFill>
                          <a:latin typeface="Segoe UI Light" panose="020B0502040204020203" pitchFamily="34" charset="0"/>
                          <a:cs typeface="Segoe UI Light" panose="020B0502040204020203" pitchFamily="34" charset="0"/>
                        </a:rPr>
                        <a:t>CONTINUOUS</a:t>
                      </a:r>
                      <a:r>
                        <a:rPr lang="en-GB" sz="1200" b="0" baseline="0" dirty="0">
                          <a:solidFill>
                            <a:srgbClr val="003344"/>
                          </a:solidFill>
                          <a:latin typeface="Segoe UI Light" panose="020B0502040204020203" pitchFamily="34" charset="0"/>
                          <a:cs typeface="Segoe UI Light" panose="020B0502040204020203" pitchFamily="34" charset="0"/>
                        </a:rPr>
                        <a:t> DELIVERY – </a:t>
                      </a:r>
                      <a:br>
                        <a:rPr lang="en-GB" sz="1200" b="0" baseline="0" dirty="0">
                          <a:solidFill>
                            <a:srgbClr val="003344"/>
                          </a:solidFill>
                          <a:latin typeface="Segoe UI Light" panose="020B0502040204020203" pitchFamily="34" charset="0"/>
                          <a:cs typeface="Segoe UI Light" panose="020B0502040204020203" pitchFamily="34" charset="0"/>
                        </a:rPr>
                      </a:br>
                      <a:r>
                        <a:rPr lang="en-GB" sz="1200" b="0" dirty="0">
                          <a:solidFill>
                            <a:srgbClr val="003344"/>
                          </a:solidFill>
                          <a:latin typeface="Segoe UI Light" panose="020B0502040204020203" pitchFamily="34" charset="0"/>
                          <a:cs typeface="Segoe UI Light" panose="020B0502040204020203" pitchFamily="34" charset="0"/>
                        </a:rPr>
                        <a:t>QA &amp; TESTING</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Fully manual test scripts</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Testers run a harness / suite</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Test harness / suite run automatically for some environments</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Automated</a:t>
                      </a:r>
                      <a:r>
                        <a:rPr lang="en-GB" sz="1200" b="0" kern="1200" baseline="0" dirty="0">
                          <a:solidFill>
                            <a:schemeClr val="tx2"/>
                          </a:solidFill>
                          <a:latin typeface="Segoe UI Light" panose="020B0502040204020203" pitchFamily="34" charset="0"/>
                          <a:ea typeface="+mn-ea"/>
                          <a:cs typeface="Segoe UI Light" panose="020B0502040204020203" pitchFamily="34" charset="0"/>
                        </a:rPr>
                        <a:t> t</a:t>
                      </a:r>
                      <a:r>
                        <a:rPr lang="en-GB" sz="1200" b="0" kern="1200" dirty="0">
                          <a:solidFill>
                            <a:schemeClr val="tx2"/>
                          </a:solidFill>
                          <a:latin typeface="Segoe UI Light" panose="020B0502040204020203" pitchFamily="34" charset="0"/>
                          <a:ea typeface="+mn-ea"/>
                          <a:cs typeface="Segoe UI Light" panose="020B0502040204020203" pitchFamily="34" charset="0"/>
                        </a:rPr>
                        <a:t>est suites enforce</a:t>
                      </a:r>
                      <a:r>
                        <a:rPr lang="en-GB" sz="1200" b="0" kern="1200" baseline="0" dirty="0">
                          <a:solidFill>
                            <a:schemeClr val="tx2"/>
                          </a:solidFill>
                          <a:latin typeface="Segoe UI Light" panose="020B0502040204020203" pitchFamily="34" charset="0"/>
                          <a:ea typeface="+mn-ea"/>
                          <a:cs typeface="Segoe UI Light" panose="020B0502040204020203" pitchFamily="34" charset="0"/>
                        </a:rPr>
                        <a:t> </a:t>
                      </a:r>
                      <a:r>
                        <a:rPr lang="en-GB" sz="1200" b="0" kern="1200" dirty="0">
                          <a:solidFill>
                            <a:schemeClr val="tx2"/>
                          </a:solidFill>
                          <a:latin typeface="Segoe UI Light" panose="020B0502040204020203" pitchFamily="34" charset="0"/>
                          <a:ea typeface="+mn-ea"/>
                          <a:cs typeface="Segoe UI Light" panose="020B0502040204020203" pitchFamily="34" charset="0"/>
                        </a:rPr>
                        <a:t>a quality gate</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Tests run as functional monitoring</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68783">
                <a:tc>
                  <a:txBody>
                    <a:bodyPr/>
                    <a:lstStyle/>
                    <a:p>
                      <a:pPr>
                        <a:lnSpc>
                          <a:spcPct val="90000"/>
                        </a:lnSpc>
                        <a:spcBef>
                          <a:spcPts val="600"/>
                        </a:spcBef>
                        <a:spcAft>
                          <a:spcPts val="0"/>
                        </a:spcAft>
                      </a:pPr>
                      <a:r>
                        <a:rPr lang="en-GB" sz="1200" b="0" dirty="0">
                          <a:solidFill>
                            <a:srgbClr val="003344"/>
                          </a:solidFill>
                          <a:latin typeface="Segoe UI Light" panose="020B0502040204020203" pitchFamily="34" charset="0"/>
                          <a:cs typeface="Segoe UI Light" panose="020B0502040204020203" pitchFamily="34" charset="0"/>
                        </a:rPr>
                        <a:t>OPERATIONS </a:t>
                      </a:r>
                      <a:br>
                        <a:rPr lang="en-GB" sz="1200" b="0" dirty="0">
                          <a:solidFill>
                            <a:srgbClr val="003344"/>
                          </a:solidFill>
                          <a:latin typeface="Segoe UI Light" panose="020B0502040204020203" pitchFamily="34" charset="0"/>
                          <a:cs typeface="Segoe UI Light" panose="020B0502040204020203" pitchFamily="34" charset="0"/>
                        </a:rPr>
                      </a:br>
                      <a:r>
                        <a:rPr lang="en-GB" sz="1200" b="0" dirty="0">
                          <a:solidFill>
                            <a:srgbClr val="003344"/>
                          </a:solidFill>
                          <a:latin typeface="Segoe UI Light" panose="020B0502040204020203" pitchFamily="34" charset="0"/>
                          <a:cs typeface="Segoe UI Light" panose="020B0502040204020203" pitchFamily="34" charset="0"/>
                        </a:rPr>
                        <a:t>&amp; MONITORING</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t">
                        <a:lnSpc>
                          <a:spcPct val="90000"/>
                        </a:lnSpc>
                        <a:spcBef>
                          <a:spcPts val="600"/>
                        </a:spcBef>
                        <a:spcAft>
                          <a:spcPts val="0"/>
                        </a:spcAft>
                      </a:pPr>
                      <a:r>
                        <a:rPr lang="en-GB" sz="1200" b="0" i="0" u="none" strike="noStrike" dirty="0">
                          <a:solidFill>
                            <a:schemeClr val="tx2"/>
                          </a:solidFill>
                          <a:effectLst/>
                          <a:latin typeface="Segoe UI Light" panose="020B0502040204020203" pitchFamily="34" charset="0"/>
                          <a:cs typeface="Segoe UI Light" panose="020B0502040204020203" pitchFamily="34" charset="0"/>
                        </a:rPr>
                        <a:t>No monitoring tools</a:t>
                      </a:r>
                      <a:br>
                        <a:rPr lang="en-GB" sz="1200" b="0" i="0" u="none" strike="noStrike" dirty="0">
                          <a:solidFill>
                            <a:schemeClr val="tx2"/>
                          </a:solidFill>
                          <a:effectLst/>
                          <a:latin typeface="Segoe UI Light" panose="020B0502040204020203" pitchFamily="34" charset="0"/>
                          <a:cs typeface="Segoe UI Light" panose="020B0502040204020203" pitchFamily="34" charset="0"/>
                        </a:rPr>
                      </a:br>
                      <a:br>
                        <a:rPr lang="en-GB" sz="1200" b="0" i="0" u="none" strike="noStrike" dirty="0">
                          <a:solidFill>
                            <a:schemeClr val="tx2"/>
                          </a:solidFill>
                          <a:effectLst/>
                          <a:latin typeface="Segoe UI Light" panose="020B0502040204020203" pitchFamily="34" charset="0"/>
                          <a:cs typeface="Segoe UI Light" panose="020B0502040204020203" pitchFamily="34" charset="0"/>
                        </a:rPr>
                      </a:br>
                      <a:endParaRPr lang="en-GB" sz="1200" b="0" i="0" u="none" strike="noStrike" dirty="0">
                        <a:solidFill>
                          <a:schemeClr val="tx2"/>
                        </a:solidFill>
                        <a:effectLst/>
                        <a:latin typeface="Segoe UI Light" panose="020B0502040204020203" pitchFamily="34" charset="0"/>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t">
                        <a:lnSpc>
                          <a:spcPct val="90000"/>
                        </a:lnSpc>
                        <a:spcBef>
                          <a:spcPts val="600"/>
                        </a:spcBef>
                        <a:spcAft>
                          <a:spcPts val="0"/>
                        </a:spcAft>
                      </a:pPr>
                      <a:r>
                        <a:rPr lang="en-GB" sz="1200" b="0" i="0" u="none" strike="noStrike" dirty="0">
                          <a:solidFill>
                            <a:schemeClr val="tx2"/>
                          </a:solidFill>
                          <a:effectLst/>
                          <a:latin typeface="Segoe UI Light" panose="020B0502040204020203" pitchFamily="34" charset="0"/>
                          <a:cs typeface="Segoe UI Light" panose="020B0502040204020203" pitchFamily="34" charset="0"/>
                        </a:rPr>
                        <a:t>Tools in place, but not configured beyond basic OS checks</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t">
                        <a:lnSpc>
                          <a:spcPct val="90000"/>
                        </a:lnSpc>
                        <a:spcBef>
                          <a:spcPts val="600"/>
                        </a:spcBef>
                        <a:spcAft>
                          <a:spcPts val="0"/>
                        </a:spcAft>
                      </a:pPr>
                      <a:r>
                        <a:rPr lang="en-GB" sz="1200" b="0" i="0" u="none" strike="noStrike" dirty="0">
                          <a:solidFill>
                            <a:schemeClr val="tx2"/>
                          </a:solidFill>
                          <a:effectLst/>
                          <a:latin typeface="Segoe UI Light" panose="020B0502040204020203" pitchFamily="34" charset="0"/>
                          <a:cs typeface="Segoe UI Light" panose="020B0502040204020203" pitchFamily="34" charset="0"/>
                        </a:rPr>
                        <a:t>Configured by a tool and role specific checks added</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t">
                        <a:lnSpc>
                          <a:spcPct val="90000"/>
                        </a:lnSpc>
                        <a:spcBef>
                          <a:spcPts val="600"/>
                        </a:spcBef>
                        <a:spcAft>
                          <a:spcPts val="0"/>
                        </a:spcAft>
                      </a:pPr>
                      <a:r>
                        <a:rPr lang="en-GB" sz="1200" b="0" i="0" u="none" strike="noStrike" dirty="0">
                          <a:solidFill>
                            <a:schemeClr val="tx2"/>
                          </a:solidFill>
                          <a:effectLst/>
                          <a:latin typeface="Segoe UI Light" panose="020B0502040204020203" pitchFamily="34" charset="0"/>
                          <a:cs typeface="Segoe UI Light" panose="020B0502040204020203" pitchFamily="34" charset="0"/>
                        </a:rPr>
                        <a:t>Environment and application health monitored and proactively managed</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t">
                        <a:lnSpc>
                          <a:spcPct val="90000"/>
                        </a:lnSpc>
                        <a:spcBef>
                          <a:spcPts val="600"/>
                        </a:spcBef>
                        <a:spcAft>
                          <a:spcPts val="0"/>
                        </a:spcAft>
                      </a:pPr>
                      <a:r>
                        <a:rPr lang="en-GB" sz="1200" b="0" i="0" u="none" strike="noStrike" dirty="0">
                          <a:solidFill>
                            <a:schemeClr val="tx2"/>
                          </a:solidFill>
                          <a:effectLst/>
                          <a:latin typeface="Segoe UI Light" panose="020B0502040204020203" pitchFamily="34" charset="0"/>
                          <a:cs typeface="Segoe UI Light" panose="020B0502040204020203" pitchFamily="34" charset="0"/>
                        </a:rPr>
                        <a:t>Service level monitoring (perf, usage) integrated with infrastructure</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8783">
                <a:tc>
                  <a:txBody>
                    <a:bodyPr/>
                    <a:lstStyle/>
                    <a:p>
                      <a:pPr>
                        <a:lnSpc>
                          <a:spcPct val="90000"/>
                        </a:lnSpc>
                        <a:spcBef>
                          <a:spcPts val="600"/>
                        </a:spcBef>
                        <a:spcAft>
                          <a:spcPts val="0"/>
                        </a:spcAft>
                      </a:pPr>
                      <a:r>
                        <a:rPr lang="en-GB" sz="1200" b="0" dirty="0">
                          <a:solidFill>
                            <a:srgbClr val="003344"/>
                          </a:solidFill>
                          <a:latin typeface="Segoe UI Light" panose="020B0502040204020203" pitchFamily="34" charset="0"/>
                          <a:cs typeface="Segoe UI Light" panose="020B0502040204020203" pitchFamily="34" charset="0"/>
                        </a:rPr>
                        <a:t>PLATFORM</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Servers  created on ad-hoc basis; no defined standards or</a:t>
                      </a:r>
                      <a:r>
                        <a:rPr lang="en-GB" sz="1200" b="0" kern="1200" baseline="0" dirty="0">
                          <a:solidFill>
                            <a:schemeClr val="tx2"/>
                          </a:solidFill>
                          <a:latin typeface="Segoe UI Light" panose="020B0502040204020203" pitchFamily="34" charset="0"/>
                          <a:ea typeface="+mn-ea"/>
                          <a:cs typeface="Segoe UI Light" panose="020B0502040204020203" pitchFamily="34" charset="0"/>
                        </a:rPr>
                        <a:t> platform</a:t>
                      </a:r>
                      <a:endParaRPr lang="en-GB" sz="1200" b="0" kern="1200" dirty="0">
                        <a:solidFill>
                          <a:schemeClr val="tx2"/>
                        </a:solidFill>
                        <a:latin typeface="Segoe UI Light" panose="020B0502040204020203" pitchFamily="34" charset="0"/>
                        <a:ea typeface="+mn-ea"/>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Servers created by hand,</a:t>
                      </a:r>
                      <a:r>
                        <a:rPr lang="en-GB" sz="1200" b="0" kern="1200" baseline="0" dirty="0">
                          <a:solidFill>
                            <a:schemeClr val="tx2"/>
                          </a:solidFill>
                          <a:latin typeface="Segoe UI Light" panose="020B0502040204020203" pitchFamily="34" charset="0"/>
                          <a:ea typeface="+mn-ea"/>
                          <a:cs typeface="Segoe UI Light" panose="020B0502040204020203" pitchFamily="34" charset="0"/>
                        </a:rPr>
                        <a:t> but to defined standard</a:t>
                      </a:r>
                      <a:endParaRPr lang="en-GB" sz="1200" b="0" kern="1200" dirty="0">
                        <a:solidFill>
                          <a:schemeClr val="tx2"/>
                        </a:solidFill>
                        <a:latin typeface="Segoe UI Light" panose="020B0502040204020203" pitchFamily="34" charset="0"/>
                        <a:ea typeface="+mn-ea"/>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Servers</a:t>
                      </a:r>
                      <a:r>
                        <a:rPr lang="en-GB" sz="1200" b="0" kern="1200" baseline="0" dirty="0">
                          <a:solidFill>
                            <a:schemeClr val="tx2"/>
                          </a:solidFill>
                          <a:latin typeface="Segoe UI Light" panose="020B0502040204020203" pitchFamily="34" charset="0"/>
                          <a:ea typeface="+mn-ea"/>
                          <a:cs typeface="Segoe UI Light" panose="020B0502040204020203" pitchFamily="34" charset="0"/>
                        </a:rPr>
                        <a:t> provisioned on demand (e.g. Via a portal)</a:t>
                      </a:r>
                      <a:endParaRPr lang="en-GB" sz="1200" b="0" kern="1200" dirty="0">
                        <a:solidFill>
                          <a:schemeClr val="tx2"/>
                        </a:solidFill>
                        <a:latin typeface="Segoe UI Light" panose="020B0502040204020203" pitchFamily="34" charset="0"/>
                        <a:ea typeface="+mn-ea"/>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t" latinLnBrk="0" hangingPunct="1">
                        <a:lnSpc>
                          <a:spcPct val="90000"/>
                        </a:lnSpc>
                        <a:spcBef>
                          <a:spcPts val="600"/>
                        </a:spcBef>
                        <a:spcAft>
                          <a:spcPts val="0"/>
                        </a:spcAft>
                        <a:buClrTx/>
                        <a:buSzTx/>
                        <a:buFontTx/>
                        <a:buNone/>
                        <a:tabLst/>
                        <a:defRPr/>
                      </a:pPr>
                      <a:r>
                        <a:rPr lang="en-GB" sz="1200" b="0" kern="1200" dirty="0">
                          <a:solidFill>
                            <a:schemeClr val="tx2"/>
                          </a:solidFill>
                          <a:latin typeface="Segoe UI Light" panose="020B0502040204020203" pitchFamily="34" charset="0"/>
                          <a:ea typeface="+mn-ea"/>
                          <a:cs typeface="Segoe UI Light" panose="020B0502040204020203" pitchFamily="34" charset="0"/>
                        </a:rPr>
                        <a:t>Servers created programmatically</a:t>
                      </a:r>
                      <a:r>
                        <a:rPr lang="en-GB" sz="1200" b="0" kern="1200" baseline="0" dirty="0">
                          <a:solidFill>
                            <a:schemeClr val="tx2"/>
                          </a:solidFill>
                          <a:latin typeface="Segoe UI Light" panose="020B0502040204020203" pitchFamily="34" charset="0"/>
                          <a:ea typeface="+mn-ea"/>
                          <a:cs typeface="Segoe UI Light" panose="020B0502040204020203" pitchFamily="34" charset="0"/>
                        </a:rPr>
                        <a:t>; all maintenance automated</a:t>
                      </a:r>
                      <a:endParaRPr lang="en-GB" sz="1200" b="0" kern="1200" dirty="0">
                        <a:solidFill>
                          <a:schemeClr val="tx2"/>
                        </a:solidFill>
                        <a:latin typeface="Segoe UI Light" panose="020B0502040204020203" pitchFamily="34" charset="0"/>
                        <a:ea typeface="+mn-ea"/>
                        <a:cs typeface="Segoe UI Light" panose="020B0502040204020203" pitchFamily="34" charset="0"/>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t" latinLnBrk="0" hangingPunct="1">
                        <a:lnSpc>
                          <a:spcPct val="90000"/>
                        </a:lnSpc>
                        <a:spcBef>
                          <a:spcPts val="600"/>
                        </a:spcBef>
                        <a:spcAft>
                          <a:spcPts val="0"/>
                        </a:spcAft>
                      </a:pPr>
                      <a:r>
                        <a:rPr lang="en-GB" sz="1200" b="0" kern="1200" dirty="0">
                          <a:solidFill>
                            <a:schemeClr val="tx2"/>
                          </a:solidFill>
                          <a:latin typeface="Segoe UI Light" panose="020B0502040204020203" pitchFamily="34" charset="0"/>
                          <a:ea typeface="+mn-ea"/>
                          <a:cs typeface="Segoe UI Light" panose="020B0502040204020203" pitchFamily="34" charset="0"/>
                        </a:rPr>
                        <a:t>Services distributed automatically with auto-corrective mechanisms in place</a:t>
                      </a: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ysDot"/>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pSp>
        <p:nvGrpSpPr>
          <p:cNvPr id="13" name="Group 12">
            <a:extLst>
              <a:ext uri="{FF2B5EF4-FFF2-40B4-BE49-F238E27FC236}">
                <a16:creationId xmlns:a16="http://schemas.microsoft.com/office/drawing/2014/main" id="{E97F84FC-B8B5-4997-B431-B5457669CBE0}"/>
              </a:ext>
            </a:extLst>
          </p:cNvPr>
          <p:cNvGrpSpPr/>
          <p:nvPr/>
        </p:nvGrpSpPr>
        <p:grpSpPr>
          <a:xfrm>
            <a:off x="2418495" y="829506"/>
            <a:ext cx="9639300" cy="409179"/>
            <a:chOff x="3041215" y="1296592"/>
            <a:chExt cx="7171173" cy="355662"/>
          </a:xfrm>
        </p:grpSpPr>
        <p:sp>
          <p:nvSpPr>
            <p:cNvPr id="14" name="TextBox 13">
              <a:extLst>
                <a:ext uri="{FF2B5EF4-FFF2-40B4-BE49-F238E27FC236}">
                  <a16:creationId xmlns:a16="http://schemas.microsoft.com/office/drawing/2014/main" id="{8D29BC88-45DE-4B87-B050-7599A6115CF7}"/>
                </a:ext>
              </a:extLst>
            </p:cNvPr>
            <p:cNvSpPr txBox="1"/>
            <p:nvPr/>
          </p:nvSpPr>
          <p:spPr>
            <a:xfrm>
              <a:off x="4579938" y="1320444"/>
              <a:ext cx="1409700" cy="324000"/>
            </a:xfrm>
            <a:prstGeom prst="rect">
              <a:avLst/>
            </a:prstGeom>
            <a:solidFill>
              <a:srgbClr val="009FDA"/>
            </a:solidFill>
            <a:ln>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52000" tIns="45720" rIns="0" bIns="45720" numCol="1" spcCol="0" rtlCol="0" fromWordArt="0" anchor="ctr" anchorCtr="0" forceAA="0" compatLnSpc="1">
              <a:prstTxWarp prst="textNoShape">
                <a:avLst/>
              </a:prstTxWarp>
              <a:noAutofit/>
            </a:bodyPr>
            <a:lstStyle>
              <a:defPPr>
                <a:defRPr lang="en-US"/>
              </a:defPPr>
              <a:lvl1pPr marR="0" indent="0" algn="ctr" fontAlgn="base">
                <a:lnSpc>
                  <a:spcPct val="100000"/>
                </a:lnSpc>
                <a:spcBef>
                  <a:spcPct val="0"/>
                </a:spcBef>
                <a:spcAft>
                  <a:spcPct val="0"/>
                </a:spcAft>
                <a:buClrTx/>
                <a:buSzTx/>
                <a:buFontTx/>
                <a:buNone/>
                <a:tabLst/>
                <a:defRPr kumimoji="0" sz="1400" b="0" i="0" u="none" strike="noStrike" cap="none" normalizeH="0" baseline="0">
                  <a:ln>
                    <a:noFill/>
                  </a:ln>
                  <a:solidFill>
                    <a:schemeClr val="bg2"/>
                  </a:solidFill>
                  <a:effectLst/>
                  <a:latin typeface="Trebuchet MS" panose="020B0603020202020204" pitchFamily="34" charset="0"/>
                  <a:ea typeface="ヒラギノ角ゴ ProN W3" charset="0"/>
                  <a:cs typeface="ヒラギノ角ゴ ProN W3" charset="0"/>
                </a:defRPr>
              </a:lvl1pPr>
            </a:lstStyle>
            <a:p>
              <a:pPr algn="l"/>
              <a:r>
                <a:rPr lang="en-GB" dirty="0">
                  <a:solidFill>
                    <a:srgbClr val="FFFFFF"/>
                  </a:solidFill>
                  <a:latin typeface="Agfa Rotis Sans Serif"/>
                </a:rPr>
                <a:t>   REPEATABLE</a:t>
              </a:r>
            </a:p>
          </p:txBody>
        </p:sp>
        <p:sp>
          <p:nvSpPr>
            <p:cNvPr id="15" name="TextBox 14">
              <a:extLst>
                <a:ext uri="{FF2B5EF4-FFF2-40B4-BE49-F238E27FC236}">
                  <a16:creationId xmlns:a16="http://schemas.microsoft.com/office/drawing/2014/main" id="{8F3F0F69-1265-498F-890D-495F3B6829CB}"/>
                </a:ext>
              </a:extLst>
            </p:cNvPr>
            <p:cNvSpPr txBox="1"/>
            <p:nvPr/>
          </p:nvSpPr>
          <p:spPr>
            <a:xfrm>
              <a:off x="5989638" y="1320444"/>
              <a:ext cx="1409165" cy="324000"/>
            </a:xfrm>
            <a:prstGeom prst="rect">
              <a:avLst/>
            </a:prstGeom>
            <a:solidFill>
              <a:srgbClr val="FFDD00"/>
            </a:solidFill>
            <a:ln>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52000" tIns="45720" rIns="0" bIns="45720" numCol="1" spcCol="0" rtlCol="0" fromWordArt="0" anchor="ctr" anchorCtr="0" forceAA="0" compatLnSpc="1">
              <a:prstTxWarp prst="textNoShape">
                <a:avLst/>
              </a:prstTxWarp>
              <a:noAutofit/>
            </a:bodyPr>
            <a:lstStyle>
              <a:defPPr>
                <a:defRPr lang="en-US"/>
              </a:defPPr>
              <a:lvl1pPr marR="0" indent="0" algn="ctr" fontAlgn="base">
                <a:lnSpc>
                  <a:spcPct val="100000"/>
                </a:lnSpc>
                <a:spcBef>
                  <a:spcPct val="0"/>
                </a:spcBef>
                <a:spcAft>
                  <a:spcPct val="0"/>
                </a:spcAft>
                <a:buClrTx/>
                <a:buSzTx/>
                <a:buFontTx/>
                <a:buNone/>
                <a:tabLst/>
                <a:defRPr kumimoji="0" sz="1400" b="0" i="0" u="none" strike="noStrike" cap="none" normalizeH="0" baseline="0">
                  <a:ln>
                    <a:noFill/>
                  </a:ln>
                  <a:solidFill>
                    <a:schemeClr val="bg2"/>
                  </a:solidFill>
                  <a:effectLst/>
                  <a:latin typeface="Trebuchet MS" panose="020B0603020202020204" pitchFamily="34" charset="0"/>
                  <a:ea typeface="ヒラギノ角ゴ ProN W3" charset="0"/>
                  <a:cs typeface="ヒラギノ角ゴ ProN W3" charset="0"/>
                </a:defRPr>
              </a:lvl1pPr>
            </a:lstStyle>
            <a:p>
              <a:pPr algn="l"/>
              <a:r>
                <a:rPr lang="en-GB" dirty="0">
                  <a:solidFill>
                    <a:srgbClr val="003344"/>
                  </a:solidFill>
                  <a:latin typeface="Agfa Rotis Sans Serif"/>
                </a:rPr>
                <a:t>   CONSISTENT</a:t>
              </a:r>
            </a:p>
          </p:txBody>
        </p:sp>
        <p:sp>
          <p:nvSpPr>
            <p:cNvPr id="16" name="TextBox 15">
              <a:extLst>
                <a:ext uri="{FF2B5EF4-FFF2-40B4-BE49-F238E27FC236}">
                  <a16:creationId xmlns:a16="http://schemas.microsoft.com/office/drawing/2014/main" id="{AFB7584F-F03F-42FB-AE1C-F345B4F0B9C1}"/>
                </a:ext>
              </a:extLst>
            </p:cNvPr>
            <p:cNvSpPr txBox="1"/>
            <p:nvPr/>
          </p:nvSpPr>
          <p:spPr>
            <a:xfrm>
              <a:off x="7396163" y="1320444"/>
              <a:ext cx="1402932" cy="324000"/>
            </a:xfrm>
            <a:prstGeom prst="rect">
              <a:avLst/>
            </a:prstGeom>
            <a:solidFill>
              <a:srgbClr val="88DD00"/>
            </a:solidFill>
            <a:ln>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52000" tIns="45720" rIns="0" bIns="45720" numCol="1" spcCol="0" rtlCol="0" fromWordArt="0" anchor="ctr" anchorCtr="0" forceAA="0" compatLnSpc="1">
              <a:prstTxWarp prst="textNoShape">
                <a:avLst/>
              </a:prstTxWarp>
              <a:noAutofit/>
            </a:bodyPr>
            <a:lstStyle>
              <a:defPPr>
                <a:defRPr lang="en-US"/>
              </a:defPPr>
              <a:lvl1pPr marR="0" indent="0" algn="ctr" fontAlgn="base">
                <a:lnSpc>
                  <a:spcPct val="100000"/>
                </a:lnSpc>
                <a:spcBef>
                  <a:spcPct val="0"/>
                </a:spcBef>
                <a:spcAft>
                  <a:spcPct val="0"/>
                </a:spcAft>
                <a:buClrTx/>
                <a:buSzTx/>
                <a:buFontTx/>
                <a:buNone/>
                <a:tabLst/>
                <a:defRPr kumimoji="0" sz="1400" b="0" i="0" u="none" strike="noStrike" cap="none" normalizeH="0" baseline="0">
                  <a:ln>
                    <a:noFill/>
                  </a:ln>
                  <a:solidFill>
                    <a:schemeClr val="bg2"/>
                  </a:solidFill>
                  <a:effectLst/>
                  <a:latin typeface="Trebuchet MS" panose="020B0603020202020204" pitchFamily="34" charset="0"/>
                  <a:ea typeface="ヒラギノ角ゴ ProN W3" charset="0"/>
                  <a:cs typeface="ヒラギノ角ゴ ProN W3" charset="0"/>
                </a:defRPr>
              </a:lvl1pPr>
            </a:lstStyle>
            <a:p>
              <a:pPr algn="l"/>
              <a:r>
                <a:rPr lang="en-GB" dirty="0">
                  <a:solidFill>
                    <a:srgbClr val="003344"/>
                  </a:solidFill>
                  <a:latin typeface="Agfa Rotis Sans Serif"/>
                </a:rPr>
                <a:t>   OPTIMIZED</a:t>
              </a:r>
            </a:p>
          </p:txBody>
        </p:sp>
        <p:sp>
          <p:nvSpPr>
            <p:cNvPr id="17" name="TextBox 16">
              <a:extLst>
                <a:ext uri="{FF2B5EF4-FFF2-40B4-BE49-F238E27FC236}">
                  <a16:creationId xmlns:a16="http://schemas.microsoft.com/office/drawing/2014/main" id="{CDD44AE7-2FF0-43D7-AB6C-1410E55559CB}"/>
                </a:ext>
              </a:extLst>
            </p:cNvPr>
            <p:cNvSpPr txBox="1"/>
            <p:nvPr/>
          </p:nvSpPr>
          <p:spPr>
            <a:xfrm>
              <a:off x="3201719" y="1320444"/>
              <a:ext cx="1378219" cy="324000"/>
            </a:xfrm>
            <a:prstGeom prst="rect">
              <a:avLst/>
            </a:prstGeom>
            <a:solidFill>
              <a:srgbClr val="C00000"/>
            </a:solidFill>
            <a:ln>
              <a:noFill/>
            </a:ln>
            <a:effectLst/>
          </p:spPr>
          <p:style>
            <a:lnRef idx="2">
              <a:schemeClr val="accent6"/>
            </a:lnRef>
            <a:fillRef idx="1">
              <a:schemeClr val="lt1"/>
            </a:fillRef>
            <a:effectRef idx="0">
              <a:schemeClr val="accent6"/>
            </a:effectRef>
            <a:fontRef idx="minor">
              <a:schemeClr val="dk1"/>
            </a:fontRef>
          </p:style>
          <p:txBody>
            <a:bodyPr wrap="square" lIns="252000" rtlCol="0" anchor="ctr">
              <a:noAutofit/>
            </a:bodyPr>
            <a:lstStyle/>
            <a:p>
              <a:r>
                <a:rPr lang="en-GB" sz="1400" dirty="0">
                  <a:solidFill>
                    <a:srgbClr val="FFFFFF"/>
                  </a:solidFill>
                </a:rPr>
                <a:t>   AD-HOC</a:t>
              </a:r>
            </a:p>
          </p:txBody>
        </p:sp>
        <p:sp>
          <p:nvSpPr>
            <p:cNvPr id="18" name="TextBox 17">
              <a:extLst>
                <a:ext uri="{FF2B5EF4-FFF2-40B4-BE49-F238E27FC236}">
                  <a16:creationId xmlns:a16="http://schemas.microsoft.com/office/drawing/2014/main" id="{A07E08FB-86D5-49A6-9561-0502B3200B3C}"/>
                </a:ext>
              </a:extLst>
            </p:cNvPr>
            <p:cNvSpPr txBox="1"/>
            <p:nvPr/>
          </p:nvSpPr>
          <p:spPr>
            <a:xfrm>
              <a:off x="8799095" y="1320444"/>
              <a:ext cx="1413293" cy="324000"/>
            </a:xfrm>
            <a:prstGeom prst="rect">
              <a:avLst/>
            </a:prstGeom>
            <a:solidFill>
              <a:schemeClr val="accent1"/>
            </a:solidFill>
            <a:ln>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52000" tIns="45720" rIns="0" bIns="45720" numCol="1" spcCol="0" rtlCol="0" fromWordArt="0" anchor="ctr" anchorCtr="0" forceAA="0" compatLnSpc="1">
              <a:prstTxWarp prst="textNoShape">
                <a:avLst/>
              </a:prstTxWarp>
              <a:noAutofit/>
            </a:bodyPr>
            <a:lstStyle>
              <a:defPPr>
                <a:defRPr lang="en-US"/>
              </a:defPPr>
              <a:lvl1pPr marR="0" indent="0" algn="ctr" fontAlgn="base">
                <a:lnSpc>
                  <a:spcPct val="100000"/>
                </a:lnSpc>
                <a:spcBef>
                  <a:spcPct val="0"/>
                </a:spcBef>
                <a:spcAft>
                  <a:spcPct val="0"/>
                </a:spcAft>
                <a:buClrTx/>
                <a:buSzTx/>
                <a:buFontTx/>
                <a:buNone/>
                <a:tabLst/>
                <a:defRPr kumimoji="0" sz="1400" b="0" i="0" u="none" strike="noStrike" cap="none" normalizeH="0" baseline="0">
                  <a:ln>
                    <a:noFill/>
                  </a:ln>
                  <a:solidFill>
                    <a:schemeClr val="bg2"/>
                  </a:solidFill>
                  <a:effectLst/>
                  <a:latin typeface="Trebuchet MS" panose="020B0603020202020204" pitchFamily="34" charset="0"/>
                  <a:ea typeface="ヒラギノ角ゴ ProN W3" charset="0"/>
                  <a:cs typeface="ヒラギノ角ゴ ProN W3" charset="0"/>
                </a:defRPr>
              </a:lvl1pPr>
            </a:lstStyle>
            <a:p>
              <a:pPr algn="l">
                <a:defRPr/>
              </a:pPr>
              <a:r>
                <a:rPr lang="en-GB" kern="0" dirty="0">
                  <a:solidFill>
                    <a:srgbClr val="FFFFFF"/>
                  </a:solidFill>
                  <a:latin typeface="Agfa Rotis Sans Serif"/>
                </a:rPr>
                <a:t>   LEADING</a:t>
              </a:r>
            </a:p>
          </p:txBody>
        </p:sp>
        <p:sp>
          <p:nvSpPr>
            <p:cNvPr id="19" name="Oval 18">
              <a:extLst>
                <a:ext uri="{FF2B5EF4-FFF2-40B4-BE49-F238E27FC236}">
                  <a16:creationId xmlns:a16="http://schemas.microsoft.com/office/drawing/2014/main" id="{A78AB26B-8FAB-4E57-A5F7-EBD197A8BDBE}"/>
                </a:ext>
              </a:extLst>
            </p:cNvPr>
            <p:cNvSpPr/>
            <p:nvPr/>
          </p:nvSpPr>
          <p:spPr bwMode="auto">
            <a:xfrm>
              <a:off x="4391710" y="1296592"/>
              <a:ext cx="368610" cy="355662"/>
            </a:xfrm>
            <a:prstGeom prst="ellipse">
              <a:avLst/>
            </a:prstGeom>
            <a:solidFill>
              <a:srgbClr val="009FDA"/>
            </a:solidFill>
            <a:ln w="12700">
              <a:solidFill>
                <a:schemeClr val="bg1"/>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vert="horz" wrap="square" lIns="0" tIns="45720" rIns="0" bIns="45720" numCol="1" rtlCol="0" anchor="ctr" anchorCtr="0" compatLnSpc="1">
              <a:prstTxWarp prst="textNoShape">
                <a:avLst/>
              </a:prstTxWarp>
            </a:bodyPr>
            <a:lstStyle/>
            <a:p>
              <a:pPr algn="ctr"/>
              <a:r>
                <a:rPr lang="en-GB" sz="1400" dirty="0">
                  <a:solidFill>
                    <a:srgbClr val="FFFFFF"/>
                  </a:solidFill>
                  <a:latin typeface="Trebuchet MS" panose="020B0603020202020204" pitchFamily="34" charset="0"/>
                  <a:ea typeface="ヒラギノ角ゴ ProN W3" charset="0"/>
                  <a:cs typeface="ヒラギノ角ゴ ProN W3" charset="0"/>
                  <a:sym typeface="Gill Sans" charset="0"/>
                </a:rPr>
                <a:t>0</a:t>
              </a:r>
            </a:p>
          </p:txBody>
        </p:sp>
        <p:sp>
          <p:nvSpPr>
            <p:cNvPr id="20" name="Oval 19">
              <a:extLst>
                <a:ext uri="{FF2B5EF4-FFF2-40B4-BE49-F238E27FC236}">
                  <a16:creationId xmlns:a16="http://schemas.microsoft.com/office/drawing/2014/main" id="{83FFB3D8-72E9-431A-9016-1488273FF38E}"/>
                </a:ext>
              </a:extLst>
            </p:cNvPr>
            <p:cNvSpPr/>
            <p:nvPr/>
          </p:nvSpPr>
          <p:spPr bwMode="auto">
            <a:xfrm>
              <a:off x="5819708" y="1296592"/>
              <a:ext cx="368610" cy="355662"/>
            </a:xfrm>
            <a:prstGeom prst="ellipse">
              <a:avLst/>
            </a:prstGeom>
            <a:solidFill>
              <a:srgbClr val="FFDD00"/>
            </a:solidFill>
            <a:ln w="12700">
              <a:solidFill>
                <a:schemeClr val="bg1"/>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vert="horz" wrap="square" lIns="0" tIns="45720" rIns="0" bIns="45720" numCol="1" rtlCol="0" anchor="ctr" anchorCtr="0" compatLnSpc="1">
              <a:prstTxWarp prst="textNoShape">
                <a:avLst/>
              </a:prstTxWarp>
            </a:bodyPr>
            <a:lstStyle/>
            <a:p>
              <a:pPr algn="ctr"/>
              <a:r>
                <a:rPr lang="en-GB" sz="1400" dirty="0">
                  <a:solidFill>
                    <a:srgbClr val="003344"/>
                  </a:solidFill>
                  <a:latin typeface="Trebuchet MS" panose="020B0603020202020204" pitchFamily="34" charset="0"/>
                  <a:ea typeface="ヒラギノ角ゴ ProN W3" charset="0"/>
                  <a:cs typeface="ヒラギノ角ゴ ProN W3" charset="0"/>
                  <a:sym typeface="Gill Sans" charset="0"/>
                </a:rPr>
                <a:t>1</a:t>
              </a:r>
            </a:p>
          </p:txBody>
        </p:sp>
        <p:sp>
          <p:nvSpPr>
            <p:cNvPr id="21" name="Oval 20">
              <a:extLst>
                <a:ext uri="{FF2B5EF4-FFF2-40B4-BE49-F238E27FC236}">
                  <a16:creationId xmlns:a16="http://schemas.microsoft.com/office/drawing/2014/main" id="{FBAA2513-4AED-4BD3-B6A7-779B7F252615}"/>
                </a:ext>
              </a:extLst>
            </p:cNvPr>
            <p:cNvSpPr/>
            <p:nvPr/>
          </p:nvSpPr>
          <p:spPr bwMode="auto">
            <a:xfrm>
              <a:off x="7227411" y="1296592"/>
              <a:ext cx="368610" cy="355662"/>
            </a:xfrm>
            <a:prstGeom prst="ellipse">
              <a:avLst/>
            </a:prstGeom>
            <a:solidFill>
              <a:srgbClr val="88DD00"/>
            </a:solidFill>
            <a:ln w="12700">
              <a:solidFill>
                <a:schemeClr val="bg1"/>
              </a:solidFill>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0" tIns="45720" rIns="0" bIns="45720" numCol="1" rtlCol="0" anchor="ctr" anchorCtr="0" compatLnSpc="1">
              <a:prstTxWarp prst="textNoShape">
                <a:avLst/>
              </a:prstTxWarp>
            </a:bodyPr>
            <a:lstStyle/>
            <a:p>
              <a:pPr algn="ctr"/>
              <a:r>
                <a:rPr lang="en-GB" sz="1400" dirty="0">
                  <a:solidFill>
                    <a:srgbClr val="003344"/>
                  </a:solidFill>
                  <a:latin typeface="Trebuchet MS" panose="020B0603020202020204" pitchFamily="34" charset="0"/>
                  <a:ea typeface="ヒラギノ角ゴ ProN W3" charset="0"/>
                  <a:cs typeface="ヒラギノ角ゴ ProN W3" charset="0"/>
                  <a:sym typeface="Gill Sans" charset="0"/>
                </a:rPr>
                <a:t>2</a:t>
              </a:r>
            </a:p>
          </p:txBody>
        </p:sp>
        <p:sp>
          <p:nvSpPr>
            <p:cNvPr id="22" name="Oval 21">
              <a:extLst>
                <a:ext uri="{FF2B5EF4-FFF2-40B4-BE49-F238E27FC236}">
                  <a16:creationId xmlns:a16="http://schemas.microsoft.com/office/drawing/2014/main" id="{D41A2070-10AF-4F19-9FAC-71CA2C909E20}"/>
                </a:ext>
              </a:extLst>
            </p:cNvPr>
            <p:cNvSpPr/>
            <p:nvPr/>
          </p:nvSpPr>
          <p:spPr bwMode="auto">
            <a:xfrm>
              <a:off x="3041215" y="1296592"/>
              <a:ext cx="368610" cy="355662"/>
            </a:xfrm>
            <a:prstGeom prst="ellipse">
              <a:avLst/>
            </a:prstGeom>
            <a:solidFill>
              <a:srgbClr val="C00000"/>
            </a:solidFill>
            <a:ln w="12700">
              <a:solidFill>
                <a:schemeClr val="bg1"/>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vert="horz" wrap="square" lIns="0" tIns="45720" rIns="0" bIns="45720" numCol="1" rtlCol="0" anchor="ctr" anchorCtr="0" compatLnSpc="1">
              <a:prstTxWarp prst="textNoShape">
                <a:avLst/>
              </a:prstTxWarp>
            </a:bodyPr>
            <a:lstStyle/>
            <a:p>
              <a:pPr algn="ctr"/>
              <a:r>
                <a:rPr lang="en-GB" sz="1400" dirty="0">
                  <a:solidFill>
                    <a:srgbClr val="FFFFFF"/>
                  </a:solidFill>
                  <a:latin typeface="Trebuchet MS" panose="020B0603020202020204" pitchFamily="34" charset="0"/>
                  <a:ea typeface="ヒラギノ角ゴ ProN W3" charset="0"/>
                  <a:cs typeface="ヒラギノ角ゴ ProN W3" charset="0"/>
                  <a:sym typeface="Gill Sans" charset="0"/>
                </a:rPr>
                <a:t>-1</a:t>
              </a:r>
            </a:p>
          </p:txBody>
        </p:sp>
        <p:sp>
          <p:nvSpPr>
            <p:cNvPr id="23" name="Oval 22">
              <a:extLst>
                <a:ext uri="{FF2B5EF4-FFF2-40B4-BE49-F238E27FC236}">
                  <a16:creationId xmlns:a16="http://schemas.microsoft.com/office/drawing/2014/main" id="{008B378C-6546-47BB-B0B1-288516CEB93B}"/>
                </a:ext>
              </a:extLst>
            </p:cNvPr>
            <p:cNvSpPr/>
            <p:nvPr/>
          </p:nvSpPr>
          <p:spPr bwMode="auto">
            <a:xfrm>
              <a:off x="8623709" y="1296592"/>
              <a:ext cx="368609" cy="355662"/>
            </a:xfrm>
            <a:prstGeom prst="ellipse">
              <a:avLst/>
            </a:prstGeom>
            <a:solidFill>
              <a:schemeClr val="accent1"/>
            </a:solidFill>
            <a:ln w="12700">
              <a:solidFill>
                <a:schemeClr val="bg1"/>
              </a:solidFill>
              <a:headEnd type="none" w="med" len="med"/>
              <a:tailEnd type="none" w="med" len="med"/>
            </a:ln>
            <a:effectLst/>
            <a:sp3d/>
          </p:spPr>
          <p:txBody>
            <a:bodyPr vert="horz" wrap="square" lIns="0" tIns="45720" rIns="0" bIns="45720" numCol="1" rtlCol="0" anchor="ctr" anchorCtr="0" compatLnSpc="1">
              <a:prstTxWarp prst="textNoShape">
                <a:avLst/>
              </a:prstTxWarp>
            </a:bodyPr>
            <a:lstStyle/>
            <a:p>
              <a:pPr algn="ctr" fontAlgn="auto">
                <a:spcBef>
                  <a:spcPts val="0"/>
                </a:spcBef>
                <a:spcAft>
                  <a:spcPts val="0"/>
                </a:spcAft>
                <a:defRPr/>
              </a:pPr>
              <a:r>
                <a:rPr lang="en-GB" sz="1400" kern="0" dirty="0">
                  <a:solidFill>
                    <a:srgbClr val="FFFFFF"/>
                  </a:solidFill>
                  <a:latin typeface="Trebuchet MS" panose="020B0603020202020204" pitchFamily="34" charset="0"/>
                  <a:ea typeface="ヒラギノ角ゴ ProN W3" charset="0"/>
                  <a:cs typeface="ヒラギノ角ゴ ProN W3" charset="0"/>
                  <a:sym typeface="Gill Sans" charset="0"/>
                </a:rPr>
                <a:t>3</a:t>
              </a:r>
            </a:p>
          </p:txBody>
        </p:sp>
      </p:grpSp>
      <p:sp>
        <p:nvSpPr>
          <p:cNvPr id="24" name="Slide Number Placeholder 5">
            <a:extLst>
              <a:ext uri="{FF2B5EF4-FFF2-40B4-BE49-F238E27FC236}">
                <a16:creationId xmlns:a16="http://schemas.microsoft.com/office/drawing/2014/main" id="{16F407FB-2D64-43B1-A0D3-EE1624CA7AD0}"/>
              </a:ext>
            </a:extLst>
          </p:cNvPr>
          <p:cNvSpPr txBox="1">
            <a:spLocks/>
          </p:cNvSpPr>
          <p:nvPr/>
        </p:nvSpPr>
        <p:spPr>
          <a:xfrm>
            <a:off x="11233951" y="6431142"/>
            <a:ext cx="730711" cy="128588"/>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512035" algn="l" rtl="0" fontAlgn="base">
              <a:spcBef>
                <a:spcPct val="0"/>
              </a:spcBef>
              <a:spcAft>
                <a:spcPct val="0"/>
              </a:spcAft>
              <a:defRPr kern="1200">
                <a:solidFill>
                  <a:schemeClr val="tx1"/>
                </a:solidFill>
                <a:latin typeface="Arial" charset="0"/>
                <a:ea typeface="+mn-ea"/>
                <a:cs typeface="Arial" charset="0"/>
              </a:defRPr>
            </a:lvl2pPr>
            <a:lvl3pPr marL="1024071" algn="l" rtl="0" fontAlgn="base">
              <a:spcBef>
                <a:spcPct val="0"/>
              </a:spcBef>
              <a:spcAft>
                <a:spcPct val="0"/>
              </a:spcAft>
              <a:defRPr kern="1200">
                <a:solidFill>
                  <a:schemeClr val="tx1"/>
                </a:solidFill>
                <a:latin typeface="Arial" charset="0"/>
                <a:ea typeface="+mn-ea"/>
                <a:cs typeface="Arial" charset="0"/>
              </a:defRPr>
            </a:lvl3pPr>
            <a:lvl4pPr marL="1536106" algn="l" rtl="0" fontAlgn="base">
              <a:spcBef>
                <a:spcPct val="0"/>
              </a:spcBef>
              <a:spcAft>
                <a:spcPct val="0"/>
              </a:spcAft>
              <a:defRPr kern="1200">
                <a:solidFill>
                  <a:schemeClr val="tx1"/>
                </a:solidFill>
                <a:latin typeface="Arial" charset="0"/>
                <a:ea typeface="+mn-ea"/>
                <a:cs typeface="Arial" charset="0"/>
              </a:defRPr>
            </a:lvl4pPr>
            <a:lvl5pPr marL="2048141" algn="l" rtl="0" fontAlgn="base">
              <a:spcBef>
                <a:spcPct val="0"/>
              </a:spcBef>
              <a:spcAft>
                <a:spcPct val="0"/>
              </a:spcAft>
              <a:defRPr kern="1200">
                <a:solidFill>
                  <a:schemeClr val="tx1"/>
                </a:solidFill>
                <a:latin typeface="Arial" charset="0"/>
                <a:ea typeface="+mn-ea"/>
                <a:cs typeface="Arial" charset="0"/>
              </a:defRPr>
            </a:lvl5pPr>
            <a:lvl6pPr marL="2560177" algn="l" defTabSz="1024071" rtl="0" eaLnBrk="1" latinLnBrk="0" hangingPunct="1">
              <a:defRPr kern="1200">
                <a:solidFill>
                  <a:schemeClr val="tx1"/>
                </a:solidFill>
                <a:latin typeface="Arial" charset="0"/>
                <a:ea typeface="+mn-ea"/>
                <a:cs typeface="Arial" charset="0"/>
              </a:defRPr>
            </a:lvl6pPr>
            <a:lvl7pPr marL="3072212" algn="l" defTabSz="1024071" rtl="0" eaLnBrk="1" latinLnBrk="0" hangingPunct="1">
              <a:defRPr kern="1200">
                <a:solidFill>
                  <a:schemeClr val="tx1"/>
                </a:solidFill>
                <a:latin typeface="Arial" charset="0"/>
                <a:ea typeface="+mn-ea"/>
                <a:cs typeface="Arial" charset="0"/>
              </a:defRPr>
            </a:lvl7pPr>
            <a:lvl8pPr marL="3584247" algn="l" defTabSz="1024071" rtl="0" eaLnBrk="1" latinLnBrk="0" hangingPunct="1">
              <a:defRPr kern="1200">
                <a:solidFill>
                  <a:schemeClr val="tx1"/>
                </a:solidFill>
                <a:latin typeface="Arial" charset="0"/>
                <a:ea typeface="+mn-ea"/>
                <a:cs typeface="Arial" charset="0"/>
              </a:defRPr>
            </a:lvl8pPr>
            <a:lvl9pPr marL="4096283" algn="l" defTabSz="1024071" rtl="0" eaLnBrk="1" latinLnBrk="0" hangingPunct="1">
              <a:defRPr kern="1200">
                <a:solidFill>
                  <a:schemeClr val="tx1"/>
                </a:solidFill>
                <a:latin typeface="Arial" charset="0"/>
                <a:ea typeface="+mn-ea"/>
                <a:cs typeface="Arial" charset="0"/>
              </a:defRPr>
            </a:lvl9pPr>
          </a:lstStyle>
          <a:p>
            <a:pPr>
              <a:defRPr/>
            </a:pPr>
            <a:r>
              <a:rPr lang="en-US" sz="1000" dirty="0">
                <a:solidFill>
                  <a:srgbClr val="666666"/>
                </a:solidFill>
                <a:latin typeface="Segoe UI Light" panose="020B0502040204020203" pitchFamily="34" charset="0"/>
                <a:cs typeface="Segoe UI Light" panose="020B0502040204020203" pitchFamily="34" charset="0"/>
              </a:rPr>
              <a:t>4</a:t>
            </a:r>
          </a:p>
        </p:txBody>
      </p:sp>
      <p:sp>
        <p:nvSpPr>
          <p:cNvPr id="25" name="Rectangle 24">
            <a:extLst>
              <a:ext uri="{FF2B5EF4-FFF2-40B4-BE49-F238E27FC236}">
                <a16:creationId xmlns:a16="http://schemas.microsoft.com/office/drawing/2014/main" id="{4517982A-B2B9-43A6-8B40-A1A4CDEA6755}"/>
              </a:ext>
            </a:extLst>
          </p:cNvPr>
          <p:cNvSpPr/>
          <p:nvPr/>
        </p:nvSpPr>
        <p:spPr>
          <a:xfrm>
            <a:off x="5249602" y="6361711"/>
            <a:ext cx="2794355" cy="263662"/>
          </a:xfrm>
          <a:prstGeom prst="rect">
            <a:avLst/>
          </a:prstGeom>
        </p:spPr>
        <p:txBody>
          <a:bodyPr wrap="none">
            <a:spAutoFit/>
          </a:bodyPr>
          <a:lstStyle/>
          <a:p>
            <a:pPr algn="ctr">
              <a:lnSpc>
                <a:spcPct val="90000"/>
              </a:lnSpc>
              <a:spcAft>
                <a:spcPct val="30000"/>
              </a:spcAft>
            </a:pPr>
            <a:r>
              <a:rPr lang="en-US" sz="530" dirty="0">
                <a:solidFill>
                  <a:schemeClr val="tx2"/>
                </a:solidFill>
                <a:latin typeface="Arial" panose="020B0604020202020204" pitchFamily="34" charset="0"/>
              </a:rPr>
              <a:t>Sourced from Accenture’s DevOps Maturity Model ©  2015 Accenture &amp; Avanade Inc. </a:t>
            </a:r>
          </a:p>
          <a:p>
            <a:pPr algn="ctr">
              <a:lnSpc>
                <a:spcPct val="90000"/>
              </a:lnSpc>
              <a:spcAft>
                <a:spcPct val="30000"/>
              </a:spcAft>
            </a:pPr>
            <a:r>
              <a:rPr lang="en-US" sz="530" dirty="0">
                <a:solidFill>
                  <a:schemeClr val="tx2"/>
                </a:solidFill>
                <a:latin typeface="Arial" panose="020B0604020202020204" pitchFamily="34" charset="0"/>
              </a:rPr>
              <a:t>All Rights Reserved.</a:t>
            </a:r>
          </a:p>
        </p:txBody>
      </p:sp>
    </p:spTree>
    <p:extLst>
      <p:ext uri="{BB962C8B-B14F-4D97-AF65-F5344CB8AC3E}">
        <p14:creationId xmlns:p14="http://schemas.microsoft.com/office/powerpoint/2010/main" val="797114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3B5430-C104-46AB-9F5A-9F8F5A2871AC}"/>
              </a:ext>
            </a:extLst>
          </p:cNvPr>
          <p:cNvSpPr>
            <a:spLocks noGrp="1"/>
          </p:cNvSpPr>
          <p:nvPr>
            <p:ph type="sldNum" sz="quarter" idx="12"/>
          </p:nvPr>
        </p:nvSpPr>
        <p:spPr/>
        <p:txBody>
          <a:bodyPr/>
          <a:lstStyle/>
          <a:p>
            <a:fld id="{0D558541-60C9-42A2-8392-FF12533A6B7A}" type="slidenum">
              <a:rPr lang="en-US" smtClean="0"/>
              <a:t>19</a:t>
            </a:fld>
            <a:endParaRPr lang="en-US"/>
          </a:p>
        </p:txBody>
      </p:sp>
      <p:sp>
        <p:nvSpPr>
          <p:cNvPr id="3" name="Title 2">
            <a:extLst>
              <a:ext uri="{FF2B5EF4-FFF2-40B4-BE49-F238E27FC236}">
                <a16:creationId xmlns:a16="http://schemas.microsoft.com/office/drawing/2014/main" id="{D350D685-CB8A-4840-AC8D-771BABC3A54F}"/>
              </a:ext>
            </a:extLst>
          </p:cNvPr>
          <p:cNvSpPr>
            <a:spLocks noGrp="1"/>
          </p:cNvSpPr>
          <p:nvPr>
            <p:ph type="title"/>
          </p:nvPr>
        </p:nvSpPr>
        <p:spPr/>
        <p:txBody>
          <a:bodyPr/>
          <a:lstStyle/>
          <a:p>
            <a:r>
              <a:rPr lang="en-GB" dirty="0"/>
              <a:t>DevOps</a:t>
            </a:r>
          </a:p>
        </p:txBody>
      </p:sp>
      <p:sp>
        <p:nvSpPr>
          <p:cNvPr id="4" name="Text Placeholder 3">
            <a:extLst>
              <a:ext uri="{FF2B5EF4-FFF2-40B4-BE49-F238E27FC236}">
                <a16:creationId xmlns:a16="http://schemas.microsoft.com/office/drawing/2014/main" id="{00510B5E-D37A-4120-AA6E-4AD6F3825529}"/>
              </a:ext>
            </a:extLst>
          </p:cNvPr>
          <p:cNvSpPr>
            <a:spLocks noGrp="1"/>
          </p:cNvSpPr>
          <p:nvPr>
            <p:ph type="body" sz="quarter" idx="14"/>
          </p:nvPr>
        </p:nvSpPr>
        <p:spPr/>
        <p:txBody>
          <a:bodyPr/>
          <a:lstStyle/>
          <a:p>
            <a:r>
              <a:rPr lang="en-GB" dirty="0"/>
              <a:t>DevOps Landscape!!</a:t>
            </a:r>
          </a:p>
        </p:txBody>
      </p:sp>
      <p:sp>
        <p:nvSpPr>
          <p:cNvPr id="5" name="Footer Placeholder 4">
            <a:extLst>
              <a:ext uri="{FF2B5EF4-FFF2-40B4-BE49-F238E27FC236}">
                <a16:creationId xmlns:a16="http://schemas.microsoft.com/office/drawing/2014/main" id="{7C8912E4-ECD0-4CE0-9798-401A85DD5794}"/>
              </a:ext>
            </a:extLst>
          </p:cNvPr>
          <p:cNvSpPr>
            <a:spLocks noGrp="1"/>
          </p:cNvSpPr>
          <p:nvPr>
            <p:ph type="ftr" sz="quarter" idx="3"/>
          </p:nvPr>
        </p:nvSpPr>
        <p:spPr/>
        <p:txBody>
          <a:bodyPr/>
          <a:lstStyle/>
          <a:p>
            <a:r>
              <a:rPr lang="en-US"/>
              <a:t>Copyright 2018 Accenture. All rights reserved.</a:t>
            </a:r>
            <a:endParaRPr lang="en-US" dirty="0"/>
          </a:p>
        </p:txBody>
      </p:sp>
      <p:sp>
        <p:nvSpPr>
          <p:cNvPr id="6" name="TextBox 5">
            <a:extLst>
              <a:ext uri="{FF2B5EF4-FFF2-40B4-BE49-F238E27FC236}">
                <a16:creationId xmlns:a16="http://schemas.microsoft.com/office/drawing/2014/main" id="{DBB2A99E-0F37-4436-87F1-E927B72AF9B1}"/>
              </a:ext>
            </a:extLst>
          </p:cNvPr>
          <p:cNvSpPr txBox="1"/>
          <p:nvPr/>
        </p:nvSpPr>
        <p:spPr>
          <a:xfrm>
            <a:off x="345018" y="1674254"/>
            <a:ext cx="10936875" cy="4018208"/>
          </a:xfrm>
          <a:prstGeom prst="rect">
            <a:avLst/>
          </a:prstGeom>
        </p:spPr>
        <p:txBody>
          <a:bodyPr vert="horz" wrap="square" lIns="0" tIns="0" rIns="0" bIns="0" numCol="2" rtlCol="0">
            <a:noAutofit/>
          </a:bodyPr>
          <a:lstStyle/>
          <a:p>
            <a:endParaRPr lang="en-GB" dirty="0" err="1"/>
          </a:p>
        </p:txBody>
      </p:sp>
      <p:pic>
        <p:nvPicPr>
          <p:cNvPr id="3074" name="Picture 2" descr="Image result for microsoft devops maturity model">
            <a:extLst>
              <a:ext uri="{FF2B5EF4-FFF2-40B4-BE49-F238E27FC236}">
                <a16:creationId xmlns:a16="http://schemas.microsoft.com/office/drawing/2014/main" id="{1052065D-3898-4369-976B-7C42E5EAE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947" y="1137918"/>
            <a:ext cx="10174698" cy="5715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51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A4D757-6A1F-4E61-B5A8-0462161AAD5E}"/>
              </a:ext>
            </a:extLst>
          </p:cNvPr>
          <p:cNvSpPr>
            <a:spLocks noGrp="1"/>
          </p:cNvSpPr>
          <p:nvPr>
            <p:ph type="sldNum" sz="quarter" idx="10"/>
          </p:nvPr>
        </p:nvSpPr>
        <p:spPr/>
        <p:txBody>
          <a:bodyPr/>
          <a:lstStyle/>
          <a:p>
            <a:fld id="{0D558541-60C9-42A2-8392-FF12533A6B7A}" type="slidenum">
              <a:rPr lang="en-US" smtClean="0"/>
              <a:pPr/>
              <a:t>2</a:t>
            </a:fld>
            <a:endParaRPr lang="en-US"/>
          </a:p>
        </p:txBody>
      </p:sp>
      <p:sp>
        <p:nvSpPr>
          <p:cNvPr id="3" name="Footer Placeholder 2">
            <a:extLst>
              <a:ext uri="{FF2B5EF4-FFF2-40B4-BE49-F238E27FC236}">
                <a16:creationId xmlns:a16="http://schemas.microsoft.com/office/drawing/2014/main" id="{46CAB1A1-1C0F-4244-9023-50B2025BDD46}"/>
              </a:ext>
            </a:extLst>
          </p:cNvPr>
          <p:cNvSpPr>
            <a:spLocks noGrp="1"/>
          </p:cNvSpPr>
          <p:nvPr>
            <p:ph type="ftr" sz="quarter" idx="3"/>
          </p:nvPr>
        </p:nvSpPr>
        <p:spPr/>
        <p:txBody>
          <a:bodyPr/>
          <a:lstStyle/>
          <a:p>
            <a:r>
              <a:rPr lang="en-US"/>
              <a:t>Copyright 2018 Accenture. All rights reserved.</a:t>
            </a:r>
            <a:endParaRPr lang="en-US" dirty="0"/>
          </a:p>
        </p:txBody>
      </p:sp>
      <p:sp>
        <p:nvSpPr>
          <p:cNvPr id="4" name="Title 3">
            <a:extLst>
              <a:ext uri="{FF2B5EF4-FFF2-40B4-BE49-F238E27FC236}">
                <a16:creationId xmlns:a16="http://schemas.microsoft.com/office/drawing/2014/main" id="{26D04217-46F4-49F2-B620-BDC78A977FAD}"/>
              </a:ext>
            </a:extLst>
          </p:cNvPr>
          <p:cNvSpPr txBox="1">
            <a:spLocks/>
          </p:cNvSpPr>
          <p:nvPr/>
        </p:nvSpPr>
        <p:spPr>
          <a:xfrm>
            <a:off x="215338" y="162637"/>
            <a:ext cx="10198338" cy="703637"/>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tx1"/>
                </a:solidFill>
                <a:latin typeface="Arial Black" charset="0"/>
                <a:ea typeface="Arial Black" charset="0"/>
                <a:cs typeface="Arial Black" charset="0"/>
              </a:defRPr>
            </a:lvl1pPr>
          </a:lstStyle>
          <a:p>
            <a:r>
              <a:rPr lang="en-GB" dirty="0"/>
              <a:t>Take the DevOps pill</a:t>
            </a:r>
          </a:p>
        </p:txBody>
      </p:sp>
      <p:pic>
        <p:nvPicPr>
          <p:cNvPr id="5" name="Picture 2" descr="Image result for happy developer">
            <a:extLst>
              <a:ext uri="{FF2B5EF4-FFF2-40B4-BE49-F238E27FC236}">
                <a16:creationId xmlns:a16="http://schemas.microsoft.com/office/drawing/2014/main" id="{20F81D27-8B0D-40D2-8F73-A2027F1F4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9864"/>
            <a:ext cx="12192000" cy="605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698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3B5430-C104-46AB-9F5A-9F8F5A2871AC}"/>
              </a:ext>
            </a:extLst>
          </p:cNvPr>
          <p:cNvSpPr>
            <a:spLocks noGrp="1"/>
          </p:cNvSpPr>
          <p:nvPr>
            <p:ph type="sldNum" sz="quarter" idx="12"/>
          </p:nvPr>
        </p:nvSpPr>
        <p:spPr/>
        <p:txBody>
          <a:bodyPr/>
          <a:lstStyle/>
          <a:p>
            <a:fld id="{0D558541-60C9-42A2-8392-FF12533A6B7A}" type="slidenum">
              <a:rPr lang="en-US" smtClean="0"/>
              <a:t>20</a:t>
            </a:fld>
            <a:endParaRPr lang="en-US"/>
          </a:p>
        </p:txBody>
      </p:sp>
      <p:sp>
        <p:nvSpPr>
          <p:cNvPr id="3" name="Title 2">
            <a:extLst>
              <a:ext uri="{FF2B5EF4-FFF2-40B4-BE49-F238E27FC236}">
                <a16:creationId xmlns:a16="http://schemas.microsoft.com/office/drawing/2014/main" id="{D350D685-CB8A-4840-AC8D-771BABC3A54F}"/>
              </a:ext>
            </a:extLst>
          </p:cNvPr>
          <p:cNvSpPr>
            <a:spLocks noGrp="1"/>
          </p:cNvSpPr>
          <p:nvPr>
            <p:ph type="title"/>
          </p:nvPr>
        </p:nvSpPr>
        <p:spPr/>
        <p:txBody>
          <a:bodyPr/>
          <a:lstStyle/>
          <a:p>
            <a:r>
              <a:rPr lang="en-GB" dirty="0"/>
              <a:t>DevOps</a:t>
            </a:r>
          </a:p>
        </p:txBody>
      </p:sp>
      <p:sp>
        <p:nvSpPr>
          <p:cNvPr id="4" name="Text Placeholder 3">
            <a:extLst>
              <a:ext uri="{FF2B5EF4-FFF2-40B4-BE49-F238E27FC236}">
                <a16:creationId xmlns:a16="http://schemas.microsoft.com/office/drawing/2014/main" id="{00510B5E-D37A-4120-AA6E-4AD6F3825529}"/>
              </a:ext>
            </a:extLst>
          </p:cNvPr>
          <p:cNvSpPr>
            <a:spLocks noGrp="1"/>
          </p:cNvSpPr>
          <p:nvPr>
            <p:ph type="body" sz="quarter" idx="14"/>
          </p:nvPr>
        </p:nvSpPr>
        <p:spPr/>
        <p:txBody>
          <a:bodyPr/>
          <a:lstStyle/>
          <a:p>
            <a:r>
              <a:rPr lang="en-GB" dirty="0"/>
              <a:t>Modern Engineering</a:t>
            </a:r>
          </a:p>
        </p:txBody>
      </p:sp>
      <p:sp>
        <p:nvSpPr>
          <p:cNvPr id="5" name="Footer Placeholder 4">
            <a:extLst>
              <a:ext uri="{FF2B5EF4-FFF2-40B4-BE49-F238E27FC236}">
                <a16:creationId xmlns:a16="http://schemas.microsoft.com/office/drawing/2014/main" id="{7C8912E4-ECD0-4CE0-9798-401A85DD5794}"/>
              </a:ext>
            </a:extLst>
          </p:cNvPr>
          <p:cNvSpPr>
            <a:spLocks noGrp="1"/>
          </p:cNvSpPr>
          <p:nvPr>
            <p:ph type="ftr" sz="quarter" idx="3"/>
          </p:nvPr>
        </p:nvSpPr>
        <p:spPr/>
        <p:txBody>
          <a:bodyPr/>
          <a:lstStyle/>
          <a:p>
            <a:r>
              <a:rPr lang="en-US"/>
              <a:t>Copyright 2018 Accenture. All rights reserved.</a:t>
            </a:r>
            <a:endParaRPr lang="en-US" dirty="0"/>
          </a:p>
        </p:txBody>
      </p:sp>
      <p:sp>
        <p:nvSpPr>
          <p:cNvPr id="6" name="TextBox 5">
            <a:extLst>
              <a:ext uri="{FF2B5EF4-FFF2-40B4-BE49-F238E27FC236}">
                <a16:creationId xmlns:a16="http://schemas.microsoft.com/office/drawing/2014/main" id="{DBB2A99E-0F37-4436-87F1-E927B72AF9B1}"/>
              </a:ext>
            </a:extLst>
          </p:cNvPr>
          <p:cNvSpPr txBox="1"/>
          <p:nvPr/>
        </p:nvSpPr>
        <p:spPr>
          <a:xfrm>
            <a:off x="345018" y="1674254"/>
            <a:ext cx="10936875" cy="4018208"/>
          </a:xfrm>
          <a:prstGeom prst="rect">
            <a:avLst/>
          </a:prstGeom>
        </p:spPr>
        <p:txBody>
          <a:bodyPr vert="horz" wrap="square" lIns="0" tIns="0" rIns="0" bIns="0" numCol="2" rtlCol="0">
            <a:noAutofit/>
          </a:bodyPr>
          <a:lstStyle/>
          <a:p>
            <a:endParaRPr lang="en-GB" dirty="0" err="1"/>
          </a:p>
        </p:txBody>
      </p:sp>
      <p:pic>
        <p:nvPicPr>
          <p:cNvPr id="8" name="Picture 7">
            <a:extLst>
              <a:ext uri="{FF2B5EF4-FFF2-40B4-BE49-F238E27FC236}">
                <a16:creationId xmlns:a16="http://schemas.microsoft.com/office/drawing/2014/main" id="{5665A07A-F297-4575-9934-83967C19F3FF}"/>
              </a:ext>
            </a:extLst>
          </p:cNvPr>
          <p:cNvPicPr>
            <a:picLocks noChangeAspect="1"/>
          </p:cNvPicPr>
          <p:nvPr/>
        </p:nvPicPr>
        <p:blipFill rotWithShape="1">
          <a:blip r:embed="rId3"/>
          <a:stretch/>
        </p:blipFill>
        <p:spPr>
          <a:xfrm>
            <a:off x="68290" y="1740087"/>
            <a:ext cx="12036567" cy="4261702"/>
          </a:xfrm>
          <a:prstGeom prst="rect">
            <a:avLst/>
          </a:prstGeom>
        </p:spPr>
      </p:pic>
    </p:spTree>
    <p:extLst>
      <p:ext uri="{BB962C8B-B14F-4D97-AF65-F5344CB8AC3E}">
        <p14:creationId xmlns:p14="http://schemas.microsoft.com/office/powerpoint/2010/main" val="3382779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p:cNvSpPr/>
          <p:nvPr/>
        </p:nvSpPr>
        <p:spPr>
          <a:xfrm>
            <a:off x="4087053" y="2633264"/>
            <a:ext cx="720000" cy="720000"/>
          </a:xfrm>
          <a:prstGeom prst="ellipse">
            <a:avLst/>
          </a:prstGeom>
          <a:solidFill>
            <a:schemeClr val="tx1"/>
          </a:solidFill>
          <a:ln w="12700">
            <a:noFill/>
          </a:ln>
          <a:effectLst>
            <a:outerShdw blurRad="355600" sx="150000" sy="150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8" name="Oval 47"/>
          <p:cNvSpPr/>
          <p:nvPr/>
        </p:nvSpPr>
        <p:spPr>
          <a:xfrm>
            <a:off x="5760061" y="2633264"/>
            <a:ext cx="720000" cy="720000"/>
          </a:xfrm>
          <a:prstGeom prst="ellipse">
            <a:avLst/>
          </a:prstGeom>
          <a:solidFill>
            <a:schemeClr val="tx1"/>
          </a:solidFill>
          <a:ln w="12700">
            <a:noFill/>
          </a:ln>
          <a:effectLst>
            <a:outerShdw blurRad="355600" sx="150000" sy="150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9" name="Oval 48"/>
          <p:cNvSpPr/>
          <p:nvPr/>
        </p:nvSpPr>
        <p:spPr>
          <a:xfrm>
            <a:off x="7433069" y="2633264"/>
            <a:ext cx="720000" cy="720000"/>
          </a:xfrm>
          <a:prstGeom prst="ellipse">
            <a:avLst/>
          </a:prstGeom>
          <a:solidFill>
            <a:schemeClr val="tx1"/>
          </a:solidFill>
          <a:ln w="12700">
            <a:noFill/>
          </a:ln>
          <a:effectLst>
            <a:outerShdw blurRad="355600" sx="150000" sy="150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1" name="Oval 50"/>
          <p:cNvSpPr/>
          <p:nvPr/>
        </p:nvSpPr>
        <p:spPr>
          <a:xfrm>
            <a:off x="9106077" y="2633264"/>
            <a:ext cx="720000" cy="720000"/>
          </a:xfrm>
          <a:prstGeom prst="ellipse">
            <a:avLst/>
          </a:prstGeom>
          <a:solidFill>
            <a:schemeClr val="tx1"/>
          </a:solidFill>
          <a:ln w="12700">
            <a:noFill/>
          </a:ln>
          <a:effectLst>
            <a:outerShdw blurRad="355600" sx="150000" sy="150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Oval 41"/>
          <p:cNvSpPr/>
          <p:nvPr/>
        </p:nvSpPr>
        <p:spPr>
          <a:xfrm>
            <a:off x="2414045" y="2633264"/>
            <a:ext cx="720000" cy="720000"/>
          </a:xfrm>
          <a:prstGeom prst="ellipse">
            <a:avLst/>
          </a:prstGeom>
          <a:solidFill>
            <a:schemeClr val="tx1"/>
          </a:solidFill>
          <a:ln w="12700">
            <a:noFill/>
          </a:ln>
          <a:effectLst>
            <a:outerShdw blurRad="355600" sx="150000" sy="150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0" name="Rectangle 49"/>
          <p:cNvSpPr/>
          <p:nvPr/>
        </p:nvSpPr>
        <p:spPr>
          <a:xfrm>
            <a:off x="1524000" y="3911612"/>
            <a:ext cx="9144000" cy="2946388"/>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Slide Number Placeholder 1"/>
          <p:cNvSpPr>
            <a:spLocks noGrp="1"/>
          </p:cNvSpPr>
          <p:nvPr>
            <p:ph type="sldNum" sz="quarter" idx="4"/>
          </p:nvPr>
        </p:nvSpPr>
        <p:spPr/>
        <p:txBody>
          <a:bodyPr/>
          <a:lstStyle/>
          <a:p>
            <a:fld id="{90CBDC3A-D49F-4631-A8C7-55D59B33E5FA}" type="slidenum">
              <a:rPr lang="en-US" smtClean="0"/>
              <a:pPr/>
              <a:t>21</a:t>
            </a:fld>
            <a:endParaRPr lang="en-US" dirty="0"/>
          </a:p>
        </p:txBody>
      </p:sp>
      <p:sp>
        <p:nvSpPr>
          <p:cNvPr id="5" name="Footer Placeholder 4"/>
          <p:cNvSpPr>
            <a:spLocks noGrp="1"/>
          </p:cNvSpPr>
          <p:nvPr>
            <p:ph type="ftr" sz="quarter" idx="3"/>
          </p:nvPr>
        </p:nvSpPr>
        <p:spPr/>
        <p:txBody>
          <a:bodyPr/>
          <a:lstStyle/>
          <a:p>
            <a:r>
              <a:rPr lang="en-AU" dirty="0"/>
              <a:t>Copyright © 2017 Accenture  All rights reserved.</a:t>
            </a:r>
          </a:p>
        </p:txBody>
      </p:sp>
      <p:sp>
        <p:nvSpPr>
          <p:cNvPr id="4" name="Text Placeholder 3"/>
          <p:cNvSpPr>
            <a:spLocks noGrp="1"/>
          </p:cNvSpPr>
          <p:nvPr>
            <p:ph type="body" sz="quarter" idx="10"/>
          </p:nvPr>
        </p:nvSpPr>
        <p:spPr/>
        <p:txBody>
          <a:bodyPr/>
          <a:lstStyle/>
          <a:p>
            <a:r>
              <a:rPr lang="en-AU" b="1" dirty="0"/>
              <a:t>Five fundamental practices enable optimized delivery of IT solutions</a:t>
            </a:r>
          </a:p>
        </p:txBody>
      </p:sp>
      <p:sp>
        <p:nvSpPr>
          <p:cNvPr id="3" name="Title 2"/>
          <p:cNvSpPr>
            <a:spLocks noGrp="1"/>
          </p:cNvSpPr>
          <p:nvPr>
            <p:ph type="ctrTitle"/>
          </p:nvPr>
        </p:nvSpPr>
        <p:spPr/>
        <p:txBody>
          <a:bodyPr/>
          <a:lstStyle/>
          <a:p>
            <a:r>
              <a:rPr lang="en-AU" dirty="0"/>
              <a:t>Accenture DevOps practices</a:t>
            </a:r>
          </a:p>
        </p:txBody>
      </p:sp>
      <p:sp>
        <p:nvSpPr>
          <p:cNvPr id="28" name="Rectangle 27"/>
          <p:cNvSpPr/>
          <p:nvPr/>
        </p:nvSpPr>
        <p:spPr>
          <a:xfrm>
            <a:off x="1979614" y="4173410"/>
            <a:ext cx="1584000" cy="1969770"/>
          </a:xfrm>
          <a:prstGeom prst="rect">
            <a:avLst/>
          </a:prstGeom>
        </p:spPr>
        <p:txBody>
          <a:bodyPr wrap="square" lIns="0" tIns="0" rIns="0" bIns="0">
            <a:spAutoFit/>
          </a:bodyPr>
          <a:lstStyle/>
          <a:p>
            <a:pPr>
              <a:spcBef>
                <a:spcPts val="300"/>
              </a:spcBef>
            </a:pPr>
            <a:r>
              <a:rPr lang="en-IE" sz="1400" b="1" dirty="0">
                <a:solidFill>
                  <a:schemeClr val="accent4"/>
                </a:solidFill>
              </a:rPr>
              <a:t>Automated Operations</a:t>
            </a:r>
            <a:br>
              <a:rPr lang="en-IE" sz="1400" b="1" dirty="0">
                <a:solidFill>
                  <a:schemeClr val="bg1"/>
                </a:solidFill>
              </a:rPr>
            </a:br>
            <a:br>
              <a:rPr lang="en-IE" sz="1400" b="1" dirty="0">
                <a:solidFill>
                  <a:schemeClr val="bg1"/>
                </a:solidFill>
              </a:rPr>
            </a:br>
            <a:br>
              <a:rPr lang="en-IE" sz="1400" b="1" dirty="0">
                <a:solidFill>
                  <a:schemeClr val="bg1"/>
                </a:solidFill>
              </a:rPr>
            </a:br>
            <a:r>
              <a:rPr lang="en-US" sz="1200" dirty="0">
                <a:solidFill>
                  <a:schemeClr val="bg1"/>
                </a:solidFill>
              </a:rPr>
              <a:t>Environment Configuration, Monitoring, Incident Management, Environment management</a:t>
            </a:r>
          </a:p>
        </p:txBody>
      </p:sp>
      <p:sp>
        <p:nvSpPr>
          <p:cNvPr id="31" name="Rectangle 30"/>
          <p:cNvSpPr/>
          <p:nvPr/>
        </p:nvSpPr>
        <p:spPr>
          <a:xfrm>
            <a:off x="3652622" y="4173410"/>
            <a:ext cx="1584000" cy="1969770"/>
          </a:xfrm>
          <a:prstGeom prst="rect">
            <a:avLst/>
          </a:prstGeom>
        </p:spPr>
        <p:txBody>
          <a:bodyPr wrap="square" lIns="0" tIns="0" rIns="0" bIns="0">
            <a:spAutoFit/>
          </a:bodyPr>
          <a:lstStyle/>
          <a:p>
            <a:pPr>
              <a:spcBef>
                <a:spcPts val="300"/>
              </a:spcBef>
            </a:pPr>
            <a:r>
              <a:rPr lang="en-IE" sz="1400" b="1" dirty="0">
                <a:solidFill>
                  <a:schemeClr val="accent3"/>
                </a:solidFill>
              </a:rPr>
              <a:t>Automated Release of Software</a:t>
            </a:r>
            <a:br>
              <a:rPr lang="en-IE" sz="1400" b="1" dirty="0">
                <a:solidFill>
                  <a:schemeClr val="bg1"/>
                </a:solidFill>
              </a:rPr>
            </a:br>
            <a:br>
              <a:rPr lang="en-IE" sz="1400" b="1" dirty="0">
                <a:solidFill>
                  <a:schemeClr val="bg1"/>
                </a:solidFill>
              </a:rPr>
            </a:br>
            <a:r>
              <a:rPr lang="en-US" sz="1200" dirty="0">
                <a:solidFill>
                  <a:schemeClr val="bg1"/>
                </a:solidFill>
              </a:rPr>
              <a:t>Automation of Build </a:t>
            </a:r>
            <a:br>
              <a:rPr lang="en-US" sz="1200" dirty="0">
                <a:solidFill>
                  <a:schemeClr val="bg1"/>
                </a:solidFill>
              </a:rPr>
            </a:br>
            <a:r>
              <a:rPr lang="en-US" sz="1200" dirty="0">
                <a:solidFill>
                  <a:schemeClr val="bg1"/>
                </a:solidFill>
              </a:rPr>
              <a:t>&amp; Deploy Process, Application Asset Management, Software Configuration Management (SCM)</a:t>
            </a:r>
          </a:p>
        </p:txBody>
      </p:sp>
      <p:sp>
        <p:nvSpPr>
          <p:cNvPr id="34" name="Rectangle 33"/>
          <p:cNvSpPr/>
          <p:nvPr/>
        </p:nvSpPr>
        <p:spPr>
          <a:xfrm>
            <a:off x="5325630" y="4173410"/>
            <a:ext cx="1584000" cy="1969770"/>
          </a:xfrm>
          <a:prstGeom prst="rect">
            <a:avLst/>
          </a:prstGeom>
        </p:spPr>
        <p:txBody>
          <a:bodyPr wrap="square" lIns="0" tIns="0" rIns="0" bIns="0">
            <a:spAutoFit/>
          </a:bodyPr>
          <a:lstStyle/>
          <a:p>
            <a:pPr>
              <a:spcBef>
                <a:spcPts val="300"/>
              </a:spcBef>
            </a:pPr>
            <a:r>
              <a:rPr lang="en-IE" sz="1400" b="1" dirty="0">
                <a:solidFill>
                  <a:schemeClr val="accent1"/>
                </a:solidFill>
              </a:rPr>
              <a:t>Continuous Integration</a:t>
            </a:r>
            <a:br>
              <a:rPr lang="en-IE" sz="1400" b="1" dirty="0">
                <a:solidFill>
                  <a:schemeClr val="bg1"/>
                </a:solidFill>
              </a:rPr>
            </a:br>
            <a:br>
              <a:rPr lang="en-IE" sz="1400" b="1" dirty="0">
                <a:solidFill>
                  <a:schemeClr val="bg1"/>
                </a:solidFill>
              </a:rPr>
            </a:br>
            <a:br>
              <a:rPr lang="en-IE" sz="1400" b="1" dirty="0">
                <a:solidFill>
                  <a:schemeClr val="bg1"/>
                </a:solidFill>
              </a:rPr>
            </a:br>
            <a:r>
              <a:rPr lang="en-US" sz="1200" dirty="0">
                <a:solidFill>
                  <a:schemeClr val="bg1"/>
                </a:solidFill>
              </a:rPr>
              <a:t>Advanced SCM concepts, Automated Unit Testing, Static Code Analysis, Automated Build </a:t>
            </a:r>
            <a:br>
              <a:rPr lang="en-US" sz="1200" dirty="0">
                <a:solidFill>
                  <a:schemeClr val="bg1"/>
                </a:solidFill>
              </a:rPr>
            </a:br>
            <a:r>
              <a:rPr lang="en-US" sz="1200" dirty="0">
                <a:solidFill>
                  <a:schemeClr val="bg1"/>
                </a:solidFill>
              </a:rPr>
              <a:t>&amp; Deploy Process</a:t>
            </a:r>
          </a:p>
        </p:txBody>
      </p:sp>
      <p:sp>
        <p:nvSpPr>
          <p:cNvPr id="37" name="Rectangle 36"/>
          <p:cNvSpPr/>
          <p:nvPr/>
        </p:nvSpPr>
        <p:spPr>
          <a:xfrm>
            <a:off x="6998638" y="4173411"/>
            <a:ext cx="1584000" cy="1400383"/>
          </a:xfrm>
          <a:prstGeom prst="rect">
            <a:avLst/>
          </a:prstGeom>
        </p:spPr>
        <p:txBody>
          <a:bodyPr wrap="square" lIns="0" tIns="0" rIns="0" bIns="0">
            <a:spAutoFit/>
          </a:bodyPr>
          <a:lstStyle/>
          <a:p>
            <a:pPr>
              <a:spcBef>
                <a:spcPts val="300"/>
              </a:spcBef>
            </a:pPr>
            <a:r>
              <a:rPr lang="en-US" sz="1400" b="1" dirty="0">
                <a:solidFill>
                  <a:schemeClr val="accent2"/>
                </a:solidFill>
              </a:rPr>
              <a:t>Continuous Delivery Pipelines </a:t>
            </a:r>
            <a:r>
              <a:rPr lang="en-US" sz="1300" b="1" spc="-30" dirty="0">
                <a:solidFill>
                  <a:schemeClr val="accent2"/>
                </a:solidFill>
              </a:rPr>
              <a:t>(Incl. Automated QA)</a:t>
            </a:r>
            <a:br>
              <a:rPr lang="en-US" sz="1400" b="1" dirty="0">
                <a:solidFill>
                  <a:schemeClr val="accent2"/>
                </a:solidFill>
              </a:rPr>
            </a:br>
            <a:br>
              <a:rPr lang="en-US" sz="1400" b="1" dirty="0">
                <a:solidFill>
                  <a:schemeClr val="accent2"/>
                </a:solidFill>
              </a:rPr>
            </a:br>
            <a:r>
              <a:rPr lang="en-US" sz="1200" dirty="0">
                <a:solidFill>
                  <a:schemeClr val="bg1"/>
                </a:solidFill>
              </a:rPr>
              <a:t>Orchestration and automation of all </a:t>
            </a:r>
            <a:br>
              <a:rPr lang="en-US" sz="1200" dirty="0">
                <a:solidFill>
                  <a:schemeClr val="bg1"/>
                </a:solidFill>
              </a:rPr>
            </a:br>
            <a:r>
              <a:rPr lang="en-US" sz="1200" dirty="0">
                <a:solidFill>
                  <a:schemeClr val="bg1"/>
                </a:solidFill>
              </a:rPr>
              <a:t>SDLC processes</a:t>
            </a:r>
          </a:p>
        </p:txBody>
      </p:sp>
      <p:sp>
        <p:nvSpPr>
          <p:cNvPr id="40" name="Rectangle 39"/>
          <p:cNvSpPr/>
          <p:nvPr/>
        </p:nvSpPr>
        <p:spPr>
          <a:xfrm>
            <a:off x="8671646" y="4173410"/>
            <a:ext cx="1584000" cy="1600438"/>
          </a:xfrm>
          <a:prstGeom prst="rect">
            <a:avLst/>
          </a:prstGeom>
        </p:spPr>
        <p:txBody>
          <a:bodyPr wrap="square" lIns="0" tIns="0" rIns="0" bIns="0">
            <a:spAutoFit/>
          </a:bodyPr>
          <a:lstStyle/>
          <a:p>
            <a:pPr>
              <a:spcBef>
                <a:spcPts val="300"/>
              </a:spcBef>
            </a:pPr>
            <a:r>
              <a:rPr lang="en-IE" sz="1400" b="1" dirty="0">
                <a:solidFill>
                  <a:schemeClr val="bg2"/>
                </a:solidFill>
              </a:rPr>
              <a:t>Software Defined Infrastructure </a:t>
            </a:r>
            <a:br>
              <a:rPr lang="en-IE" sz="1400" b="1" dirty="0">
                <a:solidFill>
                  <a:schemeClr val="bg2"/>
                </a:solidFill>
              </a:rPr>
            </a:br>
            <a:r>
              <a:rPr lang="en-IE" sz="1400" b="1" dirty="0">
                <a:solidFill>
                  <a:schemeClr val="bg2"/>
                </a:solidFill>
              </a:rPr>
              <a:t>&amp; Cloud</a:t>
            </a:r>
            <a:br>
              <a:rPr lang="en-IE" sz="1400" b="1" dirty="0">
                <a:solidFill>
                  <a:schemeClr val="bg1"/>
                </a:solidFill>
              </a:rPr>
            </a:br>
            <a:br>
              <a:rPr lang="en-IE" sz="1400" b="1" dirty="0">
                <a:solidFill>
                  <a:schemeClr val="bg1"/>
                </a:solidFill>
              </a:rPr>
            </a:br>
            <a:r>
              <a:rPr lang="en-US" sz="1200" dirty="0">
                <a:solidFill>
                  <a:schemeClr val="bg1"/>
                </a:solidFill>
              </a:rPr>
              <a:t>Automated creation of environment, Dynamic scaling, drift detection and remediation</a:t>
            </a:r>
          </a:p>
        </p:txBody>
      </p:sp>
      <p:sp>
        <p:nvSpPr>
          <p:cNvPr id="57" name="Freeform 6"/>
          <p:cNvSpPr>
            <a:spLocks noEditPoints="1"/>
          </p:cNvSpPr>
          <p:nvPr/>
        </p:nvSpPr>
        <p:spPr bwMode="auto">
          <a:xfrm rot="2700000">
            <a:off x="3994622" y="2535760"/>
            <a:ext cx="900000" cy="900000"/>
          </a:xfrm>
          <a:custGeom>
            <a:avLst/>
            <a:gdLst>
              <a:gd name="T0" fmla="*/ 180 w 359"/>
              <a:gd name="T1" fmla="*/ 0 h 359"/>
              <a:gd name="T2" fmla="*/ 0 w 359"/>
              <a:gd name="T3" fmla="*/ 180 h 359"/>
              <a:gd name="T4" fmla="*/ 180 w 359"/>
              <a:gd name="T5" fmla="*/ 359 h 359"/>
              <a:gd name="T6" fmla="*/ 359 w 359"/>
              <a:gd name="T7" fmla="*/ 180 h 359"/>
              <a:gd name="T8" fmla="*/ 180 w 359"/>
              <a:gd name="T9" fmla="*/ 0 h 359"/>
              <a:gd name="T10" fmla="*/ 180 w 359"/>
              <a:gd name="T11" fmla="*/ 338 h 359"/>
              <a:gd name="T12" fmla="*/ 22 w 359"/>
              <a:gd name="T13" fmla="*/ 180 h 359"/>
              <a:gd name="T14" fmla="*/ 180 w 359"/>
              <a:gd name="T15" fmla="*/ 22 h 359"/>
              <a:gd name="T16" fmla="*/ 338 w 359"/>
              <a:gd name="T17" fmla="*/ 180 h 359"/>
              <a:gd name="T18" fmla="*/ 180 w 359"/>
              <a:gd name="T19" fmla="*/ 33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59">
                <a:moveTo>
                  <a:pt x="180" y="0"/>
                </a:moveTo>
                <a:cubicBezTo>
                  <a:pt x="81" y="0"/>
                  <a:pt x="0" y="81"/>
                  <a:pt x="0" y="180"/>
                </a:cubicBezTo>
                <a:cubicBezTo>
                  <a:pt x="0" y="279"/>
                  <a:pt x="81" y="359"/>
                  <a:pt x="180" y="359"/>
                </a:cubicBezTo>
                <a:cubicBezTo>
                  <a:pt x="279" y="359"/>
                  <a:pt x="359" y="279"/>
                  <a:pt x="359" y="180"/>
                </a:cubicBezTo>
                <a:cubicBezTo>
                  <a:pt x="359" y="81"/>
                  <a:pt x="279" y="0"/>
                  <a:pt x="180" y="0"/>
                </a:cubicBezTo>
                <a:close/>
                <a:moveTo>
                  <a:pt x="180" y="338"/>
                </a:moveTo>
                <a:cubicBezTo>
                  <a:pt x="93" y="338"/>
                  <a:pt x="22" y="267"/>
                  <a:pt x="22" y="180"/>
                </a:cubicBezTo>
                <a:cubicBezTo>
                  <a:pt x="22" y="93"/>
                  <a:pt x="93" y="22"/>
                  <a:pt x="180" y="22"/>
                </a:cubicBezTo>
                <a:cubicBezTo>
                  <a:pt x="267" y="22"/>
                  <a:pt x="338" y="93"/>
                  <a:pt x="338" y="180"/>
                </a:cubicBezTo>
                <a:cubicBezTo>
                  <a:pt x="338" y="267"/>
                  <a:pt x="267" y="338"/>
                  <a:pt x="180" y="33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0" name="Freeform 6"/>
          <p:cNvSpPr>
            <a:spLocks noEditPoints="1"/>
          </p:cNvSpPr>
          <p:nvPr/>
        </p:nvSpPr>
        <p:spPr bwMode="auto">
          <a:xfrm rot="2700000">
            <a:off x="5667630" y="2535760"/>
            <a:ext cx="900000" cy="900000"/>
          </a:xfrm>
          <a:custGeom>
            <a:avLst/>
            <a:gdLst>
              <a:gd name="T0" fmla="*/ 180 w 359"/>
              <a:gd name="T1" fmla="*/ 0 h 359"/>
              <a:gd name="T2" fmla="*/ 0 w 359"/>
              <a:gd name="T3" fmla="*/ 180 h 359"/>
              <a:gd name="T4" fmla="*/ 180 w 359"/>
              <a:gd name="T5" fmla="*/ 359 h 359"/>
              <a:gd name="T6" fmla="*/ 359 w 359"/>
              <a:gd name="T7" fmla="*/ 180 h 359"/>
              <a:gd name="T8" fmla="*/ 180 w 359"/>
              <a:gd name="T9" fmla="*/ 0 h 359"/>
              <a:gd name="T10" fmla="*/ 180 w 359"/>
              <a:gd name="T11" fmla="*/ 338 h 359"/>
              <a:gd name="T12" fmla="*/ 22 w 359"/>
              <a:gd name="T13" fmla="*/ 180 h 359"/>
              <a:gd name="T14" fmla="*/ 180 w 359"/>
              <a:gd name="T15" fmla="*/ 22 h 359"/>
              <a:gd name="T16" fmla="*/ 338 w 359"/>
              <a:gd name="T17" fmla="*/ 180 h 359"/>
              <a:gd name="T18" fmla="*/ 180 w 359"/>
              <a:gd name="T19" fmla="*/ 33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59">
                <a:moveTo>
                  <a:pt x="180" y="0"/>
                </a:moveTo>
                <a:cubicBezTo>
                  <a:pt x="81" y="0"/>
                  <a:pt x="0" y="81"/>
                  <a:pt x="0" y="180"/>
                </a:cubicBezTo>
                <a:cubicBezTo>
                  <a:pt x="0" y="279"/>
                  <a:pt x="81" y="359"/>
                  <a:pt x="180" y="359"/>
                </a:cubicBezTo>
                <a:cubicBezTo>
                  <a:pt x="279" y="359"/>
                  <a:pt x="359" y="279"/>
                  <a:pt x="359" y="180"/>
                </a:cubicBezTo>
                <a:cubicBezTo>
                  <a:pt x="359" y="81"/>
                  <a:pt x="279" y="0"/>
                  <a:pt x="180" y="0"/>
                </a:cubicBezTo>
                <a:close/>
                <a:moveTo>
                  <a:pt x="180" y="338"/>
                </a:moveTo>
                <a:cubicBezTo>
                  <a:pt x="93" y="338"/>
                  <a:pt x="22" y="267"/>
                  <a:pt x="22" y="180"/>
                </a:cubicBezTo>
                <a:cubicBezTo>
                  <a:pt x="22" y="93"/>
                  <a:pt x="93" y="22"/>
                  <a:pt x="180" y="22"/>
                </a:cubicBezTo>
                <a:cubicBezTo>
                  <a:pt x="267" y="22"/>
                  <a:pt x="338" y="93"/>
                  <a:pt x="338" y="180"/>
                </a:cubicBezTo>
                <a:cubicBezTo>
                  <a:pt x="338" y="267"/>
                  <a:pt x="267" y="338"/>
                  <a:pt x="180" y="33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3" name="Freeform 6"/>
          <p:cNvSpPr>
            <a:spLocks noEditPoints="1"/>
          </p:cNvSpPr>
          <p:nvPr/>
        </p:nvSpPr>
        <p:spPr bwMode="auto">
          <a:xfrm rot="2700000">
            <a:off x="7340638" y="2535760"/>
            <a:ext cx="900000" cy="900000"/>
          </a:xfrm>
          <a:custGeom>
            <a:avLst/>
            <a:gdLst>
              <a:gd name="T0" fmla="*/ 180 w 359"/>
              <a:gd name="T1" fmla="*/ 0 h 359"/>
              <a:gd name="T2" fmla="*/ 0 w 359"/>
              <a:gd name="T3" fmla="*/ 180 h 359"/>
              <a:gd name="T4" fmla="*/ 180 w 359"/>
              <a:gd name="T5" fmla="*/ 359 h 359"/>
              <a:gd name="T6" fmla="*/ 359 w 359"/>
              <a:gd name="T7" fmla="*/ 180 h 359"/>
              <a:gd name="T8" fmla="*/ 180 w 359"/>
              <a:gd name="T9" fmla="*/ 0 h 359"/>
              <a:gd name="T10" fmla="*/ 180 w 359"/>
              <a:gd name="T11" fmla="*/ 338 h 359"/>
              <a:gd name="T12" fmla="*/ 22 w 359"/>
              <a:gd name="T13" fmla="*/ 180 h 359"/>
              <a:gd name="T14" fmla="*/ 180 w 359"/>
              <a:gd name="T15" fmla="*/ 22 h 359"/>
              <a:gd name="T16" fmla="*/ 338 w 359"/>
              <a:gd name="T17" fmla="*/ 180 h 359"/>
              <a:gd name="T18" fmla="*/ 180 w 359"/>
              <a:gd name="T19" fmla="*/ 33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59">
                <a:moveTo>
                  <a:pt x="180" y="0"/>
                </a:moveTo>
                <a:cubicBezTo>
                  <a:pt x="81" y="0"/>
                  <a:pt x="0" y="81"/>
                  <a:pt x="0" y="180"/>
                </a:cubicBezTo>
                <a:cubicBezTo>
                  <a:pt x="0" y="279"/>
                  <a:pt x="81" y="359"/>
                  <a:pt x="180" y="359"/>
                </a:cubicBezTo>
                <a:cubicBezTo>
                  <a:pt x="279" y="359"/>
                  <a:pt x="359" y="279"/>
                  <a:pt x="359" y="180"/>
                </a:cubicBezTo>
                <a:cubicBezTo>
                  <a:pt x="359" y="81"/>
                  <a:pt x="279" y="0"/>
                  <a:pt x="180" y="0"/>
                </a:cubicBezTo>
                <a:close/>
                <a:moveTo>
                  <a:pt x="180" y="338"/>
                </a:moveTo>
                <a:cubicBezTo>
                  <a:pt x="93" y="338"/>
                  <a:pt x="22" y="267"/>
                  <a:pt x="22" y="180"/>
                </a:cubicBezTo>
                <a:cubicBezTo>
                  <a:pt x="22" y="93"/>
                  <a:pt x="93" y="22"/>
                  <a:pt x="180" y="22"/>
                </a:cubicBezTo>
                <a:cubicBezTo>
                  <a:pt x="267" y="22"/>
                  <a:pt x="338" y="93"/>
                  <a:pt x="338" y="180"/>
                </a:cubicBezTo>
                <a:cubicBezTo>
                  <a:pt x="338" y="267"/>
                  <a:pt x="267" y="338"/>
                  <a:pt x="180" y="33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6" name="Freeform 6"/>
          <p:cNvSpPr>
            <a:spLocks noEditPoints="1"/>
          </p:cNvSpPr>
          <p:nvPr/>
        </p:nvSpPr>
        <p:spPr bwMode="auto">
          <a:xfrm rot="2700000">
            <a:off x="9013646" y="2535760"/>
            <a:ext cx="900000" cy="900000"/>
          </a:xfrm>
          <a:custGeom>
            <a:avLst/>
            <a:gdLst>
              <a:gd name="T0" fmla="*/ 180 w 359"/>
              <a:gd name="T1" fmla="*/ 0 h 359"/>
              <a:gd name="T2" fmla="*/ 0 w 359"/>
              <a:gd name="T3" fmla="*/ 180 h 359"/>
              <a:gd name="T4" fmla="*/ 180 w 359"/>
              <a:gd name="T5" fmla="*/ 359 h 359"/>
              <a:gd name="T6" fmla="*/ 359 w 359"/>
              <a:gd name="T7" fmla="*/ 180 h 359"/>
              <a:gd name="T8" fmla="*/ 180 w 359"/>
              <a:gd name="T9" fmla="*/ 0 h 359"/>
              <a:gd name="T10" fmla="*/ 180 w 359"/>
              <a:gd name="T11" fmla="*/ 338 h 359"/>
              <a:gd name="T12" fmla="*/ 22 w 359"/>
              <a:gd name="T13" fmla="*/ 180 h 359"/>
              <a:gd name="T14" fmla="*/ 180 w 359"/>
              <a:gd name="T15" fmla="*/ 22 h 359"/>
              <a:gd name="T16" fmla="*/ 338 w 359"/>
              <a:gd name="T17" fmla="*/ 180 h 359"/>
              <a:gd name="T18" fmla="*/ 180 w 359"/>
              <a:gd name="T19" fmla="*/ 33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59">
                <a:moveTo>
                  <a:pt x="180" y="0"/>
                </a:moveTo>
                <a:cubicBezTo>
                  <a:pt x="81" y="0"/>
                  <a:pt x="0" y="81"/>
                  <a:pt x="0" y="180"/>
                </a:cubicBezTo>
                <a:cubicBezTo>
                  <a:pt x="0" y="279"/>
                  <a:pt x="81" y="359"/>
                  <a:pt x="180" y="359"/>
                </a:cubicBezTo>
                <a:cubicBezTo>
                  <a:pt x="279" y="359"/>
                  <a:pt x="359" y="279"/>
                  <a:pt x="359" y="180"/>
                </a:cubicBezTo>
                <a:cubicBezTo>
                  <a:pt x="359" y="81"/>
                  <a:pt x="279" y="0"/>
                  <a:pt x="180" y="0"/>
                </a:cubicBezTo>
                <a:close/>
                <a:moveTo>
                  <a:pt x="180" y="338"/>
                </a:moveTo>
                <a:cubicBezTo>
                  <a:pt x="93" y="338"/>
                  <a:pt x="22" y="267"/>
                  <a:pt x="22" y="180"/>
                </a:cubicBezTo>
                <a:cubicBezTo>
                  <a:pt x="22" y="93"/>
                  <a:pt x="93" y="22"/>
                  <a:pt x="180" y="22"/>
                </a:cubicBezTo>
                <a:cubicBezTo>
                  <a:pt x="267" y="22"/>
                  <a:pt x="338" y="93"/>
                  <a:pt x="338" y="180"/>
                </a:cubicBezTo>
                <a:cubicBezTo>
                  <a:pt x="338" y="267"/>
                  <a:pt x="267" y="338"/>
                  <a:pt x="180" y="33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cxnSp>
        <p:nvCxnSpPr>
          <p:cNvPr id="23" name="Straight Connector 22"/>
          <p:cNvCxnSpPr/>
          <p:nvPr/>
        </p:nvCxnSpPr>
        <p:spPr>
          <a:xfrm>
            <a:off x="2771614" y="3391592"/>
            <a:ext cx="0" cy="68400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44622" y="3391592"/>
            <a:ext cx="0" cy="68400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117630" y="3391592"/>
            <a:ext cx="0" cy="68400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790638" y="3391592"/>
            <a:ext cx="0" cy="68400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463646" y="3391592"/>
            <a:ext cx="0" cy="68400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grpSp>
        <p:nvGrpSpPr>
          <p:cNvPr id="75" name="Group 19"/>
          <p:cNvGrpSpPr>
            <a:grpSpLocks noChangeAspect="1"/>
          </p:cNvGrpSpPr>
          <p:nvPr/>
        </p:nvGrpSpPr>
        <p:grpSpPr bwMode="auto">
          <a:xfrm>
            <a:off x="5861012" y="2699988"/>
            <a:ext cx="513239" cy="555217"/>
            <a:chOff x="3002" y="1253"/>
            <a:chExt cx="1675" cy="1812"/>
          </a:xfrm>
          <a:solidFill>
            <a:schemeClr val="bg1"/>
          </a:solidFill>
        </p:grpSpPr>
        <p:sp>
          <p:nvSpPr>
            <p:cNvPr id="76" name="Freeform 20"/>
            <p:cNvSpPr>
              <a:spLocks noEditPoints="1"/>
            </p:cNvSpPr>
            <p:nvPr/>
          </p:nvSpPr>
          <p:spPr bwMode="auto">
            <a:xfrm>
              <a:off x="3002" y="1253"/>
              <a:ext cx="1675" cy="1812"/>
            </a:xfrm>
            <a:custGeom>
              <a:avLst/>
              <a:gdLst>
                <a:gd name="T0" fmla="*/ 437 w 709"/>
                <a:gd name="T1" fmla="*/ 246 h 767"/>
                <a:gd name="T2" fmla="*/ 709 w 709"/>
                <a:gd name="T3" fmla="*/ 338 h 767"/>
                <a:gd name="T4" fmla="*/ 480 w 709"/>
                <a:gd name="T5" fmla="*/ 288 h 767"/>
                <a:gd name="T6" fmla="*/ 512 w 709"/>
                <a:gd name="T7" fmla="*/ 238 h 767"/>
                <a:gd name="T8" fmla="*/ 580 w 709"/>
                <a:gd name="T9" fmla="*/ 156 h 767"/>
                <a:gd name="T10" fmla="*/ 580 w 709"/>
                <a:gd name="T11" fmla="*/ 60 h 767"/>
                <a:gd name="T12" fmla="*/ 484 w 709"/>
                <a:gd name="T13" fmla="*/ 86 h 767"/>
                <a:gd name="T14" fmla="*/ 361 w 709"/>
                <a:gd name="T15" fmla="*/ 310 h 767"/>
                <a:gd name="T16" fmla="*/ 174 w 709"/>
                <a:gd name="T17" fmla="*/ 290 h 767"/>
                <a:gd name="T18" fmla="*/ 348 w 709"/>
                <a:gd name="T19" fmla="*/ 221 h 767"/>
                <a:gd name="T20" fmla="*/ 255 w 709"/>
                <a:gd name="T21" fmla="*/ 155 h 767"/>
                <a:gd name="T22" fmla="*/ 297 w 709"/>
                <a:gd name="T23" fmla="*/ 121 h 767"/>
                <a:gd name="T24" fmla="*/ 309 w 709"/>
                <a:gd name="T25" fmla="*/ 0 h 767"/>
                <a:gd name="T26" fmla="*/ 267 w 709"/>
                <a:gd name="T27" fmla="*/ 77 h 767"/>
                <a:gd name="T28" fmla="*/ 267 w 709"/>
                <a:gd name="T29" fmla="*/ 210 h 767"/>
                <a:gd name="T30" fmla="*/ 305 w 709"/>
                <a:gd name="T31" fmla="*/ 235 h 767"/>
                <a:gd name="T32" fmla="*/ 174 w 709"/>
                <a:gd name="T33" fmla="*/ 210 h 767"/>
                <a:gd name="T34" fmla="*/ 64 w 709"/>
                <a:gd name="T35" fmla="*/ 210 h 767"/>
                <a:gd name="T36" fmla="*/ 0 w 709"/>
                <a:gd name="T37" fmla="*/ 290 h 767"/>
                <a:gd name="T38" fmla="*/ 0 w 709"/>
                <a:gd name="T39" fmla="*/ 317 h 767"/>
                <a:gd name="T40" fmla="*/ 64 w 709"/>
                <a:gd name="T41" fmla="*/ 386 h 767"/>
                <a:gd name="T42" fmla="*/ 64 w 709"/>
                <a:gd name="T43" fmla="*/ 429 h 767"/>
                <a:gd name="T44" fmla="*/ 0 w 709"/>
                <a:gd name="T45" fmla="*/ 517 h 767"/>
                <a:gd name="T46" fmla="*/ 0 w 709"/>
                <a:gd name="T47" fmla="*/ 540 h 767"/>
                <a:gd name="T48" fmla="*/ 64 w 709"/>
                <a:gd name="T49" fmla="*/ 628 h 767"/>
                <a:gd name="T50" fmla="*/ 174 w 709"/>
                <a:gd name="T51" fmla="*/ 628 h 767"/>
                <a:gd name="T52" fmla="*/ 214 w 709"/>
                <a:gd name="T53" fmla="*/ 594 h 767"/>
                <a:gd name="T54" fmla="*/ 412 w 709"/>
                <a:gd name="T55" fmla="*/ 664 h 767"/>
                <a:gd name="T56" fmla="*/ 477 w 709"/>
                <a:gd name="T57" fmla="*/ 767 h 767"/>
                <a:gd name="T58" fmla="*/ 477 w 709"/>
                <a:gd name="T59" fmla="*/ 723 h 767"/>
                <a:gd name="T60" fmla="*/ 412 w 709"/>
                <a:gd name="T61" fmla="*/ 621 h 767"/>
                <a:gd name="T62" fmla="*/ 257 w 709"/>
                <a:gd name="T63" fmla="*/ 594 h 767"/>
                <a:gd name="T64" fmla="*/ 174 w 709"/>
                <a:gd name="T65" fmla="*/ 517 h 767"/>
                <a:gd name="T66" fmla="*/ 340 w 709"/>
                <a:gd name="T67" fmla="*/ 537 h 767"/>
                <a:gd name="T68" fmla="*/ 544 w 709"/>
                <a:gd name="T69" fmla="*/ 603 h 767"/>
                <a:gd name="T70" fmla="*/ 618 w 709"/>
                <a:gd name="T71" fmla="*/ 544 h 767"/>
                <a:gd name="T72" fmla="*/ 593 w 709"/>
                <a:gd name="T73" fmla="*/ 506 h 767"/>
                <a:gd name="T74" fmla="*/ 709 w 709"/>
                <a:gd name="T75" fmla="*/ 455 h 767"/>
                <a:gd name="T76" fmla="*/ 550 w 709"/>
                <a:gd name="T77" fmla="*/ 526 h 767"/>
                <a:gd name="T78" fmla="*/ 526 w 709"/>
                <a:gd name="T79" fmla="*/ 549 h 767"/>
                <a:gd name="T80" fmla="*/ 383 w 709"/>
                <a:gd name="T81" fmla="*/ 528 h 767"/>
                <a:gd name="T82" fmla="*/ 174 w 709"/>
                <a:gd name="T83" fmla="*/ 429 h 767"/>
                <a:gd name="T84" fmla="*/ 174 w 709"/>
                <a:gd name="T85" fmla="*/ 386 h 767"/>
                <a:gd name="T86" fmla="*/ 404 w 709"/>
                <a:gd name="T87" fmla="*/ 310 h 767"/>
                <a:gd name="T88" fmla="*/ 484 w 709"/>
                <a:gd name="T89" fmla="*/ 129 h 767"/>
                <a:gd name="T90" fmla="*/ 519 w 709"/>
                <a:gd name="T91" fmla="*/ 156 h 767"/>
                <a:gd name="T92" fmla="*/ 572 w 709"/>
                <a:gd name="T93" fmla="*/ 581 h 767"/>
                <a:gd name="T94" fmla="*/ 555 w 709"/>
                <a:gd name="T95" fmla="*/ 555 h 767"/>
                <a:gd name="T96" fmla="*/ 588 w 709"/>
                <a:gd name="T97" fmla="*/ 555 h 767"/>
                <a:gd name="T98" fmla="*/ 563 w 709"/>
                <a:gd name="T99" fmla="*/ 108 h 767"/>
                <a:gd name="T100" fmla="*/ 534 w 709"/>
                <a:gd name="T101" fmla="*/ 129 h 767"/>
                <a:gd name="T102" fmla="*/ 534 w 709"/>
                <a:gd name="T103" fmla="*/ 86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9" h="767">
                  <a:moveTo>
                    <a:pt x="512" y="195"/>
                  </a:moveTo>
                  <a:cubicBezTo>
                    <a:pt x="488" y="195"/>
                    <a:pt x="488" y="195"/>
                    <a:pt x="488" y="195"/>
                  </a:cubicBezTo>
                  <a:cubicBezTo>
                    <a:pt x="460" y="195"/>
                    <a:pt x="437" y="218"/>
                    <a:pt x="437" y="246"/>
                  </a:cubicBezTo>
                  <a:cubicBezTo>
                    <a:pt x="437" y="288"/>
                    <a:pt x="437" y="288"/>
                    <a:pt x="437" y="288"/>
                  </a:cubicBezTo>
                  <a:cubicBezTo>
                    <a:pt x="437" y="316"/>
                    <a:pt x="460" y="338"/>
                    <a:pt x="488" y="338"/>
                  </a:cubicBezTo>
                  <a:cubicBezTo>
                    <a:pt x="709" y="338"/>
                    <a:pt x="709" y="338"/>
                    <a:pt x="709" y="338"/>
                  </a:cubicBezTo>
                  <a:cubicBezTo>
                    <a:pt x="709" y="295"/>
                    <a:pt x="709" y="295"/>
                    <a:pt x="709" y="295"/>
                  </a:cubicBezTo>
                  <a:cubicBezTo>
                    <a:pt x="488" y="295"/>
                    <a:pt x="488" y="295"/>
                    <a:pt x="488" y="295"/>
                  </a:cubicBezTo>
                  <a:cubicBezTo>
                    <a:pt x="483" y="295"/>
                    <a:pt x="480" y="292"/>
                    <a:pt x="480" y="288"/>
                  </a:cubicBezTo>
                  <a:cubicBezTo>
                    <a:pt x="480" y="246"/>
                    <a:pt x="480" y="246"/>
                    <a:pt x="480" y="246"/>
                  </a:cubicBezTo>
                  <a:cubicBezTo>
                    <a:pt x="480" y="242"/>
                    <a:pt x="483" y="238"/>
                    <a:pt x="488" y="238"/>
                  </a:cubicBezTo>
                  <a:cubicBezTo>
                    <a:pt x="512" y="238"/>
                    <a:pt x="512" y="238"/>
                    <a:pt x="512" y="238"/>
                  </a:cubicBezTo>
                  <a:cubicBezTo>
                    <a:pt x="540" y="238"/>
                    <a:pt x="563" y="215"/>
                    <a:pt x="563" y="187"/>
                  </a:cubicBezTo>
                  <a:cubicBezTo>
                    <a:pt x="563" y="156"/>
                    <a:pt x="563" y="156"/>
                    <a:pt x="563" y="156"/>
                  </a:cubicBezTo>
                  <a:cubicBezTo>
                    <a:pt x="580" y="156"/>
                    <a:pt x="580" y="156"/>
                    <a:pt x="580" y="156"/>
                  </a:cubicBezTo>
                  <a:cubicBezTo>
                    <a:pt x="590" y="156"/>
                    <a:pt x="598" y="148"/>
                    <a:pt x="598" y="138"/>
                  </a:cubicBezTo>
                  <a:cubicBezTo>
                    <a:pt x="598" y="78"/>
                    <a:pt x="598" y="78"/>
                    <a:pt x="598" y="78"/>
                  </a:cubicBezTo>
                  <a:cubicBezTo>
                    <a:pt x="598" y="68"/>
                    <a:pt x="590" y="60"/>
                    <a:pt x="580" y="60"/>
                  </a:cubicBezTo>
                  <a:cubicBezTo>
                    <a:pt x="502" y="60"/>
                    <a:pt x="502" y="60"/>
                    <a:pt x="502" y="60"/>
                  </a:cubicBezTo>
                  <a:cubicBezTo>
                    <a:pt x="492" y="60"/>
                    <a:pt x="484" y="68"/>
                    <a:pt x="484" y="78"/>
                  </a:cubicBezTo>
                  <a:cubicBezTo>
                    <a:pt x="484" y="86"/>
                    <a:pt x="484" y="86"/>
                    <a:pt x="484" y="86"/>
                  </a:cubicBezTo>
                  <a:cubicBezTo>
                    <a:pt x="413" y="86"/>
                    <a:pt x="413" y="86"/>
                    <a:pt x="413" y="86"/>
                  </a:cubicBezTo>
                  <a:cubicBezTo>
                    <a:pt x="385" y="86"/>
                    <a:pt x="363" y="109"/>
                    <a:pt x="362" y="137"/>
                  </a:cubicBezTo>
                  <a:cubicBezTo>
                    <a:pt x="361" y="310"/>
                    <a:pt x="361" y="310"/>
                    <a:pt x="361" y="310"/>
                  </a:cubicBezTo>
                  <a:cubicBezTo>
                    <a:pt x="361" y="314"/>
                    <a:pt x="357" y="317"/>
                    <a:pt x="353" y="317"/>
                  </a:cubicBezTo>
                  <a:cubicBezTo>
                    <a:pt x="174" y="317"/>
                    <a:pt x="174" y="317"/>
                    <a:pt x="174" y="317"/>
                  </a:cubicBezTo>
                  <a:cubicBezTo>
                    <a:pt x="174" y="290"/>
                    <a:pt x="174" y="290"/>
                    <a:pt x="174" y="290"/>
                  </a:cubicBezTo>
                  <a:cubicBezTo>
                    <a:pt x="294" y="290"/>
                    <a:pt x="294" y="290"/>
                    <a:pt x="294" y="290"/>
                  </a:cubicBezTo>
                  <a:cubicBezTo>
                    <a:pt x="324" y="290"/>
                    <a:pt x="348" y="265"/>
                    <a:pt x="348" y="235"/>
                  </a:cubicBezTo>
                  <a:cubicBezTo>
                    <a:pt x="348" y="221"/>
                    <a:pt x="348" y="221"/>
                    <a:pt x="348" y="221"/>
                  </a:cubicBezTo>
                  <a:cubicBezTo>
                    <a:pt x="348" y="191"/>
                    <a:pt x="324" y="167"/>
                    <a:pt x="294" y="167"/>
                  </a:cubicBezTo>
                  <a:cubicBezTo>
                    <a:pt x="267" y="167"/>
                    <a:pt x="267" y="167"/>
                    <a:pt x="267" y="167"/>
                  </a:cubicBezTo>
                  <a:cubicBezTo>
                    <a:pt x="260" y="167"/>
                    <a:pt x="255" y="161"/>
                    <a:pt x="255" y="155"/>
                  </a:cubicBezTo>
                  <a:cubicBezTo>
                    <a:pt x="255" y="132"/>
                    <a:pt x="255" y="132"/>
                    <a:pt x="255" y="132"/>
                  </a:cubicBezTo>
                  <a:cubicBezTo>
                    <a:pt x="255" y="126"/>
                    <a:pt x="260" y="121"/>
                    <a:pt x="267" y="121"/>
                  </a:cubicBezTo>
                  <a:cubicBezTo>
                    <a:pt x="297" y="121"/>
                    <a:pt x="297" y="121"/>
                    <a:pt x="297" y="121"/>
                  </a:cubicBezTo>
                  <a:cubicBezTo>
                    <a:pt x="327" y="121"/>
                    <a:pt x="352" y="96"/>
                    <a:pt x="352" y="66"/>
                  </a:cubicBezTo>
                  <a:cubicBezTo>
                    <a:pt x="352" y="0"/>
                    <a:pt x="352" y="0"/>
                    <a:pt x="352" y="0"/>
                  </a:cubicBezTo>
                  <a:cubicBezTo>
                    <a:pt x="309" y="0"/>
                    <a:pt x="309" y="0"/>
                    <a:pt x="309" y="0"/>
                  </a:cubicBezTo>
                  <a:cubicBezTo>
                    <a:pt x="309" y="66"/>
                    <a:pt x="309" y="66"/>
                    <a:pt x="309" y="66"/>
                  </a:cubicBezTo>
                  <a:cubicBezTo>
                    <a:pt x="309" y="72"/>
                    <a:pt x="304" y="77"/>
                    <a:pt x="297" y="77"/>
                  </a:cubicBezTo>
                  <a:cubicBezTo>
                    <a:pt x="267" y="77"/>
                    <a:pt x="267" y="77"/>
                    <a:pt x="267" y="77"/>
                  </a:cubicBezTo>
                  <a:cubicBezTo>
                    <a:pt x="237" y="77"/>
                    <a:pt x="212" y="102"/>
                    <a:pt x="212" y="132"/>
                  </a:cubicBezTo>
                  <a:cubicBezTo>
                    <a:pt x="212" y="155"/>
                    <a:pt x="212" y="155"/>
                    <a:pt x="212" y="155"/>
                  </a:cubicBezTo>
                  <a:cubicBezTo>
                    <a:pt x="212" y="185"/>
                    <a:pt x="237" y="210"/>
                    <a:pt x="267" y="210"/>
                  </a:cubicBezTo>
                  <a:cubicBezTo>
                    <a:pt x="294" y="210"/>
                    <a:pt x="294" y="210"/>
                    <a:pt x="294" y="210"/>
                  </a:cubicBezTo>
                  <a:cubicBezTo>
                    <a:pt x="300" y="210"/>
                    <a:pt x="305" y="215"/>
                    <a:pt x="305" y="221"/>
                  </a:cubicBezTo>
                  <a:cubicBezTo>
                    <a:pt x="305" y="235"/>
                    <a:pt x="305" y="235"/>
                    <a:pt x="305" y="235"/>
                  </a:cubicBezTo>
                  <a:cubicBezTo>
                    <a:pt x="305" y="241"/>
                    <a:pt x="300" y="246"/>
                    <a:pt x="294" y="246"/>
                  </a:cubicBezTo>
                  <a:cubicBezTo>
                    <a:pt x="174" y="246"/>
                    <a:pt x="174" y="246"/>
                    <a:pt x="174" y="246"/>
                  </a:cubicBezTo>
                  <a:cubicBezTo>
                    <a:pt x="174" y="210"/>
                    <a:pt x="174" y="210"/>
                    <a:pt x="174" y="210"/>
                  </a:cubicBezTo>
                  <a:cubicBezTo>
                    <a:pt x="174" y="200"/>
                    <a:pt x="166" y="192"/>
                    <a:pt x="156" y="192"/>
                  </a:cubicBezTo>
                  <a:cubicBezTo>
                    <a:pt x="82" y="192"/>
                    <a:pt x="82" y="192"/>
                    <a:pt x="82" y="192"/>
                  </a:cubicBezTo>
                  <a:cubicBezTo>
                    <a:pt x="72" y="192"/>
                    <a:pt x="64" y="200"/>
                    <a:pt x="64" y="210"/>
                  </a:cubicBezTo>
                  <a:cubicBezTo>
                    <a:pt x="64" y="246"/>
                    <a:pt x="64" y="246"/>
                    <a:pt x="64" y="246"/>
                  </a:cubicBezTo>
                  <a:cubicBezTo>
                    <a:pt x="0" y="246"/>
                    <a:pt x="0" y="246"/>
                    <a:pt x="0" y="246"/>
                  </a:cubicBezTo>
                  <a:cubicBezTo>
                    <a:pt x="0" y="290"/>
                    <a:pt x="0" y="290"/>
                    <a:pt x="0" y="290"/>
                  </a:cubicBezTo>
                  <a:cubicBezTo>
                    <a:pt x="64" y="290"/>
                    <a:pt x="64" y="290"/>
                    <a:pt x="64" y="290"/>
                  </a:cubicBezTo>
                  <a:cubicBezTo>
                    <a:pt x="64" y="317"/>
                    <a:pt x="64" y="317"/>
                    <a:pt x="64" y="317"/>
                  </a:cubicBezTo>
                  <a:cubicBezTo>
                    <a:pt x="0" y="317"/>
                    <a:pt x="0" y="317"/>
                    <a:pt x="0" y="317"/>
                  </a:cubicBezTo>
                  <a:cubicBezTo>
                    <a:pt x="0" y="360"/>
                    <a:pt x="0" y="360"/>
                    <a:pt x="0" y="360"/>
                  </a:cubicBezTo>
                  <a:cubicBezTo>
                    <a:pt x="64" y="360"/>
                    <a:pt x="64" y="360"/>
                    <a:pt x="64" y="360"/>
                  </a:cubicBezTo>
                  <a:cubicBezTo>
                    <a:pt x="64" y="386"/>
                    <a:pt x="64" y="386"/>
                    <a:pt x="64" y="386"/>
                  </a:cubicBezTo>
                  <a:cubicBezTo>
                    <a:pt x="0" y="386"/>
                    <a:pt x="0" y="386"/>
                    <a:pt x="0" y="386"/>
                  </a:cubicBezTo>
                  <a:cubicBezTo>
                    <a:pt x="0" y="429"/>
                    <a:pt x="0" y="429"/>
                    <a:pt x="0" y="429"/>
                  </a:cubicBezTo>
                  <a:cubicBezTo>
                    <a:pt x="64" y="429"/>
                    <a:pt x="64" y="429"/>
                    <a:pt x="64" y="429"/>
                  </a:cubicBezTo>
                  <a:cubicBezTo>
                    <a:pt x="64" y="473"/>
                    <a:pt x="64" y="473"/>
                    <a:pt x="64" y="473"/>
                  </a:cubicBezTo>
                  <a:cubicBezTo>
                    <a:pt x="0" y="473"/>
                    <a:pt x="0" y="473"/>
                    <a:pt x="0" y="473"/>
                  </a:cubicBezTo>
                  <a:cubicBezTo>
                    <a:pt x="0" y="517"/>
                    <a:pt x="0" y="517"/>
                    <a:pt x="0" y="517"/>
                  </a:cubicBezTo>
                  <a:cubicBezTo>
                    <a:pt x="64" y="517"/>
                    <a:pt x="64" y="517"/>
                    <a:pt x="64" y="517"/>
                  </a:cubicBezTo>
                  <a:cubicBezTo>
                    <a:pt x="64" y="540"/>
                    <a:pt x="64" y="540"/>
                    <a:pt x="64" y="540"/>
                  </a:cubicBezTo>
                  <a:cubicBezTo>
                    <a:pt x="0" y="540"/>
                    <a:pt x="0" y="540"/>
                    <a:pt x="0" y="540"/>
                  </a:cubicBezTo>
                  <a:cubicBezTo>
                    <a:pt x="0" y="583"/>
                    <a:pt x="0" y="583"/>
                    <a:pt x="0" y="583"/>
                  </a:cubicBezTo>
                  <a:cubicBezTo>
                    <a:pt x="64" y="583"/>
                    <a:pt x="64" y="583"/>
                    <a:pt x="64" y="583"/>
                  </a:cubicBezTo>
                  <a:cubicBezTo>
                    <a:pt x="64" y="628"/>
                    <a:pt x="64" y="628"/>
                    <a:pt x="64" y="628"/>
                  </a:cubicBezTo>
                  <a:cubicBezTo>
                    <a:pt x="64" y="638"/>
                    <a:pt x="72" y="646"/>
                    <a:pt x="82" y="646"/>
                  </a:cubicBezTo>
                  <a:cubicBezTo>
                    <a:pt x="156" y="646"/>
                    <a:pt x="156" y="646"/>
                    <a:pt x="156" y="646"/>
                  </a:cubicBezTo>
                  <a:cubicBezTo>
                    <a:pt x="166" y="646"/>
                    <a:pt x="174" y="638"/>
                    <a:pt x="174" y="628"/>
                  </a:cubicBezTo>
                  <a:cubicBezTo>
                    <a:pt x="174" y="583"/>
                    <a:pt x="174" y="583"/>
                    <a:pt x="174" y="583"/>
                  </a:cubicBezTo>
                  <a:cubicBezTo>
                    <a:pt x="203" y="583"/>
                    <a:pt x="203" y="583"/>
                    <a:pt x="203" y="583"/>
                  </a:cubicBezTo>
                  <a:cubicBezTo>
                    <a:pt x="209" y="583"/>
                    <a:pt x="214" y="588"/>
                    <a:pt x="214" y="594"/>
                  </a:cubicBezTo>
                  <a:cubicBezTo>
                    <a:pt x="214" y="610"/>
                    <a:pt x="214" y="610"/>
                    <a:pt x="214" y="610"/>
                  </a:cubicBezTo>
                  <a:cubicBezTo>
                    <a:pt x="214" y="640"/>
                    <a:pt x="238" y="664"/>
                    <a:pt x="268" y="664"/>
                  </a:cubicBezTo>
                  <a:cubicBezTo>
                    <a:pt x="412" y="664"/>
                    <a:pt x="412" y="664"/>
                    <a:pt x="412" y="664"/>
                  </a:cubicBezTo>
                  <a:cubicBezTo>
                    <a:pt x="418" y="664"/>
                    <a:pt x="423" y="669"/>
                    <a:pt x="423" y="676"/>
                  </a:cubicBezTo>
                  <a:cubicBezTo>
                    <a:pt x="423" y="712"/>
                    <a:pt x="423" y="712"/>
                    <a:pt x="423" y="712"/>
                  </a:cubicBezTo>
                  <a:cubicBezTo>
                    <a:pt x="423" y="742"/>
                    <a:pt x="447" y="767"/>
                    <a:pt x="477" y="767"/>
                  </a:cubicBezTo>
                  <a:cubicBezTo>
                    <a:pt x="709" y="767"/>
                    <a:pt x="709" y="767"/>
                    <a:pt x="709" y="767"/>
                  </a:cubicBezTo>
                  <a:cubicBezTo>
                    <a:pt x="709" y="723"/>
                    <a:pt x="709" y="723"/>
                    <a:pt x="709" y="723"/>
                  </a:cubicBezTo>
                  <a:cubicBezTo>
                    <a:pt x="477" y="723"/>
                    <a:pt x="477" y="723"/>
                    <a:pt x="477" y="723"/>
                  </a:cubicBezTo>
                  <a:cubicBezTo>
                    <a:pt x="471" y="723"/>
                    <a:pt x="466" y="718"/>
                    <a:pt x="466" y="712"/>
                  </a:cubicBezTo>
                  <a:cubicBezTo>
                    <a:pt x="466" y="676"/>
                    <a:pt x="466" y="676"/>
                    <a:pt x="466" y="676"/>
                  </a:cubicBezTo>
                  <a:cubicBezTo>
                    <a:pt x="466" y="646"/>
                    <a:pt x="442" y="621"/>
                    <a:pt x="412" y="621"/>
                  </a:cubicBezTo>
                  <a:cubicBezTo>
                    <a:pt x="268" y="621"/>
                    <a:pt x="268" y="621"/>
                    <a:pt x="268" y="621"/>
                  </a:cubicBezTo>
                  <a:cubicBezTo>
                    <a:pt x="262" y="621"/>
                    <a:pt x="257" y="616"/>
                    <a:pt x="257" y="610"/>
                  </a:cubicBezTo>
                  <a:cubicBezTo>
                    <a:pt x="257" y="594"/>
                    <a:pt x="257" y="594"/>
                    <a:pt x="257" y="594"/>
                  </a:cubicBezTo>
                  <a:cubicBezTo>
                    <a:pt x="257" y="564"/>
                    <a:pt x="233" y="540"/>
                    <a:pt x="203" y="540"/>
                  </a:cubicBezTo>
                  <a:cubicBezTo>
                    <a:pt x="174" y="540"/>
                    <a:pt x="174" y="540"/>
                    <a:pt x="174" y="540"/>
                  </a:cubicBezTo>
                  <a:cubicBezTo>
                    <a:pt x="174" y="517"/>
                    <a:pt x="174" y="517"/>
                    <a:pt x="174" y="517"/>
                  </a:cubicBezTo>
                  <a:cubicBezTo>
                    <a:pt x="329" y="517"/>
                    <a:pt x="329" y="517"/>
                    <a:pt x="329" y="517"/>
                  </a:cubicBezTo>
                  <a:cubicBezTo>
                    <a:pt x="335" y="517"/>
                    <a:pt x="340" y="522"/>
                    <a:pt x="340" y="528"/>
                  </a:cubicBezTo>
                  <a:cubicBezTo>
                    <a:pt x="340" y="537"/>
                    <a:pt x="340" y="537"/>
                    <a:pt x="340" y="537"/>
                  </a:cubicBezTo>
                  <a:cubicBezTo>
                    <a:pt x="340" y="567"/>
                    <a:pt x="365" y="592"/>
                    <a:pt x="395" y="592"/>
                  </a:cubicBezTo>
                  <a:cubicBezTo>
                    <a:pt x="528" y="592"/>
                    <a:pt x="528" y="592"/>
                    <a:pt x="528" y="592"/>
                  </a:cubicBezTo>
                  <a:cubicBezTo>
                    <a:pt x="530" y="598"/>
                    <a:pt x="537" y="603"/>
                    <a:pt x="544" y="603"/>
                  </a:cubicBezTo>
                  <a:cubicBezTo>
                    <a:pt x="600" y="603"/>
                    <a:pt x="600" y="603"/>
                    <a:pt x="600" y="603"/>
                  </a:cubicBezTo>
                  <a:cubicBezTo>
                    <a:pt x="610" y="603"/>
                    <a:pt x="618" y="595"/>
                    <a:pt x="618" y="585"/>
                  </a:cubicBezTo>
                  <a:cubicBezTo>
                    <a:pt x="618" y="544"/>
                    <a:pt x="618" y="544"/>
                    <a:pt x="618" y="544"/>
                  </a:cubicBezTo>
                  <a:cubicBezTo>
                    <a:pt x="618" y="534"/>
                    <a:pt x="610" y="526"/>
                    <a:pt x="600" y="526"/>
                  </a:cubicBezTo>
                  <a:cubicBezTo>
                    <a:pt x="593" y="526"/>
                    <a:pt x="593" y="526"/>
                    <a:pt x="593" y="526"/>
                  </a:cubicBezTo>
                  <a:cubicBezTo>
                    <a:pt x="593" y="506"/>
                    <a:pt x="593" y="506"/>
                    <a:pt x="593" y="506"/>
                  </a:cubicBezTo>
                  <a:cubicBezTo>
                    <a:pt x="593" y="501"/>
                    <a:pt x="597" y="498"/>
                    <a:pt x="601" y="498"/>
                  </a:cubicBezTo>
                  <a:cubicBezTo>
                    <a:pt x="709" y="498"/>
                    <a:pt x="709" y="498"/>
                    <a:pt x="709" y="498"/>
                  </a:cubicBezTo>
                  <a:cubicBezTo>
                    <a:pt x="709" y="455"/>
                    <a:pt x="709" y="455"/>
                    <a:pt x="709" y="455"/>
                  </a:cubicBezTo>
                  <a:cubicBezTo>
                    <a:pt x="601" y="455"/>
                    <a:pt x="601" y="455"/>
                    <a:pt x="601" y="455"/>
                  </a:cubicBezTo>
                  <a:cubicBezTo>
                    <a:pt x="573" y="455"/>
                    <a:pt x="550" y="478"/>
                    <a:pt x="550" y="506"/>
                  </a:cubicBezTo>
                  <a:cubicBezTo>
                    <a:pt x="550" y="526"/>
                    <a:pt x="550" y="526"/>
                    <a:pt x="550" y="526"/>
                  </a:cubicBezTo>
                  <a:cubicBezTo>
                    <a:pt x="544" y="526"/>
                    <a:pt x="544" y="526"/>
                    <a:pt x="544" y="526"/>
                  </a:cubicBezTo>
                  <a:cubicBezTo>
                    <a:pt x="534" y="526"/>
                    <a:pt x="526" y="534"/>
                    <a:pt x="526" y="544"/>
                  </a:cubicBezTo>
                  <a:cubicBezTo>
                    <a:pt x="526" y="549"/>
                    <a:pt x="526" y="549"/>
                    <a:pt x="526" y="549"/>
                  </a:cubicBezTo>
                  <a:cubicBezTo>
                    <a:pt x="395" y="549"/>
                    <a:pt x="395" y="549"/>
                    <a:pt x="395" y="549"/>
                  </a:cubicBezTo>
                  <a:cubicBezTo>
                    <a:pt x="388" y="549"/>
                    <a:pt x="383" y="544"/>
                    <a:pt x="383" y="537"/>
                  </a:cubicBezTo>
                  <a:cubicBezTo>
                    <a:pt x="383" y="528"/>
                    <a:pt x="383" y="528"/>
                    <a:pt x="383" y="528"/>
                  </a:cubicBezTo>
                  <a:cubicBezTo>
                    <a:pt x="383" y="498"/>
                    <a:pt x="359" y="473"/>
                    <a:pt x="329" y="473"/>
                  </a:cubicBezTo>
                  <a:cubicBezTo>
                    <a:pt x="174" y="473"/>
                    <a:pt x="174" y="473"/>
                    <a:pt x="174" y="473"/>
                  </a:cubicBezTo>
                  <a:cubicBezTo>
                    <a:pt x="174" y="429"/>
                    <a:pt x="174" y="429"/>
                    <a:pt x="174" y="429"/>
                  </a:cubicBezTo>
                  <a:cubicBezTo>
                    <a:pt x="709" y="429"/>
                    <a:pt x="709" y="429"/>
                    <a:pt x="709" y="429"/>
                  </a:cubicBezTo>
                  <a:cubicBezTo>
                    <a:pt x="709" y="386"/>
                    <a:pt x="709" y="386"/>
                    <a:pt x="709" y="386"/>
                  </a:cubicBezTo>
                  <a:cubicBezTo>
                    <a:pt x="174" y="386"/>
                    <a:pt x="174" y="386"/>
                    <a:pt x="174" y="386"/>
                  </a:cubicBezTo>
                  <a:cubicBezTo>
                    <a:pt x="174" y="360"/>
                    <a:pt x="174" y="360"/>
                    <a:pt x="174" y="360"/>
                  </a:cubicBezTo>
                  <a:cubicBezTo>
                    <a:pt x="353" y="360"/>
                    <a:pt x="353" y="360"/>
                    <a:pt x="353" y="360"/>
                  </a:cubicBezTo>
                  <a:cubicBezTo>
                    <a:pt x="381" y="360"/>
                    <a:pt x="404" y="338"/>
                    <a:pt x="404" y="310"/>
                  </a:cubicBezTo>
                  <a:cubicBezTo>
                    <a:pt x="405" y="137"/>
                    <a:pt x="405" y="137"/>
                    <a:pt x="405" y="137"/>
                  </a:cubicBezTo>
                  <a:cubicBezTo>
                    <a:pt x="406" y="133"/>
                    <a:pt x="409" y="129"/>
                    <a:pt x="413" y="129"/>
                  </a:cubicBezTo>
                  <a:cubicBezTo>
                    <a:pt x="484" y="129"/>
                    <a:pt x="484" y="129"/>
                    <a:pt x="484" y="129"/>
                  </a:cubicBezTo>
                  <a:cubicBezTo>
                    <a:pt x="484" y="138"/>
                    <a:pt x="484" y="138"/>
                    <a:pt x="484" y="138"/>
                  </a:cubicBezTo>
                  <a:cubicBezTo>
                    <a:pt x="484" y="148"/>
                    <a:pt x="492" y="156"/>
                    <a:pt x="502" y="156"/>
                  </a:cubicBezTo>
                  <a:cubicBezTo>
                    <a:pt x="519" y="156"/>
                    <a:pt x="519" y="156"/>
                    <a:pt x="519" y="156"/>
                  </a:cubicBezTo>
                  <a:cubicBezTo>
                    <a:pt x="519" y="187"/>
                    <a:pt x="519" y="187"/>
                    <a:pt x="519" y="187"/>
                  </a:cubicBezTo>
                  <a:cubicBezTo>
                    <a:pt x="519" y="191"/>
                    <a:pt x="516" y="195"/>
                    <a:pt x="512" y="195"/>
                  </a:cubicBezTo>
                  <a:close/>
                  <a:moveTo>
                    <a:pt x="572" y="581"/>
                  </a:moveTo>
                  <a:cubicBezTo>
                    <a:pt x="569" y="581"/>
                    <a:pt x="566" y="580"/>
                    <a:pt x="563" y="578"/>
                  </a:cubicBezTo>
                  <a:cubicBezTo>
                    <a:pt x="557" y="575"/>
                    <a:pt x="554" y="569"/>
                    <a:pt x="554" y="562"/>
                  </a:cubicBezTo>
                  <a:cubicBezTo>
                    <a:pt x="554" y="560"/>
                    <a:pt x="554" y="557"/>
                    <a:pt x="555" y="555"/>
                  </a:cubicBezTo>
                  <a:cubicBezTo>
                    <a:pt x="556" y="553"/>
                    <a:pt x="558" y="550"/>
                    <a:pt x="560" y="549"/>
                  </a:cubicBezTo>
                  <a:cubicBezTo>
                    <a:pt x="563" y="546"/>
                    <a:pt x="567" y="544"/>
                    <a:pt x="572" y="544"/>
                  </a:cubicBezTo>
                  <a:cubicBezTo>
                    <a:pt x="579" y="544"/>
                    <a:pt x="585" y="549"/>
                    <a:pt x="588" y="555"/>
                  </a:cubicBezTo>
                  <a:cubicBezTo>
                    <a:pt x="589" y="557"/>
                    <a:pt x="590" y="560"/>
                    <a:pt x="590" y="562"/>
                  </a:cubicBezTo>
                  <a:cubicBezTo>
                    <a:pt x="590" y="572"/>
                    <a:pt x="582" y="581"/>
                    <a:pt x="572" y="581"/>
                  </a:cubicBezTo>
                  <a:close/>
                  <a:moveTo>
                    <a:pt x="563" y="108"/>
                  </a:moveTo>
                  <a:cubicBezTo>
                    <a:pt x="563" y="110"/>
                    <a:pt x="563" y="111"/>
                    <a:pt x="563" y="113"/>
                  </a:cubicBezTo>
                  <a:cubicBezTo>
                    <a:pt x="560" y="123"/>
                    <a:pt x="551" y="130"/>
                    <a:pt x="541" y="130"/>
                  </a:cubicBezTo>
                  <a:cubicBezTo>
                    <a:pt x="539" y="130"/>
                    <a:pt x="537" y="130"/>
                    <a:pt x="534" y="129"/>
                  </a:cubicBezTo>
                  <a:cubicBezTo>
                    <a:pt x="527" y="127"/>
                    <a:pt x="521" y="121"/>
                    <a:pt x="519" y="113"/>
                  </a:cubicBezTo>
                  <a:cubicBezTo>
                    <a:pt x="519" y="111"/>
                    <a:pt x="519" y="110"/>
                    <a:pt x="519" y="108"/>
                  </a:cubicBezTo>
                  <a:cubicBezTo>
                    <a:pt x="519" y="98"/>
                    <a:pt x="525" y="89"/>
                    <a:pt x="534" y="86"/>
                  </a:cubicBezTo>
                  <a:cubicBezTo>
                    <a:pt x="537" y="86"/>
                    <a:pt x="539" y="85"/>
                    <a:pt x="541" y="85"/>
                  </a:cubicBezTo>
                  <a:cubicBezTo>
                    <a:pt x="553" y="85"/>
                    <a:pt x="563" y="95"/>
                    <a:pt x="56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Agfa Rotis Sans Serif" panose="00000400000000000000" pitchFamily="2" charset="0"/>
              </a:endParaRPr>
            </a:p>
          </p:txBody>
        </p:sp>
        <p:sp>
          <p:nvSpPr>
            <p:cNvPr id="77" name="Freeform 21"/>
            <p:cNvSpPr>
              <a:spLocks/>
            </p:cNvSpPr>
            <p:nvPr/>
          </p:nvSpPr>
          <p:spPr bwMode="auto">
            <a:xfrm>
              <a:off x="3139" y="1690"/>
              <a:ext cx="286" cy="1098"/>
            </a:xfrm>
            <a:custGeom>
              <a:avLst/>
              <a:gdLst>
                <a:gd name="T0" fmla="*/ 105 w 121"/>
                <a:gd name="T1" fmla="*/ 465 h 465"/>
                <a:gd name="T2" fmla="*/ 16 w 121"/>
                <a:gd name="T3" fmla="*/ 465 h 465"/>
                <a:gd name="T4" fmla="*/ 0 w 121"/>
                <a:gd name="T5" fmla="*/ 450 h 465"/>
                <a:gd name="T6" fmla="*/ 0 w 121"/>
                <a:gd name="T7" fmla="*/ 15 h 465"/>
                <a:gd name="T8" fmla="*/ 16 w 121"/>
                <a:gd name="T9" fmla="*/ 0 h 465"/>
                <a:gd name="T10" fmla="*/ 105 w 121"/>
                <a:gd name="T11" fmla="*/ 0 h 465"/>
                <a:gd name="T12" fmla="*/ 121 w 121"/>
                <a:gd name="T13" fmla="*/ 15 h 465"/>
                <a:gd name="T14" fmla="*/ 121 w 121"/>
                <a:gd name="T15" fmla="*/ 450 h 465"/>
                <a:gd name="T16" fmla="*/ 105 w 121"/>
                <a:gd name="T17" fmla="*/ 465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465">
                  <a:moveTo>
                    <a:pt x="105" y="465"/>
                  </a:moveTo>
                  <a:cubicBezTo>
                    <a:pt x="16" y="465"/>
                    <a:pt x="16" y="465"/>
                    <a:pt x="16" y="465"/>
                  </a:cubicBezTo>
                  <a:cubicBezTo>
                    <a:pt x="7" y="465"/>
                    <a:pt x="0" y="458"/>
                    <a:pt x="0" y="450"/>
                  </a:cubicBezTo>
                  <a:cubicBezTo>
                    <a:pt x="0" y="15"/>
                    <a:pt x="0" y="15"/>
                    <a:pt x="0" y="15"/>
                  </a:cubicBezTo>
                  <a:cubicBezTo>
                    <a:pt x="0" y="7"/>
                    <a:pt x="7" y="0"/>
                    <a:pt x="16" y="0"/>
                  </a:cubicBezTo>
                  <a:cubicBezTo>
                    <a:pt x="105" y="0"/>
                    <a:pt x="105" y="0"/>
                    <a:pt x="105" y="0"/>
                  </a:cubicBezTo>
                  <a:cubicBezTo>
                    <a:pt x="114" y="0"/>
                    <a:pt x="121" y="7"/>
                    <a:pt x="121" y="15"/>
                  </a:cubicBezTo>
                  <a:cubicBezTo>
                    <a:pt x="121" y="450"/>
                    <a:pt x="121" y="450"/>
                    <a:pt x="121" y="450"/>
                  </a:cubicBezTo>
                  <a:cubicBezTo>
                    <a:pt x="121" y="458"/>
                    <a:pt x="114" y="465"/>
                    <a:pt x="105" y="4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Agfa Rotis Sans Serif" panose="00000400000000000000" pitchFamily="2" charset="0"/>
              </a:endParaRPr>
            </a:p>
          </p:txBody>
        </p:sp>
      </p:grpSp>
      <p:grpSp>
        <p:nvGrpSpPr>
          <p:cNvPr id="78" name="Group 77"/>
          <p:cNvGrpSpPr/>
          <p:nvPr/>
        </p:nvGrpSpPr>
        <p:grpSpPr>
          <a:xfrm>
            <a:off x="4188886" y="2743286"/>
            <a:ext cx="511475" cy="451191"/>
            <a:chOff x="8047628" y="2780947"/>
            <a:chExt cx="511475" cy="451191"/>
          </a:xfrm>
          <a:solidFill>
            <a:schemeClr val="bg1"/>
          </a:solidFill>
        </p:grpSpPr>
        <p:sp>
          <p:nvSpPr>
            <p:cNvPr id="79" name="Freeform 528"/>
            <p:cNvSpPr>
              <a:spLocks/>
            </p:cNvSpPr>
            <p:nvPr/>
          </p:nvSpPr>
          <p:spPr bwMode="auto">
            <a:xfrm>
              <a:off x="8291591" y="2958974"/>
              <a:ext cx="53691" cy="150711"/>
            </a:xfrm>
            <a:custGeom>
              <a:avLst/>
              <a:gdLst>
                <a:gd name="T0" fmla="*/ 9 w 24"/>
                <a:gd name="T1" fmla="*/ 2 h 68"/>
                <a:gd name="T2" fmla="*/ 2 w 24"/>
                <a:gd name="T3" fmla="*/ 2 h 68"/>
                <a:gd name="T4" fmla="*/ 2 w 24"/>
                <a:gd name="T5" fmla="*/ 9 h 68"/>
                <a:gd name="T6" fmla="*/ 13 w 24"/>
                <a:gd name="T7" fmla="*/ 34 h 68"/>
                <a:gd name="T8" fmla="*/ 2 w 24"/>
                <a:gd name="T9" fmla="*/ 60 h 68"/>
                <a:gd name="T10" fmla="*/ 1 w 24"/>
                <a:gd name="T11" fmla="*/ 63 h 68"/>
                <a:gd name="T12" fmla="*/ 2 w 24"/>
                <a:gd name="T13" fmla="*/ 67 h 68"/>
                <a:gd name="T14" fmla="*/ 6 w 24"/>
                <a:gd name="T15" fmla="*/ 68 h 68"/>
                <a:gd name="T16" fmla="*/ 9 w 24"/>
                <a:gd name="T17" fmla="*/ 67 h 68"/>
                <a:gd name="T18" fmla="*/ 24 w 24"/>
                <a:gd name="T19" fmla="*/ 34 h 68"/>
                <a:gd name="T20" fmla="*/ 9 w 24"/>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68">
                  <a:moveTo>
                    <a:pt x="9" y="2"/>
                  </a:moveTo>
                  <a:cubicBezTo>
                    <a:pt x="7" y="0"/>
                    <a:pt x="4" y="0"/>
                    <a:pt x="2" y="2"/>
                  </a:cubicBezTo>
                  <a:cubicBezTo>
                    <a:pt x="0" y="4"/>
                    <a:pt x="0" y="7"/>
                    <a:pt x="2" y="9"/>
                  </a:cubicBezTo>
                  <a:cubicBezTo>
                    <a:pt x="9" y="16"/>
                    <a:pt x="13" y="25"/>
                    <a:pt x="13" y="34"/>
                  </a:cubicBezTo>
                  <a:cubicBezTo>
                    <a:pt x="13" y="44"/>
                    <a:pt x="9" y="53"/>
                    <a:pt x="2" y="60"/>
                  </a:cubicBezTo>
                  <a:cubicBezTo>
                    <a:pt x="1" y="61"/>
                    <a:pt x="1" y="62"/>
                    <a:pt x="1" y="63"/>
                  </a:cubicBezTo>
                  <a:cubicBezTo>
                    <a:pt x="1" y="65"/>
                    <a:pt x="1" y="66"/>
                    <a:pt x="2" y="67"/>
                  </a:cubicBezTo>
                  <a:cubicBezTo>
                    <a:pt x="3" y="68"/>
                    <a:pt x="4" y="68"/>
                    <a:pt x="6" y="68"/>
                  </a:cubicBezTo>
                  <a:cubicBezTo>
                    <a:pt x="7" y="68"/>
                    <a:pt x="8" y="68"/>
                    <a:pt x="9" y="67"/>
                  </a:cubicBezTo>
                  <a:cubicBezTo>
                    <a:pt x="18" y="58"/>
                    <a:pt x="24" y="47"/>
                    <a:pt x="24" y="34"/>
                  </a:cubicBezTo>
                  <a:cubicBezTo>
                    <a:pt x="24" y="22"/>
                    <a:pt x="18" y="1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en-AU" dirty="0"/>
            </a:p>
          </p:txBody>
        </p:sp>
        <p:sp>
          <p:nvSpPr>
            <p:cNvPr id="80" name="Freeform 529"/>
            <p:cNvSpPr>
              <a:spLocks/>
            </p:cNvSpPr>
            <p:nvPr/>
          </p:nvSpPr>
          <p:spPr bwMode="auto">
            <a:xfrm>
              <a:off x="8332095" y="2927891"/>
              <a:ext cx="64052" cy="212880"/>
            </a:xfrm>
            <a:custGeom>
              <a:avLst/>
              <a:gdLst>
                <a:gd name="T0" fmla="*/ 9 w 29"/>
                <a:gd name="T1" fmla="*/ 2 h 96"/>
                <a:gd name="T2" fmla="*/ 2 w 29"/>
                <a:gd name="T3" fmla="*/ 2 h 96"/>
                <a:gd name="T4" fmla="*/ 0 w 29"/>
                <a:gd name="T5" fmla="*/ 6 h 96"/>
                <a:gd name="T6" fmla="*/ 2 w 29"/>
                <a:gd name="T7" fmla="*/ 9 h 96"/>
                <a:gd name="T8" fmla="*/ 18 w 29"/>
                <a:gd name="T9" fmla="*/ 48 h 96"/>
                <a:gd name="T10" fmla="*/ 2 w 29"/>
                <a:gd name="T11" fmla="*/ 88 h 96"/>
                <a:gd name="T12" fmla="*/ 0 w 29"/>
                <a:gd name="T13" fmla="*/ 91 h 96"/>
                <a:gd name="T14" fmla="*/ 2 w 29"/>
                <a:gd name="T15" fmla="*/ 95 h 96"/>
                <a:gd name="T16" fmla="*/ 5 w 29"/>
                <a:gd name="T17" fmla="*/ 96 h 96"/>
                <a:gd name="T18" fmla="*/ 9 w 29"/>
                <a:gd name="T19" fmla="*/ 95 h 96"/>
                <a:gd name="T20" fmla="*/ 29 w 29"/>
                <a:gd name="T21" fmla="*/ 48 h 96"/>
                <a:gd name="T22" fmla="*/ 9 w 29"/>
                <a:gd name="T2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96">
                  <a:moveTo>
                    <a:pt x="9" y="2"/>
                  </a:moveTo>
                  <a:cubicBezTo>
                    <a:pt x="7" y="0"/>
                    <a:pt x="3" y="0"/>
                    <a:pt x="2" y="2"/>
                  </a:cubicBezTo>
                  <a:cubicBezTo>
                    <a:pt x="1" y="3"/>
                    <a:pt x="0" y="4"/>
                    <a:pt x="0" y="6"/>
                  </a:cubicBezTo>
                  <a:cubicBezTo>
                    <a:pt x="0" y="7"/>
                    <a:pt x="1" y="8"/>
                    <a:pt x="2" y="9"/>
                  </a:cubicBezTo>
                  <a:cubicBezTo>
                    <a:pt x="13" y="20"/>
                    <a:pt x="18" y="33"/>
                    <a:pt x="18" y="48"/>
                  </a:cubicBezTo>
                  <a:cubicBezTo>
                    <a:pt x="18" y="63"/>
                    <a:pt x="13" y="77"/>
                    <a:pt x="2" y="88"/>
                  </a:cubicBezTo>
                  <a:cubicBezTo>
                    <a:pt x="1" y="89"/>
                    <a:pt x="0" y="90"/>
                    <a:pt x="0" y="91"/>
                  </a:cubicBezTo>
                  <a:cubicBezTo>
                    <a:pt x="0" y="93"/>
                    <a:pt x="1" y="94"/>
                    <a:pt x="2" y="95"/>
                  </a:cubicBezTo>
                  <a:cubicBezTo>
                    <a:pt x="3" y="96"/>
                    <a:pt x="4" y="96"/>
                    <a:pt x="5" y="96"/>
                  </a:cubicBezTo>
                  <a:cubicBezTo>
                    <a:pt x="7" y="96"/>
                    <a:pt x="8" y="96"/>
                    <a:pt x="9" y="95"/>
                  </a:cubicBezTo>
                  <a:cubicBezTo>
                    <a:pt x="22" y="83"/>
                    <a:pt x="29" y="66"/>
                    <a:pt x="29" y="48"/>
                  </a:cubicBezTo>
                  <a:cubicBezTo>
                    <a:pt x="29" y="31"/>
                    <a:pt x="22" y="14"/>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en-AU" dirty="0"/>
            </a:p>
          </p:txBody>
        </p:sp>
        <p:sp>
          <p:nvSpPr>
            <p:cNvPr id="81" name="Freeform 535"/>
            <p:cNvSpPr>
              <a:spLocks noEditPoints="1"/>
            </p:cNvSpPr>
            <p:nvPr/>
          </p:nvSpPr>
          <p:spPr bwMode="auto">
            <a:xfrm>
              <a:off x="8047628" y="2856303"/>
              <a:ext cx="224183" cy="329680"/>
            </a:xfrm>
            <a:custGeom>
              <a:avLst/>
              <a:gdLst>
                <a:gd name="T0" fmla="*/ 89 w 101"/>
                <a:gd name="T1" fmla="*/ 0 h 148"/>
                <a:gd name="T2" fmla="*/ 13 w 101"/>
                <a:gd name="T3" fmla="*/ 0 h 148"/>
                <a:gd name="T4" fmla="*/ 0 w 101"/>
                <a:gd name="T5" fmla="*/ 13 h 148"/>
                <a:gd name="T6" fmla="*/ 0 w 101"/>
                <a:gd name="T7" fmla="*/ 135 h 148"/>
                <a:gd name="T8" fmla="*/ 13 w 101"/>
                <a:gd name="T9" fmla="*/ 148 h 148"/>
                <a:gd name="T10" fmla="*/ 89 w 101"/>
                <a:gd name="T11" fmla="*/ 148 h 148"/>
                <a:gd name="T12" fmla="*/ 101 w 101"/>
                <a:gd name="T13" fmla="*/ 135 h 148"/>
                <a:gd name="T14" fmla="*/ 101 w 101"/>
                <a:gd name="T15" fmla="*/ 13 h 148"/>
                <a:gd name="T16" fmla="*/ 89 w 101"/>
                <a:gd name="T17" fmla="*/ 0 h 148"/>
                <a:gd name="T18" fmla="*/ 26 w 101"/>
                <a:gd name="T19" fmla="*/ 89 h 148"/>
                <a:gd name="T20" fmla="*/ 23 w 101"/>
                <a:gd name="T21" fmla="*/ 88 h 148"/>
                <a:gd name="T22" fmla="*/ 22 w 101"/>
                <a:gd name="T23" fmla="*/ 85 h 148"/>
                <a:gd name="T24" fmla="*/ 23 w 101"/>
                <a:gd name="T25" fmla="*/ 82 h 148"/>
                <a:gd name="T26" fmla="*/ 38 w 101"/>
                <a:gd name="T27" fmla="*/ 65 h 148"/>
                <a:gd name="T28" fmla="*/ 23 w 101"/>
                <a:gd name="T29" fmla="*/ 48 h 148"/>
                <a:gd name="T30" fmla="*/ 22 w 101"/>
                <a:gd name="T31" fmla="*/ 45 h 148"/>
                <a:gd name="T32" fmla="*/ 23 w 101"/>
                <a:gd name="T33" fmla="*/ 43 h 148"/>
                <a:gd name="T34" fmla="*/ 29 w 101"/>
                <a:gd name="T35" fmla="*/ 43 h 148"/>
                <a:gd name="T36" fmla="*/ 47 w 101"/>
                <a:gd name="T37" fmla="*/ 63 h 148"/>
                <a:gd name="T38" fmla="*/ 47 w 101"/>
                <a:gd name="T39" fmla="*/ 64 h 148"/>
                <a:gd name="T40" fmla="*/ 47 w 101"/>
                <a:gd name="T41" fmla="*/ 65 h 148"/>
                <a:gd name="T42" fmla="*/ 47 w 101"/>
                <a:gd name="T43" fmla="*/ 65 h 148"/>
                <a:gd name="T44" fmla="*/ 47 w 101"/>
                <a:gd name="T45" fmla="*/ 66 h 148"/>
                <a:gd name="T46" fmla="*/ 47 w 101"/>
                <a:gd name="T47" fmla="*/ 67 h 148"/>
                <a:gd name="T48" fmla="*/ 47 w 101"/>
                <a:gd name="T49" fmla="*/ 68 h 148"/>
                <a:gd name="T50" fmla="*/ 46 w 101"/>
                <a:gd name="T51" fmla="*/ 68 h 148"/>
                <a:gd name="T52" fmla="*/ 29 w 101"/>
                <a:gd name="T53" fmla="*/ 88 h 148"/>
                <a:gd name="T54" fmla="*/ 26 w 101"/>
                <a:gd name="T55" fmla="*/ 89 h 148"/>
                <a:gd name="T56" fmla="*/ 50 w 101"/>
                <a:gd name="T57" fmla="*/ 136 h 148"/>
                <a:gd name="T58" fmla="*/ 44 w 101"/>
                <a:gd name="T59" fmla="*/ 130 h 148"/>
                <a:gd name="T60" fmla="*/ 50 w 101"/>
                <a:gd name="T61" fmla="*/ 124 h 148"/>
                <a:gd name="T62" fmla="*/ 56 w 101"/>
                <a:gd name="T63" fmla="*/ 130 h 148"/>
                <a:gd name="T64" fmla="*/ 50 w 101"/>
                <a:gd name="T65" fmla="*/ 136 h 148"/>
                <a:gd name="T66" fmla="*/ 75 w 101"/>
                <a:gd name="T67" fmla="*/ 89 h 148"/>
                <a:gd name="T68" fmla="*/ 51 w 101"/>
                <a:gd name="T69" fmla="*/ 89 h 148"/>
                <a:gd name="T70" fmla="*/ 46 w 101"/>
                <a:gd name="T71" fmla="*/ 85 h 148"/>
                <a:gd name="T72" fmla="*/ 51 w 101"/>
                <a:gd name="T73" fmla="*/ 81 h 148"/>
                <a:gd name="T74" fmla="*/ 75 w 101"/>
                <a:gd name="T75" fmla="*/ 81 h 148"/>
                <a:gd name="T76" fmla="*/ 79 w 101"/>
                <a:gd name="T77" fmla="*/ 85 h 148"/>
                <a:gd name="T78" fmla="*/ 75 w 101"/>
                <a:gd name="T79" fmla="*/ 8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1" h="148">
                  <a:moveTo>
                    <a:pt x="89" y="0"/>
                  </a:moveTo>
                  <a:cubicBezTo>
                    <a:pt x="63" y="0"/>
                    <a:pt x="38" y="0"/>
                    <a:pt x="13" y="0"/>
                  </a:cubicBezTo>
                  <a:cubicBezTo>
                    <a:pt x="6" y="0"/>
                    <a:pt x="0" y="6"/>
                    <a:pt x="0" y="13"/>
                  </a:cubicBezTo>
                  <a:cubicBezTo>
                    <a:pt x="0" y="135"/>
                    <a:pt x="0" y="135"/>
                    <a:pt x="0" y="135"/>
                  </a:cubicBezTo>
                  <a:cubicBezTo>
                    <a:pt x="0" y="142"/>
                    <a:pt x="6" y="148"/>
                    <a:pt x="13" y="148"/>
                  </a:cubicBezTo>
                  <a:cubicBezTo>
                    <a:pt x="89" y="148"/>
                    <a:pt x="89" y="148"/>
                    <a:pt x="89" y="148"/>
                  </a:cubicBezTo>
                  <a:cubicBezTo>
                    <a:pt x="96" y="148"/>
                    <a:pt x="101" y="142"/>
                    <a:pt x="101" y="135"/>
                  </a:cubicBezTo>
                  <a:cubicBezTo>
                    <a:pt x="101" y="94"/>
                    <a:pt x="101" y="54"/>
                    <a:pt x="101" y="13"/>
                  </a:cubicBezTo>
                  <a:cubicBezTo>
                    <a:pt x="101" y="6"/>
                    <a:pt x="96" y="0"/>
                    <a:pt x="89" y="0"/>
                  </a:cubicBezTo>
                  <a:close/>
                  <a:moveTo>
                    <a:pt x="26" y="89"/>
                  </a:moveTo>
                  <a:cubicBezTo>
                    <a:pt x="25" y="89"/>
                    <a:pt x="24" y="89"/>
                    <a:pt x="23" y="88"/>
                  </a:cubicBezTo>
                  <a:cubicBezTo>
                    <a:pt x="22" y="87"/>
                    <a:pt x="22" y="86"/>
                    <a:pt x="22" y="85"/>
                  </a:cubicBezTo>
                  <a:cubicBezTo>
                    <a:pt x="22" y="84"/>
                    <a:pt x="22" y="83"/>
                    <a:pt x="23" y="82"/>
                  </a:cubicBezTo>
                  <a:cubicBezTo>
                    <a:pt x="38" y="65"/>
                    <a:pt x="38" y="65"/>
                    <a:pt x="38" y="65"/>
                  </a:cubicBezTo>
                  <a:cubicBezTo>
                    <a:pt x="23" y="48"/>
                    <a:pt x="23" y="48"/>
                    <a:pt x="23" y="48"/>
                  </a:cubicBezTo>
                  <a:cubicBezTo>
                    <a:pt x="22" y="48"/>
                    <a:pt x="22" y="46"/>
                    <a:pt x="22" y="45"/>
                  </a:cubicBezTo>
                  <a:cubicBezTo>
                    <a:pt x="22" y="44"/>
                    <a:pt x="22" y="43"/>
                    <a:pt x="23" y="43"/>
                  </a:cubicBezTo>
                  <a:cubicBezTo>
                    <a:pt x="25" y="41"/>
                    <a:pt x="28" y="41"/>
                    <a:pt x="29" y="43"/>
                  </a:cubicBezTo>
                  <a:cubicBezTo>
                    <a:pt x="47" y="63"/>
                    <a:pt x="47" y="63"/>
                    <a:pt x="47" y="63"/>
                  </a:cubicBezTo>
                  <a:cubicBezTo>
                    <a:pt x="47" y="63"/>
                    <a:pt x="47" y="64"/>
                    <a:pt x="47" y="64"/>
                  </a:cubicBezTo>
                  <a:cubicBezTo>
                    <a:pt x="47" y="64"/>
                    <a:pt x="47" y="64"/>
                    <a:pt x="47" y="65"/>
                  </a:cubicBezTo>
                  <a:cubicBezTo>
                    <a:pt x="47" y="65"/>
                    <a:pt x="47" y="65"/>
                    <a:pt x="47" y="65"/>
                  </a:cubicBezTo>
                  <a:cubicBezTo>
                    <a:pt x="47" y="66"/>
                    <a:pt x="47" y="66"/>
                    <a:pt x="47" y="66"/>
                  </a:cubicBezTo>
                  <a:cubicBezTo>
                    <a:pt x="47" y="66"/>
                    <a:pt x="47" y="67"/>
                    <a:pt x="47" y="67"/>
                  </a:cubicBezTo>
                  <a:cubicBezTo>
                    <a:pt x="47" y="67"/>
                    <a:pt x="47" y="67"/>
                    <a:pt x="47" y="68"/>
                  </a:cubicBezTo>
                  <a:cubicBezTo>
                    <a:pt x="46" y="68"/>
                    <a:pt x="46" y="68"/>
                    <a:pt x="46" y="68"/>
                  </a:cubicBezTo>
                  <a:cubicBezTo>
                    <a:pt x="29" y="88"/>
                    <a:pt x="29" y="88"/>
                    <a:pt x="29" y="88"/>
                  </a:cubicBezTo>
                  <a:cubicBezTo>
                    <a:pt x="28" y="89"/>
                    <a:pt x="27" y="89"/>
                    <a:pt x="26" y="89"/>
                  </a:cubicBezTo>
                  <a:close/>
                  <a:moveTo>
                    <a:pt x="50" y="136"/>
                  </a:moveTo>
                  <a:cubicBezTo>
                    <a:pt x="47" y="136"/>
                    <a:pt x="44" y="133"/>
                    <a:pt x="44" y="130"/>
                  </a:cubicBezTo>
                  <a:cubicBezTo>
                    <a:pt x="44" y="126"/>
                    <a:pt x="47" y="124"/>
                    <a:pt x="50" y="124"/>
                  </a:cubicBezTo>
                  <a:cubicBezTo>
                    <a:pt x="54" y="124"/>
                    <a:pt x="56" y="126"/>
                    <a:pt x="56" y="130"/>
                  </a:cubicBezTo>
                  <a:cubicBezTo>
                    <a:pt x="56" y="133"/>
                    <a:pt x="54" y="136"/>
                    <a:pt x="50" y="136"/>
                  </a:cubicBezTo>
                  <a:close/>
                  <a:moveTo>
                    <a:pt x="75" y="89"/>
                  </a:moveTo>
                  <a:cubicBezTo>
                    <a:pt x="51" y="89"/>
                    <a:pt x="51" y="89"/>
                    <a:pt x="51" y="89"/>
                  </a:cubicBezTo>
                  <a:cubicBezTo>
                    <a:pt x="48" y="89"/>
                    <a:pt x="46" y="87"/>
                    <a:pt x="46" y="85"/>
                  </a:cubicBezTo>
                  <a:cubicBezTo>
                    <a:pt x="46" y="83"/>
                    <a:pt x="48" y="81"/>
                    <a:pt x="51" y="81"/>
                  </a:cubicBezTo>
                  <a:cubicBezTo>
                    <a:pt x="75" y="81"/>
                    <a:pt x="75" y="81"/>
                    <a:pt x="75" y="81"/>
                  </a:cubicBezTo>
                  <a:cubicBezTo>
                    <a:pt x="77" y="81"/>
                    <a:pt x="79" y="83"/>
                    <a:pt x="79" y="85"/>
                  </a:cubicBezTo>
                  <a:cubicBezTo>
                    <a:pt x="79" y="87"/>
                    <a:pt x="77" y="89"/>
                    <a:pt x="75"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en-AU" dirty="0"/>
            </a:p>
          </p:txBody>
        </p:sp>
        <p:sp>
          <p:nvSpPr>
            <p:cNvPr id="82" name="Freeform 536"/>
            <p:cNvSpPr>
              <a:spLocks noEditPoints="1"/>
            </p:cNvSpPr>
            <p:nvPr/>
          </p:nvSpPr>
          <p:spPr bwMode="auto">
            <a:xfrm>
              <a:off x="8418754" y="2780947"/>
              <a:ext cx="140349" cy="202517"/>
            </a:xfrm>
            <a:custGeom>
              <a:avLst/>
              <a:gdLst>
                <a:gd name="T0" fmla="*/ 55 w 63"/>
                <a:gd name="T1" fmla="*/ 0 h 91"/>
                <a:gd name="T2" fmla="*/ 8 w 63"/>
                <a:gd name="T3" fmla="*/ 0 h 91"/>
                <a:gd name="T4" fmla="*/ 0 w 63"/>
                <a:gd name="T5" fmla="*/ 8 h 91"/>
                <a:gd name="T6" fmla="*/ 0 w 63"/>
                <a:gd name="T7" fmla="*/ 83 h 91"/>
                <a:gd name="T8" fmla="*/ 8 w 63"/>
                <a:gd name="T9" fmla="*/ 91 h 91"/>
                <a:gd name="T10" fmla="*/ 55 w 63"/>
                <a:gd name="T11" fmla="*/ 91 h 91"/>
                <a:gd name="T12" fmla="*/ 63 w 63"/>
                <a:gd name="T13" fmla="*/ 83 h 91"/>
                <a:gd name="T14" fmla="*/ 63 w 63"/>
                <a:gd name="T15" fmla="*/ 8 h 91"/>
                <a:gd name="T16" fmla="*/ 55 w 63"/>
                <a:gd name="T17" fmla="*/ 0 h 91"/>
                <a:gd name="T18" fmla="*/ 15 w 63"/>
                <a:gd name="T19" fmla="*/ 55 h 91"/>
                <a:gd name="T20" fmla="*/ 13 w 63"/>
                <a:gd name="T21" fmla="*/ 54 h 91"/>
                <a:gd name="T22" fmla="*/ 12 w 63"/>
                <a:gd name="T23" fmla="*/ 52 h 91"/>
                <a:gd name="T24" fmla="*/ 13 w 63"/>
                <a:gd name="T25" fmla="*/ 49 h 91"/>
                <a:gd name="T26" fmla="*/ 24 w 63"/>
                <a:gd name="T27" fmla="*/ 37 h 91"/>
                <a:gd name="T28" fmla="*/ 13 w 63"/>
                <a:gd name="T29" fmla="*/ 24 h 91"/>
                <a:gd name="T30" fmla="*/ 12 w 63"/>
                <a:gd name="T31" fmla="*/ 22 h 91"/>
                <a:gd name="T32" fmla="*/ 13 w 63"/>
                <a:gd name="T33" fmla="*/ 19 h 91"/>
                <a:gd name="T34" fmla="*/ 17 w 63"/>
                <a:gd name="T35" fmla="*/ 20 h 91"/>
                <a:gd name="T36" fmla="*/ 30 w 63"/>
                <a:gd name="T37" fmla="*/ 35 h 91"/>
                <a:gd name="T38" fmla="*/ 31 w 63"/>
                <a:gd name="T39" fmla="*/ 35 h 91"/>
                <a:gd name="T40" fmla="*/ 31 w 63"/>
                <a:gd name="T41" fmla="*/ 36 h 91"/>
                <a:gd name="T42" fmla="*/ 31 w 63"/>
                <a:gd name="T43" fmla="*/ 37 h 91"/>
                <a:gd name="T44" fmla="*/ 31 w 63"/>
                <a:gd name="T45" fmla="*/ 37 h 91"/>
                <a:gd name="T46" fmla="*/ 31 w 63"/>
                <a:gd name="T47" fmla="*/ 38 h 91"/>
                <a:gd name="T48" fmla="*/ 30 w 63"/>
                <a:gd name="T49" fmla="*/ 38 h 91"/>
                <a:gd name="T50" fmla="*/ 30 w 63"/>
                <a:gd name="T51" fmla="*/ 39 h 91"/>
                <a:gd name="T52" fmla="*/ 17 w 63"/>
                <a:gd name="T53" fmla="*/ 54 h 91"/>
                <a:gd name="T54" fmla="*/ 15 w 63"/>
                <a:gd name="T55" fmla="*/ 55 h 91"/>
                <a:gd name="T56" fmla="*/ 32 w 63"/>
                <a:gd name="T57" fmla="*/ 83 h 91"/>
                <a:gd name="T58" fmla="*/ 28 w 63"/>
                <a:gd name="T59" fmla="*/ 79 h 91"/>
                <a:gd name="T60" fmla="*/ 32 w 63"/>
                <a:gd name="T61" fmla="*/ 75 h 91"/>
                <a:gd name="T62" fmla="*/ 36 w 63"/>
                <a:gd name="T63" fmla="*/ 79 h 91"/>
                <a:gd name="T64" fmla="*/ 32 w 63"/>
                <a:gd name="T65" fmla="*/ 83 h 91"/>
                <a:gd name="T66" fmla="*/ 52 w 63"/>
                <a:gd name="T67" fmla="*/ 55 h 91"/>
                <a:gd name="T68" fmla="*/ 33 w 63"/>
                <a:gd name="T69" fmla="*/ 55 h 91"/>
                <a:gd name="T70" fmla="*/ 30 w 63"/>
                <a:gd name="T71" fmla="*/ 51 h 91"/>
                <a:gd name="T72" fmla="*/ 33 w 63"/>
                <a:gd name="T73" fmla="*/ 48 h 91"/>
                <a:gd name="T74" fmla="*/ 52 w 63"/>
                <a:gd name="T75" fmla="*/ 48 h 91"/>
                <a:gd name="T76" fmla="*/ 55 w 63"/>
                <a:gd name="T77" fmla="*/ 51 h 91"/>
                <a:gd name="T78" fmla="*/ 52 w 63"/>
                <a:gd name="T79"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 h="91">
                  <a:moveTo>
                    <a:pt x="55" y="0"/>
                  </a:moveTo>
                  <a:cubicBezTo>
                    <a:pt x="39" y="0"/>
                    <a:pt x="24" y="0"/>
                    <a:pt x="8" y="0"/>
                  </a:cubicBezTo>
                  <a:cubicBezTo>
                    <a:pt x="4" y="0"/>
                    <a:pt x="0" y="3"/>
                    <a:pt x="0" y="8"/>
                  </a:cubicBezTo>
                  <a:cubicBezTo>
                    <a:pt x="0" y="83"/>
                    <a:pt x="0" y="83"/>
                    <a:pt x="0" y="83"/>
                  </a:cubicBezTo>
                  <a:cubicBezTo>
                    <a:pt x="0" y="87"/>
                    <a:pt x="4" y="91"/>
                    <a:pt x="8" y="91"/>
                  </a:cubicBezTo>
                  <a:cubicBezTo>
                    <a:pt x="55" y="91"/>
                    <a:pt x="55" y="91"/>
                    <a:pt x="55" y="91"/>
                  </a:cubicBezTo>
                  <a:cubicBezTo>
                    <a:pt x="59" y="91"/>
                    <a:pt x="63" y="87"/>
                    <a:pt x="63" y="83"/>
                  </a:cubicBezTo>
                  <a:cubicBezTo>
                    <a:pt x="63" y="58"/>
                    <a:pt x="63" y="33"/>
                    <a:pt x="63" y="8"/>
                  </a:cubicBezTo>
                  <a:cubicBezTo>
                    <a:pt x="63" y="3"/>
                    <a:pt x="59" y="0"/>
                    <a:pt x="55" y="0"/>
                  </a:cubicBezTo>
                  <a:close/>
                  <a:moveTo>
                    <a:pt x="15" y="55"/>
                  </a:moveTo>
                  <a:cubicBezTo>
                    <a:pt x="14" y="55"/>
                    <a:pt x="13" y="54"/>
                    <a:pt x="13" y="54"/>
                  </a:cubicBezTo>
                  <a:cubicBezTo>
                    <a:pt x="12" y="53"/>
                    <a:pt x="12" y="53"/>
                    <a:pt x="12" y="52"/>
                  </a:cubicBezTo>
                  <a:cubicBezTo>
                    <a:pt x="12" y="51"/>
                    <a:pt x="12" y="50"/>
                    <a:pt x="13" y="49"/>
                  </a:cubicBezTo>
                  <a:cubicBezTo>
                    <a:pt x="24" y="37"/>
                    <a:pt x="24" y="37"/>
                    <a:pt x="24" y="37"/>
                  </a:cubicBezTo>
                  <a:cubicBezTo>
                    <a:pt x="13" y="24"/>
                    <a:pt x="13" y="24"/>
                    <a:pt x="13" y="24"/>
                  </a:cubicBezTo>
                  <a:cubicBezTo>
                    <a:pt x="12" y="23"/>
                    <a:pt x="12" y="22"/>
                    <a:pt x="12" y="22"/>
                  </a:cubicBezTo>
                  <a:cubicBezTo>
                    <a:pt x="12" y="21"/>
                    <a:pt x="12" y="20"/>
                    <a:pt x="13" y="19"/>
                  </a:cubicBezTo>
                  <a:cubicBezTo>
                    <a:pt x="14" y="18"/>
                    <a:pt x="16" y="18"/>
                    <a:pt x="17" y="20"/>
                  </a:cubicBezTo>
                  <a:cubicBezTo>
                    <a:pt x="30" y="35"/>
                    <a:pt x="30" y="35"/>
                    <a:pt x="30" y="35"/>
                  </a:cubicBezTo>
                  <a:cubicBezTo>
                    <a:pt x="30" y="35"/>
                    <a:pt x="31" y="35"/>
                    <a:pt x="31" y="35"/>
                  </a:cubicBezTo>
                  <a:cubicBezTo>
                    <a:pt x="31" y="36"/>
                    <a:pt x="31" y="36"/>
                    <a:pt x="31" y="36"/>
                  </a:cubicBezTo>
                  <a:cubicBezTo>
                    <a:pt x="31" y="36"/>
                    <a:pt x="31" y="36"/>
                    <a:pt x="31" y="37"/>
                  </a:cubicBezTo>
                  <a:cubicBezTo>
                    <a:pt x="31" y="37"/>
                    <a:pt x="31" y="37"/>
                    <a:pt x="31" y="37"/>
                  </a:cubicBezTo>
                  <a:cubicBezTo>
                    <a:pt x="31" y="37"/>
                    <a:pt x="31" y="38"/>
                    <a:pt x="31" y="38"/>
                  </a:cubicBezTo>
                  <a:cubicBezTo>
                    <a:pt x="31" y="38"/>
                    <a:pt x="30" y="38"/>
                    <a:pt x="30" y="38"/>
                  </a:cubicBezTo>
                  <a:cubicBezTo>
                    <a:pt x="30" y="39"/>
                    <a:pt x="30" y="39"/>
                    <a:pt x="30" y="39"/>
                  </a:cubicBezTo>
                  <a:cubicBezTo>
                    <a:pt x="17" y="54"/>
                    <a:pt x="17" y="54"/>
                    <a:pt x="17" y="54"/>
                  </a:cubicBezTo>
                  <a:cubicBezTo>
                    <a:pt x="17" y="54"/>
                    <a:pt x="16" y="55"/>
                    <a:pt x="15" y="55"/>
                  </a:cubicBezTo>
                  <a:close/>
                  <a:moveTo>
                    <a:pt x="32" y="83"/>
                  </a:moveTo>
                  <a:cubicBezTo>
                    <a:pt x="30" y="83"/>
                    <a:pt x="28" y="81"/>
                    <a:pt x="28" y="79"/>
                  </a:cubicBezTo>
                  <a:cubicBezTo>
                    <a:pt x="28" y="77"/>
                    <a:pt x="30" y="75"/>
                    <a:pt x="32" y="75"/>
                  </a:cubicBezTo>
                  <a:cubicBezTo>
                    <a:pt x="34" y="75"/>
                    <a:pt x="36" y="77"/>
                    <a:pt x="36" y="79"/>
                  </a:cubicBezTo>
                  <a:cubicBezTo>
                    <a:pt x="36" y="81"/>
                    <a:pt x="34" y="83"/>
                    <a:pt x="32" y="83"/>
                  </a:cubicBezTo>
                  <a:close/>
                  <a:moveTo>
                    <a:pt x="52" y="55"/>
                  </a:moveTo>
                  <a:cubicBezTo>
                    <a:pt x="33" y="55"/>
                    <a:pt x="33" y="55"/>
                    <a:pt x="33" y="55"/>
                  </a:cubicBezTo>
                  <a:cubicBezTo>
                    <a:pt x="32" y="55"/>
                    <a:pt x="30" y="53"/>
                    <a:pt x="30" y="51"/>
                  </a:cubicBezTo>
                  <a:cubicBezTo>
                    <a:pt x="30" y="50"/>
                    <a:pt x="32" y="48"/>
                    <a:pt x="33" y="48"/>
                  </a:cubicBezTo>
                  <a:cubicBezTo>
                    <a:pt x="52" y="48"/>
                    <a:pt x="52" y="48"/>
                    <a:pt x="52" y="48"/>
                  </a:cubicBezTo>
                  <a:cubicBezTo>
                    <a:pt x="53" y="48"/>
                    <a:pt x="55" y="50"/>
                    <a:pt x="55" y="51"/>
                  </a:cubicBezTo>
                  <a:cubicBezTo>
                    <a:pt x="55" y="53"/>
                    <a:pt x="53" y="55"/>
                    <a:pt x="52"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en-AU" dirty="0"/>
            </a:p>
          </p:txBody>
        </p:sp>
        <p:sp>
          <p:nvSpPr>
            <p:cNvPr id="83" name="Freeform 537"/>
            <p:cNvSpPr>
              <a:spLocks noEditPoints="1"/>
            </p:cNvSpPr>
            <p:nvPr/>
          </p:nvSpPr>
          <p:spPr bwMode="auto">
            <a:xfrm>
              <a:off x="8418754" y="3029621"/>
              <a:ext cx="140349" cy="202517"/>
            </a:xfrm>
            <a:custGeom>
              <a:avLst/>
              <a:gdLst>
                <a:gd name="T0" fmla="*/ 55 w 63"/>
                <a:gd name="T1" fmla="*/ 0 h 91"/>
                <a:gd name="T2" fmla="*/ 8 w 63"/>
                <a:gd name="T3" fmla="*/ 0 h 91"/>
                <a:gd name="T4" fmla="*/ 0 w 63"/>
                <a:gd name="T5" fmla="*/ 8 h 91"/>
                <a:gd name="T6" fmla="*/ 0 w 63"/>
                <a:gd name="T7" fmla="*/ 83 h 91"/>
                <a:gd name="T8" fmla="*/ 8 w 63"/>
                <a:gd name="T9" fmla="*/ 91 h 91"/>
                <a:gd name="T10" fmla="*/ 55 w 63"/>
                <a:gd name="T11" fmla="*/ 91 h 91"/>
                <a:gd name="T12" fmla="*/ 63 w 63"/>
                <a:gd name="T13" fmla="*/ 83 h 91"/>
                <a:gd name="T14" fmla="*/ 63 w 63"/>
                <a:gd name="T15" fmla="*/ 8 h 91"/>
                <a:gd name="T16" fmla="*/ 55 w 63"/>
                <a:gd name="T17" fmla="*/ 0 h 91"/>
                <a:gd name="T18" fmla="*/ 15 w 63"/>
                <a:gd name="T19" fmla="*/ 55 h 91"/>
                <a:gd name="T20" fmla="*/ 13 w 63"/>
                <a:gd name="T21" fmla="*/ 54 h 91"/>
                <a:gd name="T22" fmla="*/ 12 w 63"/>
                <a:gd name="T23" fmla="*/ 52 h 91"/>
                <a:gd name="T24" fmla="*/ 13 w 63"/>
                <a:gd name="T25" fmla="*/ 49 h 91"/>
                <a:gd name="T26" fmla="*/ 24 w 63"/>
                <a:gd name="T27" fmla="*/ 37 h 91"/>
                <a:gd name="T28" fmla="*/ 13 w 63"/>
                <a:gd name="T29" fmla="*/ 24 h 91"/>
                <a:gd name="T30" fmla="*/ 12 w 63"/>
                <a:gd name="T31" fmla="*/ 22 h 91"/>
                <a:gd name="T32" fmla="*/ 13 w 63"/>
                <a:gd name="T33" fmla="*/ 19 h 91"/>
                <a:gd name="T34" fmla="*/ 17 w 63"/>
                <a:gd name="T35" fmla="*/ 20 h 91"/>
                <a:gd name="T36" fmla="*/ 30 w 63"/>
                <a:gd name="T37" fmla="*/ 35 h 91"/>
                <a:gd name="T38" fmla="*/ 31 w 63"/>
                <a:gd name="T39" fmla="*/ 35 h 91"/>
                <a:gd name="T40" fmla="*/ 31 w 63"/>
                <a:gd name="T41" fmla="*/ 36 h 91"/>
                <a:gd name="T42" fmla="*/ 31 w 63"/>
                <a:gd name="T43" fmla="*/ 37 h 91"/>
                <a:gd name="T44" fmla="*/ 31 w 63"/>
                <a:gd name="T45" fmla="*/ 37 h 91"/>
                <a:gd name="T46" fmla="*/ 31 w 63"/>
                <a:gd name="T47" fmla="*/ 38 h 91"/>
                <a:gd name="T48" fmla="*/ 30 w 63"/>
                <a:gd name="T49" fmla="*/ 38 h 91"/>
                <a:gd name="T50" fmla="*/ 30 w 63"/>
                <a:gd name="T51" fmla="*/ 39 h 91"/>
                <a:gd name="T52" fmla="*/ 17 w 63"/>
                <a:gd name="T53" fmla="*/ 54 h 91"/>
                <a:gd name="T54" fmla="*/ 15 w 63"/>
                <a:gd name="T55" fmla="*/ 55 h 91"/>
                <a:gd name="T56" fmla="*/ 32 w 63"/>
                <a:gd name="T57" fmla="*/ 83 h 91"/>
                <a:gd name="T58" fmla="*/ 28 w 63"/>
                <a:gd name="T59" fmla="*/ 79 h 91"/>
                <a:gd name="T60" fmla="*/ 32 w 63"/>
                <a:gd name="T61" fmla="*/ 75 h 91"/>
                <a:gd name="T62" fmla="*/ 36 w 63"/>
                <a:gd name="T63" fmla="*/ 79 h 91"/>
                <a:gd name="T64" fmla="*/ 32 w 63"/>
                <a:gd name="T65" fmla="*/ 83 h 91"/>
                <a:gd name="T66" fmla="*/ 52 w 63"/>
                <a:gd name="T67" fmla="*/ 55 h 91"/>
                <a:gd name="T68" fmla="*/ 33 w 63"/>
                <a:gd name="T69" fmla="*/ 55 h 91"/>
                <a:gd name="T70" fmla="*/ 30 w 63"/>
                <a:gd name="T71" fmla="*/ 51 h 91"/>
                <a:gd name="T72" fmla="*/ 33 w 63"/>
                <a:gd name="T73" fmla="*/ 48 h 91"/>
                <a:gd name="T74" fmla="*/ 52 w 63"/>
                <a:gd name="T75" fmla="*/ 48 h 91"/>
                <a:gd name="T76" fmla="*/ 55 w 63"/>
                <a:gd name="T77" fmla="*/ 51 h 91"/>
                <a:gd name="T78" fmla="*/ 52 w 63"/>
                <a:gd name="T79"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 h="91">
                  <a:moveTo>
                    <a:pt x="55" y="0"/>
                  </a:moveTo>
                  <a:cubicBezTo>
                    <a:pt x="39" y="0"/>
                    <a:pt x="24" y="0"/>
                    <a:pt x="8" y="0"/>
                  </a:cubicBezTo>
                  <a:cubicBezTo>
                    <a:pt x="4" y="0"/>
                    <a:pt x="0" y="3"/>
                    <a:pt x="0" y="8"/>
                  </a:cubicBezTo>
                  <a:cubicBezTo>
                    <a:pt x="0" y="83"/>
                    <a:pt x="0" y="83"/>
                    <a:pt x="0" y="83"/>
                  </a:cubicBezTo>
                  <a:cubicBezTo>
                    <a:pt x="0" y="87"/>
                    <a:pt x="4" y="91"/>
                    <a:pt x="8" y="91"/>
                  </a:cubicBezTo>
                  <a:cubicBezTo>
                    <a:pt x="55" y="91"/>
                    <a:pt x="55" y="91"/>
                    <a:pt x="55" y="91"/>
                  </a:cubicBezTo>
                  <a:cubicBezTo>
                    <a:pt x="59" y="91"/>
                    <a:pt x="63" y="87"/>
                    <a:pt x="63" y="83"/>
                  </a:cubicBezTo>
                  <a:cubicBezTo>
                    <a:pt x="63" y="58"/>
                    <a:pt x="63" y="33"/>
                    <a:pt x="63" y="8"/>
                  </a:cubicBezTo>
                  <a:cubicBezTo>
                    <a:pt x="63" y="3"/>
                    <a:pt x="59" y="0"/>
                    <a:pt x="55" y="0"/>
                  </a:cubicBezTo>
                  <a:close/>
                  <a:moveTo>
                    <a:pt x="15" y="55"/>
                  </a:moveTo>
                  <a:cubicBezTo>
                    <a:pt x="14" y="55"/>
                    <a:pt x="13" y="54"/>
                    <a:pt x="13" y="54"/>
                  </a:cubicBezTo>
                  <a:cubicBezTo>
                    <a:pt x="12" y="53"/>
                    <a:pt x="12" y="53"/>
                    <a:pt x="12" y="52"/>
                  </a:cubicBezTo>
                  <a:cubicBezTo>
                    <a:pt x="12" y="51"/>
                    <a:pt x="12" y="50"/>
                    <a:pt x="13" y="49"/>
                  </a:cubicBezTo>
                  <a:cubicBezTo>
                    <a:pt x="24" y="37"/>
                    <a:pt x="24" y="37"/>
                    <a:pt x="24" y="37"/>
                  </a:cubicBezTo>
                  <a:cubicBezTo>
                    <a:pt x="13" y="24"/>
                    <a:pt x="13" y="24"/>
                    <a:pt x="13" y="24"/>
                  </a:cubicBezTo>
                  <a:cubicBezTo>
                    <a:pt x="12" y="23"/>
                    <a:pt x="12" y="22"/>
                    <a:pt x="12" y="22"/>
                  </a:cubicBezTo>
                  <a:cubicBezTo>
                    <a:pt x="12" y="21"/>
                    <a:pt x="12" y="20"/>
                    <a:pt x="13" y="19"/>
                  </a:cubicBezTo>
                  <a:cubicBezTo>
                    <a:pt x="14" y="18"/>
                    <a:pt x="16" y="18"/>
                    <a:pt x="17" y="20"/>
                  </a:cubicBezTo>
                  <a:cubicBezTo>
                    <a:pt x="30" y="35"/>
                    <a:pt x="30" y="35"/>
                    <a:pt x="30" y="35"/>
                  </a:cubicBezTo>
                  <a:cubicBezTo>
                    <a:pt x="30" y="35"/>
                    <a:pt x="31" y="35"/>
                    <a:pt x="31" y="35"/>
                  </a:cubicBezTo>
                  <a:cubicBezTo>
                    <a:pt x="31" y="36"/>
                    <a:pt x="31" y="36"/>
                    <a:pt x="31" y="36"/>
                  </a:cubicBezTo>
                  <a:cubicBezTo>
                    <a:pt x="31" y="36"/>
                    <a:pt x="31" y="36"/>
                    <a:pt x="31" y="37"/>
                  </a:cubicBezTo>
                  <a:cubicBezTo>
                    <a:pt x="31" y="37"/>
                    <a:pt x="31" y="37"/>
                    <a:pt x="31" y="37"/>
                  </a:cubicBezTo>
                  <a:cubicBezTo>
                    <a:pt x="31" y="37"/>
                    <a:pt x="31" y="38"/>
                    <a:pt x="31" y="38"/>
                  </a:cubicBezTo>
                  <a:cubicBezTo>
                    <a:pt x="31" y="38"/>
                    <a:pt x="30" y="38"/>
                    <a:pt x="30" y="38"/>
                  </a:cubicBezTo>
                  <a:cubicBezTo>
                    <a:pt x="30" y="39"/>
                    <a:pt x="30" y="39"/>
                    <a:pt x="30" y="39"/>
                  </a:cubicBezTo>
                  <a:cubicBezTo>
                    <a:pt x="17" y="54"/>
                    <a:pt x="17" y="54"/>
                    <a:pt x="17" y="54"/>
                  </a:cubicBezTo>
                  <a:cubicBezTo>
                    <a:pt x="17" y="54"/>
                    <a:pt x="16" y="55"/>
                    <a:pt x="15" y="55"/>
                  </a:cubicBezTo>
                  <a:close/>
                  <a:moveTo>
                    <a:pt x="32" y="83"/>
                  </a:moveTo>
                  <a:cubicBezTo>
                    <a:pt x="30" y="83"/>
                    <a:pt x="28" y="81"/>
                    <a:pt x="28" y="79"/>
                  </a:cubicBezTo>
                  <a:cubicBezTo>
                    <a:pt x="28" y="77"/>
                    <a:pt x="30" y="75"/>
                    <a:pt x="32" y="75"/>
                  </a:cubicBezTo>
                  <a:cubicBezTo>
                    <a:pt x="34" y="75"/>
                    <a:pt x="36" y="77"/>
                    <a:pt x="36" y="79"/>
                  </a:cubicBezTo>
                  <a:cubicBezTo>
                    <a:pt x="36" y="81"/>
                    <a:pt x="34" y="83"/>
                    <a:pt x="32" y="83"/>
                  </a:cubicBezTo>
                  <a:close/>
                  <a:moveTo>
                    <a:pt x="52" y="55"/>
                  </a:moveTo>
                  <a:cubicBezTo>
                    <a:pt x="33" y="55"/>
                    <a:pt x="33" y="55"/>
                    <a:pt x="33" y="55"/>
                  </a:cubicBezTo>
                  <a:cubicBezTo>
                    <a:pt x="32" y="55"/>
                    <a:pt x="30" y="53"/>
                    <a:pt x="30" y="51"/>
                  </a:cubicBezTo>
                  <a:cubicBezTo>
                    <a:pt x="30" y="50"/>
                    <a:pt x="32" y="48"/>
                    <a:pt x="33" y="48"/>
                  </a:cubicBezTo>
                  <a:cubicBezTo>
                    <a:pt x="52" y="48"/>
                    <a:pt x="52" y="48"/>
                    <a:pt x="52" y="48"/>
                  </a:cubicBezTo>
                  <a:cubicBezTo>
                    <a:pt x="53" y="48"/>
                    <a:pt x="55" y="50"/>
                    <a:pt x="55" y="51"/>
                  </a:cubicBezTo>
                  <a:cubicBezTo>
                    <a:pt x="55" y="53"/>
                    <a:pt x="53" y="55"/>
                    <a:pt x="52"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en-AU" dirty="0"/>
            </a:p>
          </p:txBody>
        </p:sp>
      </p:grpSp>
      <p:grpSp>
        <p:nvGrpSpPr>
          <p:cNvPr id="84" name="Group 87"/>
          <p:cNvGrpSpPr>
            <a:grpSpLocks/>
          </p:cNvGrpSpPr>
          <p:nvPr/>
        </p:nvGrpSpPr>
        <p:grpSpPr bwMode="auto">
          <a:xfrm>
            <a:off x="9153688" y="2723994"/>
            <a:ext cx="635159" cy="478478"/>
            <a:chOff x="2563" y="1928"/>
            <a:chExt cx="636" cy="468"/>
          </a:xfrm>
          <a:solidFill>
            <a:schemeClr val="bg1"/>
          </a:solidFill>
        </p:grpSpPr>
        <p:sp>
          <p:nvSpPr>
            <p:cNvPr id="85" name="Freeform 88"/>
            <p:cNvSpPr>
              <a:spLocks/>
            </p:cNvSpPr>
            <p:nvPr/>
          </p:nvSpPr>
          <p:spPr bwMode="auto">
            <a:xfrm>
              <a:off x="2755" y="2226"/>
              <a:ext cx="111" cy="104"/>
            </a:xfrm>
            <a:custGeom>
              <a:avLst/>
              <a:gdLst>
                <a:gd name="T0" fmla="*/ 241 w 47"/>
                <a:gd name="T1" fmla="*/ 102 h 44"/>
                <a:gd name="T2" fmla="*/ 151 w 47"/>
                <a:gd name="T3" fmla="*/ 12 h 44"/>
                <a:gd name="T4" fmla="*/ 106 w 47"/>
                <a:gd name="T5" fmla="*/ 12 h 44"/>
                <a:gd name="T6" fmla="*/ 106 w 47"/>
                <a:gd name="T7" fmla="*/ 57 h 44"/>
                <a:gd name="T8" fmla="*/ 139 w 47"/>
                <a:gd name="T9" fmla="*/ 90 h 44"/>
                <a:gd name="T10" fmla="*/ 28 w 47"/>
                <a:gd name="T11" fmla="*/ 90 h 44"/>
                <a:gd name="T12" fmla="*/ 0 w 47"/>
                <a:gd name="T13" fmla="*/ 123 h 44"/>
                <a:gd name="T14" fmla="*/ 28 w 47"/>
                <a:gd name="T15" fmla="*/ 156 h 44"/>
                <a:gd name="T16" fmla="*/ 139 w 47"/>
                <a:gd name="T17" fmla="*/ 156 h 44"/>
                <a:gd name="T18" fmla="*/ 106 w 47"/>
                <a:gd name="T19" fmla="*/ 189 h 44"/>
                <a:gd name="T20" fmla="*/ 106 w 47"/>
                <a:gd name="T21" fmla="*/ 234 h 44"/>
                <a:gd name="T22" fmla="*/ 151 w 47"/>
                <a:gd name="T23" fmla="*/ 234 h 44"/>
                <a:gd name="T24" fmla="*/ 234 w 47"/>
                <a:gd name="T25" fmla="*/ 144 h 44"/>
                <a:gd name="T26" fmla="*/ 262 w 47"/>
                <a:gd name="T27" fmla="*/ 123 h 44"/>
                <a:gd name="T28" fmla="*/ 241 w 47"/>
                <a:gd name="T29" fmla="*/ 102 h 44"/>
                <a:gd name="T30" fmla="*/ 241 w 47"/>
                <a:gd name="T31" fmla="*/ 102 h 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 h="44">
                  <a:moveTo>
                    <a:pt x="43" y="18"/>
                  </a:moveTo>
                  <a:cubicBezTo>
                    <a:pt x="27" y="2"/>
                    <a:pt x="27" y="2"/>
                    <a:pt x="27" y="2"/>
                  </a:cubicBezTo>
                  <a:cubicBezTo>
                    <a:pt x="24" y="0"/>
                    <a:pt x="21" y="0"/>
                    <a:pt x="19" y="2"/>
                  </a:cubicBezTo>
                  <a:cubicBezTo>
                    <a:pt x="16" y="4"/>
                    <a:pt x="16" y="8"/>
                    <a:pt x="19" y="10"/>
                  </a:cubicBezTo>
                  <a:cubicBezTo>
                    <a:pt x="25" y="16"/>
                    <a:pt x="25" y="16"/>
                    <a:pt x="25" y="16"/>
                  </a:cubicBezTo>
                  <a:cubicBezTo>
                    <a:pt x="5" y="16"/>
                    <a:pt x="5" y="16"/>
                    <a:pt x="5" y="16"/>
                  </a:cubicBezTo>
                  <a:cubicBezTo>
                    <a:pt x="2" y="16"/>
                    <a:pt x="0" y="19"/>
                    <a:pt x="0" y="22"/>
                  </a:cubicBezTo>
                  <a:cubicBezTo>
                    <a:pt x="0" y="25"/>
                    <a:pt x="2" y="28"/>
                    <a:pt x="5" y="28"/>
                  </a:cubicBezTo>
                  <a:cubicBezTo>
                    <a:pt x="25" y="28"/>
                    <a:pt x="25" y="28"/>
                    <a:pt x="25" y="28"/>
                  </a:cubicBezTo>
                  <a:cubicBezTo>
                    <a:pt x="19" y="34"/>
                    <a:pt x="19" y="34"/>
                    <a:pt x="19" y="34"/>
                  </a:cubicBezTo>
                  <a:cubicBezTo>
                    <a:pt x="16" y="36"/>
                    <a:pt x="16" y="40"/>
                    <a:pt x="19" y="42"/>
                  </a:cubicBezTo>
                  <a:cubicBezTo>
                    <a:pt x="21" y="44"/>
                    <a:pt x="24" y="44"/>
                    <a:pt x="27" y="42"/>
                  </a:cubicBezTo>
                  <a:cubicBezTo>
                    <a:pt x="42" y="26"/>
                    <a:pt x="42" y="26"/>
                    <a:pt x="42" y="26"/>
                  </a:cubicBezTo>
                  <a:cubicBezTo>
                    <a:pt x="47" y="22"/>
                    <a:pt x="47" y="22"/>
                    <a:pt x="47" y="22"/>
                  </a:cubicBezTo>
                  <a:cubicBezTo>
                    <a:pt x="43" y="18"/>
                    <a:pt x="43" y="18"/>
                    <a:pt x="43" y="18"/>
                  </a:cubicBezTo>
                  <a:cubicBezTo>
                    <a:pt x="43" y="18"/>
                    <a:pt x="43" y="18"/>
                    <a:pt x="43" y="18"/>
                  </a:cubicBezTo>
                  <a:close/>
                </a:path>
              </a:pathLst>
            </a:custGeom>
            <a:grpFill/>
            <a:ln w="9525">
              <a:noFill/>
              <a:round/>
              <a:headEnd/>
              <a:tailEnd/>
            </a:ln>
          </p:spPr>
          <p:txBody>
            <a:bodyPr/>
            <a:lstStyle/>
            <a:p>
              <a:pPr defTabSz="408028"/>
              <a:endParaRPr lang="en-US" dirty="0"/>
            </a:p>
          </p:txBody>
        </p:sp>
        <p:sp>
          <p:nvSpPr>
            <p:cNvPr id="86" name="Freeform 89"/>
            <p:cNvSpPr>
              <a:spLocks/>
            </p:cNvSpPr>
            <p:nvPr/>
          </p:nvSpPr>
          <p:spPr bwMode="auto">
            <a:xfrm>
              <a:off x="2901" y="2011"/>
              <a:ext cx="111" cy="106"/>
            </a:xfrm>
            <a:custGeom>
              <a:avLst/>
              <a:gdLst>
                <a:gd name="T0" fmla="*/ 229 w 47"/>
                <a:gd name="T1" fmla="*/ 94 h 45"/>
                <a:gd name="T2" fmla="*/ 123 w 47"/>
                <a:gd name="T3" fmla="*/ 94 h 45"/>
                <a:gd name="T4" fmla="*/ 156 w 47"/>
                <a:gd name="T5" fmla="*/ 57 h 45"/>
                <a:gd name="T6" fmla="*/ 156 w 47"/>
                <a:gd name="T7" fmla="*/ 12 h 45"/>
                <a:gd name="T8" fmla="*/ 111 w 47"/>
                <a:gd name="T9" fmla="*/ 12 h 45"/>
                <a:gd name="T10" fmla="*/ 21 w 47"/>
                <a:gd name="T11" fmla="*/ 99 h 45"/>
                <a:gd name="T12" fmla="*/ 0 w 47"/>
                <a:gd name="T13" fmla="*/ 122 h 45"/>
                <a:gd name="T14" fmla="*/ 21 w 47"/>
                <a:gd name="T15" fmla="*/ 144 h 45"/>
                <a:gd name="T16" fmla="*/ 21 w 47"/>
                <a:gd name="T17" fmla="*/ 144 h 45"/>
                <a:gd name="T18" fmla="*/ 111 w 47"/>
                <a:gd name="T19" fmla="*/ 233 h 45"/>
                <a:gd name="T20" fmla="*/ 156 w 47"/>
                <a:gd name="T21" fmla="*/ 233 h 45"/>
                <a:gd name="T22" fmla="*/ 156 w 47"/>
                <a:gd name="T23" fmla="*/ 188 h 45"/>
                <a:gd name="T24" fmla="*/ 123 w 47"/>
                <a:gd name="T25" fmla="*/ 155 h 45"/>
                <a:gd name="T26" fmla="*/ 229 w 47"/>
                <a:gd name="T27" fmla="*/ 155 h 45"/>
                <a:gd name="T28" fmla="*/ 262 w 47"/>
                <a:gd name="T29" fmla="*/ 122 h 45"/>
                <a:gd name="T30" fmla="*/ 229 w 47"/>
                <a:gd name="T31" fmla="*/ 94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 h="45">
                  <a:moveTo>
                    <a:pt x="41" y="17"/>
                  </a:moveTo>
                  <a:cubicBezTo>
                    <a:pt x="22" y="17"/>
                    <a:pt x="22" y="17"/>
                    <a:pt x="22" y="17"/>
                  </a:cubicBezTo>
                  <a:cubicBezTo>
                    <a:pt x="28" y="10"/>
                    <a:pt x="28" y="10"/>
                    <a:pt x="28" y="10"/>
                  </a:cubicBezTo>
                  <a:cubicBezTo>
                    <a:pt x="30" y="8"/>
                    <a:pt x="30" y="5"/>
                    <a:pt x="28" y="2"/>
                  </a:cubicBezTo>
                  <a:cubicBezTo>
                    <a:pt x="26" y="0"/>
                    <a:pt x="22" y="0"/>
                    <a:pt x="20" y="2"/>
                  </a:cubicBezTo>
                  <a:cubicBezTo>
                    <a:pt x="4" y="18"/>
                    <a:pt x="4" y="18"/>
                    <a:pt x="4" y="18"/>
                  </a:cubicBezTo>
                  <a:cubicBezTo>
                    <a:pt x="0" y="22"/>
                    <a:pt x="0" y="22"/>
                    <a:pt x="0" y="22"/>
                  </a:cubicBezTo>
                  <a:cubicBezTo>
                    <a:pt x="4" y="26"/>
                    <a:pt x="4" y="26"/>
                    <a:pt x="4" y="26"/>
                  </a:cubicBezTo>
                  <a:cubicBezTo>
                    <a:pt x="4" y="26"/>
                    <a:pt x="4" y="26"/>
                    <a:pt x="4" y="26"/>
                  </a:cubicBezTo>
                  <a:cubicBezTo>
                    <a:pt x="20" y="42"/>
                    <a:pt x="20" y="42"/>
                    <a:pt x="20" y="42"/>
                  </a:cubicBezTo>
                  <a:cubicBezTo>
                    <a:pt x="22" y="45"/>
                    <a:pt x="26" y="45"/>
                    <a:pt x="28" y="42"/>
                  </a:cubicBezTo>
                  <a:cubicBezTo>
                    <a:pt x="30" y="40"/>
                    <a:pt x="30" y="37"/>
                    <a:pt x="28" y="34"/>
                  </a:cubicBezTo>
                  <a:cubicBezTo>
                    <a:pt x="22" y="28"/>
                    <a:pt x="22" y="28"/>
                    <a:pt x="22" y="28"/>
                  </a:cubicBezTo>
                  <a:cubicBezTo>
                    <a:pt x="41" y="28"/>
                    <a:pt x="41" y="28"/>
                    <a:pt x="41" y="28"/>
                  </a:cubicBezTo>
                  <a:cubicBezTo>
                    <a:pt x="44" y="28"/>
                    <a:pt x="47" y="25"/>
                    <a:pt x="47" y="22"/>
                  </a:cubicBezTo>
                  <a:cubicBezTo>
                    <a:pt x="47" y="19"/>
                    <a:pt x="44" y="17"/>
                    <a:pt x="41" y="17"/>
                  </a:cubicBezTo>
                  <a:close/>
                </a:path>
              </a:pathLst>
            </a:custGeom>
            <a:grpFill/>
            <a:ln w="9525">
              <a:noFill/>
              <a:round/>
              <a:headEnd/>
              <a:tailEnd/>
            </a:ln>
          </p:spPr>
          <p:txBody>
            <a:bodyPr/>
            <a:lstStyle/>
            <a:p>
              <a:pPr defTabSz="408028"/>
              <a:endParaRPr lang="en-US" dirty="0"/>
            </a:p>
          </p:txBody>
        </p:sp>
        <p:sp>
          <p:nvSpPr>
            <p:cNvPr id="87" name="Freeform 90"/>
            <p:cNvSpPr>
              <a:spLocks noEditPoints="1"/>
            </p:cNvSpPr>
            <p:nvPr/>
          </p:nvSpPr>
          <p:spPr bwMode="auto">
            <a:xfrm>
              <a:off x="2563" y="1928"/>
              <a:ext cx="636" cy="468"/>
            </a:xfrm>
            <a:custGeom>
              <a:avLst/>
              <a:gdLst>
                <a:gd name="T0" fmla="*/ 1168 w 269"/>
                <a:gd name="T1" fmla="*/ 102 h 198"/>
                <a:gd name="T2" fmla="*/ 946 w 269"/>
                <a:gd name="T3" fmla="*/ 0 h 198"/>
                <a:gd name="T4" fmla="*/ 922 w 269"/>
                <a:gd name="T5" fmla="*/ 0 h 198"/>
                <a:gd name="T6" fmla="*/ 603 w 269"/>
                <a:gd name="T7" fmla="*/ 201 h 198"/>
                <a:gd name="T8" fmla="*/ 352 w 269"/>
                <a:gd name="T9" fmla="*/ 189 h 198"/>
                <a:gd name="T10" fmla="*/ 0 w 269"/>
                <a:gd name="T11" fmla="*/ 704 h 198"/>
                <a:gd name="T12" fmla="*/ 21 w 269"/>
                <a:gd name="T13" fmla="*/ 922 h 198"/>
                <a:gd name="T14" fmla="*/ 894 w 269"/>
                <a:gd name="T15" fmla="*/ 1106 h 198"/>
                <a:gd name="T16" fmla="*/ 1045 w 269"/>
                <a:gd name="T17" fmla="*/ 955 h 198"/>
                <a:gd name="T18" fmla="*/ 1291 w 269"/>
                <a:gd name="T19" fmla="*/ 955 h 198"/>
                <a:gd name="T20" fmla="*/ 1274 w 269"/>
                <a:gd name="T21" fmla="*/ 430 h 198"/>
                <a:gd name="T22" fmla="*/ 889 w 269"/>
                <a:gd name="T23" fmla="*/ 1049 h 198"/>
                <a:gd name="T24" fmla="*/ 78 w 269"/>
                <a:gd name="T25" fmla="*/ 922 h 198"/>
                <a:gd name="T26" fmla="*/ 111 w 269"/>
                <a:gd name="T27" fmla="*/ 839 h 198"/>
                <a:gd name="T28" fmla="*/ 225 w 269"/>
                <a:gd name="T29" fmla="*/ 778 h 198"/>
                <a:gd name="T30" fmla="*/ 291 w 269"/>
                <a:gd name="T31" fmla="*/ 619 h 198"/>
                <a:gd name="T32" fmla="*/ 430 w 269"/>
                <a:gd name="T33" fmla="*/ 636 h 198"/>
                <a:gd name="T34" fmla="*/ 470 w 269"/>
                <a:gd name="T35" fmla="*/ 619 h 198"/>
                <a:gd name="T36" fmla="*/ 655 w 269"/>
                <a:gd name="T37" fmla="*/ 496 h 198"/>
                <a:gd name="T38" fmla="*/ 839 w 269"/>
                <a:gd name="T39" fmla="*/ 749 h 198"/>
                <a:gd name="T40" fmla="*/ 865 w 269"/>
                <a:gd name="T41" fmla="*/ 782 h 198"/>
                <a:gd name="T42" fmla="*/ 995 w 269"/>
                <a:gd name="T43" fmla="*/ 917 h 198"/>
                <a:gd name="T44" fmla="*/ 1279 w 269"/>
                <a:gd name="T45" fmla="*/ 901 h 198"/>
                <a:gd name="T46" fmla="*/ 894 w 269"/>
                <a:gd name="T47" fmla="*/ 733 h 198"/>
                <a:gd name="T48" fmla="*/ 676 w 269"/>
                <a:gd name="T49" fmla="*/ 442 h 198"/>
                <a:gd name="T50" fmla="*/ 648 w 269"/>
                <a:gd name="T51" fmla="*/ 442 h 198"/>
                <a:gd name="T52" fmla="*/ 648 w 269"/>
                <a:gd name="T53" fmla="*/ 442 h 198"/>
                <a:gd name="T54" fmla="*/ 336 w 269"/>
                <a:gd name="T55" fmla="*/ 553 h 198"/>
                <a:gd name="T56" fmla="*/ 156 w 269"/>
                <a:gd name="T57" fmla="*/ 737 h 198"/>
                <a:gd name="T58" fmla="*/ 57 w 269"/>
                <a:gd name="T59" fmla="*/ 704 h 198"/>
                <a:gd name="T60" fmla="*/ 267 w 269"/>
                <a:gd name="T61" fmla="*/ 475 h 198"/>
                <a:gd name="T62" fmla="*/ 381 w 269"/>
                <a:gd name="T63" fmla="*/ 234 h 198"/>
                <a:gd name="T64" fmla="*/ 603 w 269"/>
                <a:gd name="T65" fmla="*/ 262 h 198"/>
                <a:gd name="T66" fmla="*/ 643 w 269"/>
                <a:gd name="T67" fmla="*/ 251 h 198"/>
                <a:gd name="T68" fmla="*/ 927 w 269"/>
                <a:gd name="T69" fmla="*/ 57 h 198"/>
                <a:gd name="T70" fmla="*/ 1213 w 269"/>
                <a:gd name="T71" fmla="*/ 447 h 198"/>
                <a:gd name="T72" fmla="*/ 1241 w 269"/>
                <a:gd name="T73" fmla="*/ 480 h 198"/>
                <a:gd name="T74" fmla="*/ 1279 w 269"/>
                <a:gd name="T75" fmla="*/ 901 h 19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69" h="198">
                  <a:moveTo>
                    <a:pt x="228" y="77"/>
                  </a:moveTo>
                  <a:cubicBezTo>
                    <a:pt x="229" y="65"/>
                    <a:pt x="229" y="39"/>
                    <a:pt x="209" y="18"/>
                  </a:cubicBezTo>
                  <a:cubicBezTo>
                    <a:pt x="195" y="5"/>
                    <a:pt x="178" y="1"/>
                    <a:pt x="170" y="0"/>
                  </a:cubicBezTo>
                  <a:cubicBezTo>
                    <a:pt x="169" y="0"/>
                    <a:pt x="169" y="0"/>
                    <a:pt x="169" y="0"/>
                  </a:cubicBezTo>
                  <a:cubicBezTo>
                    <a:pt x="167" y="0"/>
                    <a:pt x="165" y="0"/>
                    <a:pt x="165" y="0"/>
                  </a:cubicBezTo>
                  <a:cubicBezTo>
                    <a:pt x="165" y="0"/>
                    <a:pt x="165" y="0"/>
                    <a:pt x="165" y="0"/>
                  </a:cubicBezTo>
                  <a:cubicBezTo>
                    <a:pt x="165" y="0"/>
                    <a:pt x="165" y="0"/>
                    <a:pt x="165" y="0"/>
                  </a:cubicBezTo>
                  <a:cubicBezTo>
                    <a:pt x="158" y="0"/>
                    <a:pt x="127" y="3"/>
                    <a:pt x="108" y="36"/>
                  </a:cubicBezTo>
                  <a:cubicBezTo>
                    <a:pt x="103" y="33"/>
                    <a:pt x="92" y="29"/>
                    <a:pt x="81" y="29"/>
                  </a:cubicBezTo>
                  <a:cubicBezTo>
                    <a:pt x="75" y="29"/>
                    <a:pt x="68" y="31"/>
                    <a:pt x="63" y="34"/>
                  </a:cubicBezTo>
                  <a:cubicBezTo>
                    <a:pt x="44" y="44"/>
                    <a:pt x="33" y="62"/>
                    <a:pt x="36" y="78"/>
                  </a:cubicBezTo>
                  <a:cubicBezTo>
                    <a:pt x="25" y="82"/>
                    <a:pt x="0" y="95"/>
                    <a:pt x="0" y="126"/>
                  </a:cubicBezTo>
                  <a:cubicBezTo>
                    <a:pt x="0" y="136"/>
                    <a:pt x="3" y="144"/>
                    <a:pt x="7" y="150"/>
                  </a:cubicBezTo>
                  <a:cubicBezTo>
                    <a:pt x="5" y="155"/>
                    <a:pt x="4" y="159"/>
                    <a:pt x="4" y="165"/>
                  </a:cubicBezTo>
                  <a:cubicBezTo>
                    <a:pt x="4" y="187"/>
                    <a:pt x="23" y="196"/>
                    <a:pt x="32" y="197"/>
                  </a:cubicBezTo>
                  <a:cubicBezTo>
                    <a:pt x="160" y="198"/>
                    <a:pt x="160" y="198"/>
                    <a:pt x="160" y="198"/>
                  </a:cubicBezTo>
                  <a:cubicBezTo>
                    <a:pt x="161" y="197"/>
                    <a:pt x="161" y="197"/>
                    <a:pt x="161" y="197"/>
                  </a:cubicBezTo>
                  <a:cubicBezTo>
                    <a:pt x="169" y="196"/>
                    <a:pt x="184" y="188"/>
                    <a:pt x="187" y="171"/>
                  </a:cubicBezTo>
                  <a:cubicBezTo>
                    <a:pt x="230" y="171"/>
                    <a:pt x="230" y="171"/>
                    <a:pt x="230" y="171"/>
                  </a:cubicBezTo>
                  <a:cubicBezTo>
                    <a:pt x="231" y="171"/>
                    <a:pt x="231" y="171"/>
                    <a:pt x="231" y="171"/>
                  </a:cubicBezTo>
                  <a:cubicBezTo>
                    <a:pt x="244" y="168"/>
                    <a:pt x="269" y="155"/>
                    <a:pt x="269" y="124"/>
                  </a:cubicBezTo>
                  <a:cubicBezTo>
                    <a:pt x="269" y="93"/>
                    <a:pt x="242" y="80"/>
                    <a:pt x="228" y="77"/>
                  </a:cubicBezTo>
                  <a:close/>
                  <a:moveTo>
                    <a:pt x="177" y="171"/>
                  </a:moveTo>
                  <a:cubicBezTo>
                    <a:pt x="173" y="183"/>
                    <a:pt x="162" y="187"/>
                    <a:pt x="159" y="188"/>
                  </a:cubicBezTo>
                  <a:cubicBezTo>
                    <a:pt x="33" y="188"/>
                    <a:pt x="33" y="188"/>
                    <a:pt x="33" y="188"/>
                  </a:cubicBezTo>
                  <a:cubicBezTo>
                    <a:pt x="31" y="187"/>
                    <a:pt x="14" y="183"/>
                    <a:pt x="14" y="165"/>
                  </a:cubicBezTo>
                  <a:cubicBezTo>
                    <a:pt x="14" y="163"/>
                    <a:pt x="14" y="161"/>
                    <a:pt x="15" y="159"/>
                  </a:cubicBezTo>
                  <a:cubicBezTo>
                    <a:pt x="16" y="155"/>
                    <a:pt x="18" y="152"/>
                    <a:pt x="20" y="150"/>
                  </a:cubicBezTo>
                  <a:cubicBezTo>
                    <a:pt x="25" y="143"/>
                    <a:pt x="34" y="141"/>
                    <a:pt x="35" y="141"/>
                  </a:cubicBezTo>
                  <a:cubicBezTo>
                    <a:pt x="40" y="139"/>
                    <a:pt x="40" y="139"/>
                    <a:pt x="40" y="139"/>
                  </a:cubicBezTo>
                  <a:cubicBezTo>
                    <a:pt x="38" y="134"/>
                    <a:pt x="38" y="134"/>
                    <a:pt x="38" y="134"/>
                  </a:cubicBezTo>
                  <a:cubicBezTo>
                    <a:pt x="36" y="127"/>
                    <a:pt x="40" y="117"/>
                    <a:pt x="52" y="111"/>
                  </a:cubicBezTo>
                  <a:cubicBezTo>
                    <a:pt x="54" y="109"/>
                    <a:pt x="57" y="109"/>
                    <a:pt x="60" y="109"/>
                  </a:cubicBezTo>
                  <a:cubicBezTo>
                    <a:pt x="69" y="109"/>
                    <a:pt x="77" y="114"/>
                    <a:pt x="77" y="114"/>
                  </a:cubicBezTo>
                  <a:cubicBezTo>
                    <a:pt x="82" y="117"/>
                    <a:pt x="82" y="117"/>
                    <a:pt x="82" y="117"/>
                  </a:cubicBezTo>
                  <a:cubicBezTo>
                    <a:pt x="84" y="111"/>
                    <a:pt x="84" y="111"/>
                    <a:pt x="84" y="111"/>
                  </a:cubicBezTo>
                  <a:cubicBezTo>
                    <a:pt x="94" y="91"/>
                    <a:pt x="113" y="89"/>
                    <a:pt x="116" y="89"/>
                  </a:cubicBezTo>
                  <a:cubicBezTo>
                    <a:pt x="117" y="89"/>
                    <a:pt x="117" y="89"/>
                    <a:pt x="117" y="89"/>
                  </a:cubicBezTo>
                  <a:cubicBezTo>
                    <a:pt x="119" y="89"/>
                    <a:pt x="131" y="90"/>
                    <a:pt x="140" y="99"/>
                  </a:cubicBezTo>
                  <a:cubicBezTo>
                    <a:pt x="154" y="113"/>
                    <a:pt x="150" y="134"/>
                    <a:pt x="150" y="134"/>
                  </a:cubicBezTo>
                  <a:cubicBezTo>
                    <a:pt x="149" y="140"/>
                    <a:pt x="149" y="140"/>
                    <a:pt x="149" y="140"/>
                  </a:cubicBezTo>
                  <a:cubicBezTo>
                    <a:pt x="155" y="140"/>
                    <a:pt x="155" y="140"/>
                    <a:pt x="155" y="140"/>
                  </a:cubicBezTo>
                  <a:cubicBezTo>
                    <a:pt x="155" y="140"/>
                    <a:pt x="176" y="143"/>
                    <a:pt x="177" y="161"/>
                  </a:cubicBezTo>
                  <a:cubicBezTo>
                    <a:pt x="178" y="162"/>
                    <a:pt x="178" y="163"/>
                    <a:pt x="178" y="164"/>
                  </a:cubicBezTo>
                  <a:cubicBezTo>
                    <a:pt x="178" y="167"/>
                    <a:pt x="177" y="169"/>
                    <a:pt x="177" y="171"/>
                  </a:cubicBezTo>
                  <a:close/>
                  <a:moveTo>
                    <a:pt x="229" y="161"/>
                  </a:moveTo>
                  <a:cubicBezTo>
                    <a:pt x="188" y="161"/>
                    <a:pt x="188" y="161"/>
                    <a:pt x="188" y="161"/>
                  </a:cubicBezTo>
                  <a:cubicBezTo>
                    <a:pt x="186" y="142"/>
                    <a:pt x="170" y="134"/>
                    <a:pt x="160" y="131"/>
                  </a:cubicBezTo>
                  <a:cubicBezTo>
                    <a:pt x="161" y="123"/>
                    <a:pt x="160" y="105"/>
                    <a:pt x="147" y="92"/>
                  </a:cubicBezTo>
                  <a:cubicBezTo>
                    <a:pt x="138" y="83"/>
                    <a:pt x="128" y="80"/>
                    <a:pt x="121" y="79"/>
                  </a:cubicBezTo>
                  <a:cubicBezTo>
                    <a:pt x="119" y="79"/>
                    <a:pt x="119" y="79"/>
                    <a:pt x="119" y="79"/>
                  </a:cubicBezTo>
                  <a:cubicBezTo>
                    <a:pt x="117" y="79"/>
                    <a:pt x="116" y="79"/>
                    <a:pt x="116" y="79"/>
                  </a:cubicBezTo>
                  <a:cubicBezTo>
                    <a:pt x="116" y="80"/>
                    <a:pt x="116" y="80"/>
                    <a:pt x="116" y="80"/>
                  </a:cubicBezTo>
                  <a:cubicBezTo>
                    <a:pt x="116" y="79"/>
                    <a:pt x="116" y="79"/>
                    <a:pt x="116" y="79"/>
                  </a:cubicBezTo>
                  <a:cubicBezTo>
                    <a:pt x="112" y="79"/>
                    <a:pt x="90" y="81"/>
                    <a:pt x="78" y="103"/>
                  </a:cubicBezTo>
                  <a:cubicBezTo>
                    <a:pt x="73" y="101"/>
                    <a:pt x="67" y="99"/>
                    <a:pt x="60" y="99"/>
                  </a:cubicBezTo>
                  <a:cubicBezTo>
                    <a:pt x="55" y="99"/>
                    <a:pt x="51" y="100"/>
                    <a:pt x="47" y="102"/>
                  </a:cubicBezTo>
                  <a:cubicBezTo>
                    <a:pt x="34" y="109"/>
                    <a:pt x="26" y="121"/>
                    <a:pt x="28" y="132"/>
                  </a:cubicBezTo>
                  <a:cubicBezTo>
                    <a:pt x="23" y="134"/>
                    <a:pt x="18" y="137"/>
                    <a:pt x="14" y="141"/>
                  </a:cubicBezTo>
                  <a:cubicBezTo>
                    <a:pt x="12" y="137"/>
                    <a:pt x="10" y="132"/>
                    <a:pt x="10" y="126"/>
                  </a:cubicBezTo>
                  <a:cubicBezTo>
                    <a:pt x="10" y="95"/>
                    <a:pt x="42" y="87"/>
                    <a:pt x="43" y="87"/>
                  </a:cubicBezTo>
                  <a:cubicBezTo>
                    <a:pt x="48" y="85"/>
                    <a:pt x="48" y="85"/>
                    <a:pt x="48" y="85"/>
                  </a:cubicBezTo>
                  <a:cubicBezTo>
                    <a:pt x="46" y="80"/>
                    <a:pt x="46" y="80"/>
                    <a:pt x="46" y="80"/>
                  </a:cubicBezTo>
                  <a:cubicBezTo>
                    <a:pt x="42" y="69"/>
                    <a:pt x="49" y="52"/>
                    <a:pt x="68" y="42"/>
                  </a:cubicBezTo>
                  <a:cubicBezTo>
                    <a:pt x="72" y="40"/>
                    <a:pt x="76" y="39"/>
                    <a:pt x="81" y="39"/>
                  </a:cubicBezTo>
                  <a:cubicBezTo>
                    <a:pt x="95" y="39"/>
                    <a:pt x="108" y="47"/>
                    <a:pt x="108" y="47"/>
                  </a:cubicBezTo>
                  <a:cubicBezTo>
                    <a:pt x="113" y="50"/>
                    <a:pt x="113" y="50"/>
                    <a:pt x="113" y="50"/>
                  </a:cubicBezTo>
                  <a:cubicBezTo>
                    <a:pt x="115" y="45"/>
                    <a:pt x="115" y="45"/>
                    <a:pt x="115" y="45"/>
                  </a:cubicBezTo>
                  <a:cubicBezTo>
                    <a:pt x="130" y="12"/>
                    <a:pt x="159" y="10"/>
                    <a:pt x="165" y="10"/>
                  </a:cubicBezTo>
                  <a:cubicBezTo>
                    <a:pt x="166" y="10"/>
                    <a:pt x="166" y="10"/>
                    <a:pt x="166" y="10"/>
                  </a:cubicBezTo>
                  <a:cubicBezTo>
                    <a:pt x="169" y="10"/>
                    <a:pt x="188" y="11"/>
                    <a:pt x="202" y="26"/>
                  </a:cubicBezTo>
                  <a:cubicBezTo>
                    <a:pt x="224" y="47"/>
                    <a:pt x="217" y="80"/>
                    <a:pt x="217" y="80"/>
                  </a:cubicBezTo>
                  <a:cubicBezTo>
                    <a:pt x="216" y="86"/>
                    <a:pt x="216" y="86"/>
                    <a:pt x="216" y="86"/>
                  </a:cubicBezTo>
                  <a:cubicBezTo>
                    <a:pt x="222" y="86"/>
                    <a:pt x="222" y="86"/>
                    <a:pt x="222" y="86"/>
                  </a:cubicBezTo>
                  <a:cubicBezTo>
                    <a:pt x="223" y="86"/>
                    <a:pt x="259" y="91"/>
                    <a:pt x="259" y="124"/>
                  </a:cubicBezTo>
                  <a:cubicBezTo>
                    <a:pt x="259" y="152"/>
                    <a:pt x="233" y="160"/>
                    <a:pt x="229" y="161"/>
                  </a:cubicBezTo>
                  <a:close/>
                </a:path>
              </a:pathLst>
            </a:custGeom>
            <a:grpFill/>
            <a:ln w="9525">
              <a:noFill/>
              <a:round/>
              <a:headEnd/>
              <a:tailEnd/>
            </a:ln>
          </p:spPr>
          <p:txBody>
            <a:bodyPr/>
            <a:lstStyle/>
            <a:p>
              <a:pPr defTabSz="408028"/>
              <a:endParaRPr lang="en-US" dirty="0"/>
            </a:p>
          </p:txBody>
        </p:sp>
      </p:grpSp>
      <p:grpSp>
        <p:nvGrpSpPr>
          <p:cNvPr id="88" name="Group 87"/>
          <p:cNvGrpSpPr/>
          <p:nvPr/>
        </p:nvGrpSpPr>
        <p:grpSpPr>
          <a:xfrm>
            <a:off x="7520147" y="2717862"/>
            <a:ext cx="540982" cy="476614"/>
            <a:chOff x="-1860550" y="-2211388"/>
            <a:chExt cx="12861925" cy="11331576"/>
          </a:xfrm>
          <a:solidFill>
            <a:schemeClr val="bg1"/>
          </a:solidFill>
        </p:grpSpPr>
        <p:sp>
          <p:nvSpPr>
            <p:cNvPr id="89" name="Freeform 24"/>
            <p:cNvSpPr>
              <a:spLocks noEditPoints="1"/>
            </p:cNvSpPr>
            <p:nvPr/>
          </p:nvSpPr>
          <p:spPr bwMode="auto">
            <a:xfrm>
              <a:off x="-1860550" y="-2211388"/>
              <a:ext cx="12861925" cy="11331576"/>
            </a:xfrm>
            <a:custGeom>
              <a:avLst/>
              <a:gdLst>
                <a:gd name="T0" fmla="*/ 3430 w 3430"/>
                <a:gd name="T1" fmla="*/ 2411 h 3022"/>
                <a:gd name="T2" fmla="*/ 3380 w 3430"/>
                <a:gd name="T3" fmla="*/ 2411 h 3022"/>
                <a:gd name="T4" fmla="*/ 3380 w 3430"/>
                <a:gd name="T5" fmla="*/ 2411 h 3022"/>
                <a:gd name="T6" fmla="*/ 3126 w 3430"/>
                <a:gd name="T7" fmla="*/ 1798 h 3022"/>
                <a:gd name="T8" fmla="*/ 2513 w 3430"/>
                <a:gd name="T9" fmla="*/ 1544 h 3022"/>
                <a:gd name="T10" fmla="*/ 2513 w 3430"/>
                <a:gd name="T11" fmla="*/ 1494 h 3022"/>
                <a:gd name="T12" fmla="*/ 2328 w 3430"/>
                <a:gd name="T13" fmla="*/ 1494 h 3022"/>
                <a:gd name="T14" fmla="*/ 2328 w 3430"/>
                <a:gd name="T15" fmla="*/ 1544 h 3022"/>
                <a:gd name="T16" fmla="*/ 1872 w 3430"/>
                <a:gd name="T17" fmla="*/ 1544 h 3022"/>
                <a:gd name="T18" fmla="*/ 1872 w 3430"/>
                <a:gd name="T19" fmla="*/ 1442 h 3022"/>
                <a:gd name="T20" fmla="*/ 2413 w 3430"/>
                <a:gd name="T21" fmla="*/ 734 h 3022"/>
                <a:gd name="T22" fmla="*/ 1680 w 3430"/>
                <a:gd name="T23" fmla="*/ 0 h 3022"/>
                <a:gd name="T24" fmla="*/ 946 w 3430"/>
                <a:gd name="T25" fmla="*/ 734 h 3022"/>
                <a:gd name="T26" fmla="*/ 1488 w 3430"/>
                <a:gd name="T27" fmla="*/ 1442 h 3022"/>
                <a:gd name="T28" fmla="*/ 1488 w 3430"/>
                <a:gd name="T29" fmla="*/ 1544 h 3022"/>
                <a:gd name="T30" fmla="*/ 1010 w 3430"/>
                <a:gd name="T31" fmla="*/ 1544 h 3022"/>
                <a:gd name="T32" fmla="*/ 1010 w 3430"/>
                <a:gd name="T33" fmla="*/ 1494 h 3022"/>
                <a:gd name="T34" fmla="*/ 824 w 3430"/>
                <a:gd name="T35" fmla="*/ 1494 h 3022"/>
                <a:gd name="T36" fmla="*/ 824 w 3430"/>
                <a:gd name="T37" fmla="*/ 1549 h 3022"/>
                <a:gd name="T38" fmla="*/ 304 w 3430"/>
                <a:gd name="T39" fmla="*/ 1798 h 3022"/>
                <a:gd name="T40" fmla="*/ 50 w 3430"/>
                <a:gd name="T41" fmla="*/ 2411 h 3022"/>
                <a:gd name="T42" fmla="*/ 50 w 3430"/>
                <a:gd name="T43" fmla="*/ 2411 h 3022"/>
                <a:gd name="T44" fmla="*/ 0 w 3430"/>
                <a:gd name="T45" fmla="*/ 2411 h 3022"/>
                <a:gd name="T46" fmla="*/ 0 w 3430"/>
                <a:gd name="T47" fmla="*/ 2596 h 3022"/>
                <a:gd name="T48" fmla="*/ 50 w 3430"/>
                <a:gd name="T49" fmla="*/ 2596 h 3022"/>
                <a:gd name="T50" fmla="*/ 50 w 3430"/>
                <a:gd name="T51" fmla="*/ 3022 h 3022"/>
                <a:gd name="T52" fmla="*/ 562 w 3430"/>
                <a:gd name="T53" fmla="*/ 3022 h 3022"/>
                <a:gd name="T54" fmla="*/ 562 w 3430"/>
                <a:gd name="T55" fmla="*/ 2596 h 3022"/>
                <a:gd name="T56" fmla="*/ 612 w 3430"/>
                <a:gd name="T57" fmla="*/ 2596 h 3022"/>
                <a:gd name="T58" fmla="*/ 612 w 3430"/>
                <a:gd name="T59" fmla="*/ 2411 h 3022"/>
                <a:gd name="T60" fmla="*/ 562 w 3430"/>
                <a:gd name="T61" fmla="*/ 2411 h 3022"/>
                <a:gd name="T62" fmla="*/ 562 w 3430"/>
                <a:gd name="T63" fmla="*/ 2411 h 3022"/>
                <a:gd name="T64" fmla="*/ 824 w 3430"/>
                <a:gd name="T65" fmla="*/ 2068 h 3022"/>
                <a:gd name="T66" fmla="*/ 824 w 3430"/>
                <a:gd name="T67" fmla="*/ 2106 h 3022"/>
                <a:gd name="T68" fmla="*/ 1010 w 3430"/>
                <a:gd name="T69" fmla="*/ 2106 h 3022"/>
                <a:gd name="T70" fmla="*/ 1010 w 3430"/>
                <a:gd name="T71" fmla="*/ 2056 h 3022"/>
                <a:gd name="T72" fmla="*/ 2328 w 3430"/>
                <a:gd name="T73" fmla="*/ 2056 h 3022"/>
                <a:gd name="T74" fmla="*/ 2328 w 3430"/>
                <a:gd name="T75" fmla="*/ 2106 h 3022"/>
                <a:gd name="T76" fmla="*/ 2513 w 3430"/>
                <a:gd name="T77" fmla="*/ 2106 h 3022"/>
                <a:gd name="T78" fmla="*/ 2513 w 3430"/>
                <a:gd name="T79" fmla="*/ 2056 h 3022"/>
                <a:gd name="T80" fmla="*/ 2868 w 3430"/>
                <a:gd name="T81" fmla="*/ 2411 h 3022"/>
                <a:gd name="T82" fmla="*/ 2868 w 3430"/>
                <a:gd name="T83" fmla="*/ 2411 h 3022"/>
                <a:gd name="T84" fmla="*/ 2818 w 3430"/>
                <a:gd name="T85" fmla="*/ 2411 h 3022"/>
                <a:gd name="T86" fmla="*/ 2818 w 3430"/>
                <a:gd name="T87" fmla="*/ 2596 h 3022"/>
                <a:gd name="T88" fmla="*/ 2868 w 3430"/>
                <a:gd name="T89" fmla="*/ 2596 h 3022"/>
                <a:gd name="T90" fmla="*/ 2868 w 3430"/>
                <a:gd name="T91" fmla="*/ 3022 h 3022"/>
                <a:gd name="T92" fmla="*/ 3380 w 3430"/>
                <a:gd name="T93" fmla="*/ 3022 h 3022"/>
                <a:gd name="T94" fmla="*/ 3380 w 3430"/>
                <a:gd name="T95" fmla="*/ 2596 h 3022"/>
                <a:gd name="T96" fmla="*/ 3430 w 3430"/>
                <a:gd name="T97" fmla="*/ 2596 h 3022"/>
                <a:gd name="T98" fmla="*/ 3430 w 3430"/>
                <a:gd name="T99" fmla="*/ 2411 h 3022"/>
                <a:gd name="T100" fmla="*/ 1138 w 3430"/>
                <a:gd name="T101" fmla="*/ 734 h 3022"/>
                <a:gd name="T102" fmla="*/ 1680 w 3430"/>
                <a:gd name="T103" fmla="*/ 192 h 3022"/>
                <a:gd name="T104" fmla="*/ 2221 w 3430"/>
                <a:gd name="T105" fmla="*/ 734 h 3022"/>
                <a:gd name="T106" fmla="*/ 1680 w 3430"/>
                <a:gd name="T107" fmla="*/ 1275 h 3022"/>
                <a:gd name="T108" fmla="*/ 1138 w 3430"/>
                <a:gd name="T109" fmla="*/ 734 h 3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30" h="3022">
                  <a:moveTo>
                    <a:pt x="3430" y="2411"/>
                  </a:moveTo>
                  <a:cubicBezTo>
                    <a:pt x="3380" y="2411"/>
                    <a:pt x="3380" y="2411"/>
                    <a:pt x="3380" y="2411"/>
                  </a:cubicBezTo>
                  <a:cubicBezTo>
                    <a:pt x="3380" y="2411"/>
                    <a:pt x="3380" y="2411"/>
                    <a:pt x="3380" y="2411"/>
                  </a:cubicBezTo>
                  <a:cubicBezTo>
                    <a:pt x="3380" y="2179"/>
                    <a:pt x="3290" y="1962"/>
                    <a:pt x="3126" y="1798"/>
                  </a:cubicBezTo>
                  <a:cubicBezTo>
                    <a:pt x="2962" y="1634"/>
                    <a:pt x="2745" y="1544"/>
                    <a:pt x="2513" y="1544"/>
                  </a:cubicBezTo>
                  <a:cubicBezTo>
                    <a:pt x="2513" y="1494"/>
                    <a:pt x="2513" y="1494"/>
                    <a:pt x="2513" y="1494"/>
                  </a:cubicBezTo>
                  <a:cubicBezTo>
                    <a:pt x="2328" y="1494"/>
                    <a:pt x="2328" y="1494"/>
                    <a:pt x="2328" y="1494"/>
                  </a:cubicBezTo>
                  <a:cubicBezTo>
                    <a:pt x="2328" y="1544"/>
                    <a:pt x="2328" y="1544"/>
                    <a:pt x="2328" y="1544"/>
                  </a:cubicBezTo>
                  <a:cubicBezTo>
                    <a:pt x="1872" y="1544"/>
                    <a:pt x="1872" y="1544"/>
                    <a:pt x="1872" y="1544"/>
                  </a:cubicBezTo>
                  <a:cubicBezTo>
                    <a:pt x="1872" y="1442"/>
                    <a:pt x="1872" y="1442"/>
                    <a:pt x="1872" y="1442"/>
                  </a:cubicBezTo>
                  <a:cubicBezTo>
                    <a:pt x="2183" y="1357"/>
                    <a:pt x="2413" y="1072"/>
                    <a:pt x="2413" y="734"/>
                  </a:cubicBezTo>
                  <a:cubicBezTo>
                    <a:pt x="2413" y="329"/>
                    <a:pt x="2084" y="0"/>
                    <a:pt x="1680" y="0"/>
                  </a:cubicBezTo>
                  <a:cubicBezTo>
                    <a:pt x="1275" y="0"/>
                    <a:pt x="946" y="329"/>
                    <a:pt x="946" y="734"/>
                  </a:cubicBezTo>
                  <a:cubicBezTo>
                    <a:pt x="946" y="1072"/>
                    <a:pt x="1176" y="1357"/>
                    <a:pt x="1488" y="1442"/>
                  </a:cubicBezTo>
                  <a:cubicBezTo>
                    <a:pt x="1488" y="1544"/>
                    <a:pt x="1488" y="1544"/>
                    <a:pt x="1488" y="1544"/>
                  </a:cubicBezTo>
                  <a:cubicBezTo>
                    <a:pt x="1010" y="1544"/>
                    <a:pt x="1010" y="1544"/>
                    <a:pt x="1010" y="1544"/>
                  </a:cubicBezTo>
                  <a:cubicBezTo>
                    <a:pt x="1010" y="1494"/>
                    <a:pt x="1010" y="1494"/>
                    <a:pt x="1010" y="1494"/>
                  </a:cubicBezTo>
                  <a:cubicBezTo>
                    <a:pt x="824" y="1494"/>
                    <a:pt x="824" y="1494"/>
                    <a:pt x="824" y="1494"/>
                  </a:cubicBezTo>
                  <a:cubicBezTo>
                    <a:pt x="824" y="1549"/>
                    <a:pt x="824" y="1549"/>
                    <a:pt x="824" y="1549"/>
                  </a:cubicBezTo>
                  <a:cubicBezTo>
                    <a:pt x="628" y="1570"/>
                    <a:pt x="446" y="1656"/>
                    <a:pt x="304" y="1798"/>
                  </a:cubicBezTo>
                  <a:cubicBezTo>
                    <a:pt x="140" y="1962"/>
                    <a:pt x="50" y="2179"/>
                    <a:pt x="50" y="2411"/>
                  </a:cubicBezTo>
                  <a:cubicBezTo>
                    <a:pt x="50" y="2411"/>
                    <a:pt x="50" y="2411"/>
                    <a:pt x="50" y="2411"/>
                  </a:cubicBezTo>
                  <a:cubicBezTo>
                    <a:pt x="0" y="2411"/>
                    <a:pt x="0" y="2411"/>
                    <a:pt x="0" y="2411"/>
                  </a:cubicBezTo>
                  <a:cubicBezTo>
                    <a:pt x="0" y="2596"/>
                    <a:pt x="0" y="2596"/>
                    <a:pt x="0" y="2596"/>
                  </a:cubicBezTo>
                  <a:cubicBezTo>
                    <a:pt x="50" y="2596"/>
                    <a:pt x="50" y="2596"/>
                    <a:pt x="50" y="2596"/>
                  </a:cubicBezTo>
                  <a:cubicBezTo>
                    <a:pt x="50" y="3022"/>
                    <a:pt x="50" y="3022"/>
                    <a:pt x="50" y="3022"/>
                  </a:cubicBezTo>
                  <a:cubicBezTo>
                    <a:pt x="562" y="3022"/>
                    <a:pt x="562" y="3022"/>
                    <a:pt x="562" y="3022"/>
                  </a:cubicBezTo>
                  <a:cubicBezTo>
                    <a:pt x="562" y="2596"/>
                    <a:pt x="562" y="2596"/>
                    <a:pt x="562" y="2596"/>
                  </a:cubicBezTo>
                  <a:cubicBezTo>
                    <a:pt x="612" y="2596"/>
                    <a:pt x="612" y="2596"/>
                    <a:pt x="612" y="2596"/>
                  </a:cubicBezTo>
                  <a:cubicBezTo>
                    <a:pt x="612" y="2411"/>
                    <a:pt x="612" y="2411"/>
                    <a:pt x="612" y="2411"/>
                  </a:cubicBezTo>
                  <a:cubicBezTo>
                    <a:pt x="562" y="2411"/>
                    <a:pt x="562" y="2411"/>
                    <a:pt x="562" y="2411"/>
                  </a:cubicBezTo>
                  <a:cubicBezTo>
                    <a:pt x="562" y="2411"/>
                    <a:pt x="562" y="2411"/>
                    <a:pt x="562" y="2411"/>
                  </a:cubicBezTo>
                  <a:cubicBezTo>
                    <a:pt x="562" y="2247"/>
                    <a:pt x="673" y="2109"/>
                    <a:pt x="824" y="2068"/>
                  </a:cubicBezTo>
                  <a:cubicBezTo>
                    <a:pt x="824" y="2106"/>
                    <a:pt x="824" y="2106"/>
                    <a:pt x="824" y="2106"/>
                  </a:cubicBezTo>
                  <a:cubicBezTo>
                    <a:pt x="1010" y="2106"/>
                    <a:pt x="1010" y="2106"/>
                    <a:pt x="1010" y="2106"/>
                  </a:cubicBezTo>
                  <a:cubicBezTo>
                    <a:pt x="1010" y="2056"/>
                    <a:pt x="1010" y="2056"/>
                    <a:pt x="1010" y="2056"/>
                  </a:cubicBezTo>
                  <a:cubicBezTo>
                    <a:pt x="2328" y="2056"/>
                    <a:pt x="2328" y="2056"/>
                    <a:pt x="2328" y="2056"/>
                  </a:cubicBezTo>
                  <a:cubicBezTo>
                    <a:pt x="2328" y="2106"/>
                    <a:pt x="2328" y="2106"/>
                    <a:pt x="2328" y="2106"/>
                  </a:cubicBezTo>
                  <a:cubicBezTo>
                    <a:pt x="2513" y="2106"/>
                    <a:pt x="2513" y="2106"/>
                    <a:pt x="2513" y="2106"/>
                  </a:cubicBezTo>
                  <a:cubicBezTo>
                    <a:pt x="2513" y="2056"/>
                    <a:pt x="2513" y="2056"/>
                    <a:pt x="2513" y="2056"/>
                  </a:cubicBezTo>
                  <a:cubicBezTo>
                    <a:pt x="2709" y="2056"/>
                    <a:pt x="2868" y="2215"/>
                    <a:pt x="2868" y="2411"/>
                  </a:cubicBezTo>
                  <a:cubicBezTo>
                    <a:pt x="2868" y="2411"/>
                    <a:pt x="2868" y="2411"/>
                    <a:pt x="2868" y="2411"/>
                  </a:cubicBezTo>
                  <a:cubicBezTo>
                    <a:pt x="2818" y="2411"/>
                    <a:pt x="2818" y="2411"/>
                    <a:pt x="2818" y="2411"/>
                  </a:cubicBezTo>
                  <a:cubicBezTo>
                    <a:pt x="2818" y="2596"/>
                    <a:pt x="2818" y="2596"/>
                    <a:pt x="2818" y="2596"/>
                  </a:cubicBezTo>
                  <a:cubicBezTo>
                    <a:pt x="2868" y="2596"/>
                    <a:pt x="2868" y="2596"/>
                    <a:pt x="2868" y="2596"/>
                  </a:cubicBezTo>
                  <a:cubicBezTo>
                    <a:pt x="2868" y="3022"/>
                    <a:pt x="2868" y="3022"/>
                    <a:pt x="2868" y="3022"/>
                  </a:cubicBezTo>
                  <a:cubicBezTo>
                    <a:pt x="3380" y="3022"/>
                    <a:pt x="3380" y="3022"/>
                    <a:pt x="3380" y="3022"/>
                  </a:cubicBezTo>
                  <a:cubicBezTo>
                    <a:pt x="3380" y="2596"/>
                    <a:pt x="3380" y="2596"/>
                    <a:pt x="3380" y="2596"/>
                  </a:cubicBezTo>
                  <a:cubicBezTo>
                    <a:pt x="3430" y="2596"/>
                    <a:pt x="3430" y="2596"/>
                    <a:pt x="3430" y="2596"/>
                  </a:cubicBezTo>
                  <a:lnTo>
                    <a:pt x="3430" y="2411"/>
                  </a:lnTo>
                  <a:close/>
                  <a:moveTo>
                    <a:pt x="1138" y="734"/>
                  </a:moveTo>
                  <a:cubicBezTo>
                    <a:pt x="1138" y="435"/>
                    <a:pt x="1381" y="192"/>
                    <a:pt x="1680" y="192"/>
                  </a:cubicBezTo>
                  <a:cubicBezTo>
                    <a:pt x="1978" y="192"/>
                    <a:pt x="2221" y="435"/>
                    <a:pt x="2221" y="734"/>
                  </a:cubicBezTo>
                  <a:cubicBezTo>
                    <a:pt x="2221" y="1032"/>
                    <a:pt x="1978" y="1275"/>
                    <a:pt x="1680" y="1275"/>
                  </a:cubicBezTo>
                  <a:cubicBezTo>
                    <a:pt x="1381" y="1275"/>
                    <a:pt x="1138" y="1032"/>
                    <a:pt x="1138" y="7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AU" kern="0" dirty="0">
                <a:solidFill>
                  <a:srgbClr val="000000"/>
                </a:solidFill>
              </a:endParaRPr>
            </a:p>
          </p:txBody>
        </p:sp>
        <p:sp>
          <p:nvSpPr>
            <p:cNvPr id="90" name="Freeform 25"/>
            <p:cNvSpPr>
              <a:spLocks/>
            </p:cNvSpPr>
            <p:nvPr/>
          </p:nvSpPr>
          <p:spPr bwMode="auto">
            <a:xfrm>
              <a:off x="3865563" y="-482600"/>
              <a:ext cx="1998663" cy="1593850"/>
            </a:xfrm>
            <a:custGeom>
              <a:avLst/>
              <a:gdLst>
                <a:gd name="T0" fmla="*/ 305 w 533"/>
                <a:gd name="T1" fmla="*/ 273 h 425"/>
                <a:gd name="T2" fmla="*/ 304 w 533"/>
                <a:gd name="T3" fmla="*/ 251 h 425"/>
                <a:gd name="T4" fmla="*/ 495 w 533"/>
                <a:gd name="T5" fmla="*/ 127 h 425"/>
                <a:gd name="T6" fmla="*/ 513 w 533"/>
                <a:gd name="T7" fmla="*/ 38 h 425"/>
                <a:gd name="T8" fmla="*/ 425 w 533"/>
                <a:gd name="T9" fmla="*/ 20 h 425"/>
                <a:gd name="T10" fmla="*/ 234 w 533"/>
                <a:gd name="T11" fmla="*/ 143 h 425"/>
                <a:gd name="T12" fmla="*/ 153 w 533"/>
                <a:gd name="T13" fmla="*/ 120 h 425"/>
                <a:gd name="T14" fmla="*/ 0 w 533"/>
                <a:gd name="T15" fmla="*/ 273 h 425"/>
                <a:gd name="T16" fmla="*/ 153 w 533"/>
                <a:gd name="T17" fmla="*/ 425 h 425"/>
                <a:gd name="T18" fmla="*/ 305 w 533"/>
                <a:gd name="T19" fmla="*/ 273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425">
                  <a:moveTo>
                    <a:pt x="305" y="273"/>
                  </a:moveTo>
                  <a:cubicBezTo>
                    <a:pt x="305" y="265"/>
                    <a:pt x="305" y="258"/>
                    <a:pt x="304" y="251"/>
                  </a:cubicBezTo>
                  <a:cubicBezTo>
                    <a:pt x="495" y="127"/>
                    <a:pt x="495" y="127"/>
                    <a:pt x="495" y="127"/>
                  </a:cubicBezTo>
                  <a:cubicBezTo>
                    <a:pt x="524" y="108"/>
                    <a:pt x="533" y="68"/>
                    <a:pt x="513" y="38"/>
                  </a:cubicBezTo>
                  <a:cubicBezTo>
                    <a:pt x="494" y="9"/>
                    <a:pt x="455" y="0"/>
                    <a:pt x="425" y="20"/>
                  </a:cubicBezTo>
                  <a:cubicBezTo>
                    <a:pt x="234" y="143"/>
                    <a:pt x="234" y="143"/>
                    <a:pt x="234" y="143"/>
                  </a:cubicBezTo>
                  <a:cubicBezTo>
                    <a:pt x="211" y="128"/>
                    <a:pt x="183" y="120"/>
                    <a:pt x="153" y="120"/>
                  </a:cubicBezTo>
                  <a:cubicBezTo>
                    <a:pt x="68" y="120"/>
                    <a:pt x="0" y="188"/>
                    <a:pt x="0" y="273"/>
                  </a:cubicBezTo>
                  <a:cubicBezTo>
                    <a:pt x="0" y="357"/>
                    <a:pt x="68" y="425"/>
                    <a:pt x="153" y="425"/>
                  </a:cubicBezTo>
                  <a:cubicBezTo>
                    <a:pt x="237" y="425"/>
                    <a:pt x="305" y="357"/>
                    <a:pt x="305" y="2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AU" kern="0" dirty="0">
                <a:solidFill>
                  <a:srgbClr val="000000"/>
                </a:solidFill>
              </a:endParaRPr>
            </a:p>
          </p:txBody>
        </p:sp>
      </p:grpSp>
      <p:grpSp>
        <p:nvGrpSpPr>
          <p:cNvPr id="26" name="Group 25"/>
          <p:cNvGrpSpPr/>
          <p:nvPr/>
        </p:nvGrpSpPr>
        <p:grpSpPr>
          <a:xfrm>
            <a:off x="2321614" y="2535760"/>
            <a:ext cx="900000" cy="900000"/>
            <a:chOff x="797614" y="2535760"/>
            <a:chExt cx="900000" cy="900000"/>
          </a:xfrm>
        </p:grpSpPr>
        <p:sp>
          <p:nvSpPr>
            <p:cNvPr id="54" name="Freeform 6"/>
            <p:cNvSpPr>
              <a:spLocks noEditPoints="1"/>
            </p:cNvSpPr>
            <p:nvPr/>
          </p:nvSpPr>
          <p:spPr bwMode="auto">
            <a:xfrm rot="2700000">
              <a:off x="797614" y="2535760"/>
              <a:ext cx="900000" cy="900000"/>
            </a:xfrm>
            <a:custGeom>
              <a:avLst/>
              <a:gdLst>
                <a:gd name="T0" fmla="*/ 180 w 359"/>
                <a:gd name="T1" fmla="*/ 0 h 359"/>
                <a:gd name="T2" fmla="*/ 0 w 359"/>
                <a:gd name="T3" fmla="*/ 180 h 359"/>
                <a:gd name="T4" fmla="*/ 180 w 359"/>
                <a:gd name="T5" fmla="*/ 359 h 359"/>
                <a:gd name="T6" fmla="*/ 359 w 359"/>
                <a:gd name="T7" fmla="*/ 180 h 359"/>
                <a:gd name="T8" fmla="*/ 180 w 359"/>
                <a:gd name="T9" fmla="*/ 0 h 359"/>
                <a:gd name="T10" fmla="*/ 180 w 359"/>
                <a:gd name="T11" fmla="*/ 338 h 359"/>
                <a:gd name="T12" fmla="*/ 22 w 359"/>
                <a:gd name="T13" fmla="*/ 180 h 359"/>
                <a:gd name="T14" fmla="*/ 180 w 359"/>
                <a:gd name="T15" fmla="*/ 22 h 359"/>
                <a:gd name="T16" fmla="*/ 338 w 359"/>
                <a:gd name="T17" fmla="*/ 180 h 359"/>
                <a:gd name="T18" fmla="*/ 180 w 359"/>
                <a:gd name="T19" fmla="*/ 33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59">
                  <a:moveTo>
                    <a:pt x="180" y="0"/>
                  </a:moveTo>
                  <a:cubicBezTo>
                    <a:pt x="81" y="0"/>
                    <a:pt x="0" y="81"/>
                    <a:pt x="0" y="180"/>
                  </a:cubicBezTo>
                  <a:cubicBezTo>
                    <a:pt x="0" y="279"/>
                    <a:pt x="81" y="359"/>
                    <a:pt x="180" y="359"/>
                  </a:cubicBezTo>
                  <a:cubicBezTo>
                    <a:pt x="279" y="359"/>
                    <a:pt x="359" y="279"/>
                    <a:pt x="359" y="180"/>
                  </a:cubicBezTo>
                  <a:cubicBezTo>
                    <a:pt x="359" y="81"/>
                    <a:pt x="279" y="0"/>
                    <a:pt x="180" y="0"/>
                  </a:cubicBezTo>
                  <a:close/>
                  <a:moveTo>
                    <a:pt x="180" y="338"/>
                  </a:moveTo>
                  <a:cubicBezTo>
                    <a:pt x="93" y="338"/>
                    <a:pt x="22" y="267"/>
                    <a:pt x="22" y="180"/>
                  </a:cubicBezTo>
                  <a:cubicBezTo>
                    <a:pt x="22" y="93"/>
                    <a:pt x="93" y="22"/>
                    <a:pt x="180" y="22"/>
                  </a:cubicBezTo>
                  <a:cubicBezTo>
                    <a:pt x="267" y="22"/>
                    <a:pt x="338" y="93"/>
                    <a:pt x="338" y="180"/>
                  </a:cubicBezTo>
                  <a:cubicBezTo>
                    <a:pt x="338" y="267"/>
                    <a:pt x="267" y="338"/>
                    <a:pt x="180" y="33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nvGrpSpPr>
            <p:cNvPr id="6" name="Group 5"/>
            <p:cNvGrpSpPr>
              <a:grpSpLocks noChangeAspect="1"/>
            </p:cNvGrpSpPr>
            <p:nvPr/>
          </p:nvGrpSpPr>
          <p:grpSpPr bwMode="auto">
            <a:xfrm>
              <a:off x="1004329" y="2733965"/>
              <a:ext cx="486569" cy="487260"/>
              <a:chOff x="2527" y="1841"/>
              <a:chExt cx="704" cy="705"/>
            </a:xfrm>
            <a:solidFill>
              <a:schemeClr val="bg1"/>
            </a:solidFill>
          </p:grpSpPr>
          <p:sp>
            <p:nvSpPr>
              <p:cNvPr id="8" name="Freeform 6"/>
              <p:cNvSpPr>
                <a:spLocks noEditPoints="1"/>
              </p:cNvSpPr>
              <p:nvPr/>
            </p:nvSpPr>
            <p:spPr bwMode="auto">
              <a:xfrm>
                <a:off x="2659" y="1974"/>
                <a:ext cx="442" cy="442"/>
              </a:xfrm>
              <a:custGeom>
                <a:avLst/>
                <a:gdLst>
                  <a:gd name="T0" fmla="*/ 69 w 187"/>
                  <a:gd name="T1" fmla="*/ 67 h 187"/>
                  <a:gd name="T2" fmla="*/ 117 w 187"/>
                  <a:gd name="T3" fmla="*/ 67 h 187"/>
                  <a:gd name="T4" fmla="*/ 119 w 187"/>
                  <a:gd name="T5" fmla="*/ 70 h 187"/>
                  <a:gd name="T6" fmla="*/ 119 w 187"/>
                  <a:gd name="T7" fmla="*/ 117 h 187"/>
                  <a:gd name="T8" fmla="*/ 117 w 187"/>
                  <a:gd name="T9" fmla="*/ 119 h 187"/>
                  <a:gd name="T10" fmla="*/ 69 w 187"/>
                  <a:gd name="T11" fmla="*/ 119 h 187"/>
                  <a:gd name="T12" fmla="*/ 67 w 187"/>
                  <a:gd name="T13" fmla="*/ 117 h 187"/>
                  <a:gd name="T14" fmla="*/ 67 w 187"/>
                  <a:gd name="T15" fmla="*/ 70 h 187"/>
                  <a:gd name="T16" fmla="*/ 69 w 187"/>
                  <a:gd name="T17" fmla="*/ 67 h 187"/>
                  <a:gd name="T18" fmla="*/ 69 w 187"/>
                  <a:gd name="T19" fmla="*/ 67 h 187"/>
                  <a:gd name="T20" fmla="*/ 40 w 187"/>
                  <a:gd name="T21" fmla="*/ 36 h 187"/>
                  <a:gd name="T22" fmla="*/ 146 w 187"/>
                  <a:gd name="T23" fmla="*/ 36 h 187"/>
                  <a:gd name="T24" fmla="*/ 151 w 187"/>
                  <a:gd name="T25" fmla="*/ 40 h 187"/>
                  <a:gd name="T26" fmla="*/ 151 w 187"/>
                  <a:gd name="T27" fmla="*/ 146 h 187"/>
                  <a:gd name="T28" fmla="*/ 146 w 187"/>
                  <a:gd name="T29" fmla="*/ 151 h 187"/>
                  <a:gd name="T30" fmla="*/ 40 w 187"/>
                  <a:gd name="T31" fmla="*/ 151 h 187"/>
                  <a:gd name="T32" fmla="*/ 35 w 187"/>
                  <a:gd name="T33" fmla="*/ 146 h 187"/>
                  <a:gd name="T34" fmla="*/ 35 w 187"/>
                  <a:gd name="T35" fmla="*/ 40 h 187"/>
                  <a:gd name="T36" fmla="*/ 40 w 187"/>
                  <a:gd name="T37" fmla="*/ 36 h 187"/>
                  <a:gd name="T38" fmla="*/ 40 w 187"/>
                  <a:gd name="T39" fmla="*/ 36 h 187"/>
                  <a:gd name="T40" fmla="*/ 16 w 187"/>
                  <a:gd name="T41" fmla="*/ 187 h 187"/>
                  <a:gd name="T42" fmla="*/ 0 w 187"/>
                  <a:gd name="T43" fmla="*/ 171 h 187"/>
                  <a:gd name="T44" fmla="*/ 0 w 187"/>
                  <a:gd name="T45" fmla="*/ 16 h 187"/>
                  <a:gd name="T46" fmla="*/ 16 w 187"/>
                  <a:gd name="T47" fmla="*/ 0 h 187"/>
                  <a:gd name="T48" fmla="*/ 170 w 187"/>
                  <a:gd name="T49" fmla="*/ 0 h 187"/>
                  <a:gd name="T50" fmla="*/ 187 w 187"/>
                  <a:gd name="T51" fmla="*/ 16 h 187"/>
                  <a:gd name="T52" fmla="*/ 187 w 187"/>
                  <a:gd name="T53" fmla="*/ 171 h 187"/>
                  <a:gd name="T54" fmla="*/ 170 w 187"/>
                  <a:gd name="T55" fmla="*/ 187 h 187"/>
                  <a:gd name="T56" fmla="*/ 16 w 187"/>
                  <a:gd name="T5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87">
                    <a:moveTo>
                      <a:pt x="69" y="67"/>
                    </a:moveTo>
                    <a:cubicBezTo>
                      <a:pt x="117" y="67"/>
                      <a:pt x="117" y="67"/>
                      <a:pt x="117" y="67"/>
                    </a:cubicBezTo>
                    <a:cubicBezTo>
                      <a:pt x="118" y="67"/>
                      <a:pt x="119" y="68"/>
                      <a:pt x="119" y="70"/>
                    </a:cubicBezTo>
                    <a:cubicBezTo>
                      <a:pt x="119" y="117"/>
                      <a:pt x="119" y="117"/>
                      <a:pt x="119" y="117"/>
                    </a:cubicBezTo>
                    <a:cubicBezTo>
                      <a:pt x="119" y="118"/>
                      <a:pt x="118" y="119"/>
                      <a:pt x="117" y="119"/>
                    </a:cubicBezTo>
                    <a:cubicBezTo>
                      <a:pt x="69" y="119"/>
                      <a:pt x="69" y="119"/>
                      <a:pt x="69" y="119"/>
                    </a:cubicBezTo>
                    <a:cubicBezTo>
                      <a:pt x="68" y="119"/>
                      <a:pt x="67" y="118"/>
                      <a:pt x="67" y="117"/>
                    </a:cubicBezTo>
                    <a:cubicBezTo>
                      <a:pt x="67" y="70"/>
                      <a:pt x="67" y="70"/>
                      <a:pt x="67" y="70"/>
                    </a:cubicBezTo>
                    <a:cubicBezTo>
                      <a:pt x="67" y="68"/>
                      <a:pt x="68" y="67"/>
                      <a:pt x="69" y="67"/>
                    </a:cubicBezTo>
                    <a:cubicBezTo>
                      <a:pt x="69" y="67"/>
                      <a:pt x="69" y="67"/>
                      <a:pt x="69" y="67"/>
                    </a:cubicBezTo>
                    <a:close/>
                    <a:moveTo>
                      <a:pt x="40" y="36"/>
                    </a:moveTo>
                    <a:cubicBezTo>
                      <a:pt x="146" y="36"/>
                      <a:pt x="146" y="36"/>
                      <a:pt x="146" y="36"/>
                    </a:cubicBezTo>
                    <a:cubicBezTo>
                      <a:pt x="149" y="36"/>
                      <a:pt x="151" y="38"/>
                      <a:pt x="151" y="40"/>
                    </a:cubicBezTo>
                    <a:cubicBezTo>
                      <a:pt x="151" y="146"/>
                      <a:pt x="151" y="146"/>
                      <a:pt x="151" y="146"/>
                    </a:cubicBezTo>
                    <a:cubicBezTo>
                      <a:pt x="151" y="149"/>
                      <a:pt x="149" y="151"/>
                      <a:pt x="146" y="151"/>
                    </a:cubicBezTo>
                    <a:cubicBezTo>
                      <a:pt x="40" y="151"/>
                      <a:pt x="40" y="151"/>
                      <a:pt x="40" y="151"/>
                    </a:cubicBezTo>
                    <a:cubicBezTo>
                      <a:pt x="38" y="151"/>
                      <a:pt x="35" y="149"/>
                      <a:pt x="35" y="146"/>
                    </a:cubicBezTo>
                    <a:cubicBezTo>
                      <a:pt x="35" y="40"/>
                      <a:pt x="35" y="40"/>
                      <a:pt x="35" y="40"/>
                    </a:cubicBezTo>
                    <a:cubicBezTo>
                      <a:pt x="35" y="38"/>
                      <a:pt x="38" y="36"/>
                      <a:pt x="40" y="36"/>
                    </a:cubicBezTo>
                    <a:cubicBezTo>
                      <a:pt x="40" y="36"/>
                      <a:pt x="40" y="36"/>
                      <a:pt x="40" y="36"/>
                    </a:cubicBezTo>
                    <a:close/>
                    <a:moveTo>
                      <a:pt x="16" y="187"/>
                    </a:moveTo>
                    <a:cubicBezTo>
                      <a:pt x="7" y="187"/>
                      <a:pt x="0" y="180"/>
                      <a:pt x="0" y="171"/>
                    </a:cubicBezTo>
                    <a:cubicBezTo>
                      <a:pt x="0" y="16"/>
                      <a:pt x="0" y="16"/>
                      <a:pt x="0" y="16"/>
                    </a:cubicBezTo>
                    <a:cubicBezTo>
                      <a:pt x="0" y="7"/>
                      <a:pt x="7" y="0"/>
                      <a:pt x="16" y="0"/>
                    </a:cubicBezTo>
                    <a:cubicBezTo>
                      <a:pt x="170" y="0"/>
                      <a:pt x="170" y="0"/>
                      <a:pt x="170" y="0"/>
                    </a:cubicBezTo>
                    <a:cubicBezTo>
                      <a:pt x="179" y="0"/>
                      <a:pt x="187" y="7"/>
                      <a:pt x="187" y="16"/>
                    </a:cubicBezTo>
                    <a:cubicBezTo>
                      <a:pt x="187" y="171"/>
                      <a:pt x="187" y="171"/>
                      <a:pt x="187" y="171"/>
                    </a:cubicBezTo>
                    <a:cubicBezTo>
                      <a:pt x="187" y="180"/>
                      <a:pt x="179" y="187"/>
                      <a:pt x="170" y="187"/>
                    </a:cubicBezTo>
                    <a:cubicBezTo>
                      <a:pt x="16" y="187"/>
                      <a:pt x="16" y="187"/>
                      <a:pt x="16"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2713" y="2437"/>
                <a:ext cx="57" cy="109"/>
              </a:xfrm>
              <a:custGeom>
                <a:avLst/>
                <a:gdLst>
                  <a:gd name="T0" fmla="*/ 57 w 57"/>
                  <a:gd name="T1" fmla="*/ 0 h 109"/>
                  <a:gd name="T2" fmla="*/ 57 w 57"/>
                  <a:gd name="T3" fmla="*/ 57 h 109"/>
                  <a:gd name="T4" fmla="*/ 43 w 57"/>
                  <a:gd name="T5" fmla="*/ 73 h 109"/>
                  <a:gd name="T6" fmla="*/ 43 w 57"/>
                  <a:gd name="T7" fmla="*/ 109 h 109"/>
                  <a:gd name="T8" fmla="*/ 12 w 57"/>
                  <a:gd name="T9" fmla="*/ 109 h 109"/>
                  <a:gd name="T10" fmla="*/ 12 w 57"/>
                  <a:gd name="T11" fmla="*/ 73 h 109"/>
                  <a:gd name="T12" fmla="*/ 0 w 57"/>
                  <a:gd name="T13" fmla="*/ 57 h 109"/>
                  <a:gd name="T14" fmla="*/ 0 w 57"/>
                  <a:gd name="T15" fmla="*/ 0 h 109"/>
                  <a:gd name="T16" fmla="*/ 57 w 57"/>
                  <a:gd name="T17" fmla="*/ 0 h 109"/>
                  <a:gd name="T18" fmla="*/ 57 w 57"/>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09">
                    <a:moveTo>
                      <a:pt x="57" y="0"/>
                    </a:moveTo>
                    <a:lnTo>
                      <a:pt x="57" y="57"/>
                    </a:lnTo>
                    <a:lnTo>
                      <a:pt x="43" y="73"/>
                    </a:lnTo>
                    <a:lnTo>
                      <a:pt x="43" y="109"/>
                    </a:lnTo>
                    <a:lnTo>
                      <a:pt x="12" y="109"/>
                    </a:lnTo>
                    <a:lnTo>
                      <a:pt x="12" y="73"/>
                    </a:lnTo>
                    <a:lnTo>
                      <a:pt x="0" y="57"/>
                    </a:lnTo>
                    <a:lnTo>
                      <a:pt x="0" y="0"/>
                    </a:lnTo>
                    <a:lnTo>
                      <a:pt x="57" y="0"/>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2805" y="2437"/>
                <a:ext cx="57" cy="109"/>
              </a:xfrm>
              <a:custGeom>
                <a:avLst/>
                <a:gdLst>
                  <a:gd name="T0" fmla="*/ 24 w 24"/>
                  <a:gd name="T1" fmla="*/ 0 h 46"/>
                  <a:gd name="T2" fmla="*/ 24 w 24"/>
                  <a:gd name="T3" fmla="*/ 24 h 46"/>
                  <a:gd name="T4" fmla="*/ 18 w 24"/>
                  <a:gd name="T5" fmla="*/ 31 h 46"/>
                  <a:gd name="T6" fmla="*/ 18 w 24"/>
                  <a:gd name="T7" fmla="*/ 46 h 46"/>
                  <a:gd name="T8" fmla="*/ 5 w 24"/>
                  <a:gd name="T9" fmla="*/ 46 h 46"/>
                  <a:gd name="T10" fmla="*/ 5 w 24"/>
                  <a:gd name="T11" fmla="*/ 31 h 46"/>
                  <a:gd name="T12" fmla="*/ 0 w 24"/>
                  <a:gd name="T13" fmla="*/ 24 h 46"/>
                  <a:gd name="T14" fmla="*/ 0 w 24"/>
                  <a:gd name="T15" fmla="*/ 0 h 46"/>
                  <a:gd name="T16" fmla="*/ 24 w 24"/>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6">
                    <a:moveTo>
                      <a:pt x="24" y="0"/>
                    </a:moveTo>
                    <a:cubicBezTo>
                      <a:pt x="24" y="7"/>
                      <a:pt x="24" y="20"/>
                      <a:pt x="24" y="24"/>
                    </a:cubicBezTo>
                    <a:cubicBezTo>
                      <a:pt x="22" y="26"/>
                      <a:pt x="20" y="29"/>
                      <a:pt x="18" y="31"/>
                    </a:cubicBezTo>
                    <a:cubicBezTo>
                      <a:pt x="18" y="37"/>
                      <a:pt x="18" y="40"/>
                      <a:pt x="18" y="46"/>
                    </a:cubicBezTo>
                    <a:cubicBezTo>
                      <a:pt x="14" y="46"/>
                      <a:pt x="10" y="46"/>
                      <a:pt x="5" y="46"/>
                    </a:cubicBezTo>
                    <a:cubicBezTo>
                      <a:pt x="5" y="40"/>
                      <a:pt x="5" y="37"/>
                      <a:pt x="5" y="31"/>
                    </a:cubicBezTo>
                    <a:cubicBezTo>
                      <a:pt x="3" y="29"/>
                      <a:pt x="2" y="26"/>
                      <a:pt x="0" y="24"/>
                    </a:cubicBezTo>
                    <a:cubicBezTo>
                      <a:pt x="0" y="20"/>
                      <a:pt x="0" y="7"/>
                      <a:pt x="0" y="0"/>
                    </a:cubicBezTo>
                    <a:cubicBezTo>
                      <a:pt x="24" y="0"/>
                      <a:pt x="24"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p:nvSpPr>
            <p:spPr bwMode="auto">
              <a:xfrm>
                <a:off x="2898" y="2437"/>
                <a:ext cx="54" cy="109"/>
              </a:xfrm>
              <a:custGeom>
                <a:avLst/>
                <a:gdLst>
                  <a:gd name="T0" fmla="*/ 23 w 23"/>
                  <a:gd name="T1" fmla="*/ 0 h 46"/>
                  <a:gd name="T2" fmla="*/ 23 w 23"/>
                  <a:gd name="T3" fmla="*/ 24 h 46"/>
                  <a:gd name="T4" fmla="*/ 18 w 23"/>
                  <a:gd name="T5" fmla="*/ 31 h 46"/>
                  <a:gd name="T6" fmla="*/ 18 w 23"/>
                  <a:gd name="T7" fmla="*/ 46 h 46"/>
                  <a:gd name="T8" fmla="*/ 5 w 23"/>
                  <a:gd name="T9" fmla="*/ 46 h 46"/>
                  <a:gd name="T10" fmla="*/ 5 w 23"/>
                  <a:gd name="T11" fmla="*/ 31 h 46"/>
                  <a:gd name="T12" fmla="*/ 0 w 23"/>
                  <a:gd name="T13" fmla="*/ 24 h 46"/>
                  <a:gd name="T14" fmla="*/ 0 w 23"/>
                  <a:gd name="T15" fmla="*/ 0 h 46"/>
                  <a:gd name="T16" fmla="*/ 23 w 2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6">
                    <a:moveTo>
                      <a:pt x="23" y="0"/>
                    </a:moveTo>
                    <a:cubicBezTo>
                      <a:pt x="23" y="7"/>
                      <a:pt x="23" y="20"/>
                      <a:pt x="23" y="24"/>
                    </a:cubicBezTo>
                    <a:cubicBezTo>
                      <a:pt x="22" y="26"/>
                      <a:pt x="20" y="29"/>
                      <a:pt x="18" y="31"/>
                    </a:cubicBezTo>
                    <a:cubicBezTo>
                      <a:pt x="18" y="37"/>
                      <a:pt x="18" y="40"/>
                      <a:pt x="18" y="46"/>
                    </a:cubicBezTo>
                    <a:cubicBezTo>
                      <a:pt x="14" y="46"/>
                      <a:pt x="9" y="46"/>
                      <a:pt x="5" y="46"/>
                    </a:cubicBezTo>
                    <a:cubicBezTo>
                      <a:pt x="5" y="40"/>
                      <a:pt x="5" y="37"/>
                      <a:pt x="5" y="31"/>
                    </a:cubicBezTo>
                    <a:cubicBezTo>
                      <a:pt x="3" y="29"/>
                      <a:pt x="1" y="26"/>
                      <a:pt x="0" y="24"/>
                    </a:cubicBezTo>
                    <a:cubicBezTo>
                      <a:pt x="0" y="20"/>
                      <a:pt x="0" y="7"/>
                      <a:pt x="0" y="0"/>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2987" y="2437"/>
                <a:ext cx="57" cy="109"/>
              </a:xfrm>
              <a:custGeom>
                <a:avLst/>
                <a:gdLst>
                  <a:gd name="T0" fmla="*/ 57 w 57"/>
                  <a:gd name="T1" fmla="*/ 0 h 109"/>
                  <a:gd name="T2" fmla="*/ 57 w 57"/>
                  <a:gd name="T3" fmla="*/ 57 h 109"/>
                  <a:gd name="T4" fmla="*/ 45 w 57"/>
                  <a:gd name="T5" fmla="*/ 73 h 109"/>
                  <a:gd name="T6" fmla="*/ 45 w 57"/>
                  <a:gd name="T7" fmla="*/ 109 h 109"/>
                  <a:gd name="T8" fmla="*/ 15 w 57"/>
                  <a:gd name="T9" fmla="*/ 109 h 109"/>
                  <a:gd name="T10" fmla="*/ 15 w 57"/>
                  <a:gd name="T11" fmla="*/ 73 h 109"/>
                  <a:gd name="T12" fmla="*/ 0 w 57"/>
                  <a:gd name="T13" fmla="*/ 57 h 109"/>
                  <a:gd name="T14" fmla="*/ 0 w 57"/>
                  <a:gd name="T15" fmla="*/ 0 h 109"/>
                  <a:gd name="T16" fmla="*/ 57 w 57"/>
                  <a:gd name="T17" fmla="*/ 0 h 109"/>
                  <a:gd name="T18" fmla="*/ 57 w 57"/>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09">
                    <a:moveTo>
                      <a:pt x="57" y="0"/>
                    </a:moveTo>
                    <a:lnTo>
                      <a:pt x="57" y="57"/>
                    </a:lnTo>
                    <a:lnTo>
                      <a:pt x="45" y="73"/>
                    </a:lnTo>
                    <a:lnTo>
                      <a:pt x="45" y="109"/>
                    </a:lnTo>
                    <a:lnTo>
                      <a:pt x="15" y="109"/>
                    </a:lnTo>
                    <a:lnTo>
                      <a:pt x="15" y="73"/>
                    </a:lnTo>
                    <a:lnTo>
                      <a:pt x="0" y="57"/>
                    </a:lnTo>
                    <a:lnTo>
                      <a:pt x="0" y="0"/>
                    </a:lnTo>
                    <a:lnTo>
                      <a:pt x="57" y="0"/>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3122" y="2305"/>
                <a:ext cx="109" cy="54"/>
              </a:xfrm>
              <a:custGeom>
                <a:avLst/>
                <a:gdLst>
                  <a:gd name="T0" fmla="*/ 0 w 109"/>
                  <a:gd name="T1" fmla="*/ 0 h 54"/>
                  <a:gd name="T2" fmla="*/ 57 w 109"/>
                  <a:gd name="T3" fmla="*/ 0 h 54"/>
                  <a:gd name="T4" fmla="*/ 71 w 109"/>
                  <a:gd name="T5" fmla="*/ 11 h 54"/>
                  <a:gd name="T6" fmla="*/ 109 w 109"/>
                  <a:gd name="T7" fmla="*/ 11 h 54"/>
                  <a:gd name="T8" fmla="*/ 109 w 109"/>
                  <a:gd name="T9" fmla="*/ 42 h 54"/>
                  <a:gd name="T10" fmla="*/ 71 w 109"/>
                  <a:gd name="T11" fmla="*/ 42 h 54"/>
                  <a:gd name="T12" fmla="*/ 57 w 109"/>
                  <a:gd name="T13" fmla="*/ 54 h 54"/>
                  <a:gd name="T14" fmla="*/ 0 w 109"/>
                  <a:gd name="T15" fmla="*/ 54 h 54"/>
                  <a:gd name="T16" fmla="*/ 0 w 109"/>
                  <a:gd name="T17" fmla="*/ 0 h 54"/>
                  <a:gd name="T18" fmla="*/ 0 w 109"/>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4">
                    <a:moveTo>
                      <a:pt x="0" y="0"/>
                    </a:moveTo>
                    <a:lnTo>
                      <a:pt x="57" y="0"/>
                    </a:lnTo>
                    <a:lnTo>
                      <a:pt x="71" y="11"/>
                    </a:lnTo>
                    <a:lnTo>
                      <a:pt x="109" y="11"/>
                    </a:lnTo>
                    <a:lnTo>
                      <a:pt x="109" y="42"/>
                    </a:lnTo>
                    <a:lnTo>
                      <a:pt x="71" y="42"/>
                    </a:lnTo>
                    <a:lnTo>
                      <a:pt x="57" y="54"/>
                    </a:lnTo>
                    <a:lnTo>
                      <a:pt x="0" y="5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p:cNvSpPr>
              <p:nvPr/>
            </p:nvSpPr>
            <p:spPr bwMode="auto">
              <a:xfrm>
                <a:off x="3122" y="2212"/>
                <a:ext cx="109" cy="57"/>
              </a:xfrm>
              <a:custGeom>
                <a:avLst/>
                <a:gdLst>
                  <a:gd name="T0" fmla="*/ 0 w 46"/>
                  <a:gd name="T1" fmla="*/ 0 h 24"/>
                  <a:gd name="T2" fmla="*/ 24 w 46"/>
                  <a:gd name="T3" fmla="*/ 0 h 24"/>
                  <a:gd name="T4" fmla="*/ 30 w 46"/>
                  <a:gd name="T5" fmla="*/ 5 h 24"/>
                  <a:gd name="T6" fmla="*/ 46 w 46"/>
                  <a:gd name="T7" fmla="*/ 5 h 24"/>
                  <a:gd name="T8" fmla="*/ 46 w 46"/>
                  <a:gd name="T9" fmla="*/ 18 h 24"/>
                  <a:gd name="T10" fmla="*/ 30 w 46"/>
                  <a:gd name="T11" fmla="*/ 18 h 24"/>
                  <a:gd name="T12" fmla="*/ 24 w 46"/>
                  <a:gd name="T13" fmla="*/ 23 h 24"/>
                  <a:gd name="T14" fmla="*/ 0 w 46"/>
                  <a:gd name="T15" fmla="*/ 24 h 24"/>
                  <a:gd name="T16" fmla="*/ 0 w 4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0" y="0"/>
                    </a:moveTo>
                    <a:cubicBezTo>
                      <a:pt x="7" y="0"/>
                      <a:pt x="20" y="0"/>
                      <a:pt x="24" y="0"/>
                    </a:cubicBezTo>
                    <a:cubicBezTo>
                      <a:pt x="26" y="2"/>
                      <a:pt x="28" y="3"/>
                      <a:pt x="30" y="5"/>
                    </a:cubicBezTo>
                    <a:cubicBezTo>
                      <a:pt x="37" y="5"/>
                      <a:pt x="40" y="5"/>
                      <a:pt x="46" y="5"/>
                    </a:cubicBezTo>
                    <a:cubicBezTo>
                      <a:pt x="46" y="9"/>
                      <a:pt x="46" y="14"/>
                      <a:pt x="46" y="18"/>
                    </a:cubicBezTo>
                    <a:cubicBezTo>
                      <a:pt x="40" y="18"/>
                      <a:pt x="37" y="18"/>
                      <a:pt x="30" y="18"/>
                    </a:cubicBezTo>
                    <a:cubicBezTo>
                      <a:pt x="28" y="20"/>
                      <a:pt x="26" y="22"/>
                      <a:pt x="24" y="23"/>
                    </a:cubicBezTo>
                    <a:cubicBezTo>
                      <a:pt x="20" y="23"/>
                      <a:pt x="7" y="24"/>
                      <a:pt x="0" y="24"/>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3122" y="2120"/>
                <a:ext cx="109" cy="57"/>
              </a:xfrm>
              <a:custGeom>
                <a:avLst/>
                <a:gdLst>
                  <a:gd name="T0" fmla="*/ 0 w 46"/>
                  <a:gd name="T1" fmla="*/ 0 h 24"/>
                  <a:gd name="T2" fmla="*/ 24 w 46"/>
                  <a:gd name="T3" fmla="*/ 0 h 24"/>
                  <a:gd name="T4" fmla="*/ 30 w 46"/>
                  <a:gd name="T5" fmla="*/ 5 h 24"/>
                  <a:gd name="T6" fmla="*/ 46 w 46"/>
                  <a:gd name="T7" fmla="*/ 5 h 24"/>
                  <a:gd name="T8" fmla="*/ 46 w 46"/>
                  <a:gd name="T9" fmla="*/ 19 h 24"/>
                  <a:gd name="T10" fmla="*/ 30 w 46"/>
                  <a:gd name="T11" fmla="*/ 19 h 24"/>
                  <a:gd name="T12" fmla="*/ 24 w 46"/>
                  <a:gd name="T13" fmla="*/ 24 h 24"/>
                  <a:gd name="T14" fmla="*/ 0 w 46"/>
                  <a:gd name="T15" fmla="*/ 24 h 24"/>
                  <a:gd name="T16" fmla="*/ 0 w 4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0" y="0"/>
                    </a:moveTo>
                    <a:cubicBezTo>
                      <a:pt x="7" y="0"/>
                      <a:pt x="20" y="0"/>
                      <a:pt x="24" y="0"/>
                    </a:cubicBezTo>
                    <a:cubicBezTo>
                      <a:pt x="26" y="2"/>
                      <a:pt x="28" y="4"/>
                      <a:pt x="30" y="5"/>
                    </a:cubicBezTo>
                    <a:cubicBezTo>
                      <a:pt x="37" y="5"/>
                      <a:pt x="40" y="5"/>
                      <a:pt x="46" y="5"/>
                    </a:cubicBezTo>
                    <a:cubicBezTo>
                      <a:pt x="46" y="10"/>
                      <a:pt x="46" y="14"/>
                      <a:pt x="46" y="19"/>
                    </a:cubicBezTo>
                    <a:cubicBezTo>
                      <a:pt x="40" y="19"/>
                      <a:pt x="37" y="19"/>
                      <a:pt x="30" y="19"/>
                    </a:cubicBezTo>
                    <a:cubicBezTo>
                      <a:pt x="28" y="20"/>
                      <a:pt x="26" y="22"/>
                      <a:pt x="24" y="24"/>
                    </a:cubicBezTo>
                    <a:cubicBezTo>
                      <a:pt x="20" y="24"/>
                      <a:pt x="7" y="24"/>
                      <a:pt x="0" y="24"/>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3122" y="2028"/>
                <a:ext cx="109" cy="57"/>
              </a:xfrm>
              <a:custGeom>
                <a:avLst/>
                <a:gdLst>
                  <a:gd name="T0" fmla="*/ 0 w 109"/>
                  <a:gd name="T1" fmla="*/ 0 h 57"/>
                  <a:gd name="T2" fmla="*/ 57 w 109"/>
                  <a:gd name="T3" fmla="*/ 0 h 57"/>
                  <a:gd name="T4" fmla="*/ 71 w 109"/>
                  <a:gd name="T5" fmla="*/ 14 h 57"/>
                  <a:gd name="T6" fmla="*/ 109 w 109"/>
                  <a:gd name="T7" fmla="*/ 14 h 57"/>
                  <a:gd name="T8" fmla="*/ 109 w 109"/>
                  <a:gd name="T9" fmla="*/ 45 h 57"/>
                  <a:gd name="T10" fmla="*/ 71 w 109"/>
                  <a:gd name="T11" fmla="*/ 45 h 57"/>
                  <a:gd name="T12" fmla="*/ 57 w 109"/>
                  <a:gd name="T13" fmla="*/ 57 h 57"/>
                  <a:gd name="T14" fmla="*/ 0 w 109"/>
                  <a:gd name="T15" fmla="*/ 57 h 57"/>
                  <a:gd name="T16" fmla="*/ 0 w 109"/>
                  <a:gd name="T17" fmla="*/ 0 h 57"/>
                  <a:gd name="T18" fmla="*/ 0 w 109"/>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7">
                    <a:moveTo>
                      <a:pt x="0" y="0"/>
                    </a:moveTo>
                    <a:lnTo>
                      <a:pt x="57" y="0"/>
                    </a:lnTo>
                    <a:lnTo>
                      <a:pt x="71" y="14"/>
                    </a:lnTo>
                    <a:lnTo>
                      <a:pt x="109" y="14"/>
                    </a:lnTo>
                    <a:lnTo>
                      <a:pt x="109" y="45"/>
                    </a:lnTo>
                    <a:lnTo>
                      <a:pt x="71" y="45"/>
                    </a:lnTo>
                    <a:lnTo>
                      <a:pt x="57" y="57"/>
                    </a:lnTo>
                    <a:lnTo>
                      <a:pt x="0" y="5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2987" y="1841"/>
                <a:ext cx="57" cy="111"/>
              </a:xfrm>
              <a:custGeom>
                <a:avLst/>
                <a:gdLst>
                  <a:gd name="T0" fmla="*/ 0 w 57"/>
                  <a:gd name="T1" fmla="*/ 111 h 111"/>
                  <a:gd name="T2" fmla="*/ 0 w 57"/>
                  <a:gd name="T3" fmla="*/ 52 h 111"/>
                  <a:gd name="T4" fmla="*/ 15 w 57"/>
                  <a:gd name="T5" fmla="*/ 38 h 111"/>
                  <a:gd name="T6" fmla="*/ 15 w 57"/>
                  <a:gd name="T7" fmla="*/ 0 h 111"/>
                  <a:gd name="T8" fmla="*/ 45 w 57"/>
                  <a:gd name="T9" fmla="*/ 0 h 111"/>
                  <a:gd name="T10" fmla="*/ 45 w 57"/>
                  <a:gd name="T11" fmla="*/ 38 h 111"/>
                  <a:gd name="T12" fmla="*/ 57 w 57"/>
                  <a:gd name="T13" fmla="*/ 52 h 111"/>
                  <a:gd name="T14" fmla="*/ 57 w 57"/>
                  <a:gd name="T15" fmla="*/ 111 h 111"/>
                  <a:gd name="T16" fmla="*/ 0 w 57"/>
                  <a:gd name="T17" fmla="*/ 111 h 111"/>
                  <a:gd name="T18" fmla="*/ 0 w 57"/>
                  <a:gd name="T1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11">
                    <a:moveTo>
                      <a:pt x="0" y="111"/>
                    </a:moveTo>
                    <a:lnTo>
                      <a:pt x="0" y="52"/>
                    </a:lnTo>
                    <a:lnTo>
                      <a:pt x="15" y="38"/>
                    </a:lnTo>
                    <a:lnTo>
                      <a:pt x="15" y="0"/>
                    </a:lnTo>
                    <a:lnTo>
                      <a:pt x="45" y="0"/>
                    </a:lnTo>
                    <a:lnTo>
                      <a:pt x="45" y="38"/>
                    </a:lnTo>
                    <a:lnTo>
                      <a:pt x="57" y="52"/>
                    </a:lnTo>
                    <a:lnTo>
                      <a:pt x="57" y="111"/>
                    </a:lnTo>
                    <a:lnTo>
                      <a:pt x="0" y="111"/>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2898" y="1841"/>
                <a:ext cx="54" cy="111"/>
              </a:xfrm>
              <a:custGeom>
                <a:avLst/>
                <a:gdLst>
                  <a:gd name="T0" fmla="*/ 0 w 23"/>
                  <a:gd name="T1" fmla="*/ 47 h 47"/>
                  <a:gd name="T2" fmla="*/ 0 w 23"/>
                  <a:gd name="T3" fmla="*/ 22 h 47"/>
                  <a:gd name="T4" fmla="*/ 5 w 23"/>
                  <a:gd name="T5" fmla="*/ 16 h 47"/>
                  <a:gd name="T6" fmla="*/ 5 w 23"/>
                  <a:gd name="T7" fmla="*/ 0 h 47"/>
                  <a:gd name="T8" fmla="*/ 18 w 23"/>
                  <a:gd name="T9" fmla="*/ 0 h 47"/>
                  <a:gd name="T10" fmla="*/ 18 w 23"/>
                  <a:gd name="T11" fmla="*/ 16 h 47"/>
                  <a:gd name="T12" fmla="*/ 23 w 23"/>
                  <a:gd name="T13" fmla="*/ 22 h 47"/>
                  <a:gd name="T14" fmla="*/ 23 w 23"/>
                  <a:gd name="T15" fmla="*/ 47 h 47"/>
                  <a:gd name="T16" fmla="*/ 0 w 2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7">
                    <a:moveTo>
                      <a:pt x="0" y="47"/>
                    </a:moveTo>
                    <a:cubicBezTo>
                      <a:pt x="0" y="39"/>
                      <a:pt x="0" y="26"/>
                      <a:pt x="0" y="22"/>
                    </a:cubicBezTo>
                    <a:cubicBezTo>
                      <a:pt x="1" y="20"/>
                      <a:pt x="3" y="18"/>
                      <a:pt x="5" y="16"/>
                    </a:cubicBezTo>
                    <a:cubicBezTo>
                      <a:pt x="5" y="10"/>
                      <a:pt x="5" y="7"/>
                      <a:pt x="5" y="0"/>
                    </a:cubicBezTo>
                    <a:cubicBezTo>
                      <a:pt x="9" y="0"/>
                      <a:pt x="14" y="0"/>
                      <a:pt x="18" y="0"/>
                    </a:cubicBezTo>
                    <a:cubicBezTo>
                      <a:pt x="18" y="7"/>
                      <a:pt x="18" y="10"/>
                      <a:pt x="18" y="16"/>
                    </a:cubicBezTo>
                    <a:cubicBezTo>
                      <a:pt x="20" y="18"/>
                      <a:pt x="22" y="20"/>
                      <a:pt x="23" y="22"/>
                    </a:cubicBezTo>
                    <a:cubicBezTo>
                      <a:pt x="23" y="26"/>
                      <a:pt x="23" y="39"/>
                      <a:pt x="23" y="47"/>
                    </a:cubicBezTo>
                    <a:cubicBezTo>
                      <a:pt x="0" y="47"/>
                      <a:pt x="0" y="47"/>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2805" y="1841"/>
                <a:ext cx="57" cy="111"/>
              </a:xfrm>
              <a:custGeom>
                <a:avLst/>
                <a:gdLst>
                  <a:gd name="T0" fmla="*/ 0 w 24"/>
                  <a:gd name="T1" fmla="*/ 47 h 47"/>
                  <a:gd name="T2" fmla="*/ 0 w 24"/>
                  <a:gd name="T3" fmla="*/ 22 h 47"/>
                  <a:gd name="T4" fmla="*/ 5 w 24"/>
                  <a:gd name="T5" fmla="*/ 16 h 47"/>
                  <a:gd name="T6" fmla="*/ 5 w 24"/>
                  <a:gd name="T7" fmla="*/ 0 h 47"/>
                  <a:gd name="T8" fmla="*/ 18 w 24"/>
                  <a:gd name="T9" fmla="*/ 0 h 47"/>
                  <a:gd name="T10" fmla="*/ 18 w 24"/>
                  <a:gd name="T11" fmla="*/ 16 h 47"/>
                  <a:gd name="T12" fmla="*/ 24 w 24"/>
                  <a:gd name="T13" fmla="*/ 22 h 47"/>
                  <a:gd name="T14" fmla="*/ 24 w 24"/>
                  <a:gd name="T15" fmla="*/ 47 h 47"/>
                  <a:gd name="T16" fmla="*/ 0 w 24"/>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7">
                    <a:moveTo>
                      <a:pt x="0" y="47"/>
                    </a:moveTo>
                    <a:cubicBezTo>
                      <a:pt x="0" y="39"/>
                      <a:pt x="0" y="26"/>
                      <a:pt x="0" y="22"/>
                    </a:cubicBezTo>
                    <a:cubicBezTo>
                      <a:pt x="2" y="20"/>
                      <a:pt x="3" y="18"/>
                      <a:pt x="5" y="16"/>
                    </a:cubicBezTo>
                    <a:cubicBezTo>
                      <a:pt x="5" y="10"/>
                      <a:pt x="5" y="7"/>
                      <a:pt x="5" y="0"/>
                    </a:cubicBezTo>
                    <a:cubicBezTo>
                      <a:pt x="10" y="0"/>
                      <a:pt x="14" y="0"/>
                      <a:pt x="18" y="0"/>
                    </a:cubicBezTo>
                    <a:cubicBezTo>
                      <a:pt x="18" y="7"/>
                      <a:pt x="18" y="10"/>
                      <a:pt x="18" y="16"/>
                    </a:cubicBezTo>
                    <a:cubicBezTo>
                      <a:pt x="20" y="18"/>
                      <a:pt x="22" y="20"/>
                      <a:pt x="24" y="22"/>
                    </a:cubicBezTo>
                    <a:cubicBezTo>
                      <a:pt x="24" y="26"/>
                      <a:pt x="24" y="39"/>
                      <a:pt x="24" y="47"/>
                    </a:cubicBezTo>
                    <a:cubicBezTo>
                      <a:pt x="0" y="47"/>
                      <a:pt x="0" y="47"/>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2713" y="1841"/>
                <a:ext cx="57" cy="111"/>
              </a:xfrm>
              <a:custGeom>
                <a:avLst/>
                <a:gdLst>
                  <a:gd name="T0" fmla="*/ 0 w 57"/>
                  <a:gd name="T1" fmla="*/ 111 h 111"/>
                  <a:gd name="T2" fmla="*/ 0 w 57"/>
                  <a:gd name="T3" fmla="*/ 52 h 111"/>
                  <a:gd name="T4" fmla="*/ 12 w 57"/>
                  <a:gd name="T5" fmla="*/ 38 h 111"/>
                  <a:gd name="T6" fmla="*/ 12 w 57"/>
                  <a:gd name="T7" fmla="*/ 0 h 111"/>
                  <a:gd name="T8" fmla="*/ 43 w 57"/>
                  <a:gd name="T9" fmla="*/ 0 h 111"/>
                  <a:gd name="T10" fmla="*/ 43 w 57"/>
                  <a:gd name="T11" fmla="*/ 38 h 111"/>
                  <a:gd name="T12" fmla="*/ 57 w 57"/>
                  <a:gd name="T13" fmla="*/ 52 h 111"/>
                  <a:gd name="T14" fmla="*/ 57 w 57"/>
                  <a:gd name="T15" fmla="*/ 111 h 111"/>
                  <a:gd name="T16" fmla="*/ 0 w 57"/>
                  <a:gd name="T17" fmla="*/ 111 h 111"/>
                  <a:gd name="T18" fmla="*/ 0 w 57"/>
                  <a:gd name="T1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11">
                    <a:moveTo>
                      <a:pt x="0" y="111"/>
                    </a:moveTo>
                    <a:lnTo>
                      <a:pt x="0" y="52"/>
                    </a:lnTo>
                    <a:lnTo>
                      <a:pt x="12" y="38"/>
                    </a:lnTo>
                    <a:lnTo>
                      <a:pt x="12" y="0"/>
                    </a:lnTo>
                    <a:lnTo>
                      <a:pt x="43" y="0"/>
                    </a:lnTo>
                    <a:lnTo>
                      <a:pt x="43" y="38"/>
                    </a:lnTo>
                    <a:lnTo>
                      <a:pt x="57" y="52"/>
                    </a:lnTo>
                    <a:lnTo>
                      <a:pt x="57" y="111"/>
                    </a:lnTo>
                    <a:lnTo>
                      <a:pt x="0" y="111"/>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2527" y="2028"/>
                <a:ext cx="108" cy="57"/>
              </a:xfrm>
              <a:custGeom>
                <a:avLst/>
                <a:gdLst>
                  <a:gd name="T0" fmla="*/ 108 w 108"/>
                  <a:gd name="T1" fmla="*/ 57 h 57"/>
                  <a:gd name="T2" fmla="*/ 52 w 108"/>
                  <a:gd name="T3" fmla="*/ 57 h 57"/>
                  <a:gd name="T4" fmla="*/ 37 w 108"/>
                  <a:gd name="T5" fmla="*/ 45 h 57"/>
                  <a:gd name="T6" fmla="*/ 0 w 108"/>
                  <a:gd name="T7" fmla="*/ 45 h 57"/>
                  <a:gd name="T8" fmla="*/ 0 w 108"/>
                  <a:gd name="T9" fmla="*/ 14 h 57"/>
                  <a:gd name="T10" fmla="*/ 37 w 108"/>
                  <a:gd name="T11" fmla="*/ 14 h 57"/>
                  <a:gd name="T12" fmla="*/ 52 w 108"/>
                  <a:gd name="T13" fmla="*/ 0 h 57"/>
                  <a:gd name="T14" fmla="*/ 108 w 108"/>
                  <a:gd name="T15" fmla="*/ 0 h 57"/>
                  <a:gd name="T16" fmla="*/ 108 w 108"/>
                  <a:gd name="T17" fmla="*/ 57 h 57"/>
                  <a:gd name="T18" fmla="*/ 108 w 108"/>
                  <a:gd name="T1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57">
                    <a:moveTo>
                      <a:pt x="108" y="57"/>
                    </a:moveTo>
                    <a:lnTo>
                      <a:pt x="52" y="57"/>
                    </a:lnTo>
                    <a:lnTo>
                      <a:pt x="37" y="45"/>
                    </a:lnTo>
                    <a:lnTo>
                      <a:pt x="0" y="45"/>
                    </a:lnTo>
                    <a:lnTo>
                      <a:pt x="0" y="14"/>
                    </a:lnTo>
                    <a:lnTo>
                      <a:pt x="37" y="14"/>
                    </a:lnTo>
                    <a:lnTo>
                      <a:pt x="52" y="0"/>
                    </a:lnTo>
                    <a:lnTo>
                      <a:pt x="108" y="0"/>
                    </a:lnTo>
                    <a:lnTo>
                      <a:pt x="108" y="57"/>
                    </a:lnTo>
                    <a:lnTo>
                      <a:pt x="10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2527" y="2120"/>
                <a:ext cx="108" cy="57"/>
              </a:xfrm>
              <a:custGeom>
                <a:avLst/>
                <a:gdLst>
                  <a:gd name="T0" fmla="*/ 46 w 46"/>
                  <a:gd name="T1" fmla="*/ 24 h 24"/>
                  <a:gd name="T2" fmla="*/ 22 w 46"/>
                  <a:gd name="T3" fmla="*/ 24 h 24"/>
                  <a:gd name="T4" fmla="*/ 16 w 46"/>
                  <a:gd name="T5" fmla="*/ 19 h 24"/>
                  <a:gd name="T6" fmla="*/ 0 w 46"/>
                  <a:gd name="T7" fmla="*/ 19 h 24"/>
                  <a:gd name="T8" fmla="*/ 0 w 46"/>
                  <a:gd name="T9" fmla="*/ 5 h 24"/>
                  <a:gd name="T10" fmla="*/ 16 w 46"/>
                  <a:gd name="T11" fmla="*/ 5 h 24"/>
                  <a:gd name="T12" fmla="*/ 22 w 46"/>
                  <a:gd name="T13" fmla="*/ 0 h 24"/>
                  <a:gd name="T14" fmla="*/ 46 w 46"/>
                  <a:gd name="T15" fmla="*/ 0 h 24"/>
                  <a:gd name="T16" fmla="*/ 46 w 4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46" y="24"/>
                    </a:moveTo>
                    <a:cubicBezTo>
                      <a:pt x="40" y="24"/>
                      <a:pt x="26" y="24"/>
                      <a:pt x="22" y="24"/>
                    </a:cubicBezTo>
                    <a:cubicBezTo>
                      <a:pt x="20" y="22"/>
                      <a:pt x="18" y="20"/>
                      <a:pt x="16" y="19"/>
                    </a:cubicBezTo>
                    <a:cubicBezTo>
                      <a:pt x="10" y="19"/>
                      <a:pt x="6" y="19"/>
                      <a:pt x="0" y="19"/>
                    </a:cubicBezTo>
                    <a:cubicBezTo>
                      <a:pt x="0" y="14"/>
                      <a:pt x="0" y="10"/>
                      <a:pt x="0" y="5"/>
                    </a:cubicBezTo>
                    <a:cubicBezTo>
                      <a:pt x="6" y="5"/>
                      <a:pt x="10" y="5"/>
                      <a:pt x="16" y="5"/>
                    </a:cubicBezTo>
                    <a:cubicBezTo>
                      <a:pt x="18" y="4"/>
                      <a:pt x="20" y="2"/>
                      <a:pt x="22" y="0"/>
                    </a:cubicBezTo>
                    <a:cubicBezTo>
                      <a:pt x="26" y="0"/>
                      <a:pt x="40" y="0"/>
                      <a:pt x="46" y="0"/>
                    </a:cubicBezTo>
                    <a:cubicBezTo>
                      <a:pt x="46" y="24"/>
                      <a:pt x="46" y="24"/>
                      <a:pt x="4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2527" y="2212"/>
                <a:ext cx="108" cy="57"/>
              </a:xfrm>
              <a:custGeom>
                <a:avLst/>
                <a:gdLst>
                  <a:gd name="T0" fmla="*/ 46 w 46"/>
                  <a:gd name="T1" fmla="*/ 24 h 24"/>
                  <a:gd name="T2" fmla="*/ 22 w 46"/>
                  <a:gd name="T3" fmla="*/ 23 h 24"/>
                  <a:gd name="T4" fmla="*/ 16 w 46"/>
                  <a:gd name="T5" fmla="*/ 18 h 24"/>
                  <a:gd name="T6" fmla="*/ 0 w 46"/>
                  <a:gd name="T7" fmla="*/ 18 h 24"/>
                  <a:gd name="T8" fmla="*/ 0 w 46"/>
                  <a:gd name="T9" fmla="*/ 5 h 24"/>
                  <a:gd name="T10" fmla="*/ 16 w 46"/>
                  <a:gd name="T11" fmla="*/ 5 h 24"/>
                  <a:gd name="T12" fmla="*/ 22 w 46"/>
                  <a:gd name="T13" fmla="*/ 0 h 24"/>
                  <a:gd name="T14" fmla="*/ 46 w 46"/>
                  <a:gd name="T15" fmla="*/ 0 h 24"/>
                  <a:gd name="T16" fmla="*/ 46 w 4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46" y="24"/>
                    </a:moveTo>
                    <a:cubicBezTo>
                      <a:pt x="40" y="24"/>
                      <a:pt x="26" y="23"/>
                      <a:pt x="22" y="23"/>
                    </a:cubicBezTo>
                    <a:cubicBezTo>
                      <a:pt x="20" y="22"/>
                      <a:pt x="18" y="20"/>
                      <a:pt x="16" y="18"/>
                    </a:cubicBezTo>
                    <a:cubicBezTo>
                      <a:pt x="10" y="18"/>
                      <a:pt x="6" y="18"/>
                      <a:pt x="0" y="18"/>
                    </a:cubicBezTo>
                    <a:cubicBezTo>
                      <a:pt x="0" y="14"/>
                      <a:pt x="0" y="9"/>
                      <a:pt x="0" y="5"/>
                    </a:cubicBezTo>
                    <a:cubicBezTo>
                      <a:pt x="6" y="5"/>
                      <a:pt x="10" y="5"/>
                      <a:pt x="16" y="5"/>
                    </a:cubicBezTo>
                    <a:cubicBezTo>
                      <a:pt x="18" y="3"/>
                      <a:pt x="20" y="2"/>
                      <a:pt x="22" y="0"/>
                    </a:cubicBezTo>
                    <a:cubicBezTo>
                      <a:pt x="26" y="0"/>
                      <a:pt x="40" y="0"/>
                      <a:pt x="46" y="0"/>
                    </a:cubicBezTo>
                    <a:cubicBezTo>
                      <a:pt x="46" y="24"/>
                      <a:pt x="46" y="24"/>
                      <a:pt x="4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2527" y="2305"/>
                <a:ext cx="108" cy="54"/>
              </a:xfrm>
              <a:custGeom>
                <a:avLst/>
                <a:gdLst>
                  <a:gd name="T0" fmla="*/ 108 w 108"/>
                  <a:gd name="T1" fmla="*/ 54 h 54"/>
                  <a:gd name="T2" fmla="*/ 52 w 108"/>
                  <a:gd name="T3" fmla="*/ 54 h 54"/>
                  <a:gd name="T4" fmla="*/ 37 w 108"/>
                  <a:gd name="T5" fmla="*/ 42 h 54"/>
                  <a:gd name="T6" fmla="*/ 0 w 108"/>
                  <a:gd name="T7" fmla="*/ 42 h 54"/>
                  <a:gd name="T8" fmla="*/ 0 w 108"/>
                  <a:gd name="T9" fmla="*/ 11 h 54"/>
                  <a:gd name="T10" fmla="*/ 37 w 108"/>
                  <a:gd name="T11" fmla="*/ 11 h 54"/>
                  <a:gd name="T12" fmla="*/ 52 w 108"/>
                  <a:gd name="T13" fmla="*/ 0 h 54"/>
                  <a:gd name="T14" fmla="*/ 108 w 108"/>
                  <a:gd name="T15" fmla="*/ 0 h 54"/>
                  <a:gd name="T16" fmla="*/ 108 w 108"/>
                  <a:gd name="T17" fmla="*/ 54 h 54"/>
                  <a:gd name="T18" fmla="*/ 108 w 108"/>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54">
                    <a:moveTo>
                      <a:pt x="108" y="54"/>
                    </a:moveTo>
                    <a:lnTo>
                      <a:pt x="52" y="54"/>
                    </a:lnTo>
                    <a:lnTo>
                      <a:pt x="37" y="42"/>
                    </a:lnTo>
                    <a:lnTo>
                      <a:pt x="0" y="42"/>
                    </a:lnTo>
                    <a:lnTo>
                      <a:pt x="0" y="11"/>
                    </a:lnTo>
                    <a:lnTo>
                      <a:pt x="37" y="11"/>
                    </a:lnTo>
                    <a:lnTo>
                      <a:pt x="52" y="0"/>
                    </a:lnTo>
                    <a:lnTo>
                      <a:pt x="108" y="0"/>
                    </a:lnTo>
                    <a:lnTo>
                      <a:pt x="108" y="54"/>
                    </a:lnTo>
                    <a:lnTo>
                      <a:pt x="108"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66990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aterfall cascade">
            <a:extLst>
              <a:ext uri="{FF2B5EF4-FFF2-40B4-BE49-F238E27FC236}">
                <a16:creationId xmlns:a16="http://schemas.microsoft.com/office/drawing/2014/main" id="{87B2EDCE-41D3-43B0-BC2C-30EBA4316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3747"/>
            <a:ext cx="12191999" cy="812549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C1187FF-BA7B-4563-9682-2AA1CC0784D3}"/>
              </a:ext>
            </a:extLst>
          </p:cNvPr>
          <p:cNvSpPr/>
          <p:nvPr/>
        </p:nvSpPr>
        <p:spPr>
          <a:xfrm>
            <a:off x="-281354" y="-633748"/>
            <a:ext cx="12980152" cy="1896662"/>
          </a:xfrm>
          <a:prstGeom prst="rect">
            <a:avLst/>
          </a:prstGeom>
          <a:gradFill>
            <a:gsLst>
              <a:gs pos="0">
                <a:schemeClr val="bg1"/>
              </a:gs>
              <a:gs pos="83000">
                <a:srgbClr val="FFFFFF">
                  <a:alpha val="20000"/>
                </a:srgbClr>
              </a:gs>
              <a:gs pos="100000">
                <a:srgbClr val="FFFFFF">
                  <a:alpha val="0"/>
                </a:srgb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Slide Number Placeholder 1">
            <a:extLst>
              <a:ext uri="{FF2B5EF4-FFF2-40B4-BE49-F238E27FC236}">
                <a16:creationId xmlns:a16="http://schemas.microsoft.com/office/drawing/2014/main" id="{513B5430-C104-46AB-9F5A-9F8F5A2871AC}"/>
              </a:ext>
            </a:extLst>
          </p:cNvPr>
          <p:cNvSpPr>
            <a:spLocks noGrp="1"/>
          </p:cNvSpPr>
          <p:nvPr>
            <p:ph type="sldNum" sz="quarter" idx="12"/>
          </p:nvPr>
        </p:nvSpPr>
        <p:spPr/>
        <p:txBody>
          <a:bodyPr/>
          <a:lstStyle/>
          <a:p>
            <a:fld id="{0D558541-60C9-42A2-8392-FF12533A6B7A}" type="slidenum">
              <a:rPr lang="en-US" smtClean="0"/>
              <a:t>3</a:t>
            </a:fld>
            <a:endParaRPr lang="en-US"/>
          </a:p>
        </p:txBody>
      </p:sp>
      <p:sp>
        <p:nvSpPr>
          <p:cNvPr id="3" name="Title 2">
            <a:extLst>
              <a:ext uri="{FF2B5EF4-FFF2-40B4-BE49-F238E27FC236}">
                <a16:creationId xmlns:a16="http://schemas.microsoft.com/office/drawing/2014/main" id="{D350D685-CB8A-4840-AC8D-771BABC3A54F}"/>
              </a:ext>
            </a:extLst>
          </p:cNvPr>
          <p:cNvSpPr>
            <a:spLocks noGrp="1"/>
          </p:cNvSpPr>
          <p:nvPr>
            <p:ph type="title"/>
          </p:nvPr>
        </p:nvSpPr>
        <p:spPr/>
        <p:txBody>
          <a:bodyPr/>
          <a:lstStyle/>
          <a:p>
            <a:r>
              <a:rPr lang="en-GB" dirty="0"/>
              <a:t>Traditional Development Process</a:t>
            </a:r>
          </a:p>
        </p:txBody>
      </p:sp>
      <p:sp>
        <p:nvSpPr>
          <p:cNvPr id="4" name="Text Placeholder 3">
            <a:extLst>
              <a:ext uri="{FF2B5EF4-FFF2-40B4-BE49-F238E27FC236}">
                <a16:creationId xmlns:a16="http://schemas.microsoft.com/office/drawing/2014/main" id="{00510B5E-D37A-4120-AA6E-4AD6F3825529}"/>
              </a:ext>
            </a:extLst>
          </p:cNvPr>
          <p:cNvSpPr>
            <a:spLocks noGrp="1"/>
          </p:cNvSpPr>
          <p:nvPr>
            <p:ph type="body" sz="quarter" idx="14"/>
          </p:nvPr>
        </p:nvSpPr>
        <p:spPr/>
        <p:txBody>
          <a:bodyPr/>
          <a:lstStyle/>
          <a:p>
            <a:r>
              <a:rPr lang="en-GB" dirty="0"/>
              <a:t>Waterfall - One thing after another!</a:t>
            </a:r>
          </a:p>
        </p:txBody>
      </p:sp>
      <p:sp>
        <p:nvSpPr>
          <p:cNvPr id="5" name="Footer Placeholder 4">
            <a:extLst>
              <a:ext uri="{FF2B5EF4-FFF2-40B4-BE49-F238E27FC236}">
                <a16:creationId xmlns:a16="http://schemas.microsoft.com/office/drawing/2014/main" id="{7C8912E4-ECD0-4CE0-9798-401A85DD5794}"/>
              </a:ext>
            </a:extLst>
          </p:cNvPr>
          <p:cNvSpPr>
            <a:spLocks noGrp="1"/>
          </p:cNvSpPr>
          <p:nvPr>
            <p:ph type="ftr" sz="quarter" idx="3"/>
          </p:nvPr>
        </p:nvSpPr>
        <p:spPr/>
        <p:txBody>
          <a:bodyPr/>
          <a:lstStyle/>
          <a:p>
            <a:r>
              <a:rPr lang="en-US"/>
              <a:t>Copyright 2018 Accenture. All rights reserved.</a:t>
            </a:r>
            <a:endParaRPr lang="en-US" dirty="0"/>
          </a:p>
        </p:txBody>
      </p:sp>
      <p:sp>
        <p:nvSpPr>
          <p:cNvPr id="6" name="TextBox 5">
            <a:extLst>
              <a:ext uri="{FF2B5EF4-FFF2-40B4-BE49-F238E27FC236}">
                <a16:creationId xmlns:a16="http://schemas.microsoft.com/office/drawing/2014/main" id="{DBB2A99E-0F37-4436-87F1-E927B72AF9B1}"/>
              </a:ext>
            </a:extLst>
          </p:cNvPr>
          <p:cNvSpPr txBox="1"/>
          <p:nvPr/>
        </p:nvSpPr>
        <p:spPr>
          <a:xfrm>
            <a:off x="345018" y="1674254"/>
            <a:ext cx="10936875" cy="4018208"/>
          </a:xfrm>
          <a:prstGeom prst="rect">
            <a:avLst/>
          </a:prstGeom>
        </p:spPr>
        <p:txBody>
          <a:bodyPr vert="horz" wrap="square" lIns="0" tIns="0" rIns="0" bIns="0" numCol="2" rtlCol="0">
            <a:noAutofit/>
          </a:bodyPr>
          <a:lstStyle/>
          <a:p>
            <a:endParaRPr lang="en-GB" dirty="0" err="1"/>
          </a:p>
        </p:txBody>
      </p:sp>
      <p:sp>
        <p:nvSpPr>
          <p:cNvPr id="7" name="TextBox 6">
            <a:extLst>
              <a:ext uri="{FF2B5EF4-FFF2-40B4-BE49-F238E27FC236}">
                <a16:creationId xmlns:a16="http://schemas.microsoft.com/office/drawing/2014/main" id="{06C762E5-B297-4F06-A29E-C039CFCA7FAF}"/>
              </a:ext>
            </a:extLst>
          </p:cNvPr>
          <p:cNvSpPr txBox="1"/>
          <p:nvPr/>
        </p:nvSpPr>
        <p:spPr>
          <a:xfrm>
            <a:off x="345018" y="1545465"/>
            <a:ext cx="11576526" cy="4705081"/>
          </a:xfrm>
          <a:prstGeom prst="rect">
            <a:avLst/>
          </a:prstGeom>
        </p:spPr>
        <p:txBody>
          <a:bodyPr vert="horz" wrap="square" lIns="0" tIns="0" rIns="0" bIns="0" numCol="2" rtlCol="0">
            <a:noAutofit/>
          </a:bodyPr>
          <a:lstStyle/>
          <a:p>
            <a:pPr marL="285750" indent="-285750">
              <a:spcBef>
                <a:spcPts val="600"/>
              </a:spcBef>
              <a:spcAft>
                <a:spcPts val="600"/>
              </a:spcAft>
              <a:buFont typeface="Arial" panose="020B0604020202020204" pitchFamily="34" charset="0"/>
              <a:buChar char="•"/>
            </a:pPr>
            <a:endParaRPr lang="en-GB" sz="2400" dirty="0"/>
          </a:p>
        </p:txBody>
      </p:sp>
      <p:graphicFrame>
        <p:nvGraphicFramePr>
          <p:cNvPr id="8" name="Diagram 7">
            <a:extLst>
              <a:ext uri="{FF2B5EF4-FFF2-40B4-BE49-F238E27FC236}">
                <a16:creationId xmlns:a16="http://schemas.microsoft.com/office/drawing/2014/main" id="{6F8BE425-C1D3-4E56-829A-5C634CA12B3E}"/>
              </a:ext>
            </a:extLst>
          </p:cNvPr>
          <p:cNvGraphicFramePr/>
          <p:nvPr>
            <p:extLst>
              <p:ext uri="{D42A27DB-BD31-4B8C-83A1-F6EECF244321}">
                <p14:modId xmlns:p14="http://schemas.microsoft.com/office/powerpoint/2010/main" val="3572236099"/>
              </p:ext>
            </p:extLst>
          </p:nvPr>
        </p:nvGraphicFramePr>
        <p:xfrm>
          <a:off x="663105" y="1466287"/>
          <a:ext cx="4823295" cy="47207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a:extLst>
              <a:ext uri="{FF2B5EF4-FFF2-40B4-BE49-F238E27FC236}">
                <a16:creationId xmlns:a16="http://schemas.microsoft.com/office/drawing/2014/main" id="{FE06047A-200C-4FA1-8A08-C624A53C92D1}"/>
              </a:ext>
            </a:extLst>
          </p:cNvPr>
          <p:cNvGraphicFramePr/>
          <p:nvPr>
            <p:extLst>
              <p:ext uri="{D42A27DB-BD31-4B8C-83A1-F6EECF244321}">
                <p14:modId xmlns:p14="http://schemas.microsoft.com/office/powerpoint/2010/main" val="4081866300"/>
              </p:ext>
            </p:extLst>
          </p:nvPr>
        </p:nvGraphicFramePr>
        <p:xfrm>
          <a:off x="7492610" y="1545465"/>
          <a:ext cx="4134301" cy="279189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2" name="Straight Arrow Connector 11">
            <a:extLst>
              <a:ext uri="{FF2B5EF4-FFF2-40B4-BE49-F238E27FC236}">
                <a16:creationId xmlns:a16="http://schemas.microsoft.com/office/drawing/2014/main" id="{ACF586E2-5686-4EA8-89A0-1C8AE1D8446E}"/>
              </a:ext>
            </a:extLst>
          </p:cNvPr>
          <p:cNvCxnSpPr/>
          <p:nvPr/>
        </p:nvCxnSpPr>
        <p:spPr>
          <a:xfrm flipH="1" flipV="1">
            <a:off x="4618594" y="1747261"/>
            <a:ext cx="3162542" cy="81539"/>
          </a:xfrm>
          <a:prstGeom prst="straightConnector1">
            <a:avLst/>
          </a:prstGeom>
          <a:ln w="76200">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E30F7140-3357-4CE0-9BEC-C482D463612D}"/>
              </a:ext>
            </a:extLst>
          </p:cNvPr>
          <p:cNvCxnSpPr/>
          <p:nvPr/>
        </p:nvCxnSpPr>
        <p:spPr>
          <a:xfrm flipH="1" flipV="1">
            <a:off x="4886507" y="2853860"/>
            <a:ext cx="2731552" cy="87363"/>
          </a:xfrm>
          <a:prstGeom prst="straightConnector1">
            <a:avLst/>
          </a:prstGeom>
          <a:ln w="76200">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6E8DF691-5E1A-47C5-85A8-6C52D64C8C72}"/>
              </a:ext>
            </a:extLst>
          </p:cNvPr>
          <p:cNvCxnSpPr/>
          <p:nvPr/>
        </p:nvCxnSpPr>
        <p:spPr>
          <a:xfrm flipH="1" flipV="1">
            <a:off x="5107827" y="3774084"/>
            <a:ext cx="2102537" cy="122308"/>
          </a:xfrm>
          <a:prstGeom prst="straightConnector1">
            <a:avLst/>
          </a:prstGeom>
          <a:ln w="76200">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6281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3B5430-C104-46AB-9F5A-9F8F5A2871AC}"/>
              </a:ext>
            </a:extLst>
          </p:cNvPr>
          <p:cNvSpPr>
            <a:spLocks noGrp="1"/>
          </p:cNvSpPr>
          <p:nvPr>
            <p:ph type="sldNum" sz="quarter" idx="12"/>
          </p:nvPr>
        </p:nvSpPr>
        <p:spPr/>
        <p:txBody>
          <a:bodyPr/>
          <a:lstStyle/>
          <a:p>
            <a:fld id="{0D558541-60C9-42A2-8392-FF12533A6B7A}" type="slidenum">
              <a:rPr lang="en-US" smtClean="0"/>
              <a:t>4</a:t>
            </a:fld>
            <a:endParaRPr lang="en-US"/>
          </a:p>
        </p:txBody>
      </p:sp>
      <p:sp>
        <p:nvSpPr>
          <p:cNvPr id="3" name="Title 2">
            <a:extLst>
              <a:ext uri="{FF2B5EF4-FFF2-40B4-BE49-F238E27FC236}">
                <a16:creationId xmlns:a16="http://schemas.microsoft.com/office/drawing/2014/main" id="{D350D685-CB8A-4840-AC8D-771BABC3A54F}"/>
              </a:ext>
            </a:extLst>
          </p:cNvPr>
          <p:cNvSpPr>
            <a:spLocks noGrp="1"/>
          </p:cNvSpPr>
          <p:nvPr>
            <p:ph type="title"/>
          </p:nvPr>
        </p:nvSpPr>
        <p:spPr/>
        <p:txBody>
          <a:bodyPr/>
          <a:lstStyle/>
          <a:p>
            <a:r>
              <a:rPr lang="en-GB" dirty="0"/>
              <a:t>Agile Development Process</a:t>
            </a:r>
          </a:p>
        </p:txBody>
      </p:sp>
      <p:sp>
        <p:nvSpPr>
          <p:cNvPr id="4" name="Text Placeholder 3">
            <a:extLst>
              <a:ext uri="{FF2B5EF4-FFF2-40B4-BE49-F238E27FC236}">
                <a16:creationId xmlns:a16="http://schemas.microsoft.com/office/drawing/2014/main" id="{00510B5E-D37A-4120-AA6E-4AD6F3825529}"/>
              </a:ext>
            </a:extLst>
          </p:cNvPr>
          <p:cNvSpPr>
            <a:spLocks noGrp="1"/>
          </p:cNvSpPr>
          <p:nvPr>
            <p:ph type="body" sz="quarter" idx="14"/>
          </p:nvPr>
        </p:nvSpPr>
        <p:spPr/>
        <p:txBody>
          <a:bodyPr/>
          <a:lstStyle/>
          <a:p>
            <a:r>
              <a:rPr lang="en-GB" dirty="0"/>
              <a:t>Quick Overview</a:t>
            </a:r>
          </a:p>
        </p:txBody>
      </p:sp>
      <p:sp>
        <p:nvSpPr>
          <p:cNvPr id="5" name="Footer Placeholder 4">
            <a:extLst>
              <a:ext uri="{FF2B5EF4-FFF2-40B4-BE49-F238E27FC236}">
                <a16:creationId xmlns:a16="http://schemas.microsoft.com/office/drawing/2014/main" id="{7C8912E4-ECD0-4CE0-9798-401A85DD5794}"/>
              </a:ext>
            </a:extLst>
          </p:cNvPr>
          <p:cNvSpPr>
            <a:spLocks noGrp="1"/>
          </p:cNvSpPr>
          <p:nvPr>
            <p:ph type="ftr" sz="quarter" idx="3"/>
          </p:nvPr>
        </p:nvSpPr>
        <p:spPr/>
        <p:txBody>
          <a:bodyPr/>
          <a:lstStyle/>
          <a:p>
            <a:r>
              <a:rPr lang="en-US"/>
              <a:t>Copyright 2018 Accenture. All rights reserved.</a:t>
            </a:r>
            <a:endParaRPr lang="en-US" dirty="0"/>
          </a:p>
        </p:txBody>
      </p:sp>
      <p:sp>
        <p:nvSpPr>
          <p:cNvPr id="6" name="TextBox 5">
            <a:extLst>
              <a:ext uri="{FF2B5EF4-FFF2-40B4-BE49-F238E27FC236}">
                <a16:creationId xmlns:a16="http://schemas.microsoft.com/office/drawing/2014/main" id="{DBB2A99E-0F37-4436-87F1-E927B72AF9B1}"/>
              </a:ext>
            </a:extLst>
          </p:cNvPr>
          <p:cNvSpPr txBox="1"/>
          <p:nvPr/>
        </p:nvSpPr>
        <p:spPr>
          <a:xfrm>
            <a:off x="345018" y="1674254"/>
            <a:ext cx="10936875" cy="4018208"/>
          </a:xfrm>
          <a:prstGeom prst="rect">
            <a:avLst/>
          </a:prstGeom>
        </p:spPr>
        <p:txBody>
          <a:bodyPr vert="horz" wrap="square" lIns="0" tIns="0" rIns="0" bIns="0" numCol="2" rtlCol="0">
            <a:noAutofit/>
          </a:bodyPr>
          <a:lstStyle/>
          <a:p>
            <a:endParaRPr lang="en-GB" dirty="0" err="1"/>
          </a:p>
        </p:txBody>
      </p:sp>
      <p:sp>
        <p:nvSpPr>
          <p:cNvPr id="7" name="TextBox 6">
            <a:extLst>
              <a:ext uri="{FF2B5EF4-FFF2-40B4-BE49-F238E27FC236}">
                <a16:creationId xmlns:a16="http://schemas.microsoft.com/office/drawing/2014/main" id="{06C762E5-B297-4F06-A29E-C039CFCA7FAF}"/>
              </a:ext>
            </a:extLst>
          </p:cNvPr>
          <p:cNvSpPr txBox="1"/>
          <p:nvPr/>
        </p:nvSpPr>
        <p:spPr>
          <a:xfrm>
            <a:off x="345018" y="1545465"/>
            <a:ext cx="11576526" cy="4705081"/>
          </a:xfrm>
          <a:prstGeom prst="rect">
            <a:avLst/>
          </a:prstGeom>
        </p:spPr>
        <p:txBody>
          <a:bodyPr vert="horz" wrap="square" lIns="0" tIns="0" rIns="0" bIns="0" numCol="2" rtlCol="0">
            <a:noAutofit/>
          </a:bodyPr>
          <a:lstStyle/>
          <a:p>
            <a:pPr marL="285750" indent="-285750">
              <a:spcBef>
                <a:spcPts val="600"/>
              </a:spcBef>
              <a:spcAft>
                <a:spcPts val="600"/>
              </a:spcAft>
              <a:buFont typeface="Arial" panose="020B0604020202020204" pitchFamily="34" charset="0"/>
              <a:buChar char="•"/>
            </a:pPr>
            <a:endParaRPr lang="en-GB" sz="2400" dirty="0"/>
          </a:p>
        </p:txBody>
      </p:sp>
      <p:pic>
        <p:nvPicPr>
          <p:cNvPr id="9" name="Picture 2" descr="D:\_Nick\Documents\Mesh\IT Standards\Scrum\RedistributableIntroToScrumKeynote\Redistributable Intro to Scrum.key\ScrumLargeLabelled.png">
            <a:extLst>
              <a:ext uri="{FF2B5EF4-FFF2-40B4-BE49-F238E27FC236}">
                <a16:creationId xmlns:a16="http://schemas.microsoft.com/office/drawing/2014/main" id="{95DA6B99-91CC-4D6D-96BA-760883D391CE}"/>
              </a:ext>
            </a:extLst>
          </p:cNvPr>
          <p:cNvPicPr>
            <a:picLocks noChangeAspect="1" noChangeArrowheads="1"/>
          </p:cNvPicPr>
          <p:nvPr/>
        </p:nvPicPr>
        <p:blipFill>
          <a:blip r:embed="rId3" cstate="print"/>
          <a:srcRect/>
          <a:stretch>
            <a:fillRect/>
          </a:stretch>
        </p:blipFill>
        <p:spPr bwMode="auto">
          <a:xfrm>
            <a:off x="524990" y="1951864"/>
            <a:ext cx="7610475" cy="3533775"/>
          </a:xfrm>
          <a:prstGeom prst="rect">
            <a:avLst/>
          </a:prstGeom>
          <a:noFill/>
        </p:spPr>
      </p:pic>
      <p:graphicFrame>
        <p:nvGraphicFramePr>
          <p:cNvPr id="10" name="Diagram 9">
            <a:extLst>
              <a:ext uri="{FF2B5EF4-FFF2-40B4-BE49-F238E27FC236}">
                <a16:creationId xmlns:a16="http://schemas.microsoft.com/office/drawing/2014/main" id="{75A0BBAD-E0CD-4F30-B3B3-999CD9B5AC2C}"/>
              </a:ext>
            </a:extLst>
          </p:cNvPr>
          <p:cNvGraphicFramePr/>
          <p:nvPr>
            <p:extLst>
              <p:ext uri="{D42A27DB-BD31-4B8C-83A1-F6EECF244321}">
                <p14:modId xmlns:p14="http://schemas.microsoft.com/office/powerpoint/2010/main" val="3852419078"/>
              </p:ext>
            </p:extLst>
          </p:nvPr>
        </p:nvGraphicFramePr>
        <p:xfrm>
          <a:off x="8597524" y="1674254"/>
          <a:ext cx="3324020" cy="36305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505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3B5430-C104-46AB-9F5A-9F8F5A2871AC}"/>
              </a:ext>
            </a:extLst>
          </p:cNvPr>
          <p:cNvSpPr>
            <a:spLocks noGrp="1"/>
          </p:cNvSpPr>
          <p:nvPr>
            <p:ph type="sldNum" sz="quarter" idx="12"/>
          </p:nvPr>
        </p:nvSpPr>
        <p:spPr/>
        <p:txBody>
          <a:bodyPr/>
          <a:lstStyle/>
          <a:p>
            <a:fld id="{0D558541-60C9-42A2-8392-FF12533A6B7A}" type="slidenum">
              <a:rPr lang="en-US" smtClean="0"/>
              <a:t>5</a:t>
            </a:fld>
            <a:endParaRPr lang="en-US"/>
          </a:p>
        </p:txBody>
      </p:sp>
      <p:sp>
        <p:nvSpPr>
          <p:cNvPr id="3" name="Title 2">
            <a:extLst>
              <a:ext uri="{FF2B5EF4-FFF2-40B4-BE49-F238E27FC236}">
                <a16:creationId xmlns:a16="http://schemas.microsoft.com/office/drawing/2014/main" id="{D350D685-CB8A-4840-AC8D-771BABC3A54F}"/>
              </a:ext>
            </a:extLst>
          </p:cNvPr>
          <p:cNvSpPr>
            <a:spLocks noGrp="1"/>
          </p:cNvSpPr>
          <p:nvPr>
            <p:ph type="title"/>
          </p:nvPr>
        </p:nvSpPr>
        <p:spPr/>
        <p:txBody>
          <a:bodyPr/>
          <a:lstStyle/>
          <a:p>
            <a:r>
              <a:rPr lang="en-GB" dirty="0"/>
              <a:t>Continuous Integration (CI)</a:t>
            </a:r>
          </a:p>
        </p:txBody>
      </p:sp>
      <p:sp>
        <p:nvSpPr>
          <p:cNvPr id="4" name="Text Placeholder 3">
            <a:extLst>
              <a:ext uri="{FF2B5EF4-FFF2-40B4-BE49-F238E27FC236}">
                <a16:creationId xmlns:a16="http://schemas.microsoft.com/office/drawing/2014/main" id="{00510B5E-D37A-4120-AA6E-4AD6F3825529}"/>
              </a:ext>
            </a:extLst>
          </p:cNvPr>
          <p:cNvSpPr>
            <a:spLocks noGrp="1"/>
          </p:cNvSpPr>
          <p:nvPr>
            <p:ph type="body" sz="quarter" idx="14"/>
          </p:nvPr>
        </p:nvSpPr>
        <p:spPr/>
        <p:txBody>
          <a:bodyPr/>
          <a:lstStyle/>
          <a:p>
            <a:r>
              <a:rPr lang="en-GB" dirty="0"/>
              <a:t>Branch, Build and Test Continuously</a:t>
            </a:r>
          </a:p>
        </p:txBody>
      </p:sp>
      <p:sp>
        <p:nvSpPr>
          <p:cNvPr id="5" name="Footer Placeholder 4">
            <a:extLst>
              <a:ext uri="{FF2B5EF4-FFF2-40B4-BE49-F238E27FC236}">
                <a16:creationId xmlns:a16="http://schemas.microsoft.com/office/drawing/2014/main" id="{7C8912E4-ECD0-4CE0-9798-401A85DD5794}"/>
              </a:ext>
            </a:extLst>
          </p:cNvPr>
          <p:cNvSpPr>
            <a:spLocks noGrp="1"/>
          </p:cNvSpPr>
          <p:nvPr>
            <p:ph type="ftr" sz="quarter" idx="3"/>
          </p:nvPr>
        </p:nvSpPr>
        <p:spPr/>
        <p:txBody>
          <a:bodyPr/>
          <a:lstStyle/>
          <a:p>
            <a:r>
              <a:rPr lang="en-US"/>
              <a:t>Copyright 2018 Accenture. All rights reserved.</a:t>
            </a:r>
            <a:endParaRPr lang="en-US" dirty="0"/>
          </a:p>
        </p:txBody>
      </p:sp>
      <p:sp>
        <p:nvSpPr>
          <p:cNvPr id="6" name="TextBox 5">
            <a:extLst>
              <a:ext uri="{FF2B5EF4-FFF2-40B4-BE49-F238E27FC236}">
                <a16:creationId xmlns:a16="http://schemas.microsoft.com/office/drawing/2014/main" id="{DBB2A99E-0F37-4436-87F1-E927B72AF9B1}"/>
              </a:ext>
            </a:extLst>
          </p:cNvPr>
          <p:cNvSpPr txBox="1"/>
          <p:nvPr/>
        </p:nvSpPr>
        <p:spPr>
          <a:xfrm>
            <a:off x="345018" y="1674254"/>
            <a:ext cx="10936875" cy="4018208"/>
          </a:xfrm>
          <a:prstGeom prst="rect">
            <a:avLst/>
          </a:prstGeom>
        </p:spPr>
        <p:txBody>
          <a:bodyPr vert="horz" wrap="square" lIns="0" tIns="0" rIns="0" bIns="0" numCol="2" rtlCol="0">
            <a:noAutofit/>
          </a:bodyPr>
          <a:lstStyle/>
          <a:p>
            <a:endParaRPr lang="en-GB" dirty="0" err="1"/>
          </a:p>
        </p:txBody>
      </p:sp>
      <p:sp>
        <p:nvSpPr>
          <p:cNvPr id="7" name="TextBox 6">
            <a:extLst>
              <a:ext uri="{FF2B5EF4-FFF2-40B4-BE49-F238E27FC236}">
                <a16:creationId xmlns:a16="http://schemas.microsoft.com/office/drawing/2014/main" id="{06C762E5-B297-4F06-A29E-C039CFCA7FAF}"/>
              </a:ext>
            </a:extLst>
          </p:cNvPr>
          <p:cNvSpPr txBox="1"/>
          <p:nvPr/>
        </p:nvSpPr>
        <p:spPr>
          <a:xfrm>
            <a:off x="345018" y="1283595"/>
            <a:ext cx="11576526" cy="5249502"/>
          </a:xfrm>
          <a:prstGeom prst="rect">
            <a:avLst/>
          </a:prstGeom>
        </p:spPr>
        <p:txBody>
          <a:bodyPr vert="horz" wrap="square" lIns="0" tIns="0" rIns="0" bIns="0" numCol="2" rtlCol="0">
            <a:noAutofit/>
          </a:bodyPr>
          <a:lstStyle/>
          <a:p>
            <a:pPr marL="914400" lvl="1" indent="-457200">
              <a:spcBef>
                <a:spcPts val="600"/>
              </a:spcBef>
              <a:spcAft>
                <a:spcPts val="600"/>
              </a:spcAft>
              <a:buFont typeface="+mj-lt"/>
              <a:buAutoNum type="arabicPeriod"/>
            </a:pPr>
            <a:endParaRPr lang="en-GB" sz="2400" dirty="0"/>
          </a:p>
        </p:txBody>
      </p:sp>
      <p:pic>
        <p:nvPicPr>
          <p:cNvPr id="8" name="Picture 7">
            <a:extLst>
              <a:ext uri="{FF2B5EF4-FFF2-40B4-BE49-F238E27FC236}">
                <a16:creationId xmlns:a16="http://schemas.microsoft.com/office/drawing/2014/main" id="{ABB1C800-3C79-45F2-86B2-FA7530838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6445" y="1334085"/>
            <a:ext cx="7225099" cy="4999150"/>
          </a:xfrm>
          <a:prstGeom prst="rect">
            <a:avLst/>
          </a:prstGeom>
        </p:spPr>
      </p:pic>
      <p:graphicFrame>
        <p:nvGraphicFramePr>
          <p:cNvPr id="9" name="Diagram 8">
            <a:extLst>
              <a:ext uri="{FF2B5EF4-FFF2-40B4-BE49-F238E27FC236}">
                <a16:creationId xmlns:a16="http://schemas.microsoft.com/office/drawing/2014/main" id="{E27BBE31-33AB-4144-95F7-B87BBB0E951C}"/>
              </a:ext>
            </a:extLst>
          </p:cNvPr>
          <p:cNvGraphicFramePr/>
          <p:nvPr>
            <p:extLst>
              <p:ext uri="{D42A27DB-BD31-4B8C-83A1-F6EECF244321}">
                <p14:modId xmlns:p14="http://schemas.microsoft.com/office/powerpoint/2010/main" val="2563356780"/>
              </p:ext>
            </p:extLst>
          </p:nvPr>
        </p:nvGraphicFramePr>
        <p:xfrm>
          <a:off x="345018" y="1503881"/>
          <a:ext cx="3804951" cy="46372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Straight Arrow Connector 10">
            <a:extLst>
              <a:ext uri="{FF2B5EF4-FFF2-40B4-BE49-F238E27FC236}">
                <a16:creationId xmlns:a16="http://schemas.microsoft.com/office/drawing/2014/main" id="{BEDECECB-9E86-47B7-958B-41EAFAD94E6F}"/>
              </a:ext>
            </a:extLst>
          </p:cNvPr>
          <p:cNvCxnSpPr>
            <a:cxnSpLocks/>
          </p:cNvCxnSpPr>
          <p:nvPr/>
        </p:nvCxnSpPr>
        <p:spPr>
          <a:xfrm flipH="1">
            <a:off x="2131660" y="2009350"/>
            <a:ext cx="7513222" cy="1345391"/>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EF79E4F4-92E2-4CCD-98BC-3424B8958F50}"/>
              </a:ext>
            </a:extLst>
          </p:cNvPr>
          <p:cNvCxnSpPr>
            <a:cxnSpLocks/>
          </p:cNvCxnSpPr>
          <p:nvPr/>
        </p:nvCxnSpPr>
        <p:spPr>
          <a:xfrm flipH="1">
            <a:off x="2090889" y="2892829"/>
            <a:ext cx="5814408" cy="566748"/>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81073FE7-79E5-4A4D-97E7-A343A409CDD1}"/>
              </a:ext>
            </a:extLst>
          </p:cNvPr>
          <p:cNvCxnSpPr>
            <a:cxnSpLocks/>
          </p:cNvCxnSpPr>
          <p:nvPr/>
        </p:nvCxnSpPr>
        <p:spPr>
          <a:xfrm flipH="1">
            <a:off x="2090889" y="3092521"/>
            <a:ext cx="5814408" cy="1869897"/>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983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3B5430-C104-46AB-9F5A-9F8F5A2871AC}"/>
              </a:ext>
            </a:extLst>
          </p:cNvPr>
          <p:cNvSpPr>
            <a:spLocks noGrp="1"/>
          </p:cNvSpPr>
          <p:nvPr>
            <p:ph type="sldNum" sz="quarter" idx="12"/>
          </p:nvPr>
        </p:nvSpPr>
        <p:spPr/>
        <p:txBody>
          <a:bodyPr/>
          <a:lstStyle/>
          <a:p>
            <a:fld id="{0D558541-60C9-42A2-8392-FF12533A6B7A}" type="slidenum">
              <a:rPr lang="en-US" smtClean="0"/>
              <a:t>6</a:t>
            </a:fld>
            <a:endParaRPr lang="en-US"/>
          </a:p>
        </p:txBody>
      </p:sp>
      <p:sp>
        <p:nvSpPr>
          <p:cNvPr id="3" name="Title 2">
            <a:extLst>
              <a:ext uri="{FF2B5EF4-FFF2-40B4-BE49-F238E27FC236}">
                <a16:creationId xmlns:a16="http://schemas.microsoft.com/office/drawing/2014/main" id="{D350D685-CB8A-4840-AC8D-771BABC3A54F}"/>
              </a:ext>
            </a:extLst>
          </p:cNvPr>
          <p:cNvSpPr>
            <a:spLocks noGrp="1"/>
          </p:cNvSpPr>
          <p:nvPr>
            <p:ph type="title"/>
          </p:nvPr>
        </p:nvSpPr>
        <p:spPr/>
        <p:txBody>
          <a:bodyPr/>
          <a:lstStyle/>
          <a:p>
            <a:r>
              <a:rPr lang="en-GB" dirty="0"/>
              <a:t>Continuous Delivery (CD)</a:t>
            </a:r>
          </a:p>
        </p:txBody>
      </p:sp>
      <p:sp>
        <p:nvSpPr>
          <p:cNvPr id="4" name="Text Placeholder 3">
            <a:extLst>
              <a:ext uri="{FF2B5EF4-FFF2-40B4-BE49-F238E27FC236}">
                <a16:creationId xmlns:a16="http://schemas.microsoft.com/office/drawing/2014/main" id="{00510B5E-D37A-4120-AA6E-4AD6F3825529}"/>
              </a:ext>
            </a:extLst>
          </p:cNvPr>
          <p:cNvSpPr>
            <a:spLocks noGrp="1"/>
          </p:cNvSpPr>
          <p:nvPr>
            <p:ph type="body" sz="quarter" idx="14"/>
          </p:nvPr>
        </p:nvSpPr>
        <p:spPr/>
        <p:txBody>
          <a:bodyPr/>
          <a:lstStyle/>
          <a:p>
            <a:r>
              <a:rPr lang="en-GB" dirty="0"/>
              <a:t>Deploying Continuously</a:t>
            </a:r>
          </a:p>
        </p:txBody>
      </p:sp>
      <p:sp>
        <p:nvSpPr>
          <p:cNvPr id="5" name="Footer Placeholder 4">
            <a:extLst>
              <a:ext uri="{FF2B5EF4-FFF2-40B4-BE49-F238E27FC236}">
                <a16:creationId xmlns:a16="http://schemas.microsoft.com/office/drawing/2014/main" id="{7C8912E4-ECD0-4CE0-9798-401A85DD5794}"/>
              </a:ext>
            </a:extLst>
          </p:cNvPr>
          <p:cNvSpPr>
            <a:spLocks noGrp="1"/>
          </p:cNvSpPr>
          <p:nvPr>
            <p:ph type="ftr" sz="quarter" idx="3"/>
          </p:nvPr>
        </p:nvSpPr>
        <p:spPr/>
        <p:txBody>
          <a:bodyPr/>
          <a:lstStyle/>
          <a:p>
            <a:r>
              <a:rPr lang="en-US"/>
              <a:t>Copyright 2018 Accenture. All rights reserved.</a:t>
            </a:r>
            <a:endParaRPr lang="en-US" dirty="0"/>
          </a:p>
        </p:txBody>
      </p:sp>
      <p:sp>
        <p:nvSpPr>
          <p:cNvPr id="6" name="TextBox 5">
            <a:extLst>
              <a:ext uri="{FF2B5EF4-FFF2-40B4-BE49-F238E27FC236}">
                <a16:creationId xmlns:a16="http://schemas.microsoft.com/office/drawing/2014/main" id="{DBB2A99E-0F37-4436-87F1-E927B72AF9B1}"/>
              </a:ext>
            </a:extLst>
          </p:cNvPr>
          <p:cNvSpPr txBox="1"/>
          <p:nvPr/>
        </p:nvSpPr>
        <p:spPr>
          <a:xfrm>
            <a:off x="345018" y="1674254"/>
            <a:ext cx="10936875" cy="4018208"/>
          </a:xfrm>
          <a:prstGeom prst="rect">
            <a:avLst/>
          </a:prstGeom>
        </p:spPr>
        <p:txBody>
          <a:bodyPr vert="horz" wrap="square" lIns="0" tIns="0" rIns="0" bIns="0" numCol="2" rtlCol="0">
            <a:noAutofit/>
          </a:bodyPr>
          <a:lstStyle/>
          <a:p>
            <a:endParaRPr lang="en-GB" dirty="0" err="1"/>
          </a:p>
        </p:txBody>
      </p:sp>
      <p:sp>
        <p:nvSpPr>
          <p:cNvPr id="7" name="TextBox 6">
            <a:extLst>
              <a:ext uri="{FF2B5EF4-FFF2-40B4-BE49-F238E27FC236}">
                <a16:creationId xmlns:a16="http://schemas.microsoft.com/office/drawing/2014/main" id="{06C762E5-B297-4F06-A29E-C039CFCA7FAF}"/>
              </a:ext>
            </a:extLst>
          </p:cNvPr>
          <p:cNvSpPr txBox="1"/>
          <p:nvPr/>
        </p:nvSpPr>
        <p:spPr>
          <a:xfrm>
            <a:off x="345018" y="1283595"/>
            <a:ext cx="11576526" cy="5249502"/>
          </a:xfrm>
          <a:prstGeom prst="rect">
            <a:avLst/>
          </a:prstGeom>
        </p:spPr>
        <p:txBody>
          <a:bodyPr vert="horz" wrap="square" lIns="0" tIns="0" rIns="0" bIns="0" numCol="2" rtlCol="0">
            <a:noAutofit/>
          </a:bodyPr>
          <a:lstStyle/>
          <a:p>
            <a:pPr marL="914400" lvl="1" indent="-457200">
              <a:spcBef>
                <a:spcPts val="600"/>
              </a:spcBef>
              <a:spcAft>
                <a:spcPts val="600"/>
              </a:spcAft>
              <a:buFont typeface="+mj-lt"/>
              <a:buAutoNum type="arabicPeriod"/>
            </a:pPr>
            <a:endParaRPr lang="en-GB" sz="2400" dirty="0"/>
          </a:p>
        </p:txBody>
      </p:sp>
      <p:pic>
        <p:nvPicPr>
          <p:cNvPr id="8" name="Picture 7">
            <a:extLst>
              <a:ext uri="{FF2B5EF4-FFF2-40B4-BE49-F238E27FC236}">
                <a16:creationId xmlns:a16="http://schemas.microsoft.com/office/drawing/2014/main" id="{118D00DB-6627-4ACB-9B66-CF769B2B27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1566" y="1327572"/>
            <a:ext cx="6959977" cy="4999150"/>
          </a:xfrm>
          <a:prstGeom prst="rect">
            <a:avLst/>
          </a:prstGeom>
        </p:spPr>
      </p:pic>
      <p:graphicFrame>
        <p:nvGraphicFramePr>
          <p:cNvPr id="9" name="Diagram 8">
            <a:extLst>
              <a:ext uri="{FF2B5EF4-FFF2-40B4-BE49-F238E27FC236}">
                <a16:creationId xmlns:a16="http://schemas.microsoft.com/office/drawing/2014/main" id="{CC1265D8-FF7B-44C2-883D-76A181A1148E}"/>
              </a:ext>
            </a:extLst>
          </p:cNvPr>
          <p:cNvGraphicFramePr/>
          <p:nvPr>
            <p:extLst>
              <p:ext uri="{D42A27DB-BD31-4B8C-83A1-F6EECF244321}">
                <p14:modId xmlns:p14="http://schemas.microsoft.com/office/powerpoint/2010/main" val="1045605432"/>
              </p:ext>
            </p:extLst>
          </p:nvPr>
        </p:nvGraphicFramePr>
        <p:xfrm>
          <a:off x="258448" y="1508543"/>
          <a:ext cx="4616549" cy="46372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Straight Arrow Connector 10">
            <a:extLst>
              <a:ext uri="{FF2B5EF4-FFF2-40B4-BE49-F238E27FC236}">
                <a16:creationId xmlns:a16="http://schemas.microsoft.com/office/drawing/2014/main" id="{446BE39D-598F-4465-82F8-E09019BBA95F}"/>
              </a:ext>
            </a:extLst>
          </p:cNvPr>
          <p:cNvCxnSpPr/>
          <p:nvPr/>
        </p:nvCxnSpPr>
        <p:spPr>
          <a:xfrm flipH="1">
            <a:off x="1737360" y="3882044"/>
            <a:ext cx="5054138" cy="756458"/>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10B54323-CFB2-47E7-98A4-130906E41076}"/>
              </a:ext>
            </a:extLst>
          </p:cNvPr>
          <p:cNvCxnSpPr>
            <a:cxnSpLocks/>
          </p:cNvCxnSpPr>
          <p:nvPr/>
        </p:nvCxnSpPr>
        <p:spPr>
          <a:xfrm flipV="1">
            <a:off x="883578" y="5578867"/>
            <a:ext cx="3349375" cy="1"/>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4847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0AA684-6FB9-400F-B313-F111F0F48737}" type="slidenum">
              <a:rPr lang="en-GB" smtClean="0"/>
              <a:t>7</a:t>
            </a:fld>
            <a:endParaRPr lang="en-GB" dirty="0"/>
          </a:p>
        </p:txBody>
      </p:sp>
      <p:sp>
        <p:nvSpPr>
          <p:cNvPr id="2" name="Title 1"/>
          <p:cNvSpPr>
            <a:spLocks noGrp="1"/>
          </p:cNvSpPr>
          <p:nvPr>
            <p:ph type="title"/>
          </p:nvPr>
        </p:nvSpPr>
        <p:spPr/>
        <p:txBody>
          <a:bodyPr>
            <a:normAutofit fontScale="90000"/>
          </a:bodyPr>
          <a:lstStyle/>
          <a:p>
            <a:r>
              <a:rPr lang="en-GB" dirty="0"/>
              <a:t>Trunk Based Branching</a:t>
            </a:r>
          </a:p>
        </p:txBody>
      </p:sp>
      <p:sp>
        <p:nvSpPr>
          <p:cNvPr id="3" name="Text Placeholder 2">
            <a:extLst>
              <a:ext uri="{FF2B5EF4-FFF2-40B4-BE49-F238E27FC236}">
                <a16:creationId xmlns:a16="http://schemas.microsoft.com/office/drawing/2014/main" id="{BDDE205D-EB26-4859-B851-BC850CEB4123}"/>
              </a:ext>
            </a:extLst>
          </p:cNvPr>
          <p:cNvSpPr>
            <a:spLocks noGrp="1"/>
          </p:cNvSpPr>
          <p:nvPr>
            <p:ph type="body" sz="quarter" idx="14"/>
          </p:nvPr>
        </p:nvSpPr>
        <p:spPr/>
        <p:txBody>
          <a:bodyPr/>
          <a:lstStyle/>
          <a:p>
            <a:endParaRPr lang="en-GB"/>
          </a:p>
        </p:txBody>
      </p:sp>
      <p:sp>
        <p:nvSpPr>
          <p:cNvPr id="5" name="TextBox 4">
            <a:extLst>
              <a:ext uri="{FF2B5EF4-FFF2-40B4-BE49-F238E27FC236}">
                <a16:creationId xmlns:a16="http://schemas.microsoft.com/office/drawing/2014/main" id="{462566A1-6B28-4F45-97CE-19748AAB3B90}"/>
              </a:ext>
            </a:extLst>
          </p:cNvPr>
          <p:cNvSpPr txBox="1"/>
          <p:nvPr/>
        </p:nvSpPr>
        <p:spPr>
          <a:xfrm>
            <a:off x="317989" y="1318022"/>
            <a:ext cx="11730672" cy="3046988"/>
          </a:xfrm>
          <a:prstGeom prst="rect">
            <a:avLst/>
          </a:prstGeom>
          <a:noFill/>
        </p:spPr>
        <p:txBody>
          <a:bodyPr wrap="square" rtlCol="0">
            <a:spAutoFit/>
          </a:bodyPr>
          <a:lstStyle/>
          <a:p>
            <a:pPr marL="609585" indent="-609585">
              <a:buFont typeface="+mj-lt"/>
              <a:buAutoNum type="arabicPeriod"/>
            </a:pPr>
            <a:r>
              <a:rPr lang="en-GB" sz="3200" dirty="0"/>
              <a:t>Create Topic or Feature branch from Master or Create Hotfix Branch from Release Branch</a:t>
            </a:r>
          </a:p>
          <a:p>
            <a:pPr marL="609585" indent="-609585">
              <a:buFont typeface="+mj-lt"/>
              <a:buAutoNum type="arabicPeriod"/>
            </a:pPr>
            <a:r>
              <a:rPr lang="en-GB" sz="3200" dirty="0"/>
              <a:t>PRs Topic </a:t>
            </a:r>
            <a:r>
              <a:rPr lang="en-GB" sz="3200" dirty="0">
                <a:sym typeface="Wingdings" panose="05000000000000000000" pitchFamily="2" charset="2"/>
              </a:rPr>
              <a:t> Master  Release</a:t>
            </a:r>
          </a:p>
          <a:p>
            <a:pPr marL="609585" indent="-609585">
              <a:buFont typeface="+mj-lt"/>
              <a:buAutoNum type="arabicPeriod"/>
            </a:pPr>
            <a:r>
              <a:rPr lang="en-GB" sz="3200" dirty="0">
                <a:sym typeface="Wingdings" panose="05000000000000000000" pitchFamily="2" charset="2"/>
              </a:rPr>
              <a:t>Master CI\CD deploys to development environment</a:t>
            </a:r>
          </a:p>
          <a:p>
            <a:pPr marL="609585" indent="-609585">
              <a:buFont typeface="+mj-lt"/>
              <a:buAutoNum type="arabicPeriod"/>
            </a:pPr>
            <a:r>
              <a:rPr lang="en-GB" sz="3200" dirty="0">
                <a:sym typeface="Wingdings" panose="05000000000000000000" pitchFamily="2" charset="2"/>
              </a:rPr>
              <a:t>Releases branches CI\CD deploys to INT, STAGE and PROD</a:t>
            </a:r>
            <a:endParaRPr lang="en-GB" sz="3200" dirty="0"/>
          </a:p>
        </p:txBody>
      </p:sp>
      <p:pic>
        <p:nvPicPr>
          <p:cNvPr id="12" name="Picture 11">
            <a:extLst>
              <a:ext uri="{FF2B5EF4-FFF2-40B4-BE49-F238E27FC236}">
                <a16:creationId xmlns:a16="http://schemas.microsoft.com/office/drawing/2014/main" id="{4A6DDC34-3A98-4EE5-AD43-041EFA7EAB6F}"/>
              </a:ext>
            </a:extLst>
          </p:cNvPr>
          <p:cNvPicPr>
            <a:picLocks noChangeAspect="1"/>
          </p:cNvPicPr>
          <p:nvPr/>
        </p:nvPicPr>
        <p:blipFill>
          <a:blip r:embed="rId3"/>
          <a:stretch>
            <a:fillRect/>
          </a:stretch>
        </p:blipFill>
        <p:spPr>
          <a:xfrm>
            <a:off x="5673996" y="4046685"/>
            <a:ext cx="6503283" cy="2811315"/>
          </a:xfrm>
          <a:prstGeom prst="rect">
            <a:avLst/>
          </a:prstGeom>
        </p:spPr>
      </p:pic>
    </p:spTree>
    <p:extLst>
      <p:ext uri="{BB962C8B-B14F-4D97-AF65-F5344CB8AC3E}">
        <p14:creationId xmlns:p14="http://schemas.microsoft.com/office/powerpoint/2010/main" val="10446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0AA684-6FB9-400F-B313-F111F0F48737}" type="slidenum">
              <a:rPr lang="en-GB" smtClean="0"/>
              <a:t>8</a:t>
            </a:fld>
            <a:endParaRPr lang="en-GB" dirty="0"/>
          </a:p>
        </p:txBody>
      </p:sp>
      <p:sp>
        <p:nvSpPr>
          <p:cNvPr id="2" name="Title 1"/>
          <p:cNvSpPr>
            <a:spLocks noGrp="1"/>
          </p:cNvSpPr>
          <p:nvPr>
            <p:ph type="title"/>
          </p:nvPr>
        </p:nvSpPr>
        <p:spPr/>
        <p:txBody>
          <a:bodyPr>
            <a:normAutofit fontScale="90000"/>
          </a:bodyPr>
          <a:lstStyle/>
          <a:p>
            <a:r>
              <a:rPr lang="en-GB" dirty="0"/>
              <a:t>Trunk Based Branching – Multi-version</a:t>
            </a:r>
          </a:p>
        </p:txBody>
      </p:sp>
      <p:sp>
        <p:nvSpPr>
          <p:cNvPr id="3" name="Text Placeholder 2">
            <a:extLst>
              <a:ext uri="{FF2B5EF4-FFF2-40B4-BE49-F238E27FC236}">
                <a16:creationId xmlns:a16="http://schemas.microsoft.com/office/drawing/2014/main" id="{D7939D81-2A7D-45FC-B015-8164FFFD4CEC}"/>
              </a:ext>
            </a:extLst>
          </p:cNvPr>
          <p:cNvSpPr>
            <a:spLocks noGrp="1"/>
          </p:cNvSpPr>
          <p:nvPr>
            <p:ph type="body" sz="quarter" idx="14"/>
          </p:nvPr>
        </p:nvSpPr>
        <p:spPr/>
        <p:txBody>
          <a:bodyPr/>
          <a:lstStyle/>
          <a:p>
            <a:endParaRPr lang="en-GB"/>
          </a:p>
        </p:txBody>
      </p:sp>
      <p:pic>
        <p:nvPicPr>
          <p:cNvPr id="8" name="Picture 7">
            <a:extLst>
              <a:ext uri="{FF2B5EF4-FFF2-40B4-BE49-F238E27FC236}">
                <a16:creationId xmlns:a16="http://schemas.microsoft.com/office/drawing/2014/main" id="{B9F61FC5-47EC-4F29-9832-D3D07EE5ABF9}"/>
              </a:ext>
            </a:extLst>
          </p:cNvPr>
          <p:cNvPicPr>
            <a:picLocks noChangeAspect="1"/>
          </p:cNvPicPr>
          <p:nvPr/>
        </p:nvPicPr>
        <p:blipFill>
          <a:blip r:embed="rId3"/>
          <a:stretch>
            <a:fillRect/>
          </a:stretch>
        </p:blipFill>
        <p:spPr>
          <a:xfrm>
            <a:off x="8304245" y="4832499"/>
            <a:ext cx="3887755" cy="2025501"/>
          </a:xfrm>
          <a:prstGeom prst="rect">
            <a:avLst/>
          </a:prstGeom>
        </p:spPr>
      </p:pic>
      <p:pic>
        <p:nvPicPr>
          <p:cNvPr id="12" name="Picture 11">
            <a:extLst>
              <a:ext uri="{FF2B5EF4-FFF2-40B4-BE49-F238E27FC236}">
                <a16:creationId xmlns:a16="http://schemas.microsoft.com/office/drawing/2014/main" id="{4A6DDC34-3A98-4EE5-AD43-041EFA7EAB6F}"/>
              </a:ext>
            </a:extLst>
          </p:cNvPr>
          <p:cNvPicPr>
            <a:picLocks noChangeAspect="1"/>
          </p:cNvPicPr>
          <p:nvPr/>
        </p:nvPicPr>
        <p:blipFill>
          <a:blip r:embed="rId4"/>
          <a:stretch>
            <a:fillRect/>
          </a:stretch>
        </p:blipFill>
        <p:spPr>
          <a:xfrm>
            <a:off x="47328" y="1220756"/>
            <a:ext cx="9121013" cy="3942937"/>
          </a:xfrm>
          <a:prstGeom prst="rect">
            <a:avLst/>
          </a:prstGeom>
        </p:spPr>
      </p:pic>
    </p:spTree>
    <p:extLst>
      <p:ext uri="{BB962C8B-B14F-4D97-AF65-F5344CB8AC3E}">
        <p14:creationId xmlns:p14="http://schemas.microsoft.com/office/powerpoint/2010/main" val="276662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3B5430-C104-46AB-9F5A-9F8F5A2871AC}"/>
              </a:ext>
            </a:extLst>
          </p:cNvPr>
          <p:cNvSpPr>
            <a:spLocks noGrp="1"/>
          </p:cNvSpPr>
          <p:nvPr>
            <p:ph type="sldNum" sz="quarter" idx="12"/>
          </p:nvPr>
        </p:nvSpPr>
        <p:spPr/>
        <p:txBody>
          <a:bodyPr/>
          <a:lstStyle/>
          <a:p>
            <a:fld id="{0D558541-60C9-42A2-8392-FF12533A6B7A}" type="slidenum">
              <a:rPr lang="en-US" smtClean="0"/>
              <a:t>9</a:t>
            </a:fld>
            <a:endParaRPr lang="en-US"/>
          </a:p>
        </p:txBody>
      </p:sp>
      <p:sp>
        <p:nvSpPr>
          <p:cNvPr id="3" name="Title 2">
            <a:extLst>
              <a:ext uri="{FF2B5EF4-FFF2-40B4-BE49-F238E27FC236}">
                <a16:creationId xmlns:a16="http://schemas.microsoft.com/office/drawing/2014/main" id="{D350D685-CB8A-4840-AC8D-771BABC3A54F}"/>
              </a:ext>
            </a:extLst>
          </p:cNvPr>
          <p:cNvSpPr>
            <a:spLocks noGrp="1"/>
          </p:cNvSpPr>
          <p:nvPr>
            <p:ph type="title"/>
          </p:nvPr>
        </p:nvSpPr>
        <p:spPr/>
        <p:txBody>
          <a:bodyPr/>
          <a:lstStyle/>
          <a:p>
            <a:r>
              <a:rPr lang="en-GB" dirty="0"/>
              <a:t>DevOps</a:t>
            </a:r>
          </a:p>
        </p:txBody>
      </p:sp>
      <p:sp>
        <p:nvSpPr>
          <p:cNvPr id="4" name="Text Placeholder 3">
            <a:extLst>
              <a:ext uri="{FF2B5EF4-FFF2-40B4-BE49-F238E27FC236}">
                <a16:creationId xmlns:a16="http://schemas.microsoft.com/office/drawing/2014/main" id="{00510B5E-D37A-4120-AA6E-4AD6F3825529}"/>
              </a:ext>
            </a:extLst>
          </p:cNvPr>
          <p:cNvSpPr>
            <a:spLocks noGrp="1"/>
          </p:cNvSpPr>
          <p:nvPr>
            <p:ph type="body" sz="quarter" idx="14"/>
          </p:nvPr>
        </p:nvSpPr>
        <p:spPr/>
        <p:txBody>
          <a:bodyPr/>
          <a:lstStyle/>
          <a:p>
            <a:r>
              <a:rPr lang="en-GB" dirty="0"/>
              <a:t>Standard practice – Dev and Ops Silos</a:t>
            </a:r>
          </a:p>
        </p:txBody>
      </p:sp>
      <p:sp>
        <p:nvSpPr>
          <p:cNvPr id="5" name="Footer Placeholder 4">
            <a:extLst>
              <a:ext uri="{FF2B5EF4-FFF2-40B4-BE49-F238E27FC236}">
                <a16:creationId xmlns:a16="http://schemas.microsoft.com/office/drawing/2014/main" id="{7C8912E4-ECD0-4CE0-9798-401A85DD5794}"/>
              </a:ext>
            </a:extLst>
          </p:cNvPr>
          <p:cNvSpPr>
            <a:spLocks noGrp="1"/>
          </p:cNvSpPr>
          <p:nvPr>
            <p:ph type="ftr" sz="quarter" idx="3"/>
          </p:nvPr>
        </p:nvSpPr>
        <p:spPr/>
        <p:txBody>
          <a:bodyPr/>
          <a:lstStyle/>
          <a:p>
            <a:r>
              <a:rPr lang="en-US"/>
              <a:t>Copyright 2018 Accenture. All rights reserved.</a:t>
            </a:r>
            <a:endParaRPr lang="en-US" dirty="0"/>
          </a:p>
        </p:txBody>
      </p:sp>
      <p:sp>
        <p:nvSpPr>
          <p:cNvPr id="6" name="TextBox 5">
            <a:extLst>
              <a:ext uri="{FF2B5EF4-FFF2-40B4-BE49-F238E27FC236}">
                <a16:creationId xmlns:a16="http://schemas.microsoft.com/office/drawing/2014/main" id="{DBB2A99E-0F37-4436-87F1-E927B72AF9B1}"/>
              </a:ext>
            </a:extLst>
          </p:cNvPr>
          <p:cNvSpPr txBox="1"/>
          <p:nvPr/>
        </p:nvSpPr>
        <p:spPr>
          <a:xfrm>
            <a:off x="345018" y="1674254"/>
            <a:ext cx="10936875" cy="4018208"/>
          </a:xfrm>
          <a:prstGeom prst="rect">
            <a:avLst/>
          </a:prstGeom>
        </p:spPr>
        <p:txBody>
          <a:bodyPr vert="horz" wrap="square" lIns="0" tIns="0" rIns="0" bIns="0" numCol="2" rtlCol="0">
            <a:noAutofit/>
          </a:bodyPr>
          <a:lstStyle/>
          <a:p>
            <a:endParaRPr lang="en-GB" dirty="0" err="1"/>
          </a:p>
        </p:txBody>
      </p:sp>
      <p:sp>
        <p:nvSpPr>
          <p:cNvPr id="7" name="TextBox 6">
            <a:extLst>
              <a:ext uri="{FF2B5EF4-FFF2-40B4-BE49-F238E27FC236}">
                <a16:creationId xmlns:a16="http://schemas.microsoft.com/office/drawing/2014/main" id="{06C762E5-B297-4F06-A29E-C039CFCA7FAF}"/>
              </a:ext>
            </a:extLst>
          </p:cNvPr>
          <p:cNvSpPr txBox="1"/>
          <p:nvPr/>
        </p:nvSpPr>
        <p:spPr>
          <a:xfrm>
            <a:off x="345018" y="1283595"/>
            <a:ext cx="11576526" cy="5249502"/>
          </a:xfrm>
          <a:prstGeom prst="rect">
            <a:avLst/>
          </a:prstGeom>
        </p:spPr>
        <p:txBody>
          <a:bodyPr vert="horz" wrap="square" lIns="0" tIns="0" rIns="0" bIns="0" numCol="2" rtlCol="0">
            <a:noAutofit/>
          </a:bodyPr>
          <a:lstStyle/>
          <a:p>
            <a:pPr marL="914400" lvl="1" indent="-457200">
              <a:spcBef>
                <a:spcPts val="600"/>
              </a:spcBef>
              <a:spcAft>
                <a:spcPts val="600"/>
              </a:spcAft>
              <a:buFont typeface="+mj-lt"/>
              <a:buAutoNum type="arabicPeriod"/>
            </a:pPr>
            <a:endParaRPr lang="en-GB" sz="2400" dirty="0"/>
          </a:p>
        </p:txBody>
      </p:sp>
      <p:pic>
        <p:nvPicPr>
          <p:cNvPr id="1028" name="Picture 4" descr="Image result for devops meme">
            <a:extLst>
              <a:ext uri="{FF2B5EF4-FFF2-40B4-BE49-F238E27FC236}">
                <a16:creationId xmlns:a16="http://schemas.microsoft.com/office/drawing/2014/main" id="{0E69AAAF-D6A1-4F03-9A14-3B11E92BB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95503"/>
            <a:ext cx="6563564" cy="43757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ikea delivery">
            <a:extLst>
              <a:ext uri="{FF2B5EF4-FFF2-40B4-BE49-F238E27FC236}">
                <a16:creationId xmlns:a16="http://schemas.microsoft.com/office/drawing/2014/main" id="{92138081-F061-495C-B934-EFAF976B9D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8773" y="1319095"/>
            <a:ext cx="3731142" cy="406694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ikea instructions meme it">
            <a:extLst>
              <a:ext uri="{FF2B5EF4-FFF2-40B4-BE49-F238E27FC236}">
                <a16:creationId xmlns:a16="http://schemas.microsoft.com/office/drawing/2014/main" id="{3A705B2F-F0AC-4B46-82BF-EE9915B07F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9683" y="3908346"/>
            <a:ext cx="2648199" cy="23725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65534"/>
      </p:ext>
    </p:extLst>
  </p:cSld>
  <p:clrMapOvr>
    <a:masterClrMapping/>
  </p:clrMapOvr>
</p:sld>
</file>

<file path=ppt/theme/theme1.xml><?xml version="1.0" encoding="utf-8"?>
<a:theme xmlns:a="http://schemas.openxmlformats.org/drawingml/2006/main" name="Accenture aug2016">
  <a:themeElements>
    <a:clrScheme name="Custom 1">
      <a:dk1>
        <a:srgbClr val="000000"/>
      </a:dk1>
      <a:lt1>
        <a:srgbClr val="FFFFFF"/>
      </a:lt1>
      <a:dk2>
        <a:srgbClr val="6C6C6C"/>
      </a:dk2>
      <a:lt2>
        <a:srgbClr val="BDBDBD"/>
      </a:lt2>
      <a:accent1>
        <a:srgbClr val="A100FF"/>
      </a:accent1>
      <a:accent2>
        <a:srgbClr val="7E00FF"/>
      </a:accent2>
      <a:accent3>
        <a:srgbClr val="7500C0"/>
      </a:accent3>
      <a:accent4>
        <a:srgbClr val="5F0095"/>
      </a:accent4>
      <a:accent5>
        <a:srgbClr val="380089"/>
      </a:accent5>
      <a:accent6>
        <a:srgbClr val="00F3FF"/>
      </a:accent6>
      <a:hlink>
        <a:srgbClr val="000000"/>
      </a:hlink>
      <a:folHlink>
        <a:srgbClr val="00000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187E458534BDF498E213DCADB18AFF8" ma:contentTypeVersion="10" ma:contentTypeDescription="Create a new document." ma:contentTypeScope="" ma:versionID="360e842d91a662efeb8f6477ea1dd610">
  <xsd:schema xmlns:xsd="http://www.w3.org/2001/XMLSchema" xmlns:xs="http://www.w3.org/2001/XMLSchema" xmlns:p="http://schemas.microsoft.com/office/2006/metadata/properties" xmlns:ns2="460045e0-dfad-489a-81d1-aa824f83733f" xmlns:ns3="e38c4f93-117d-459e-9899-8293eb0eabc2" targetNamespace="http://schemas.microsoft.com/office/2006/metadata/properties" ma:root="true" ma:fieldsID="245da31f72bb81208b5cc352928c1329" ns2:_="" ns3:_="">
    <xsd:import namespace="460045e0-dfad-489a-81d1-aa824f83733f"/>
    <xsd:import namespace="e38c4f93-117d-459e-9899-8293eb0eabc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0045e0-dfad-489a-81d1-aa824f83733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38c4f93-117d-459e-9899-8293eb0eabc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F93E99-1B69-4FF1-AE9A-E7ADCCA23ADB}">
  <ds:schemaRefs>
    <ds:schemaRef ds:uri="http://schemas.microsoft.com/sharepoint/v3/contenttype/forms"/>
  </ds:schemaRefs>
</ds:datastoreItem>
</file>

<file path=customXml/itemProps2.xml><?xml version="1.0" encoding="utf-8"?>
<ds:datastoreItem xmlns:ds="http://schemas.openxmlformats.org/officeDocument/2006/customXml" ds:itemID="{3ADE2B8D-B2AB-411D-B672-D2448D53A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0045e0-dfad-489a-81d1-aa824f83733f"/>
    <ds:schemaRef ds:uri="e38c4f93-117d-459e-9899-8293eb0eab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EE729C-D7CC-45CA-AC23-1FB087932B9D}">
  <ds:schemaRefs>
    <ds:schemaRef ds:uri="http://schemas.microsoft.com/office/2006/documentManagement/types"/>
    <ds:schemaRef ds:uri="http://purl.org/dc/elements/1.1/"/>
    <ds:schemaRef ds:uri="http://schemas.microsoft.com/office/infopath/2007/PartnerControls"/>
    <ds:schemaRef ds:uri="http://purl.org/dc/dcmitype/"/>
    <ds:schemaRef ds:uri="http://www.w3.org/XML/1998/namespace"/>
    <ds:schemaRef ds:uri="http://schemas.openxmlformats.org/package/2006/metadata/core-properties"/>
    <ds:schemaRef ds:uri="e38c4f93-117d-459e-9899-8293eb0eabc2"/>
    <ds:schemaRef ds:uri="http://schemas.microsoft.com/office/2006/metadata/properties"/>
    <ds:schemaRef ds:uri="460045e0-dfad-489a-81d1-aa824f83733f"/>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4879</TotalTime>
  <Words>1628</Words>
  <Application>Microsoft Office PowerPoint</Application>
  <PresentationFormat>Widescreen</PresentationFormat>
  <Paragraphs>279</Paragraphs>
  <Slides>21</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Agfa Rotis Sans Serif</vt:lpstr>
      <vt:lpstr>Arial</vt:lpstr>
      <vt:lpstr>Arial Black</vt:lpstr>
      <vt:lpstr>Arial Bold</vt:lpstr>
      <vt:lpstr>Calibri</vt:lpstr>
      <vt:lpstr>Segoe UI Light</vt:lpstr>
      <vt:lpstr>Segoe UI Semibold</vt:lpstr>
      <vt:lpstr>Trebuchet MS</vt:lpstr>
      <vt:lpstr>Wingdings</vt:lpstr>
      <vt:lpstr>Accenture aug2016</vt:lpstr>
      <vt:lpstr>Agile To DevOps overview</vt:lpstr>
      <vt:lpstr>PowerPoint Presentation</vt:lpstr>
      <vt:lpstr>Traditional Development Process</vt:lpstr>
      <vt:lpstr>Agile Development Process</vt:lpstr>
      <vt:lpstr>Continuous Integration (CI)</vt:lpstr>
      <vt:lpstr>Continuous Delivery (CD)</vt:lpstr>
      <vt:lpstr>Trunk Based Branching</vt:lpstr>
      <vt:lpstr>Trunk Based Branching – Multi-version</vt:lpstr>
      <vt:lpstr>DevOps</vt:lpstr>
      <vt:lpstr>PowerPoint Presentation</vt:lpstr>
      <vt:lpstr>So What's DevOps?</vt:lpstr>
      <vt:lpstr>So What's DevOps?</vt:lpstr>
      <vt:lpstr>DevOps and Modern Engineering</vt:lpstr>
      <vt:lpstr>DevOps and Modern Engineering</vt:lpstr>
      <vt:lpstr>Enable automated Self-Service Deployments</vt:lpstr>
      <vt:lpstr>What about Security</vt:lpstr>
      <vt:lpstr>Amazon deploys NEW CODE to production every 11.6 seconds</vt:lpstr>
      <vt:lpstr>DevOps</vt:lpstr>
      <vt:lpstr>DevOps</vt:lpstr>
      <vt:lpstr>DevOps</vt:lpstr>
      <vt:lpstr>Accenture DevOps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Rogoff</dc:creator>
  <cp:lastModifiedBy>Keith Lemon</cp:lastModifiedBy>
  <cp:revision>48</cp:revision>
  <dcterms:created xsi:type="dcterms:W3CDTF">2018-02-15T10:13:33Z</dcterms:created>
  <dcterms:modified xsi:type="dcterms:W3CDTF">2021-09-14T01:26:36Z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0x010100E187E458534BDF498E213DCADB18AFF8</vt:lpwstr>
  </property>
  <property fmtid="{D5CDD505-2E9C-101B-9397-08002B2CF9AE}" pid="3" name="MSIP_Label_236020b0-6d69-48c1-9bb5-c586c1062b70_Enabled">
    <vt:lpwstr>True</vt:lpwstr>
  </property>
  <property fmtid="{D5CDD505-2E9C-101B-9397-08002B2CF9AE}" pid="4" name="MSIP_Label_236020b0-6d69-48c1-9bb5-c586c1062b70_SiteId">
    <vt:lpwstr>cf36141c-ddd7-45a7-b073-111f66d0b30c</vt:lpwstr>
  </property>
  <property fmtid="{D5CDD505-2E9C-101B-9397-08002B2CF9AE}" pid="5" name="MSIP_Label_236020b0-6d69-48c1-9bb5-c586c1062b70_Owner">
    <vt:lpwstr>nicholas.rogoff@avanade.com</vt:lpwstr>
  </property>
  <property fmtid="{D5CDD505-2E9C-101B-9397-08002B2CF9AE}" pid="6" name="MSIP_Label_236020b0-6d69-48c1-9bb5-c586c1062b70_SetDate">
    <vt:lpwstr>2019-03-27T16:07:43.2786406Z</vt:lpwstr>
  </property>
  <property fmtid="{D5CDD505-2E9C-101B-9397-08002B2CF9AE}" pid="7" name="MSIP_Label_236020b0-6d69-48c1-9bb5-c586c1062b70_Name">
    <vt:lpwstr>Confidential</vt:lpwstr>
  </property>
  <property fmtid="{D5CDD505-2E9C-101B-9397-08002B2CF9AE}" pid="8" name="MSIP_Label_236020b0-6d69-48c1-9bb5-c586c1062b70_Application">
    <vt:lpwstr>Microsoft Azure Information Protection</vt:lpwstr>
  </property>
  <property fmtid="{D5CDD505-2E9C-101B-9397-08002B2CF9AE}" pid="9" name="MSIP_Label_236020b0-6d69-48c1-9bb5-c586c1062b70_Extended_MSFT_Method">
    <vt:lpwstr>Automatic</vt:lpwstr>
  </property>
  <property fmtid="{D5CDD505-2E9C-101B-9397-08002B2CF9AE}" pid="10" name="MSIP_Label_5fae8262-b78e-4366-8929-a5d6aac95320_Enabled">
    <vt:lpwstr>True</vt:lpwstr>
  </property>
  <property fmtid="{D5CDD505-2E9C-101B-9397-08002B2CF9AE}" pid="11" name="MSIP_Label_5fae8262-b78e-4366-8929-a5d6aac95320_SiteId">
    <vt:lpwstr>cf36141c-ddd7-45a7-b073-111f66d0b30c</vt:lpwstr>
  </property>
  <property fmtid="{D5CDD505-2E9C-101B-9397-08002B2CF9AE}" pid="12" name="MSIP_Label_5fae8262-b78e-4366-8929-a5d6aac95320_Owner">
    <vt:lpwstr>nicholas.rogoff@avanade.com</vt:lpwstr>
  </property>
  <property fmtid="{D5CDD505-2E9C-101B-9397-08002B2CF9AE}" pid="13" name="MSIP_Label_5fae8262-b78e-4366-8929-a5d6aac95320_SetDate">
    <vt:lpwstr>2019-03-27T16:07:43.2786406Z</vt:lpwstr>
  </property>
  <property fmtid="{D5CDD505-2E9C-101B-9397-08002B2CF9AE}" pid="14" name="MSIP_Label_5fae8262-b78e-4366-8929-a5d6aac95320_Name">
    <vt:lpwstr>Recipients Have Full Control</vt:lpwstr>
  </property>
  <property fmtid="{D5CDD505-2E9C-101B-9397-08002B2CF9AE}" pid="15" name="MSIP_Label_5fae8262-b78e-4366-8929-a5d6aac95320_Application">
    <vt:lpwstr>Microsoft Azure Information Protection</vt:lpwstr>
  </property>
  <property fmtid="{D5CDD505-2E9C-101B-9397-08002B2CF9AE}" pid="16" name="MSIP_Label_5fae8262-b78e-4366-8929-a5d6aac95320_Parent">
    <vt:lpwstr>236020b0-6d69-48c1-9bb5-c586c1062b70</vt:lpwstr>
  </property>
  <property fmtid="{D5CDD505-2E9C-101B-9397-08002B2CF9AE}" pid="17" name="MSIP_Label_5fae8262-b78e-4366-8929-a5d6aac95320_Extended_MSFT_Method">
    <vt:lpwstr>Automatic</vt:lpwstr>
  </property>
  <property fmtid="{D5CDD505-2E9C-101B-9397-08002B2CF9AE}" pid="18" name="Sensitivity">
    <vt:lpwstr>Confidential Recipients Have Full Control</vt:lpwstr>
  </property>
</Properties>
</file>