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71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051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9502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389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417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91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5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6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4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6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52209C-4F99-43D1-8E6A-80BC7490F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5" b="958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D7923-6CCD-4716-92A9-CBC65082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0A65B-053A-4DB5-A0A8-2296656C6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1068856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Author: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DĂnoiu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Sabrina-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ElenA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    343A3</a:t>
            </a:r>
          </a:p>
        </p:txBody>
      </p:sp>
    </p:spTree>
    <p:extLst>
      <p:ext uri="{BB962C8B-B14F-4D97-AF65-F5344CB8AC3E}">
        <p14:creationId xmlns:p14="http://schemas.microsoft.com/office/powerpoint/2010/main" val="30530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CAE7-6930-4961-A2F2-D1BE4CB3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70" y="2728735"/>
            <a:ext cx="10076312" cy="1400530"/>
          </a:xfrm>
        </p:spPr>
        <p:txBody>
          <a:bodyPr/>
          <a:lstStyle/>
          <a:p>
            <a:r>
              <a:rPr lang="en-US" sz="5400" b="1" dirty="0"/>
              <a:t>Image contrast modification</a:t>
            </a:r>
          </a:p>
        </p:txBody>
      </p:sp>
    </p:spTree>
    <p:extLst>
      <p:ext uri="{BB962C8B-B14F-4D97-AF65-F5344CB8AC3E}">
        <p14:creationId xmlns:p14="http://schemas.microsoft.com/office/powerpoint/2010/main" val="1632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FCBD-E63F-4354-B65D-ACA034D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r>
              <a:rPr lang="en-US" dirty="0"/>
              <a:t> de </a:t>
            </a:r>
            <a:r>
              <a:rPr lang="en-US" dirty="0" err="1"/>
              <a:t>executie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D4FC-4472-419E-963F-85839AE3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Citirea informatiilor de identificare a fisierului sursa si a fisierului destinatie</a:t>
            </a:r>
          </a:p>
          <a:p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fisierului</a:t>
            </a:r>
            <a:r>
              <a:rPr lang="en-US" dirty="0"/>
              <a:t> </a:t>
            </a:r>
            <a:r>
              <a:rPr lang="en-US" dirty="0" err="1"/>
              <a:t>sursa</a:t>
            </a:r>
            <a:endParaRPr lang="en-US" dirty="0"/>
          </a:p>
          <a:p>
            <a:r>
              <a:rPr lang="en-US" dirty="0" err="1"/>
              <a:t>Procesare</a:t>
            </a:r>
            <a:r>
              <a:rPr lang="en-US" dirty="0"/>
              <a:t> imagine</a:t>
            </a:r>
          </a:p>
          <a:p>
            <a:r>
              <a:rPr lang="en-US" dirty="0" err="1"/>
              <a:t>Scriere</a:t>
            </a:r>
            <a:r>
              <a:rPr lang="en-US" dirty="0"/>
              <a:t> imagine</a:t>
            </a:r>
          </a:p>
          <a:p>
            <a:r>
              <a:rPr lang="en-US" dirty="0" err="1"/>
              <a:t>Timpi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etapa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D2A3-7813-4B04-8296-D8267B7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FD836-0D71-420F-995A-FED6F58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02" y="1358860"/>
            <a:ext cx="6962173" cy="50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F1EF-7E75-43E1-AE92-625F3861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utilizand</a:t>
            </a:r>
            <a:r>
              <a:rPr lang="en-US" dirty="0"/>
              <a:t> FXML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6CC82-98CC-4E71-8C80-6A52CAB9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93" y="1314450"/>
            <a:ext cx="6925366" cy="50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7D93-D4E5-4E41-8C2D-0D81E74D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Image to modify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0670F-9C7B-4863-B063-A936DFFA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23" y="1585632"/>
            <a:ext cx="57626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5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DD07-1FDF-4F61-A20D-F8EA226F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Stats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0CBD7-8639-470E-B822-4D4060A2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33" y="2354671"/>
            <a:ext cx="10967657" cy="28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A0FB-0FFE-4EFF-8FA1-3D80004B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VS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7519B-885C-412E-B4AB-12DEC36F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6" y="1853248"/>
            <a:ext cx="9632272" cy="45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5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3A39-D972-4577-9176-A60D9D0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49689"/>
            <a:ext cx="9404723" cy="1400530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671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JAVA UI Project</vt:lpstr>
      <vt:lpstr>Image contrast modification</vt:lpstr>
      <vt:lpstr>Etape de executie</vt:lpstr>
      <vt:lpstr>UI </vt:lpstr>
      <vt:lpstr>UI utilizand FXML</vt:lpstr>
      <vt:lpstr>Selecting the Image to modify</vt:lpstr>
      <vt:lpstr>Console Stats</vt:lpstr>
      <vt:lpstr>Input VS 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UI Project</dc:title>
  <dc:creator>Sabrina-Elena DĂNOIU (87404)</dc:creator>
  <cp:lastModifiedBy>Sabrina-Elena DĂNOIU (87404)</cp:lastModifiedBy>
  <cp:revision>4</cp:revision>
  <dcterms:created xsi:type="dcterms:W3CDTF">2020-04-23T16:18:42Z</dcterms:created>
  <dcterms:modified xsi:type="dcterms:W3CDTF">2020-04-24T12:48:28Z</dcterms:modified>
</cp:coreProperties>
</file>