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DAA910C-087A-4B97-B4A2-D598437154EE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D524E0-8AB0-44BB-B97D-1E7EBA840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301E0-65D4-4D13-A0C4-4B253F7D2CCC}"/>
              </a:ext>
            </a:extLst>
          </p:cNvPr>
          <p:cNvSpPr txBox="1"/>
          <p:nvPr/>
        </p:nvSpPr>
        <p:spPr>
          <a:xfrm>
            <a:off x="2403763" y="1884217"/>
            <a:ext cx="858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Parser XML ~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14CCA-1EFC-4207-823C-855F30B5161B}"/>
              </a:ext>
            </a:extLst>
          </p:cNvPr>
          <p:cNvSpPr txBox="1"/>
          <p:nvPr/>
        </p:nvSpPr>
        <p:spPr>
          <a:xfrm>
            <a:off x="3796145" y="5638801"/>
            <a:ext cx="719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Autor : </a:t>
            </a:r>
            <a:r>
              <a:rPr lang="en-US" sz="2000" dirty="0" err="1"/>
              <a:t>D</a:t>
            </a:r>
            <a:r>
              <a:rPr lang="en-US" dirty="0" err="1"/>
              <a:t>ă</a:t>
            </a:r>
            <a:r>
              <a:rPr lang="en-US" sz="2000" dirty="0" err="1"/>
              <a:t>noiu</a:t>
            </a:r>
            <a:r>
              <a:rPr lang="en-US" sz="2000" dirty="0"/>
              <a:t> Sabrina - Elena</a:t>
            </a:r>
          </a:p>
        </p:txBody>
      </p:sp>
    </p:spTree>
    <p:extLst>
      <p:ext uri="{BB962C8B-B14F-4D97-AF65-F5344CB8AC3E}">
        <p14:creationId xmlns:p14="http://schemas.microsoft.com/office/powerpoint/2010/main" val="20478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330A85-6917-479E-9EC7-BF34129AE340}"/>
              </a:ext>
            </a:extLst>
          </p:cNvPr>
          <p:cNvSpPr txBox="1"/>
          <p:nvPr/>
        </p:nvSpPr>
        <p:spPr>
          <a:xfrm>
            <a:off x="845127" y="665018"/>
            <a:ext cx="5070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Implementare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DC6F6-53CE-4A19-A1AC-D9D479B46FDB}"/>
              </a:ext>
            </a:extLst>
          </p:cNvPr>
          <p:cNvSpPr txBox="1"/>
          <p:nvPr/>
        </p:nvSpPr>
        <p:spPr>
          <a:xfrm>
            <a:off x="1394736" y="2314381"/>
            <a:ext cx="831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Limbaj</a:t>
            </a:r>
            <a:r>
              <a:rPr lang="en-US" dirty="0"/>
              <a:t>: Python</a:t>
            </a:r>
          </a:p>
          <a:p>
            <a:endParaRPr lang="en-US" dirty="0"/>
          </a:p>
          <a:p>
            <a:r>
              <a:rPr lang="en-US" dirty="0"/>
              <a:t>Environment </a:t>
            </a:r>
            <a:r>
              <a:rPr lang="en-US" dirty="0" err="1"/>
              <a:t>dezvoltare</a:t>
            </a:r>
            <a:r>
              <a:rPr lang="en-US" dirty="0"/>
              <a:t>: Miniconda3,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 err="1"/>
              <a:t>Biblioteci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	xml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lxml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json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json2xml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xmltodict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easygui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B140F-7942-4E5F-A5BC-9372BD304AD1}"/>
              </a:ext>
            </a:extLst>
          </p:cNvPr>
          <p:cNvSpPr txBox="1"/>
          <p:nvPr/>
        </p:nvSpPr>
        <p:spPr>
          <a:xfrm>
            <a:off x="807868" y="665825"/>
            <a:ext cx="48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interface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6BCA1-5FD1-49B2-B9D3-5B5236F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3" y="1520542"/>
            <a:ext cx="6929114" cy="49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B140F-7942-4E5F-A5BC-9372BD304AD1}"/>
              </a:ext>
            </a:extLst>
          </p:cNvPr>
          <p:cNvSpPr txBox="1"/>
          <p:nvPr/>
        </p:nvSpPr>
        <p:spPr>
          <a:xfrm>
            <a:off x="807868" y="665825"/>
            <a:ext cx="48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experience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6BCA1-5FD1-49B2-B9D3-5B5236F2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3" y="1585670"/>
            <a:ext cx="6929114" cy="496459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80EF19EF-D974-484F-B9CE-EFC57B423689}"/>
              </a:ext>
            </a:extLst>
          </p:cNvPr>
          <p:cNvSpPr/>
          <p:nvPr/>
        </p:nvSpPr>
        <p:spPr>
          <a:xfrm>
            <a:off x="4403324" y="3249227"/>
            <a:ext cx="461639" cy="179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8A7888-1040-42A0-8A04-1E4D89096E90}"/>
              </a:ext>
            </a:extLst>
          </p:cNvPr>
          <p:cNvSpPr/>
          <p:nvPr/>
        </p:nvSpPr>
        <p:spPr>
          <a:xfrm>
            <a:off x="6981940" y="3249226"/>
            <a:ext cx="483504" cy="179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04588A-6D10-4BCE-AE34-7AB97FAA1465}"/>
              </a:ext>
            </a:extLst>
          </p:cNvPr>
          <p:cNvSpPr/>
          <p:nvPr/>
        </p:nvSpPr>
        <p:spPr>
          <a:xfrm rot="9897237">
            <a:off x="5768306" y="4686547"/>
            <a:ext cx="1510717" cy="31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51018B-0A1C-469B-AE13-D7928D4D574E}"/>
              </a:ext>
            </a:extLst>
          </p:cNvPr>
          <p:cNvSpPr/>
          <p:nvPr/>
        </p:nvSpPr>
        <p:spPr>
          <a:xfrm rot="1018952">
            <a:off x="7360331" y="3464545"/>
            <a:ext cx="150006" cy="116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45FA4E-A441-4E40-92D8-A7623CD15DF0}"/>
              </a:ext>
            </a:extLst>
          </p:cNvPr>
          <p:cNvSpPr/>
          <p:nvPr/>
        </p:nvSpPr>
        <p:spPr>
          <a:xfrm>
            <a:off x="7193582" y="4495918"/>
            <a:ext cx="143465" cy="244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38B48E-F077-4DCF-BE58-4DAC98F107B0}"/>
              </a:ext>
            </a:extLst>
          </p:cNvPr>
          <p:cNvSpPr/>
          <p:nvPr/>
        </p:nvSpPr>
        <p:spPr>
          <a:xfrm>
            <a:off x="4450873" y="4191740"/>
            <a:ext cx="503374" cy="244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769DCF-BF58-404E-AABD-B7EE2247B912}"/>
              </a:ext>
            </a:extLst>
          </p:cNvPr>
          <p:cNvSpPr/>
          <p:nvPr/>
        </p:nvSpPr>
        <p:spPr>
          <a:xfrm>
            <a:off x="6837718" y="4191740"/>
            <a:ext cx="726057" cy="244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E142E8-0719-440E-A5C1-B3FA120BD40E}"/>
              </a:ext>
            </a:extLst>
          </p:cNvPr>
          <p:cNvSpPr/>
          <p:nvPr/>
        </p:nvSpPr>
        <p:spPr>
          <a:xfrm rot="5400000" flipV="1">
            <a:off x="7401642" y="4611565"/>
            <a:ext cx="564882" cy="3335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1C2B3A-CE1C-4391-8EB4-7860564B08AC}"/>
              </a:ext>
            </a:extLst>
          </p:cNvPr>
          <p:cNvSpPr/>
          <p:nvPr/>
        </p:nvSpPr>
        <p:spPr>
          <a:xfrm rot="16520738">
            <a:off x="4044617" y="2779425"/>
            <a:ext cx="423078" cy="35154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7746609-3368-4957-A6BD-17BA9D19500A}"/>
              </a:ext>
            </a:extLst>
          </p:cNvPr>
          <p:cNvSpPr/>
          <p:nvPr/>
        </p:nvSpPr>
        <p:spPr>
          <a:xfrm>
            <a:off x="5356395" y="2512382"/>
            <a:ext cx="893485" cy="2158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6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B140F-7942-4E5F-A5BC-9372BD304AD1}"/>
              </a:ext>
            </a:extLst>
          </p:cNvPr>
          <p:cNvSpPr txBox="1"/>
          <p:nvPr/>
        </p:nvSpPr>
        <p:spPr>
          <a:xfrm>
            <a:off x="798991" y="665825"/>
            <a:ext cx="48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 handling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FBAA9-D8B3-4CF2-888C-BE486CB0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74" y="1544298"/>
            <a:ext cx="7901167" cy="48350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9C37B7-38BD-4FD8-A77F-2EF0790FADE8}"/>
              </a:ext>
            </a:extLst>
          </p:cNvPr>
          <p:cNvCxnSpPr>
            <a:cxnSpLocks/>
          </p:cNvCxnSpPr>
          <p:nvPr/>
        </p:nvCxnSpPr>
        <p:spPr>
          <a:xfrm flipV="1">
            <a:off x="7901126" y="3366859"/>
            <a:ext cx="115410" cy="23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CFB4FF-8A87-4BD3-B9AE-79038541D906}"/>
              </a:ext>
            </a:extLst>
          </p:cNvPr>
          <p:cNvSpPr txBox="1"/>
          <p:nvPr/>
        </p:nvSpPr>
        <p:spPr>
          <a:xfrm>
            <a:off x="7617039" y="3604334"/>
            <a:ext cx="1775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Clicking without doing the other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61ABC-741A-49D2-BA68-905465CD395D}"/>
              </a:ext>
            </a:extLst>
          </p:cNvPr>
          <p:cNvSpPr txBox="1"/>
          <p:nvPr/>
        </p:nvSpPr>
        <p:spPr>
          <a:xfrm>
            <a:off x="609580" y="2166151"/>
            <a:ext cx="13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pop up</a:t>
            </a:r>
          </a:p>
          <a:p>
            <a:r>
              <a:rPr lang="en-US" sz="1200" dirty="0"/>
              <a:t>specifying the cause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8DFF2-C704-4ACD-91ED-796BEC3203B7}"/>
              </a:ext>
            </a:extLst>
          </p:cNvPr>
          <p:cNvCxnSpPr/>
          <p:nvPr/>
        </p:nvCxnSpPr>
        <p:spPr>
          <a:xfrm>
            <a:off x="1775534" y="2489316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B140F-7942-4E5F-A5BC-9372BD304AD1}"/>
              </a:ext>
            </a:extLst>
          </p:cNvPr>
          <p:cNvSpPr txBox="1"/>
          <p:nvPr/>
        </p:nvSpPr>
        <p:spPr>
          <a:xfrm>
            <a:off x="807868" y="665825"/>
            <a:ext cx="485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interactions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7D472-CCF4-4C4E-832A-7FDCB0CC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4" y="1510355"/>
            <a:ext cx="5021379" cy="2785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A199A6-B950-466B-98BC-EB18FCFC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94" y="2838267"/>
            <a:ext cx="5190052" cy="3318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7BD30-9D47-46B9-88FA-E7036BFB76EE}"/>
              </a:ext>
            </a:extLst>
          </p:cNvPr>
          <p:cNvSpPr txBox="1"/>
          <p:nvPr/>
        </p:nvSpPr>
        <p:spPr>
          <a:xfrm>
            <a:off x="6096000" y="1510355"/>
            <a:ext cx="2317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Selecting the file to upload using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291EB7-B86A-46AA-84C9-372428052E32}"/>
              </a:ext>
            </a:extLst>
          </p:cNvPr>
          <p:cNvCxnSpPr>
            <a:stCxn id="7" idx="1"/>
          </p:cNvCxnSpPr>
          <p:nvPr/>
        </p:nvCxnSpPr>
        <p:spPr>
          <a:xfrm flipH="1">
            <a:off x="5457633" y="1879687"/>
            <a:ext cx="63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B4A42E-CCA1-4613-A26C-0DA25647DD3C}"/>
              </a:ext>
            </a:extLst>
          </p:cNvPr>
          <p:cNvSpPr txBox="1"/>
          <p:nvPr/>
        </p:nvSpPr>
        <p:spPr>
          <a:xfrm>
            <a:off x="3947190" y="4764730"/>
            <a:ext cx="18465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Previewing the XML resulted by converting a JSON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128D1-F51D-4CB7-B4D9-F0B5E46AF7B7}"/>
              </a:ext>
            </a:extLst>
          </p:cNvPr>
          <p:cNvCxnSpPr/>
          <p:nvPr/>
        </p:nvCxnSpPr>
        <p:spPr>
          <a:xfrm>
            <a:off x="5663953" y="5069150"/>
            <a:ext cx="90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8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273C0F-A06E-4EAD-A1DE-8EDAC2124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80" y="1094728"/>
            <a:ext cx="7366988" cy="5525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55D53-FB3F-404A-836C-89A06B5A0104}"/>
              </a:ext>
            </a:extLst>
          </p:cNvPr>
          <p:cNvSpPr txBox="1"/>
          <p:nvPr/>
        </p:nvSpPr>
        <p:spPr>
          <a:xfrm>
            <a:off x="4500979" y="280432"/>
            <a:ext cx="514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201009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127</TotalTime>
  <Words>77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Century Gothic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Sabrina-Elena DĂNOIU (87404)</dc:creator>
  <cp:lastModifiedBy>Sabrina-Elena DĂNOIU (87404)</cp:lastModifiedBy>
  <cp:revision>10</cp:revision>
  <dcterms:created xsi:type="dcterms:W3CDTF">2020-04-17T13:36:36Z</dcterms:created>
  <dcterms:modified xsi:type="dcterms:W3CDTF">2020-04-17T15:43:51Z</dcterms:modified>
</cp:coreProperties>
</file>