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oppins"/>
      <p:regular r:id="rId13"/>
      <p:bold r:id="rId14"/>
      <p:italic r:id="rId15"/>
      <p:boldItalic r:id="rId16"/>
    </p:embeddedFont>
    <p:embeddedFont>
      <p:font typeface="Palanquin Dark"/>
      <p:regular r:id="rId17"/>
      <p:bold r:id="rId18"/>
    </p:embeddedFont>
    <p:embeddedFont>
      <p:font typeface="Poppins Black"/>
      <p:bold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Black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oppins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oppins-italic.fntdata"/><Relationship Id="rId14" Type="http://schemas.openxmlformats.org/officeDocument/2006/relationships/font" Target="fonts/Poppins-bold.fntdata"/><Relationship Id="rId17" Type="http://schemas.openxmlformats.org/officeDocument/2006/relationships/font" Target="fonts/PalanquinDark-regular.fntdata"/><Relationship Id="rId16" Type="http://schemas.openxmlformats.org/officeDocument/2006/relationships/font" Target="fonts/Poppins-boldItalic.fntdata"/><Relationship Id="rId5" Type="http://schemas.openxmlformats.org/officeDocument/2006/relationships/slide" Target="slides/slide1.xml"/><Relationship Id="rId19" Type="http://schemas.openxmlformats.org/officeDocument/2006/relationships/font" Target="fonts/PoppinsBlack-bold.fntdata"/><Relationship Id="rId6" Type="http://schemas.openxmlformats.org/officeDocument/2006/relationships/slide" Target="slides/slide2.xml"/><Relationship Id="rId18" Type="http://schemas.openxmlformats.org/officeDocument/2006/relationships/font" Target="fonts/PalanquinDark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794a74c9d_0_2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794a74c9d_0_2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5cf8b5f36_0_6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5cf8b5f36_0_6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6cc72315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6cc72315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6cc72315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6cc72315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9ae30913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f9ae30913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6cc7231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06cc7231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6cc72315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06cc72315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72b53480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72b53480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rafiki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noFill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1829809" y="-1974831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4754222" y="1653880"/>
            <a:ext cx="3677100" cy="11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subTitle"/>
          </p:nvPr>
        </p:nvSpPr>
        <p:spPr>
          <a:xfrm flipH="1">
            <a:off x="4754222" y="2701195"/>
            <a:ext cx="36771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55" name="Google Shape;55;p11"/>
          <p:cNvSpPr/>
          <p:nvPr/>
        </p:nvSpPr>
        <p:spPr>
          <a:xfrm>
            <a:off x="6169150" y="3675629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hasCustomPrompt="1" type="title"/>
          </p:nvPr>
        </p:nvSpPr>
        <p:spPr>
          <a:xfrm>
            <a:off x="869627" y="2130720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723900" y="2995276"/>
            <a:ext cx="220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2" type="subTitle"/>
          </p:nvPr>
        </p:nvSpPr>
        <p:spPr>
          <a:xfrm>
            <a:off x="723900" y="3346802"/>
            <a:ext cx="220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idx="3" type="title"/>
          </p:nvPr>
        </p:nvSpPr>
        <p:spPr>
          <a:xfrm>
            <a:off x="3616601" y="2130720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4" type="subTitle"/>
          </p:nvPr>
        </p:nvSpPr>
        <p:spPr>
          <a:xfrm>
            <a:off x="3470874" y="2995276"/>
            <a:ext cx="220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5" type="subTitle"/>
          </p:nvPr>
        </p:nvSpPr>
        <p:spPr>
          <a:xfrm>
            <a:off x="3470875" y="3346802"/>
            <a:ext cx="220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4" name="Google Shape;64;p13"/>
          <p:cNvSpPr txBox="1"/>
          <p:nvPr>
            <p:ph hasCustomPrompt="1" idx="6" type="title"/>
          </p:nvPr>
        </p:nvSpPr>
        <p:spPr>
          <a:xfrm>
            <a:off x="6363576" y="2130720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idx="7" type="subTitle"/>
          </p:nvPr>
        </p:nvSpPr>
        <p:spPr>
          <a:xfrm>
            <a:off x="6217849" y="2995276"/>
            <a:ext cx="220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8" type="subTitle"/>
          </p:nvPr>
        </p:nvSpPr>
        <p:spPr>
          <a:xfrm>
            <a:off x="6217850" y="3346802"/>
            <a:ext cx="220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7" name="Google Shape;67;p13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idx="9"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69" name="Google Shape;69;p13"/>
          <p:cNvSpPr/>
          <p:nvPr/>
        </p:nvSpPr>
        <p:spPr>
          <a:xfrm rot="-7205113">
            <a:off x="7466444" y="-1156119"/>
            <a:ext cx="4039941" cy="2967686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1759875" y="1833925"/>
            <a:ext cx="2437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2" type="subTitle"/>
          </p:nvPr>
        </p:nvSpPr>
        <p:spPr>
          <a:xfrm>
            <a:off x="1759875" y="2185449"/>
            <a:ext cx="2437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3" name="Google Shape;73;p14"/>
          <p:cNvSpPr txBox="1"/>
          <p:nvPr>
            <p:ph idx="3" type="subTitle"/>
          </p:nvPr>
        </p:nvSpPr>
        <p:spPr>
          <a:xfrm>
            <a:off x="1759875" y="3213476"/>
            <a:ext cx="2437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4" type="subTitle"/>
          </p:nvPr>
        </p:nvSpPr>
        <p:spPr>
          <a:xfrm>
            <a:off x="1759875" y="3565000"/>
            <a:ext cx="2437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5" name="Google Shape;75;p1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77" name="Google Shape;77;p14"/>
          <p:cNvSpPr/>
          <p:nvPr/>
        </p:nvSpPr>
        <p:spPr>
          <a:xfrm rot="-1511913">
            <a:off x="6565550" y="3932284"/>
            <a:ext cx="4039901" cy="2967657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idx="5" type="subTitle"/>
          </p:nvPr>
        </p:nvSpPr>
        <p:spPr>
          <a:xfrm>
            <a:off x="5742675" y="1833925"/>
            <a:ext cx="2437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6" type="subTitle"/>
          </p:nvPr>
        </p:nvSpPr>
        <p:spPr>
          <a:xfrm>
            <a:off x="5742675" y="2185449"/>
            <a:ext cx="2437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0" name="Google Shape;80;p14"/>
          <p:cNvSpPr txBox="1"/>
          <p:nvPr>
            <p:ph idx="7" type="subTitle"/>
          </p:nvPr>
        </p:nvSpPr>
        <p:spPr>
          <a:xfrm>
            <a:off x="5742675" y="3213476"/>
            <a:ext cx="2437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8" type="subTitle"/>
          </p:nvPr>
        </p:nvSpPr>
        <p:spPr>
          <a:xfrm>
            <a:off x="5742675" y="3565000"/>
            <a:ext cx="2437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720000" y="1509750"/>
            <a:ext cx="38520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5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86" name="Google Shape;86;p15"/>
          <p:cNvSpPr/>
          <p:nvPr/>
        </p:nvSpPr>
        <p:spPr>
          <a:xfrm flipH="1" rot="-8581717">
            <a:off x="6085519" y="-1496329"/>
            <a:ext cx="4402909" cy="323431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>
            <p:ph idx="2" type="body"/>
          </p:nvPr>
        </p:nvSpPr>
        <p:spPr>
          <a:xfrm>
            <a:off x="4572000" y="1509750"/>
            <a:ext cx="38520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91" name="Google Shape;91;p16"/>
          <p:cNvSpPr/>
          <p:nvPr/>
        </p:nvSpPr>
        <p:spPr>
          <a:xfrm rot="5779024">
            <a:off x="6674180" y="-1814790"/>
            <a:ext cx="4039660" cy="296748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 rot="4073489">
            <a:off x="-2214151" y="3333524"/>
            <a:ext cx="4039961" cy="2967701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96" name="Google Shape;96;p17"/>
          <p:cNvSpPr/>
          <p:nvPr/>
        </p:nvSpPr>
        <p:spPr>
          <a:xfrm rot="-5923251">
            <a:off x="7241910" y="-943961"/>
            <a:ext cx="4040262" cy="2967923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1" type="subTitle"/>
          </p:nvPr>
        </p:nvSpPr>
        <p:spPr>
          <a:xfrm>
            <a:off x="723900" y="1833925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2" type="subTitle"/>
          </p:nvPr>
        </p:nvSpPr>
        <p:spPr>
          <a:xfrm>
            <a:off x="723900" y="218545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9" name="Google Shape;99;p17"/>
          <p:cNvSpPr txBox="1"/>
          <p:nvPr>
            <p:ph idx="3" type="subTitle"/>
          </p:nvPr>
        </p:nvSpPr>
        <p:spPr>
          <a:xfrm>
            <a:off x="3470874" y="1833925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0" name="Google Shape;100;p17"/>
          <p:cNvSpPr txBox="1"/>
          <p:nvPr>
            <p:ph idx="4" type="subTitle"/>
          </p:nvPr>
        </p:nvSpPr>
        <p:spPr>
          <a:xfrm>
            <a:off x="3470875" y="218545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1" name="Google Shape;101;p17"/>
          <p:cNvSpPr txBox="1"/>
          <p:nvPr>
            <p:ph idx="5" type="subTitle"/>
          </p:nvPr>
        </p:nvSpPr>
        <p:spPr>
          <a:xfrm>
            <a:off x="6217849" y="1833925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2" name="Google Shape;102;p17"/>
          <p:cNvSpPr txBox="1"/>
          <p:nvPr>
            <p:ph idx="6" type="subTitle"/>
          </p:nvPr>
        </p:nvSpPr>
        <p:spPr>
          <a:xfrm>
            <a:off x="6217850" y="218545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3" name="Google Shape;103;p17"/>
          <p:cNvSpPr txBox="1"/>
          <p:nvPr>
            <p:ph idx="7" type="subTitle"/>
          </p:nvPr>
        </p:nvSpPr>
        <p:spPr>
          <a:xfrm>
            <a:off x="722225" y="3213476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8" type="subTitle"/>
          </p:nvPr>
        </p:nvSpPr>
        <p:spPr>
          <a:xfrm>
            <a:off x="722225" y="356500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5" name="Google Shape;105;p17"/>
          <p:cNvSpPr txBox="1"/>
          <p:nvPr>
            <p:ph idx="9" type="subTitle"/>
          </p:nvPr>
        </p:nvSpPr>
        <p:spPr>
          <a:xfrm>
            <a:off x="3469199" y="3213476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3" type="subTitle"/>
          </p:nvPr>
        </p:nvSpPr>
        <p:spPr>
          <a:xfrm>
            <a:off x="3469200" y="356500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7" name="Google Shape;107;p17"/>
          <p:cNvSpPr txBox="1"/>
          <p:nvPr>
            <p:ph idx="14" type="subTitle"/>
          </p:nvPr>
        </p:nvSpPr>
        <p:spPr>
          <a:xfrm>
            <a:off x="6216174" y="3213476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15" type="subTitle"/>
          </p:nvPr>
        </p:nvSpPr>
        <p:spPr>
          <a:xfrm>
            <a:off x="6216175" y="356500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9" name="Google Shape;109;p17"/>
          <p:cNvSpPr/>
          <p:nvPr/>
        </p:nvSpPr>
        <p:spPr>
          <a:xfrm rot="-8371819">
            <a:off x="-1873976" y="4404423"/>
            <a:ext cx="4040141" cy="2967834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3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1" type="subTitle"/>
          </p:nvPr>
        </p:nvSpPr>
        <p:spPr>
          <a:xfrm>
            <a:off x="720000" y="2548727"/>
            <a:ext cx="32613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type="title"/>
          </p:nvPr>
        </p:nvSpPr>
        <p:spPr>
          <a:xfrm>
            <a:off x="720000" y="1360990"/>
            <a:ext cx="32613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13" name="Google Shape;113;p18"/>
          <p:cNvSpPr/>
          <p:nvPr/>
        </p:nvSpPr>
        <p:spPr>
          <a:xfrm rot="-1956016">
            <a:off x="4873532" y="2411499"/>
            <a:ext cx="5697651" cy="418541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 rot="8978585">
            <a:off x="-1778153" y="-1236583"/>
            <a:ext cx="4040147" cy="296783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4769400" y="1432250"/>
            <a:ext cx="3654600" cy="9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17" name="Google Shape;117;p19"/>
          <p:cNvSpPr txBox="1"/>
          <p:nvPr/>
        </p:nvSpPr>
        <p:spPr>
          <a:xfrm>
            <a:off x="4769400" y="3515998"/>
            <a:ext cx="36546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illustrations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" name="Google Shape;118;p19"/>
          <p:cNvSpPr txBox="1"/>
          <p:nvPr>
            <p:ph idx="1" type="subTitle"/>
          </p:nvPr>
        </p:nvSpPr>
        <p:spPr>
          <a:xfrm>
            <a:off x="4769400" y="2380376"/>
            <a:ext cx="3654600" cy="10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9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 flipH="1" rot="-9843763">
            <a:off x="1210955" y="167965"/>
            <a:ext cx="7743762" cy="4660210"/>
          </a:xfrm>
          <a:custGeom>
            <a:rect b="b" l="l" r="r" t="t"/>
            <a:pathLst>
              <a:path extrusionOk="0" h="110474" w="159514">
                <a:moveTo>
                  <a:pt x="45147" y="0"/>
                </a:moveTo>
                <a:cubicBezTo>
                  <a:pt x="37611" y="0"/>
                  <a:pt x="30146" y="3378"/>
                  <a:pt x="22816" y="12595"/>
                </a:cubicBezTo>
                <a:cubicBezTo>
                  <a:pt x="0" y="41316"/>
                  <a:pt x="46700" y="90351"/>
                  <a:pt x="69249" y="103327"/>
                </a:cubicBezTo>
                <a:cubicBezTo>
                  <a:pt x="77689" y="108192"/>
                  <a:pt x="87067" y="110473"/>
                  <a:pt x="96471" y="110473"/>
                </a:cubicBezTo>
                <a:cubicBezTo>
                  <a:pt x="119178" y="110473"/>
                  <a:pt x="142032" y="97169"/>
                  <a:pt x="152175" y="74807"/>
                </a:cubicBezTo>
                <a:cubicBezTo>
                  <a:pt x="159147" y="59396"/>
                  <a:pt x="159514" y="43484"/>
                  <a:pt x="150307" y="30075"/>
                </a:cubicBezTo>
                <a:cubicBezTo>
                  <a:pt x="143020" y="19415"/>
                  <a:pt x="138448" y="16065"/>
                  <a:pt x="134265" y="16065"/>
                </a:cubicBezTo>
                <a:cubicBezTo>
                  <a:pt x="128185" y="16065"/>
                  <a:pt x="122926" y="23142"/>
                  <a:pt x="111346" y="25138"/>
                </a:cubicBezTo>
                <a:cubicBezTo>
                  <a:pt x="110039" y="25364"/>
                  <a:pt x="108728" y="25470"/>
                  <a:pt x="107413" y="25470"/>
                </a:cubicBezTo>
                <a:cubicBezTo>
                  <a:pt x="87055" y="25470"/>
                  <a:pt x="65838" y="0"/>
                  <a:pt x="45147" y="0"/>
                </a:cubicBez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 flipH="1">
            <a:off x="4168650" y="1723650"/>
            <a:ext cx="3626700" cy="1696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1398703">
            <a:off x="1587171" y="641380"/>
            <a:ext cx="5337561" cy="377164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2552700" y="2131350"/>
            <a:ext cx="4242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2552700" y="1383425"/>
            <a:ext cx="923400" cy="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552700" y="2957291"/>
            <a:ext cx="29358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hasCustomPrompt="1" type="title"/>
          </p:nvPr>
        </p:nvSpPr>
        <p:spPr>
          <a:xfrm>
            <a:off x="764102" y="196740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1"/>
          <p:cNvSpPr txBox="1"/>
          <p:nvPr>
            <p:ph idx="1" type="subTitle"/>
          </p:nvPr>
        </p:nvSpPr>
        <p:spPr>
          <a:xfrm>
            <a:off x="1759875" y="1833925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idx="2" type="subTitle"/>
          </p:nvPr>
        </p:nvSpPr>
        <p:spPr>
          <a:xfrm>
            <a:off x="1759875" y="2185449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26" name="Google Shape;126;p21"/>
          <p:cNvSpPr txBox="1"/>
          <p:nvPr>
            <p:ph hasCustomPrompt="1" idx="3" type="title"/>
          </p:nvPr>
        </p:nvSpPr>
        <p:spPr>
          <a:xfrm>
            <a:off x="764102" y="334695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1"/>
          <p:cNvSpPr txBox="1"/>
          <p:nvPr>
            <p:ph idx="4" type="subTitle"/>
          </p:nvPr>
        </p:nvSpPr>
        <p:spPr>
          <a:xfrm>
            <a:off x="1759875" y="3213476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28" name="Google Shape;128;p21"/>
          <p:cNvSpPr txBox="1"/>
          <p:nvPr>
            <p:ph idx="5" type="subTitle"/>
          </p:nvPr>
        </p:nvSpPr>
        <p:spPr>
          <a:xfrm>
            <a:off x="1759875" y="3565000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29" name="Google Shape;129;p21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>
            <p:ph idx="6"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31" name="Google Shape;131;p21"/>
          <p:cNvSpPr/>
          <p:nvPr/>
        </p:nvSpPr>
        <p:spPr>
          <a:xfrm rot="-9542052">
            <a:off x="7466404" y="-1156051"/>
            <a:ext cx="4039911" cy="2967664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 rot="3055103">
            <a:off x="-1997717" y="3749245"/>
            <a:ext cx="4039950" cy="2967693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hasCustomPrompt="1" idx="7" type="title"/>
          </p:nvPr>
        </p:nvSpPr>
        <p:spPr>
          <a:xfrm>
            <a:off x="4746900" y="196740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1"/>
          <p:cNvSpPr txBox="1"/>
          <p:nvPr>
            <p:ph idx="8" type="subTitle"/>
          </p:nvPr>
        </p:nvSpPr>
        <p:spPr>
          <a:xfrm>
            <a:off x="5742673" y="1833925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idx="9" type="subTitle"/>
          </p:nvPr>
        </p:nvSpPr>
        <p:spPr>
          <a:xfrm>
            <a:off x="5742673" y="2185449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6" name="Google Shape;136;p21"/>
          <p:cNvSpPr txBox="1"/>
          <p:nvPr>
            <p:ph hasCustomPrompt="1" idx="13" type="title"/>
          </p:nvPr>
        </p:nvSpPr>
        <p:spPr>
          <a:xfrm>
            <a:off x="4746900" y="334695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/>
          <p:nvPr>
            <p:ph idx="14" type="subTitle"/>
          </p:nvPr>
        </p:nvSpPr>
        <p:spPr>
          <a:xfrm>
            <a:off x="5742673" y="3213476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38" name="Google Shape;138;p21"/>
          <p:cNvSpPr txBox="1"/>
          <p:nvPr>
            <p:ph idx="15" type="subTitle"/>
          </p:nvPr>
        </p:nvSpPr>
        <p:spPr>
          <a:xfrm>
            <a:off x="5742673" y="3565000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7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720000" y="2075500"/>
            <a:ext cx="5250900" cy="19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1" name="Google Shape;141;p22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43" name="Google Shape;143;p22"/>
          <p:cNvSpPr/>
          <p:nvPr/>
        </p:nvSpPr>
        <p:spPr>
          <a:xfrm flipH="1" rot="-3678890">
            <a:off x="6399760" y="2305526"/>
            <a:ext cx="4402922" cy="323432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8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47" name="Google Shape;147;p23"/>
          <p:cNvSpPr/>
          <p:nvPr/>
        </p:nvSpPr>
        <p:spPr>
          <a:xfrm rot="-8100000">
            <a:off x="6361897" y="-1756516"/>
            <a:ext cx="4040369" cy="2968001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>
            <p:ph idx="1" type="subTitle"/>
          </p:nvPr>
        </p:nvSpPr>
        <p:spPr>
          <a:xfrm>
            <a:off x="723802" y="2074749"/>
            <a:ext cx="2076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2" type="subTitle"/>
          </p:nvPr>
        </p:nvSpPr>
        <p:spPr>
          <a:xfrm>
            <a:off x="723802" y="2426274"/>
            <a:ext cx="20760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0" name="Google Shape;150;p23"/>
          <p:cNvSpPr txBox="1"/>
          <p:nvPr>
            <p:ph idx="3" type="subTitle"/>
          </p:nvPr>
        </p:nvSpPr>
        <p:spPr>
          <a:xfrm>
            <a:off x="2938139" y="2074749"/>
            <a:ext cx="2076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4" type="subTitle"/>
          </p:nvPr>
        </p:nvSpPr>
        <p:spPr>
          <a:xfrm>
            <a:off x="2938139" y="2426274"/>
            <a:ext cx="20760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2" name="Google Shape;152;p23"/>
          <p:cNvSpPr txBox="1"/>
          <p:nvPr>
            <p:ph idx="5" type="subTitle"/>
          </p:nvPr>
        </p:nvSpPr>
        <p:spPr>
          <a:xfrm>
            <a:off x="722225" y="3454301"/>
            <a:ext cx="2076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idx="6" type="subTitle"/>
          </p:nvPr>
        </p:nvSpPr>
        <p:spPr>
          <a:xfrm>
            <a:off x="722225" y="3805824"/>
            <a:ext cx="20760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4" name="Google Shape;154;p23"/>
          <p:cNvSpPr txBox="1"/>
          <p:nvPr>
            <p:ph idx="7" type="subTitle"/>
          </p:nvPr>
        </p:nvSpPr>
        <p:spPr>
          <a:xfrm>
            <a:off x="2938139" y="3454301"/>
            <a:ext cx="2076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8" type="subTitle"/>
          </p:nvPr>
        </p:nvSpPr>
        <p:spPr>
          <a:xfrm>
            <a:off x="2938139" y="3805824"/>
            <a:ext cx="20760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6" name="Google Shape;156;p23"/>
          <p:cNvSpPr/>
          <p:nvPr/>
        </p:nvSpPr>
        <p:spPr>
          <a:xfrm rot="-8371819">
            <a:off x="7449274" y="4404423"/>
            <a:ext cx="4040141" cy="2967834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20000" y="1111700"/>
            <a:ext cx="7901400" cy="3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1" name="Google Shape;21;p4"/>
          <p:cNvSpPr/>
          <p:nvPr/>
        </p:nvSpPr>
        <p:spPr>
          <a:xfrm>
            <a:off x="7847591" y="-1689081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1417986" y="2995275"/>
            <a:ext cx="238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1417986" y="3346800"/>
            <a:ext cx="238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5399486" y="2995275"/>
            <a:ext cx="238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5399486" y="3346800"/>
            <a:ext cx="238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7847591" y="-1689081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33" name="Google Shape;33;p6"/>
          <p:cNvSpPr/>
          <p:nvPr/>
        </p:nvSpPr>
        <p:spPr>
          <a:xfrm rot="-7770059">
            <a:off x="7428425" y="-1102421"/>
            <a:ext cx="4039685" cy="296749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idx="1" type="subTitle"/>
          </p:nvPr>
        </p:nvSpPr>
        <p:spPr>
          <a:xfrm>
            <a:off x="720000" y="2678421"/>
            <a:ext cx="32613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720000" y="1490700"/>
            <a:ext cx="32613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37" name="Google Shape;37;p7"/>
          <p:cNvSpPr/>
          <p:nvPr/>
        </p:nvSpPr>
        <p:spPr>
          <a:xfrm rot="-1099162">
            <a:off x="5134470" y="3563817"/>
            <a:ext cx="5697542" cy="418533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10443068">
            <a:off x="-1212618" y="-1758140"/>
            <a:ext cx="4040298" cy="2967949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55183" y="-402025"/>
            <a:ext cx="7001967" cy="5143551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idx="1" type="subTitle"/>
          </p:nvPr>
        </p:nvSpPr>
        <p:spPr>
          <a:xfrm>
            <a:off x="1508700" y="2466428"/>
            <a:ext cx="3866100" cy="10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1508700" y="1668250"/>
            <a:ext cx="38661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" type="subTitle"/>
          </p:nvPr>
        </p:nvSpPr>
        <p:spPr>
          <a:xfrm flipH="1">
            <a:off x="5169810" y="2548727"/>
            <a:ext cx="32613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 flipH="1">
            <a:off x="5169810" y="1360990"/>
            <a:ext cx="32613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46" name="Google Shape;46;p9"/>
          <p:cNvSpPr/>
          <p:nvPr/>
        </p:nvSpPr>
        <p:spPr>
          <a:xfrm flipH="1" rot="1956016">
            <a:off x="-1420073" y="2411499"/>
            <a:ext cx="5697651" cy="418541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flipH="1" rot="-8978585">
            <a:off x="6889116" y="-1236583"/>
            <a:ext cx="4040147" cy="296783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 flipH="1">
            <a:off x="4037600" y="727800"/>
            <a:ext cx="4374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" name="Google Shape;50;p10"/>
          <p:cNvSpPr txBox="1"/>
          <p:nvPr>
            <p:ph type="title"/>
          </p:nvPr>
        </p:nvSpPr>
        <p:spPr>
          <a:xfrm flipH="1">
            <a:off x="3448700" y="387600"/>
            <a:ext cx="4962900" cy="18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51" name="Google Shape;51;p10"/>
          <p:cNvSpPr/>
          <p:nvPr/>
        </p:nvSpPr>
        <p:spPr>
          <a:xfrm flipH="1" rot="-2467215">
            <a:off x="6908727" y="3120633"/>
            <a:ext cx="4039721" cy="2967525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shivamb/netflix-show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SabrinaGonz/DatabaseSystems-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12812293" y="872774"/>
            <a:ext cx="144983" cy="272315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12634741" y="984406"/>
            <a:ext cx="165975" cy="22621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12359096" y="2644566"/>
            <a:ext cx="116928" cy="53953"/>
          </a:xfrm>
          <a:custGeom>
            <a:rect b="b" l="l" r="r" t="t"/>
            <a:pathLst>
              <a:path extrusionOk="0" fill="none" h="275" w="596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cap="rnd" cmpd="sng" w="4475">
            <a:solidFill>
              <a:srgbClr val="2AB5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720000" y="1778175"/>
            <a:ext cx="3919200" cy="272400"/>
          </a:xfrm>
          <a:prstGeom prst="roundRect">
            <a:avLst>
              <a:gd fmla="val 50000" name="adj"/>
            </a:avLst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 txBox="1"/>
          <p:nvPr>
            <p:ph type="ctrTitle"/>
          </p:nvPr>
        </p:nvSpPr>
        <p:spPr>
          <a:xfrm>
            <a:off x="720000" y="1081025"/>
            <a:ext cx="4138800" cy="20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FlixFinder Application</a:t>
            </a:r>
            <a:endParaRPr b="0" sz="500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66" name="Google Shape;166;p24"/>
          <p:cNvSpPr txBox="1"/>
          <p:nvPr>
            <p:ph idx="1" type="subTitle"/>
          </p:nvPr>
        </p:nvSpPr>
        <p:spPr>
          <a:xfrm>
            <a:off x="720000" y="3157125"/>
            <a:ext cx="2962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Jude Orsua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Sabrina Gonzalez</a:t>
            </a:r>
            <a:endParaRPr/>
          </a:p>
        </p:txBody>
      </p:sp>
      <p:grpSp>
        <p:nvGrpSpPr>
          <p:cNvPr id="167" name="Google Shape;167;p24"/>
          <p:cNvGrpSpPr/>
          <p:nvPr/>
        </p:nvGrpSpPr>
        <p:grpSpPr>
          <a:xfrm rot="210872">
            <a:off x="5068864" y="1350534"/>
            <a:ext cx="3222037" cy="2021382"/>
            <a:chOff x="5290499" y="2481533"/>
            <a:chExt cx="360628" cy="247292"/>
          </a:xfrm>
        </p:grpSpPr>
        <p:sp>
          <p:nvSpPr>
            <p:cNvPr id="168" name="Google Shape;168;p24"/>
            <p:cNvSpPr/>
            <p:nvPr/>
          </p:nvSpPr>
          <p:spPr>
            <a:xfrm>
              <a:off x="5540013" y="2624008"/>
              <a:ext cx="76673" cy="48763"/>
            </a:xfrm>
            <a:custGeom>
              <a:rect b="b" l="l" r="r" t="t"/>
              <a:pathLst>
                <a:path extrusionOk="0" h="1866" w="2934">
                  <a:moveTo>
                    <a:pt x="1" y="0"/>
                  </a:moveTo>
                  <a:lnTo>
                    <a:pt x="1" y="1866"/>
                  </a:lnTo>
                  <a:lnTo>
                    <a:pt x="2934" y="1866"/>
                  </a:lnTo>
                  <a:lnTo>
                    <a:pt x="2934" y="0"/>
                  </a:lnTo>
                  <a:close/>
                </a:path>
              </a:pathLst>
            </a:custGeom>
            <a:solidFill>
              <a:srgbClr val="A9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5540013" y="2648389"/>
              <a:ext cx="76673" cy="24382"/>
            </a:xfrm>
            <a:custGeom>
              <a:rect b="b" l="l" r="r" t="t"/>
              <a:pathLst>
                <a:path extrusionOk="0" h="933" w="2934">
                  <a:moveTo>
                    <a:pt x="1" y="0"/>
                  </a:moveTo>
                  <a:lnTo>
                    <a:pt x="1" y="933"/>
                  </a:lnTo>
                  <a:lnTo>
                    <a:pt x="2934" y="933"/>
                  </a:lnTo>
                  <a:lnTo>
                    <a:pt x="2934" y="0"/>
                  </a:ln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5597582" y="2591290"/>
              <a:ext cx="53545" cy="114121"/>
            </a:xfrm>
            <a:custGeom>
              <a:rect b="b" l="l" r="r" t="t"/>
              <a:pathLst>
                <a:path extrusionOk="0" h="4367" w="2049">
                  <a:moveTo>
                    <a:pt x="1827" y="1"/>
                  </a:moveTo>
                  <a:cubicBezTo>
                    <a:pt x="1805" y="1"/>
                    <a:pt x="1782" y="4"/>
                    <a:pt x="1760" y="12"/>
                  </a:cubicBezTo>
                  <a:lnTo>
                    <a:pt x="164" y="445"/>
                  </a:lnTo>
                  <a:cubicBezTo>
                    <a:pt x="67" y="474"/>
                    <a:pt x="0" y="560"/>
                    <a:pt x="0" y="666"/>
                  </a:cubicBezTo>
                  <a:lnTo>
                    <a:pt x="0" y="3705"/>
                  </a:lnTo>
                  <a:cubicBezTo>
                    <a:pt x="0" y="3801"/>
                    <a:pt x="67" y="3887"/>
                    <a:pt x="164" y="3916"/>
                  </a:cubicBezTo>
                  <a:lnTo>
                    <a:pt x="1760" y="4358"/>
                  </a:lnTo>
                  <a:cubicBezTo>
                    <a:pt x="1780" y="4364"/>
                    <a:pt x="1800" y="4366"/>
                    <a:pt x="1819" y="4366"/>
                  </a:cubicBezTo>
                  <a:cubicBezTo>
                    <a:pt x="1939" y="4366"/>
                    <a:pt x="2040" y="4270"/>
                    <a:pt x="2048" y="4137"/>
                  </a:cubicBezTo>
                  <a:lnTo>
                    <a:pt x="2048" y="224"/>
                  </a:lnTo>
                  <a:cubicBezTo>
                    <a:pt x="2048" y="102"/>
                    <a:pt x="1946" y="1"/>
                    <a:pt x="1827" y="1"/>
                  </a:cubicBez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5317886" y="2567980"/>
              <a:ext cx="246037" cy="160584"/>
            </a:xfrm>
            <a:custGeom>
              <a:rect b="b" l="l" r="r" t="t"/>
              <a:pathLst>
                <a:path extrusionOk="0" h="6145" w="9415">
                  <a:moveTo>
                    <a:pt x="318" y="0"/>
                  </a:moveTo>
                  <a:cubicBezTo>
                    <a:pt x="145" y="0"/>
                    <a:pt x="0" y="144"/>
                    <a:pt x="0" y="317"/>
                  </a:cubicBezTo>
                  <a:lnTo>
                    <a:pt x="0" y="5827"/>
                  </a:lnTo>
                  <a:cubicBezTo>
                    <a:pt x="0" y="6001"/>
                    <a:pt x="145" y="6145"/>
                    <a:pt x="318" y="6145"/>
                  </a:cubicBezTo>
                  <a:lnTo>
                    <a:pt x="9097" y="6145"/>
                  </a:lnTo>
                  <a:cubicBezTo>
                    <a:pt x="9270" y="6145"/>
                    <a:pt x="9414" y="6001"/>
                    <a:pt x="9414" y="5827"/>
                  </a:cubicBezTo>
                  <a:lnTo>
                    <a:pt x="9414" y="317"/>
                  </a:lnTo>
                  <a:cubicBezTo>
                    <a:pt x="9414" y="144"/>
                    <a:pt x="9270" y="0"/>
                    <a:pt x="9097" y="0"/>
                  </a:cubicBezTo>
                  <a:close/>
                </a:path>
              </a:pathLst>
            </a:custGeom>
            <a:solidFill>
              <a:srgbClr val="41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5317886" y="2567980"/>
              <a:ext cx="246037" cy="160846"/>
            </a:xfrm>
            <a:custGeom>
              <a:rect b="b" l="l" r="r" t="t"/>
              <a:pathLst>
                <a:path extrusionOk="0" h="6155" w="9415">
                  <a:moveTo>
                    <a:pt x="7645" y="0"/>
                  </a:moveTo>
                  <a:cubicBezTo>
                    <a:pt x="7818" y="0"/>
                    <a:pt x="7962" y="144"/>
                    <a:pt x="7962" y="317"/>
                  </a:cubicBezTo>
                  <a:lnTo>
                    <a:pt x="7962" y="5308"/>
                  </a:lnTo>
                  <a:cubicBezTo>
                    <a:pt x="7962" y="5539"/>
                    <a:pt x="7770" y="5731"/>
                    <a:pt x="7530" y="5731"/>
                  </a:cubicBezTo>
                  <a:lnTo>
                    <a:pt x="308" y="5731"/>
                  </a:lnTo>
                  <a:cubicBezTo>
                    <a:pt x="154" y="5731"/>
                    <a:pt x="29" y="5625"/>
                    <a:pt x="0" y="5472"/>
                  </a:cubicBezTo>
                  <a:lnTo>
                    <a:pt x="0" y="5837"/>
                  </a:lnTo>
                  <a:cubicBezTo>
                    <a:pt x="0" y="6010"/>
                    <a:pt x="145" y="6154"/>
                    <a:pt x="318" y="6154"/>
                  </a:cubicBezTo>
                  <a:lnTo>
                    <a:pt x="9088" y="6154"/>
                  </a:lnTo>
                  <a:cubicBezTo>
                    <a:pt x="9270" y="6154"/>
                    <a:pt x="9405" y="6010"/>
                    <a:pt x="9405" y="5837"/>
                  </a:cubicBezTo>
                  <a:lnTo>
                    <a:pt x="9405" y="317"/>
                  </a:lnTo>
                  <a:cubicBezTo>
                    <a:pt x="9405" y="308"/>
                    <a:pt x="9414" y="298"/>
                    <a:pt x="9414" y="289"/>
                  </a:cubicBezTo>
                  <a:cubicBezTo>
                    <a:pt x="9395" y="125"/>
                    <a:pt x="9261" y="0"/>
                    <a:pt x="9097" y="0"/>
                  </a:cubicBezTo>
                  <a:close/>
                </a:path>
              </a:pathLst>
            </a:custGeom>
            <a:solidFill>
              <a:srgbClr val="324B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5290499" y="2481533"/>
              <a:ext cx="146760" cy="147021"/>
            </a:xfrm>
            <a:custGeom>
              <a:rect b="b" l="l" r="r" t="t"/>
              <a:pathLst>
                <a:path extrusionOk="0" h="5626" w="5616">
                  <a:moveTo>
                    <a:pt x="2808" y="0"/>
                  </a:moveTo>
                  <a:cubicBezTo>
                    <a:pt x="1250" y="0"/>
                    <a:pt x="0" y="1260"/>
                    <a:pt x="0" y="2818"/>
                  </a:cubicBezTo>
                  <a:cubicBezTo>
                    <a:pt x="0" y="4366"/>
                    <a:pt x="1250" y="5626"/>
                    <a:pt x="2808" y="5626"/>
                  </a:cubicBezTo>
                  <a:cubicBezTo>
                    <a:pt x="4356" y="5626"/>
                    <a:pt x="5616" y="4366"/>
                    <a:pt x="5616" y="2818"/>
                  </a:cubicBezTo>
                  <a:cubicBezTo>
                    <a:pt x="5616" y="1260"/>
                    <a:pt x="4356" y="0"/>
                    <a:pt x="2808" y="0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5311850" y="2503145"/>
              <a:ext cx="132701" cy="125279"/>
            </a:xfrm>
            <a:custGeom>
              <a:rect b="b" l="l" r="r" t="t"/>
              <a:pathLst>
                <a:path extrusionOk="0" h="4794" w="5078">
                  <a:moveTo>
                    <a:pt x="3982" y="0"/>
                  </a:moveTo>
                  <a:lnTo>
                    <a:pt x="1" y="3972"/>
                  </a:lnTo>
                  <a:cubicBezTo>
                    <a:pt x="549" y="4520"/>
                    <a:pt x="1268" y="4794"/>
                    <a:pt x="1986" y="4794"/>
                  </a:cubicBezTo>
                  <a:cubicBezTo>
                    <a:pt x="2705" y="4794"/>
                    <a:pt x="3424" y="4520"/>
                    <a:pt x="3972" y="3972"/>
                  </a:cubicBezTo>
                  <a:cubicBezTo>
                    <a:pt x="5078" y="2875"/>
                    <a:pt x="5078" y="1096"/>
                    <a:pt x="3982" y="0"/>
                  </a:cubicBezTo>
                  <a:close/>
                </a:path>
              </a:pathLst>
            </a:custGeom>
            <a:solidFill>
              <a:srgbClr val="274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5476693" y="2650401"/>
              <a:ext cx="53807" cy="53781"/>
            </a:xfrm>
            <a:custGeom>
              <a:rect b="b" l="l" r="r" t="t"/>
              <a:pathLst>
                <a:path extrusionOk="0" h="2058" w="2059">
                  <a:moveTo>
                    <a:pt x="97" y="0"/>
                  </a:moveTo>
                  <a:cubicBezTo>
                    <a:pt x="39" y="0"/>
                    <a:pt x="1" y="39"/>
                    <a:pt x="1" y="96"/>
                  </a:cubicBezTo>
                  <a:lnTo>
                    <a:pt x="1" y="1962"/>
                  </a:lnTo>
                  <a:cubicBezTo>
                    <a:pt x="1" y="2010"/>
                    <a:pt x="39" y="2058"/>
                    <a:pt x="97" y="2058"/>
                  </a:cubicBezTo>
                  <a:lnTo>
                    <a:pt x="1962" y="2058"/>
                  </a:lnTo>
                  <a:cubicBezTo>
                    <a:pt x="2010" y="2058"/>
                    <a:pt x="2059" y="2010"/>
                    <a:pt x="2059" y="1962"/>
                  </a:cubicBezTo>
                  <a:lnTo>
                    <a:pt x="2059" y="96"/>
                  </a:lnTo>
                  <a:cubicBezTo>
                    <a:pt x="2059" y="39"/>
                    <a:pt x="2010" y="0"/>
                    <a:pt x="1962" y="0"/>
                  </a:cubicBezTo>
                  <a:close/>
                </a:path>
              </a:pathLst>
            </a:custGeom>
            <a:solidFill>
              <a:srgbClr val="A9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5330953" y="2530401"/>
              <a:ext cx="57570" cy="49155"/>
            </a:xfrm>
            <a:custGeom>
              <a:rect b="b" l="l" r="r" t="t"/>
              <a:pathLst>
                <a:path extrusionOk="0" h="1881" w="2203">
                  <a:moveTo>
                    <a:pt x="1251" y="0"/>
                  </a:moveTo>
                  <a:cubicBezTo>
                    <a:pt x="1020" y="0"/>
                    <a:pt x="786" y="85"/>
                    <a:pt x="597" y="275"/>
                  </a:cubicBezTo>
                  <a:cubicBezTo>
                    <a:pt x="0" y="871"/>
                    <a:pt x="424" y="1880"/>
                    <a:pt x="1260" y="1880"/>
                  </a:cubicBezTo>
                  <a:cubicBezTo>
                    <a:pt x="1779" y="1880"/>
                    <a:pt x="2202" y="1467"/>
                    <a:pt x="2202" y="948"/>
                  </a:cubicBezTo>
                  <a:cubicBezTo>
                    <a:pt x="2202" y="375"/>
                    <a:pt x="1735" y="0"/>
                    <a:pt x="1251" y="0"/>
                  </a:cubicBez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5456598" y="2498624"/>
              <a:ext cx="112866" cy="112840"/>
            </a:xfrm>
            <a:custGeom>
              <a:rect b="b" l="l" r="r" t="t"/>
              <a:pathLst>
                <a:path extrusionOk="0" h="4318" w="4319">
                  <a:moveTo>
                    <a:pt x="2164" y="0"/>
                  </a:moveTo>
                  <a:cubicBezTo>
                    <a:pt x="972" y="0"/>
                    <a:pt x="0" y="971"/>
                    <a:pt x="0" y="2164"/>
                  </a:cubicBezTo>
                  <a:cubicBezTo>
                    <a:pt x="0" y="3356"/>
                    <a:pt x="972" y="4318"/>
                    <a:pt x="2164" y="4318"/>
                  </a:cubicBezTo>
                  <a:cubicBezTo>
                    <a:pt x="3356" y="4318"/>
                    <a:pt x="4318" y="3356"/>
                    <a:pt x="4318" y="2164"/>
                  </a:cubicBezTo>
                  <a:cubicBezTo>
                    <a:pt x="4318" y="971"/>
                    <a:pt x="3356" y="0"/>
                    <a:pt x="2164" y="0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5473427" y="2515192"/>
              <a:ext cx="101551" cy="96272"/>
            </a:xfrm>
            <a:custGeom>
              <a:rect b="b" l="l" r="r" t="t"/>
              <a:pathLst>
                <a:path extrusionOk="0" h="3684" w="3886">
                  <a:moveTo>
                    <a:pt x="3049" y="1"/>
                  </a:moveTo>
                  <a:lnTo>
                    <a:pt x="1" y="3049"/>
                  </a:lnTo>
                  <a:cubicBezTo>
                    <a:pt x="419" y="3472"/>
                    <a:pt x="970" y="3684"/>
                    <a:pt x="1521" y="3684"/>
                  </a:cubicBezTo>
                  <a:cubicBezTo>
                    <a:pt x="2073" y="3684"/>
                    <a:pt x="2626" y="3472"/>
                    <a:pt x="3049" y="3049"/>
                  </a:cubicBezTo>
                  <a:cubicBezTo>
                    <a:pt x="3886" y="2203"/>
                    <a:pt x="3886" y="847"/>
                    <a:pt x="3049" y="1"/>
                  </a:cubicBezTo>
                  <a:close/>
                </a:path>
              </a:pathLst>
            </a:custGeom>
            <a:solidFill>
              <a:srgbClr val="274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5493026" y="2539992"/>
              <a:ext cx="35200" cy="30261"/>
            </a:xfrm>
            <a:custGeom>
              <a:rect b="b" l="l" r="r" t="t"/>
              <a:pathLst>
                <a:path extrusionOk="0" h="1158" w="1347">
                  <a:moveTo>
                    <a:pt x="761" y="1"/>
                  </a:moveTo>
                  <a:cubicBezTo>
                    <a:pt x="619" y="1"/>
                    <a:pt x="474" y="52"/>
                    <a:pt x="357" y="167"/>
                  </a:cubicBezTo>
                  <a:cubicBezTo>
                    <a:pt x="1" y="533"/>
                    <a:pt x="251" y="1158"/>
                    <a:pt x="770" y="1158"/>
                  </a:cubicBezTo>
                  <a:cubicBezTo>
                    <a:pt x="1087" y="1148"/>
                    <a:pt x="1347" y="898"/>
                    <a:pt x="1347" y="581"/>
                  </a:cubicBezTo>
                  <a:cubicBezTo>
                    <a:pt x="1347" y="229"/>
                    <a:pt x="1060" y="1"/>
                    <a:pt x="761" y="1"/>
                  </a:cubicBez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5384890" y="2509782"/>
              <a:ext cx="26603" cy="22160"/>
            </a:xfrm>
            <a:custGeom>
              <a:rect b="b" l="l" r="r" t="t"/>
              <a:pathLst>
                <a:path extrusionOk="0" h="848" w="1018">
                  <a:moveTo>
                    <a:pt x="718" y="0"/>
                  </a:moveTo>
                  <a:cubicBezTo>
                    <a:pt x="669" y="0"/>
                    <a:pt x="618" y="19"/>
                    <a:pt x="571" y="63"/>
                  </a:cubicBezTo>
                  <a:lnTo>
                    <a:pt x="148" y="487"/>
                  </a:lnTo>
                  <a:cubicBezTo>
                    <a:pt x="0" y="642"/>
                    <a:pt x="136" y="848"/>
                    <a:pt x="299" y="848"/>
                  </a:cubicBezTo>
                  <a:cubicBezTo>
                    <a:pt x="348" y="848"/>
                    <a:pt x="399" y="829"/>
                    <a:pt x="446" y="785"/>
                  </a:cubicBezTo>
                  <a:lnTo>
                    <a:pt x="869" y="362"/>
                  </a:lnTo>
                  <a:cubicBezTo>
                    <a:pt x="1017" y="206"/>
                    <a:pt x="881" y="0"/>
                    <a:pt x="718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5316109" y="2578276"/>
              <a:ext cx="26760" cy="22134"/>
            </a:xfrm>
            <a:custGeom>
              <a:rect b="b" l="l" r="r" t="t"/>
              <a:pathLst>
                <a:path extrusionOk="0" h="847" w="1024">
                  <a:moveTo>
                    <a:pt x="724" y="0"/>
                  </a:moveTo>
                  <a:cubicBezTo>
                    <a:pt x="675" y="0"/>
                    <a:pt x="623" y="20"/>
                    <a:pt x="578" y="68"/>
                  </a:cubicBezTo>
                  <a:lnTo>
                    <a:pt x="155" y="491"/>
                  </a:lnTo>
                  <a:cubicBezTo>
                    <a:pt x="1" y="638"/>
                    <a:pt x="138" y="847"/>
                    <a:pt x="302" y="847"/>
                  </a:cubicBezTo>
                  <a:cubicBezTo>
                    <a:pt x="353" y="847"/>
                    <a:pt x="405" y="827"/>
                    <a:pt x="453" y="779"/>
                  </a:cubicBezTo>
                  <a:lnTo>
                    <a:pt x="876" y="356"/>
                  </a:lnTo>
                  <a:cubicBezTo>
                    <a:pt x="1023" y="209"/>
                    <a:pt x="884" y="0"/>
                    <a:pt x="724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5384916" y="2578276"/>
              <a:ext cx="26551" cy="22134"/>
            </a:xfrm>
            <a:custGeom>
              <a:rect b="b" l="l" r="r" t="t"/>
              <a:pathLst>
                <a:path extrusionOk="0" h="847" w="1016">
                  <a:moveTo>
                    <a:pt x="296" y="0"/>
                  </a:moveTo>
                  <a:cubicBezTo>
                    <a:pt x="134" y="0"/>
                    <a:pt x="0" y="209"/>
                    <a:pt x="147" y="356"/>
                  </a:cubicBezTo>
                  <a:lnTo>
                    <a:pt x="570" y="779"/>
                  </a:lnTo>
                  <a:cubicBezTo>
                    <a:pt x="618" y="827"/>
                    <a:pt x="670" y="847"/>
                    <a:pt x="720" y="847"/>
                  </a:cubicBezTo>
                  <a:cubicBezTo>
                    <a:pt x="881" y="847"/>
                    <a:pt x="1015" y="638"/>
                    <a:pt x="868" y="491"/>
                  </a:cubicBezTo>
                  <a:lnTo>
                    <a:pt x="445" y="68"/>
                  </a:lnTo>
                  <a:cubicBezTo>
                    <a:pt x="398" y="20"/>
                    <a:pt x="345" y="0"/>
                    <a:pt x="296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5316083" y="2509782"/>
              <a:ext cx="26786" cy="22160"/>
            </a:xfrm>
            <a:custGeom>
              <a:rect b="b" l="l" r="r" t="t"/>
              <a:pathLst>
                <a:path extrusionOk="0" h="848" w="1025">
                  <a:moveTo>
                    <a:pt x="306" y="0"/>
                  </a:moveTo>
                  <a:cubicBezTo>
                    <a:pt x="141" y="0"/>
                    <a:pt x="1" y="206"/>
                    <a:pt x="156" y="362"/>
                  </a:cubicBezTo>
                  <a:lnTo>
                    <a:pt x="579" y="785"/>
                  </a:lnTo>
                  <a:cubicBezTo>
                    <a:pt x="624" y="829"/>
                    <a:pt x="674" y="848"/>
                    <a:pt x="722" y="848"/>
                  </a:cubicBezTo>
                  <a:cubicBezTo>
                    <a:pt x="883" y="848"/>
                    <a:pt x="1025" y="642"/>
                    <a:pt x="877" y="487"/>
                  </a:cubicBezTo>
                  <a:lnTo>
                    <a:pt x="454" y="63"/>
                  </a:lnTo>
                  <a:cubicBezTo>
                    <a:pt x="407" y="19"/>
                    <a:pt x="355" y="0"/>
                    <a:pt x="306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5528802" y="2520340"/>
              <a:ext cx="21324" cy="17012"/>
            </a:xfrm>
            <a:custGeom>
              <a:rect b="b" l="l" r="r" t="t"/>
              <a:pathLst>
                <a:path extrusionOk="0" h="651" w="816">
                  <a:moveTo>
                    <a:pt x="515" y="0"/>
                  </a:moveTo>
                  <a:cubicBezTo>
                    <a:pt x="467" y="0"/>
                    <a:pt x="417" y="19"/>
                    <a:pt x="372" y="63"/>
                  </a:cubicBezTo>
                  <a:lnTo>
                    <a:pt x="141" y="294"/>
                  </a:lnTo>
                  <a:cubicBezTo>
                    <a:pt x="0" y="417"/>
                    <a:pt x="90" y="650"/>
                    <a:pt x="275" y="650"/>
                  </a:cubicBezTo>
                  <a:cubicBezTo>
                    <a:pt x="278" y="650"/>
                    <a:pt x="282" y="650"/>
                    <a:pt x="286" y="650"/>
                  </a:cubicBezTo>
                  <a:cubicBezTo>
                    <a:pt x="343" y="650"/>
                    <a:pt x="392" y="631"/>
                    <a:pt x="440" y="592"/>
                  </a:cubicBezTo>
                  <a:lnTo>
                    <a:pt x="661" y="361"/>
                  </a:lnTo>
                  <a:cubicBezTo>
                    <a:pt x="816" y="206"/>
                    <a:pt x="676" y="0"/>
                    <a:pt x="515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5476119" y="2572736"/>
              <a:ext cx="21533" cy="17117"/>
            </a:xfrm>
            <a:custGeom>
              <a:rect b="b" l="l" r="r" t="t"/>
              <a:pathLst>
                <a:path extrusionOk="0" h="655" w="824">
                  <a:moveTo>
                    <a:pt x="524" y="1"/>
                  </a:moveTo>
                  <a:cubicBezTo>
                    <a:pt x="475" y="1"/>
                    <a:pt x="424" y="21"/>
                    <a:pt x="379" y="68"/>
                  </a:cubicBezTo>
                  <a:lnTo>
                    <a:pt x="148" y="299"/>
                  </a:lnTo>
                  <a:cubicBezTo>
                    <a:pt x="1" y="446"/>
                    <a:pt x="135" y="655"/>
                    <a:pt x="296" y="655"/>
                  </a:cubicBezTo>
                  <a:cubicBezTo>
                    <a:pt x="346" y="655"/>
                    <a:pt x="398" y="635"/>
                    <a:pt x="446" y="587"/>
                  </a:cubicBezTo>
                  <a:lnTo>
                    <a:pt x="677" y="357"/>
                  </a:lnTo>
                  <a:cubicBezTo>
                    <a:pt x="824" y="210"/>
                    <a:pt x="684" y="1"/>
                    <a:pt x="524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5528462" y="2572736"/>
              <a:ext cx="21664" cy="17117"/>
            </a:xfrm>
            <a:custGeom>
              <a:rect b="b" l="l" r="r" t="t"/>
              <a:pathLst>
                <a:path extrusionOk="0" h="655" w="829">
                  <a:moveTo>
                    <a:pt x="302" y="1"/>
                  </a:moveTo>
                  <a:cubicBezTo>
                    <a:pt x="138" y="1"/>
                    <a:pt x="0" y="210"/>
                    <a:pt x="154" y="357"/>
                  </a:cubicBezTo>
                  <a:lnTo>
                    <a:pt x="385" y="587"/>
                  </a:lnTo>
                  <a:cubicBezTo>
                    <a:pt x="431" y="635"/>
                    <a:pt x="482" y="655"/>
                    <a:pt x="531" y="655"/>
                  </a:cubicBezTo>
                  <a:cubicBezTo>
                    <a:pt x="690" y="655"/>
                    <a:pt x="828" y="446"/>
                    <a:pt x="674" y="299"/>
                  </a:cubicBezTo>
                  <a:lnTo>
                    <a:pt x="453" y="68"/>
                  </a:lnTo>
                  <a:cubicBezTo>
                    <a:pt x="405" y="21"/>
                    <a:pt x="352" y="1"/>
                    <a:pt x="302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5476092" y="2520340"/>
              <a:ext cx="21612" cy="17117"/>
            </a:xfrm>
            <a:custGeom>
              <a:rect b="b" l="l" r="r" t="t"/>
              <a:pathLst>
                <a:path extrusionOk="0" h="655" w="827">
                  <a:moveTo>
                    <a:pt x="300" y="0"/>
                  </a:moveTo>
                  <a:cubicBezTo>
                    <a:pt x="137" y="0"/>
                    <a:pt x="1" y="206"/>
                    <a:pt x="149" y="361"/>
                  </a:cubicBezTo>
                  <a:lnTo>
                    <a:pt x="380" y="592"/>
                  </a:lnTo>
                  <a:cubicBezTo>
                    <a:pt x="425" y="636"/>
                    <a:pt x="476" y="654"/>
                    <a:pt x="524" y="654"/>
                  </a:cubicBezTo>
                  <a:cubicBezTo>
                    <a:pt x="688" y="654"/>
                    <a:pt x="826" y="443"/>
                    <a:pt x="678" y="294"/>
                  </a:cubicBezTo>
                  <a:lnTo>
                    <a:pt x="447" y="63"/>
                  </a:lnTo>
                  <a:cubicBezTo>
                    <a:pt x="400" y="19"/>
                    <a:pt x="349" y="0"/>
                    <a:pt x="300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5339994" y="2645123"/>
              <a:ext cx="104556" cy="10819"/>
            </a:xfrm>
            <a:custGeom>
              <a:rect b="b" l="l" r="r" t="t"/>
              <a:pathLst>
                <a:path extrusionOk="0" h="414" w="4001">
                  <a:moveTo>
                    <a:pt x="279" y="0"/>
                  </a:moveTo>
                  <a:cubicBezTo>
                    <a:pt x="1" y="0"/>
                    <a:pt x="1" y="414"/>
                    <a:pt x="279" y="414"/>
                  </a:cubicBezTo>
                  <a:lnTo>
                    <a:pt x="3722" y="414"/>
                  </a:lnTo>
                  <a:cubicBezTo>
                    <a:pt x="4001" y="414"/>
                    <a:pt x="4001" y="0"/>
                    <a:pt x="37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5339994" y="2698642"/>
              <a:ext cx="104556" cy="11080"/>
            </a:xfrm>
            <a:custGeom>
              <a:rect b="b" l="l" r="r" t="t"/>
              <a:pathLst>
                <a:path extrusionOk="0" h="424" w="4001">
                  <a:moveTo>
                    <a:pt x="279" y="0"/>
                  </a:moveTo>
                  <a:cubicBezTo>
                    <a:pt x="1" y="0"/>
                    <a:pt x="1" y="424"/>
                    <a:pt x="279" y="424"/>
                  </a:cubicBezTo>
                  <a:lnTo>
                    <a:pt x="3722" y="424"/>
                  </a:lnTo>
                  <a:cubicBezTo>
                    <a:pt x="4001" y="424"/>
                    <a:pt x="4001" y="0"/>
                    <a:pt x="37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5339994" y="2671752"/>
              <a:ext cx="104556" cy="11080"/>
            </a:xfrm>
            <a:custGeom>
              <a:rect b="b" l="l" r="r" t="t"/>
              <a:pathLst>
                <a:path extrusionOk="0" h="424" w="4001">
                  <a:moveTo>
                    <a:pt x="279" y="1"/>
                  </a:moveTo>
                  <a:cubicBezTo>
                    <a:pt x="1" y="1"/>
                    <a:pt x="1" y="424"/>
                    <a:pt x="279" y="424"/>
                  </a:cubicBezTo>
                  <a:lnTo>
                    <a:pt x="3722" y="424"/>
                  </a:lnTo>
                  <a:cubicBezTo>
                    <a:pt x="4001" y="424"/>
                    <a:pt x="4001" y="1"/>
                    <a:pt x="37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5503584" y="2650401"/>
              <a:ext cx="26916" cy="53781"/>
            </a:xfrm>
            <a:custGeom>
              <a:rect b="b" l="l" r="r" t="t"/>
              <a:pathLst>
                <a:path extrusionOk="0" h="2058" w="1030">
                  <a:moveTo>
                    <a:pt x="1" y="0"/>
                  </a:moveTo>
                  <a:lnTo>
                    <a:pt x="1" y="2058"/>
                  </a:lnTo>
                  <a:lnTo>
                    <a:pt x="933" y="2058"/>
                  </a:lnTo>
                  <a:cubicBezTo>
                    <a:pt x="981" y="2058"/>
                    <a:pt x="1030" y="2020"/>
                    <a:pt x="1030" y="1962"/>
                  </a:cubicBezTo>
                  <a:lnTo>
                    <a:pt x="1030" y="96"/>
                  </a:lnTo>
                  <a:cubicBezTo>
                    <a:pt x="1030" y="39"/>
                    <a:pt x="981" y="0"/>
                    <a:pt x="933" y="0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5597582" y="2648128"/>
              <a:ext cx="53545" cy="57282"/>
            </a:xfrm>
            <a:custGeom>
              <a:rect b="b" l="l" r="r" t="t"/>
              <a:pathLst>
                <a:path extrusionOk="0" h="2192" w="2049">
                  <a:moveTo>
                    <a:pt x="2048" y="1"/>
                  </a:moveTo>
                  <a:lnTo>
                    <a:pt x="0" y="10"/>
                  </a:lnTo>
                  <a:lnTo>
                    <a:pt x="0" y="1530"/>
                  </a:lnTo>
                  <a:cubicBezTo>
                    <a:pt x="0" y="1626"/>
                    <a:pt x="67" y="1712"/>
                    <a:pt x="164" y="1741"/>
                  </a:cubicBezTo>
                  <a:lnTo>
                    <a:pt x="1760" y="2183"/>
                  </a:lnTo>
                  <a:cubicBezTo>
                    <a:pt x="1780" y="2189"/>
                    <a:pt x="1800" y="2191"/>
                    <a:pt x="1820" y="2191"/>
                  </a:cubicBezTo>
                  <a:cubicBezTo>
                    <a:pt x="1942" y="2191"/>
                    <a:pt x="2048" y="2095"/>
                    <a:pt x="2048" y="1962"/>
                  </a:cubicBezTo>
                  <a:lnTo>
                    <a:pt x="2048" y="1"/>
                  </a:lnTo>
                  <a:close/>
                </a:path>
              </a:pathLst>
            </a:custGeom>
            <a:solidFill>
              <a:srgbClr val="BFCC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5363879" y="2530532"/>
              <a:ext cx="23650" cy="49025"/>
            </a:xfrm>
            <a:custGeom>
              <a:rect b="b" l="l" r="r" t="t"/>
              <a:pathLst>
                <a:path extrusionOk="0" h="1876" w="905">
                  <a:moveTo>
                    <a:pt x="0" y="0"/>
                  </a:moveTo>
                  <a:lnTo>
                    <a:pt x="0" y="1875"/>
                  </a:lnTo>
                  <a:cubicBezTo>
                    <a:pt x="510" y="1856"/>
                    <a:pt x="904" y="1443"/>
                    <a:pt x="904" y="943"/>
                  </a:cubicBezTo>
                  <a:cubicBezTo>
                    <a:pt x="904" y="433"/>
                    <a:pt x="510" y="20"/>
                    <a:pt x="0" y="0"/>
                  </a:cubicBezTo>
                  <a:close/>
                </a:path>
              </a:pathLst>
            </a:custGeom>
            <a:solidFill>
              <a:srgbClr val="BFCC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5513148" y="2540070"/>
              <a:ext cx="15078" cy="29948"/>
            </a:xfrm>
            <a:custGeom>
              <a:rect b="b" l="l" r="r" t="t"/>
              <a:pathLst>
                <a:path extrusionOk="0" h="1146" w="577">
                  <a:moveTo>
                    <a:pt x="0" y="1"/>
                  </a:moveTo>
                  <a:lnTo>
                    <a:pt x="0" y="1145"/>
                  </a:lnTo>
                  <a:cubicBezTo>
                    <a:pt x="317" y="1145"/>
                    <a:pt x="577" y="895"/>
                    <a:pt x="577" y="578"/>
                  </a:cubicBezTo>
                  <a:cubicBezTo>
                    <a:pt x="577" y="251"/>
                    <a:pt x="317" y="1"/>
                    <a:pt x="0" y="1"/>
                  </a:cubicBezTo>
                  <a:close/>
                </a:path>
              </a:pathLst>
            </a:custGeom>
            <a:solidFill>
              <a:srgbClr val="BFCC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903675" y="499100"/>
            <a:ext cx="46734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</a:t>
            </a:r>
            <a:r>
              <a:rPr lang="en"/>
              <a:t>Description</a:t>
            </a:r>
            <a:endParaRPr/>
          </a:p>
        </p:txBody>
      </p:sp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720000" y="1111700"/>
            <a:ext cx="7901400" cy="3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Our application is a show/movie recommendation and finder based on a variety of criteria from different shows available on Netflix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Terminal use with python code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With the many titles involved a user can: 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Search for a specific movie title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Filter a show recommendation based on different criterias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Add shows to a favorite list and view the list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Have a random show be recommended to them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903675" y="499100"/>
            <a:ext cx="5483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720000" y="1111700"/>
            <a:ext cx="7901400" cy="3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Database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Chosen off of Kaggle - </a:t>
            </a:r>
            <a:r>
              <a:rPr lang="en" sz="1500" u="sng">
                <a:hlinkClick r:id="rId3"/>
              </a:rPr>
              <a:t>https://www.kaggle.com/shivamb/netflix-shows</a:t>
            </a:r>
            <a:r>
              <a:rPr lang="en" sz="1500"/>
              <a:t>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All shows All TV Shows and Movies metadata on Netflix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Details such as - cast, directors, ratings, release year, duration, title, country, date added, genre, and description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Implementation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utilized Python to include the database we created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 the application, we used the Python terminal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Through the terminal, users can search, filter, add to favorites, and see a random title recommendation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665100" y="499100"/>
            <a:ext cx="60144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Important Use-Cases</a:t>
            </a:r>
            <a:endParaRPr/>
          </a:p>
        </p:txBody>
      </p:sp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720000" y="1111700"/>
            <a:ext cx="7901400" cy="3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User Use Cases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Add to a favorite list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Choose how they would like their search to be filtered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Search for a specific title to see it is in the library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FilxFinder</a:t>
            </a:r>
            <a:r>
              <a:rPr lang="en" sz="1500">
                <a:solidFill>
                  <a:srgbClr val="000000"/>
                </a:solidFill>
              </a:rPr>
              <a:t> Use Cases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Keep record of liked titles while using the application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F</a:t>
            </a:r>
            <a:r>
              <a:rPr lang="en" sz="1500">
                <a:solidFill>
                  <a:srgbClr val="000000"/>
                </a:solidFill>
              </a:rPr>
              <a:t>ilter a recommendation based on different criterias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Generate a random show be recommended to the user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/>
          <p:nvPr/>
        </p:nvSpPr>
        <p:spPr>
          <a:xfrm>
            <a:off x="2094925" y="696600"/>
            <a:ext cx="6900900" cy="41733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8"/>
          <p:cNvSpPr/>
          <p:nvPr/>
        </p:nvSpPr>
        <p:spPr>
          <a:xfrm>
            <a:off x="12812293" y="872774"/>
            <a:ext cx="144983" cy="272315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8"/>
          <p:cNvSpPr/>
          <p:nvPr/>
        </p:nvSpPr>
        <p:spPr>
          <a:xfrm>
            <a:off x="12634741" y="984406"/>
            <a:ext cx="165975" cy="22621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8"/>
          <p:cNvSpPr/>
          <p:nvPr/>
        </p:nvSpPr>
        <p:spPr>
          <a:xfrm>
            <a:off x="12359096" y="2644566"/>
            <a:ext cx="116928" cy="53953"/>
          </a:xfrm>
          <a:custGeom>
            <a:rect b="b" l="l" r="r" t="t"/>
            <a:pathLst>
              <a:path extrusionOk="0" fill="none" h="275" w="596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cap="rnd" cmpd="sng" w="4475">
            <a:solidFill>
              <a:srgbClr val="2AB5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8"/>
          <p:cNvSpPr/>
          <p:nvPr/>
        </p:nvSpPr>
        <p:spPr>
          <a:xfrm>
            <a:off x="1961525" y="271100"/>
            <a:ext cx="5352900" cy="272400"/>
          </a:xfrm>
          <a:prstGeom prst="roundRect">
            <a:avLst>
              <a:gd fmla="val 50000" name="adj"/>
            </a:avLst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8"/>
          <p:cNvSpPr txBox="1"/>
          <p:nvPr>
            <p:ph type="ctrTitle"/>
          </p:nvPr>
        </p:nvSpPr>
        <p:spPr>
          <a:xfrm>
            <a:off x="2240600" y="43500"/>
            <a:ext cx="5352900" cy="6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Use -Case </a:t>
            </a:r>
            <a:r>
              <a:rPr lang="en" sz="3200"/>
              <a:t>Description</a:t>
            </a:r>
            <a:endParaRPr b="0" sz="320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23" name="Google Shape;223;p28"/>
          <p:cNvSpPr/>
          <p:nvPr/>
        </p:nvSpPr>
        <p:spPr>
          <a:xfrm>
            <a:off x="590825" y="2538340"/>
            <a:ext cx="1306500" cy="6330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User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4" name="Google Shape;224;p28"/>
          <p:cNvSpPr/>
          <p:nvPr/>
        </p:nvSpPr>
        <p:spPr>
          <a:xfrm>
            <a:off x="4757212" y="3362425"/>
            <a:ext cx="1306500" cy="6330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Favorite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5" name="Google Shape;225;p28"/>
          <p:cNvSpPr/>
          <p:nvPr/>
        </p:nvSpPr>
        <p:spPr>
          <a:xfrm>
            <a:off x="2691878" y="2559450"/>
            <a:ext cx="1306500" cy="6330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Filter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" name="Google Shape;226;p28"/>
          <p:cNvSpPr/>
          <p:nvPr/>
        </p:nvSpPr>
        <p:spPr>
          <a:xfrm>
            <a:off x="2683453" y="3971650"/>
            <a:ext cx="1306500" cy="6330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Random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850" y="3338475"/>
            <a:ext cx="550476" cy="917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28"/>
          <p:cNvCxnSpPr>
            <a:stCxn id="223" idx="6"/>
            <a:endCxn id="225" idx="2"/>
          </p:cNvCxnSpPr>
          <p:nvPr/>
        </p:nvCxnSpPr>
        <p:spPr>
          <a:xfrm>
            <a:off x="1897325" y="2854840"/>
            <a:ext cx="7947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8"/>
          <p:cNvCxnSpPr>
            <a:endCxn id="224" idx="2"/>
          </p:cNvCxnSpPr>
          <p:nvPr/>
        </p:nvCxnSpPr>
        <p:spPr>
          <a:xfrm>
            <a:off x="3605212" y="3162025"/>
            <a:ext cx="1152000" cy="5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8"/>
          <p:cNvCxnSpPr>
            <a:stCxn id="225" idx="4"/>
            <a:endCxn id="226" idx="0"/>
          </p:cNvCxnSpPr>
          <p:nvPr/>
        </p:nvCxnSpPr>
        <p:spPr>
          <a:xfrm flipH="1">
            <a:off x="3336728" y="3192450"/>
            <a:ext cx="8400" cy="7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8"/>
          <p:cNvCxnSpPr>
            <a:stCxn id="223" idx="5"/>
            <a:endCxn id="226" idx="1"/>
          </p:cNvCxnSpPr>
          <p:nvPr/>
        </p:nvCxnSpPr>
        <p:spPr>
          <a:xfrm>
            <a:off x="1705993" y="3078639"/>
            <a:ext cx="1168800" cy="9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8"/>
          <p:cNvSpPr txBox="1"/>
          <p:nvPr/>
        </p:nvSpPr>
        <p:spPr>
          <a:xfrm>
            <a:off x="3336725" y="3445275"/>
            <a:ext cx="63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Uses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3" name="Google Shape;233;p28"/>
          <p:cNvSpPr txBox="1"/>
          <p:nvPr/>
        </p:nvSpPr>
        <p:spPr>
          <a:xfrm>
            <a:off x="4261325" y="3099750"/>
            <a:ext cx="80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Extend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4" name="Google Shape;234;p28"/>
          <p:cNvSpPr/>
          <p:nvPr/>
        </p:nvSpPr>
        <p:spPr>
          <a:xfrm>
            <a:off x="2693503" y="1033900"/>
            <a:ext cx="1306500" cy="6330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Search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35" name="Google Shape;235;p28"/>
          <p:cNvCxnSpPr>
            <a:stCxn id="223" idx="7"/>
            <a:endCxn id="234" idx="3"/>
          </p:cNvCxnSpPr>
          <p:nvPr/>
        </p:nvCxnSpPr>
        <p:spPr>
          <a:xfrm flipH="1" rot="10800000">
            <a:off x="1705993" y="1574140"/>
            <a:ext cx="1178700" cy="10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8"/>
          <p:cNvCxnSpPr>
            <a:stCxn id="225" idx="0"/>
            <a:endCxn id="234" idx="4"/>
          </p:cNvCxnSpPr>
          <p:nvPr/>
        </p:nvCxnSpPr>
        <p:spPr>
          <a:xfrm flipH="1" rot="10800000">
            <a:off x="3345128" y="1666950"/>
            <a:ext cx="1500" cy="8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28"/>
          <p:cNvSpPr txBox="1"/>
          <p:nvPr/>
        </p:nvSpPr>
        <p:spPr>
          <a:xfrm>
            <a:off x="2754375" y="1899750"/>
            <a:ext cx="63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Uses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8" name="Google Shape;238;p28"/>
          <p:cNvSpPr txBox="1"/>
          <p:nvPr>
            <p:ph idx="1" type="subTitle"/>
          </p:nvPr>
        </p:nvSpPr>
        <p:spPr>
          <a:xfrm>
            <a:off x="3501625" y="703400"/>
            <a:ext cx="4269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FlixFinder</a:t>
            </a:r>
            <a:r>
              <a:rPr b="1" lang="en" sz="1300"/>
              <a:t> Application</a:t>
            </a:r>
            <a:endParaRPr b="1" sz="1300"/>
          </a:p>
        </p:txBody>
      </p:sp>
      <p:sp>
        <p:nvSpPr>
          <p:cNvPr id="239" name="Google Shape;239;p28"/>
          <p:cNvSpPr/>
          <p:nvPr/>
        </p:nvSpPr>
        <p:spPr>
          <a:xfrm>
            <a:off x="3807062" y="1769725"/>
            <a:ext cx="1306500" cy="6330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Genre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0" name="Google Shape;240;p28"/>
          <p:cNvSpPr/>
          <p:nvPr/>
        </p:nvSpPr>
        <p:spPr>
          <a:xfrm>
            <a:off x="4920712" y="2363925"/>
            <a:ext cx="1306500" cy="6330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Release Date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1" name="Google Shape;241;p28"/>
          <p:cNvSpPr/>
          <p:nvPr/>
        </p:nvSpPr>
        <p:spPr>
          <a:xfrm>
            <a:off x="6049812" y="1826125"/>
            <a:ext cx="1306500" cy="6330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Rating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2" name="Google Shape;242;p28"/>
          <p:cNvSpPr/>
          <p:nvPr/>
        </p:nvSpPr>
        <p:spPr>
          <a:xfrm>
            <a:off x="7429324" y="2466750"/>
            <a:ext cx="1375800" cy="6330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Recomme-ndation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43" name="Google Shape;243;p28"/>
          <p:cNvCxnSpPr>
            <a:stCxn id="226" idx="6"/>
          </p:cNvCxnSpPr>
          <p:nvPr/>
        </p:nvCxnSpPr>
        <p:spPr>
          <a:xfrm>
            <a:off x="3989953" y="4288150"/>
            <a:ext cx="41274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8"/>
          <p:cNvCxnSpPr>
            <a:endCxn id="242" idx="4"/>
          </p:cNvCxnSpPr>
          <p:nvPr/>
        </p:nvCxnSpPr>
        <p:spPr>
          <a:xfrm rot="10800000">
            <a:off x="8117224" y="3099750"/>
            <a:ext cx="0" cy="12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8"/>
          <p:cNvCxnSpPr/>
          <p:nvPr/>
        </p:nvCxnSpPr>
        <p:spPr>
          <a:xfrm>
            <a:off x="3999991" y="1348188"/>
            <a:ext cx="41274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8"/>
          <p:cNvCxnSpPr>
            <a:stCxn id="242" idx="0"/>
          </p:cNvCxnSpPr>
          <p:nvPr/>
        </p:nvCxnSpPr>
        <p:spPr>
          <a:xfrm rot="10800000">
            <a:off x="8107924" y="1350150"/>
            <a:ext cx="9300" cy="11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8"/>
          <p:cNvCxnSpPr>
            <a:stCxn id="225" idx="7"/>
            <a:endCxn id="239" idx="3"/>
          </p:cNvCxnSpPr>
          <p:nvPr/>
        </p:nvCxnSpPr>
        <p:spPr>
          <a:xfrm flipH="1" rot="10800000">
            <a:off x="3807046" y="2310150"/>
            <a:ext cx="191400" cy="3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8"/>
          <p:cNvCxnSpPr>
            <a:stCxn id="240" idx="1"/>
            <a:endCxn id="239" idx="5"/>
          </p:cNvCxnSpPr>
          <p:nvPr/>
        </p:nvCxnSpPr>
        <p:spPr>
          <a:xfrm rot="10800000">
            <a:off x="4922145" y="2309926"/>
            <a:ext cx="189900" cy="1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8"/>
          <p:cNvCxnSpPr>
            <a:stCxn id="241" idx="3"/>
            <a:endCxn id="240" idx="7"/>
          </p:cNvCxnSpPr>
          <p:nvPr/>
        </p:nvCxnSpPr>
        <p:spPr>
          <a:xfrm flipH="1">
            <a:off x="6035945" y="2366424"/>
            <a:ext cx="205200" cy="9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28"/>
          <p:cNvCxnSpPr>
            <a:stCxn id="242" idx="1"/>
            <a:endCxn id="241" idx="6"/>
          </p:cNvCxnSpPr>
          <p:nvPr/>
        </p:nvCxnSpPr>
        <p:spPr>
          <a:xfrm rot="10800000">
            <a:off x="7356306" y="2142751"/>
            <a:ext cx="274500" cy="4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28"/>
          <p:cNvSpPr txBox="1"/>
          <p:nvPr/>
        </p:nvSpPr>
        <p:spPr>
          <a:xfrm>
            <a:off x="6035950" y="4360925"/>
            <a:ext cx="63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Uses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2" name="Google Shape;252;p28"/>
          <p:cNvSpPr txBox="1"/>
          <p:nvPr/>
        </p:nvSpPr>
        <p:spPr>
          <a:xfrm>
            <a:off x="5319775" y="1033900"/>
            <a:ext cx="63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Uses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3" name="Google Shape;253;p28"/>
          <p:cNvSpPr txBox="1"/>
          <p:nvPr/>
        </p:nvSpPr>
        <p:spPr>
          <a:xfrm>
            <a:off x="7415763" y="2013900"/>
            <a:ext cx="63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Uses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4" name="Google Shape;254;p28"/>
          <p:cNvSpPr txBox="1"/>
          <p:nvPr/>
        </p:nvSpPr>
        <p:spPr>
          <a:xfrm>
            <a:off x="5179963" y="1957975"/>
            <a:ext cx="63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Uses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171" y="612600"/>
            <a:ext cx="7140854" cy="45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/>
          <p:nvPr/>
        </p:nvSpPr>
        <p:spPr>
          <a:xfrm flipH="1">
            <a:off x="725847" y="211600"/>
            <a:ext cx="7704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9"/>
          <p:cNvSpPr txBox="1"/>
          <p:nvPr>
            <p:ph idx="6" type="title"/>
          </p:nvPr>
        </p:nvSpPr>
        <p:spPr>
          <a:xfrm>
            <a:off x="725850" y="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ER Diagram + </a:t>
            </a:r>
            <a:r>
              <a:rPr lang="en" sz="3100"/>
              <a:t>Relational Schema</a:t>
            </a:r>
            <a:endParaRPr sz="3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/>
          <p:nvPr/>
        </p:nvSpPr>
        <p:spPr>
          <a:xfrm>
            <a:off x="12812293" y="872774"/>
            <a:ext cx="144983" cy="272315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0"/>
          <p:cNvSpPr/>
          <p:nvPr/>
        </p:nvSpPr>
        <p:spPr>
          <a:xfrm>
            <a:off x="12634741" y="984406"/>
            <a:ext cx="165975" cy="22621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0"/>
          <p:cNvSpPr/>
          <p:nvPr/>
        </p:nvSpPr>
        <p:spPr>
          <a:xfrm>
            <a:off x="12359096" y="2644566"/>
            <a:ext cx="116928" cy="53953"/>
          </a:xfrm>
          <a:custGeom>
            <a:rect b="b" l="l" r="r" t="t"/>
            <a:pathLst>
              <a:path extrusionOk="0" fill="none" h="275" w="596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cap="rnd" cmpd="sng" w="4475">
            <a:solidFill>
              <a:srgbClr val="2AB5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0"/>
          <p:cNvSpPr/>
          <p:nvPr/>
        </p:nvSpPr>
        <p:spPr>
          <a:xfrm>
            <a:off x="1177600" y="2178420"/>
            <a:ext cx="2831100" cy="272400"/>
          </a:xfrm>
          <a:prstGeom prst="roundRect">
            <a:avLst>
              <a:gd fmla="val 50000" name="adj"/>
            </a:avLst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0"/>
          <p:cNvSpPr txBox="1"/>
          <p:nvPr>
            <p:ph type="ctrTitle"/>
          </p:nvPr>
        </p:nvSpPr>
        <p:spPr>
          <a:xfrm>
            <a:off x="1539200" y="677125"/>
            <a:ext cx="4138800" cy="20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 b="0" sz="500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grpSp>
        <p:nvGrpSpPr>
          <p:cNvPr id="271" name="Google Shape;271;p30"/>
          <p:cNvGrpSpPr/>
          <p:nvPr/>
        </p:nvGrpSpPr>
        <p:grpSpPr>
          <a:xfrm rot="210872">
            <a:off x="5068864" y="1350534"/>
            <a:ext cx="3222037" cy="2021382"/>
            <a:chOff x="5290499" y="2481533"/>
            <a:chExt cx="360628" cy="247292"/>
          </a:xfrm>
        </p:grpSpPr>
        <p:sp>
          <p:nvSpPr>
            <p:cNvPr id="272" name="Google Shape;272;p30"/>
            <p:cNvSpPr/>
            <p:nvPr/>
          </p:nvSpPr>
          <p:spPr>
            <a:xfrm>
              <a:off x="5540013" y="2624008"/>
              <a:ext cx="76673" cy="48763"/>
            </a:xfrm>
            <a:custGeom>
              <a:rect b="b" l="l" r="r" t="t"/>
              <a:pathLst>
                <a:path extrusionOk="0" h="1866" w="2934">
                  <a:moveTo>
                    <a:pt x="1" y="0"/>
                  </a:moveTo>
                  <a:lnTo>
                    <a:pt x="1" y="1866"/>
                  </a:lnTo>
                  <a:lnTo>
                    <a:pt x="2934" y="1866"/>
                  </a:lnTo>
                  <a:lnTo>
                    <a:pt x="2934" y="0"/>
                  </a:lnTo>
                  <a:close/>
                </a:path>
              </a:pathLst>
            </a:custGeom>
            <a:solidFill>
              <a:srgbClr val="A9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5540013" y="2648389"/>
              <a:ext cx="76673" cy="24382"/>
            </a:xfrm>
            <a:custGeom>
              <a:rect b="b" l="l" r="r" t="t"/>
              <a:pathLst>
                <a:path extrusionOk="0" h="933" w="2934">
                  <a:moveTo>
                    <a:pt x="1" y="0"/>
                  </a:moveTo>
                  <a:lnTo>
                    <a:pt x="1" y="933"/>
                  </a:lnTo>
                  <a:lnTo>
                    <a:pt x="2934" y="933"/>
                  </a:lnTo>
                  <a:lnTo>
                    <a:pt x="2934" y="0"/>
                  </a:ln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5597582" y="2591290"/>
              <a:ext cx="53545" cy="114121"/>
            </a:xfrm>
            <a:custGeom>
              <a:rect b="b" l="l" r="r" t="t"/>
              <a:pathLst>
                <a:path extrusionOk="0" h="4367" w="2049">
                  <a:moveTo>
                    <a:pt x="1827" y="1"/>
                  </a:moveTo>
                  <a:cubicBezTo>
                    <a:pt x="1805" y="1"/>
                    <a:pt x="1782" y="4"/>
                    <a:pt x="1760" y="12"/>
                  </a:cubicBezTo>
                  <a:lnTo>
                    <a:pt x="164" y="445"/>
                  </a:lnTo>
                  <a:cubicBezTo>
                    <a:pt x="67" y="474"/>
                    <a:pt x="0" y="560"/>
                    <a:pt x="0" y="666"/>
                  </a:cubicBezTo>
                  <a:lnTo>
                    <a:pt x="0" y="3705"/>
                  </a:lnTo>
                  <a:cubicBezTo>
                    <a:pt x="0" y="3801"/>
                    <a:pt x="67" y="3887"/>
                    <a:pt x="164" y="3916"/>
                  </a:cubicBezTo>
                  <a:lnTo>
                    <a:pt x="1760" y="4358"/>
                  </a:lnTo>
                  <a:cubicBezTo>
                    <a:pt x="1780" y="4364"/>
                    <a:pt x="1800" y="4366"/>
                    <a:pt x="1819" y="4366"/>
                  </a:cubicBezTo>
                  <a:cubicBezTo>
                    <a:pt x="1939" y="4366"/>
                    <a:pt x="2040" y="4270"/>
                    <a:pt x="2048" y="4137"/>
                  </a:cubicBezTo>
                  <a:lnTo>
                    <a:pt x="2048" y="224"/>
                  </a:lnTo>
                  <a:cubicBezTo>
                    <a:pt x="2048" y="102"/>
                    <a:pt x="1946" y="1"/>
                    <a:pt x="1827" y="1"/>
                  </a:cubicBez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5317886" y="2567980"/>
              <a:ext cx="246037" cy="160584"/>
            </a:xfrm>
            <a:custGeom>
              <a:rect b="b" l="l" r="r" t="t"/>
              <a:pathLst>
                <a:path extrusionOk="0" h="6145" w="9415">
                  <a:moveTo>
                    <a:pt x="318" y="0"/>
                  </a:moveTo>
                  <a:cubicBezTo>
                    <a:pt x="145" y="0"/>
                    <a:pt x="0" y="144"/>
                    <a:pt x="0" y="317"/>
                  </a:cubicBezTo>
                  <a:lnTo>
                    <a:pt x="0" y="5827"/>
                  </a:lnTo>
                  <a:cubicBezTo>
                    <a:pt x="0" y="6001"/>
                    <a:pt x="145" y="6145"/>
                    <a:pt x="318" y="6145"/>
                  </a:cubicBezTo>
                  <a:lnTo>
                    <a:pt x="9097" y="6145"/>
                  </a:lnTo>
                  <a:cubicBezTo>
                    <a:pt x="9270" y="6145"/>
                    <a:pt x="9414" y="6001"/>
                    <a:pt x="9414" y="5827"/>
                  </a:cubicBezTo>
                  <a:lnTo>
                    <a:pt x="9414" y="317"/>
                  </a:lnTo>
                  <a:cubicBezTo>
                    <a:pt x="9414" y="144"/>
                    <a:pt x="9270" y="0"/>
                    <a:pt x="9097" y="0"/>
                  </a:cubicBezTo>
                  <a:close/>
                </a:path>
              </a:pathLst>
            </a:custGeom>
            <a:solidFill>
              <a:srgbClr val="41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5317886" y="2567980"/>
              <a:ext cx="246037" cy="160846"/>
            </a:xfrm>
            <a:custGeom>
              <a:rect b="b" l="l" r="r" t="t"/>
              <a:pathLst>
                <a:path extrusionOk="0" h="6155" w="9415">
                  <a:moveTo>
                    <a:pt x="7645" y="0"/>
                  </a:moveTo>
                  <a:cubicBezTo>
                    <a:pt x="7818" y="0"/>
                    <a:pt x="7962" y="144"/>
                    <a:pt x="7962" y="317"/>
                  </a:cubicBezTo>
                  <a:lnTo>
                    <a:pt x="7962" y="5308"/>
                  </a:lnTo>
                  <a:cubicBezTo>
                    <a:pt x="7962" y="5539"/>
                    <a:pt x="7770" y="5731"/>
                    <a:pt x="7530" y="5731"/>
                  </a:cubicBezTo>
                  <a:lnTo>
                    <a:pt x="308" y="5731"/>
                  </a:lnTo>
                  <a:cubicBezTo>
                    <a:pt x="154" y="5731"/>
                    <a:pt x="29" y="5625"/>
                    <a:pt x="0" y="5472"/>
                  </a:cubicBezTo>
                  <a:lnTo>
                    <a:pt x="0" y="5837"/>
                  </a:lnTo>
                  <a:cubicBezTo>
                    <a:pt x="0" y="6010"/>
                    <a:pt x="145" y="6154"/>
                    <a:pt x="318" y="6154"/>
                  </a:cubicBezTo>
                  <a:lnTo>
                    <a:pt x="9088" y="6154"/>
                  </a:lnTo>
                  <a:cubicBezTo>
                    <a:pt x="9270" y="6154"/>
                    <a:pt x="9405" y="6010"/>
                    <a:pt x="9405" y="5837"/>
                  </a:cubicBezTo>
                  <a:lnTo>
                    <a:pt x="9405" y="317"/>
                  </a:lnTo>
                  <a:cubicBezTo>
                    <a:pt x="9405" y="308"/>
                    <a:pt x="9414" y="298"/>
                    <a:pt x="9414" y="289"/>
                  </a:cubicBezTo>
                  <a:cubicBezTo>
                    <a:pt x="9395" y="125"/>
                    <a:pt x="9261" y="0"/>
                    <a:pt x="9097" y="0"/>
                  </a:cubicBezTo>
                  <a:close/>
                </a:path>
              </a:pathLst>
            </a:custGeom>
            <a:solidFill>
              <a:srgbClr val="324B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5290499" y="2481533"/>
              <a:ext cx="146760" cy="147021"/>
            </a:xfrm>
            <a:custGeom>
              <a:rect b="b" l="l" r="r" t="t"/>
              <a:pathLst>
                <a:path extrusionOk="0" h="5626" w="5616">
                  <a:moveTo>
                    <a:pt x="2808" y="0"/>
                  </a:moveTo>
                  <a:cubicBezTo>
                    <a:pt x="1250" y="0"/>
                    <a:pt x="0" y="1260"/>
                    <a:pt x="0" y="2818"/>
                  </a:cubicBezTo>
                  <a:cubicBezTo>
                    <a:pt x="0" y="4366"/>
                    <a:pt x="1250" y="5626"/>
                    <a:pt x="2808" y="5626"/>
                  </a:cubicBezTo>
                  <a:cubicBezTo>
                    <a:pt x="4356" y="5626"/>
                    <a:pt x="5616" y="4366"/>
                    <a:pt x="5616" y="2818"/>
                  </a:cubicBezTo>
                  <a:cubicBezTo>
                    <a:pt x="5616" y="1260"/>
                    <a:pt x="4356" y="0"/>
                    <a:pt x="2808" y="0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5311850" y="2503145"/>
              <a:ext cx="132701" cy="125279"/>
            </a:xfrm>
            <a:custGeom>
              <a:rect b="b" l="l" r="r" t="t"/>
              <a:pathLst>
                <a:path extrusionOk="0" h="4794" w="5078">
                  <a:moveTo>
                    <a:pt x="3982" y="0"/>
                  </a:moveTo>
                  <a:lnTo>
                    <a:pt x="1" y="3972"/>
                  </a:lnTo>
                  <a:cubicBezTo>
                    <a:pt x="549" y="4520"/>
                    <a:pt x="1268" y="4794"/>
                    <a:pt x="1986" y="4794"/>
                  </a:cubicBezTo>
                  <a:cubicBezTo>
                    <a:pt x="2705" y="4794"/>
                    <a:pt x="3424" y="4520"/>
                    <a:pt x="3972" y="3972"/>
                  </a:cubicBezTo>
                  <a:cubicBezTo>
                    <a:pt x="5078" y="2875"/>
                    <a:pt x="5078" y="1096"/>
                    <a:pt x="3982" y="0"/>
                  </a:cubicBezTo>
                  <a:close/>
                </a:path>
              </a:pathLst>
            </a:custGeom>
            <a:solidFill>
              <a:srgbClr val="274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5476693" y="2650401"/>
              <a:ext cx="53807" cy="53781"/>
            </a:xfrm>
            <a:custGeom>
              <a:rect b="b" l="l" r="r" t="t"/>
              <a:pathLst>
                <a:path extrusionOk="0" h="2058" w="2059">
                  <a:moveTo>
                    <a:pt x="97" y="0"/>
                  </a:moveTo>
                  <a:cubicBezTo>
                    <a:pt x="39" y="0"/>
                    <a:pt x="1" y="39"/>
                    <a:pt x="1" y="96"/>
                  </a:cubicBezTo>
                  <a:lnTo>
                    <a:pt x="1" y="1962"/>
                  </a:lnTo>
                  <a:cubicBezTo>
                    <a:pt x="1" y="2010"/>
                    <a:pt x="39" y="2058"/>
                    <a:pt x="97" y="2058"/>
                  </a:cubicBezTo>
                  <a:lnTo>
                    <a:pt x="1962" y="2058"/>
                  </a:lnTo>
                  <a:cubicBezTo>
                    <a:pt x="2010" y="2058"/>
                    <a:pt x="2059" y="2010"/>
                    <a:pt x="2059" y="1962"/>
                  </a:cubicBezTo>
                  <a:lnTo>
                    <a:pt x="2059" y="96"/>
                  </a:lnTo>
                  <a:cubicBezTo>
                    <a:pt x="2059" y="39"/>
                    <a:pt x="2010" y="0"/>
                    <a:pt x="1962" y="0"/>
                  </a:cubicBezTo>
                  <a:close/>
                </a:path>
              </a:pathLst>
            </a:custGeom>
            <a:solidFill>
              <a:srgbClr val="A9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5330953" y="2530401"/>
              <a:ext cx="57570" cy="49155"/>
            </a:xfrm>
            <a:custGeom>
              <a:rect b="b" l="l" r="r" t="t"/>
              <a:pathLst>
                <a:path extrusionOk="0" h="1881" w="2203">
                  <a:moveTo>
                    <a:pt x="1251" y="0"/>
                  </a:moveTo>
                  <a:cubicBezTo>
                    <a:pt x="1020" y="0"/>
                    <a:pt x="786" y="85"/>
                    <a:pt x="597" y="275"/>
                  </a:cubicBezTo>
                  <a:cubicBezTo>
                    <a:pt x="0" y="871"/>
                    <a:pt x="424" y="1880"/>
                    <a:pt x="1260" y="1880"/>
                  </a:cubicBezTo>
                  <a:cubicBezTo>
                    <a:pt x="1779" y="1880"/>
                    <a:pt x="2202" y="1467"/>
                    <a:pt x="2202" y="948"/>
                  </a:cubicBezTo>
                  <a:cubicBezTo>
                    <a:pt x="2202" y="375"/>
                    <a:pt x="1735" y="0"/>
                    <a:pt x="1251" y="0"/>
                  </a:cubicBez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5456598" y="2498624"/>
              <a:ext cx="112866" cy="112840"/>
            </a:xfrm>
            <a:custGeom>
              <a:rect b="b" l="l" r="r" t="t"/>
              <a:pathLst>
                <a:path extrusionOk="0" h="4318" w="4319">
                  <a:moveTo>
                    <a:pt x="2164" y="0"/>
                  </a:moveTo>
                  <a:cubicBezTo>
                    <a:pt x="972" y="0"/>
                    <a:pt x="0" y="971"/>
                    <a:pt x="0" y="2164"/>
                  </a:cubicBezTo>
                  <a:cubicBezTo>
                    <a:pt x="0" y="3356"/>
                    <a:pt x="972" y="4318"/>
                    <a:pt x="2164" y="4318"/>
                  </a:cubicBezTo>
                  <a:cubicBezTo>
                    <a:pt x="3356" y="4318"/>
                    <a:pt x="4318" y="3356"/>
                    <a:pt x="4318" y="2164"/>
                  </a:cubicBezTo>
                  <a:cubicBezTo>
                    <a:pt x="4318" y="971"/>
                    <a:pt x="3356" y="0"/>
                    <a:pt x="2164" y="0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5473427" y="2515192"/>
              <a:ext cx="101551" cy="96272"/>
            </a:xfrm>
            <a:custGeom>
              <a:rect b="b" l="l" r="r" t="t"/>
              <a:pathLst>
                <a:path extrusionOk="0" h="3684" w="3886">
                  <a:moveTo>
                    <a:pt x="3049" y="1"/>
                  </a:moveTo>
                  <a:lnTo>
                    <a:pt x="1" y="3049"/>
                  </a:lnTo>
                  <a:cubicBezTo>
                    <a:pt x="419" y="3472"/>
                    <a:pt x="970" y="3684"/>
                    <a:pt x="1521" y="3684"/>
                  </a:cubicBezTo>
                  <a:cubicBezTo>
                    <a:pt x="2073" y="3684"/>
                    <a:pt x="2626" y="3472"/>
                    <a:pt x="3049" y="3049"/>
                  </a:cubicBezTo>
                  <a:cubicBezTo>
                    <a:pt x="3886" y="2203"/>
                    <a:pt x="3886" y="847"/>
                    <a:pt x="3049" y="1"/>
                  </a:cubicBezTo>
                  <a:close/>
                </a:path>
              </a:pathLst>
            </a:custGeom>
            <a:solidFill>
              <a:srgbClr val="274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5493026" y="2539992"/>
              <a:ext cx="35200" cy="30261"/>
            </a:xfrm>
            <a:custGeom>
              <a:rect b="b" l="l" r="r" t="t"/>
              <a:pathLst>
                <a:path extrusionOk="0" h="1158" w="1347">
                  <a:moveTo>
                    <a:pt x="761" y="1"/>
                  </a:moveTo>
                  <a:cubicBezTo>
                    <a:pt x="619" y="1"/>
                    <a:pt x="474" y="52"/>
                    <a:pt x="357" y="167"/>
                  </a:cubicBezTo>
                  <a:cubicBezTo>
                    <a:pt x="1" y="533"/>
                    <a:pt x="251" y="1158"/>
                    <a:pt x="770" y="1158"/>
                  </a:cubicBezTo>
                  <a:cubicBezTo>
                    <a:pt x="1087" y="1148"/>
                    <a:pt x="1347" y="898"/>
                    <a:pt x="1347" y="581"/>
                  </a:cubicBezTo>
                  <a:cubicBezTo>
                    <a:pt x="1347" y="229"/>
                    <a:pt x="1060" y="1"/>
                    <a:pt x="761" y="1"/>
                  </a:cubicBez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5384890" y="2509782"/>
              <a:ext cx="26603" cy="22160"/>
            </a:xfrm>
            <a:custGeom>
              <a:rect b="b" l="l" r="r" t="t"/>
              <a:pathLst>
                <a:path extrusionOk="0" h="848" w="1018">
                  <a:moveTo>
                    <a:pt x="718" y="0"/>
                  </a:moveTo>
                  <a:cubicBezTo>
                    <a:pt x="669" y="0"/>
                    <a:pt x="618" y="19"/>
                    <a:pt x="571" y="63"/>
                  </a:cubicBezTo>
                  <a:lnTo>
                    <a:pt x="148" y="487"/>
                  </a:lnTo>
                  <a:cubicBezTo>
                    <a:pt x="0" y="642"/>
                    <a:pt x="136" y="848"/>
                    <a:pt x="299" y="848"/>
                  </a:cubicBezTo>
                  <a:cubicBezTo>
                    <a:pt x="348" y="848"/>
                    <a:pt x="399" y="829"/>
                    <a:pt x="446" y="785"/>
                  </a:cubicBezTo>
                  <a:lnTo>
                    <a:pt x="869" y="362"/>
                  </a:lnTo>
                  <a:cubicBezTo>
                    <a:pt x="1017" y="206"/>
                    <a:pt x="881" y="0"/>
                    <a:pt x="718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5316109" y="2578276"/>
              <a:ext cx="26760" cy="22134"/>
            </a:xfrm>
            <a:custGeom>
              <a:rect b="b" l="l" r="r" t="t"/>
              <a:pathLst>
                <a:path extrusionOk="0" h="847" w="1024">
                  <a:moveTo>
                    <a:pt x="724" y="0"/>
                  </a:moveTo>
                  <a:cubicBezTo>
                    <a:pt x="675" y="0"/>
                    <a:pt x="623" y="20"/>
                    <a:pt x="578" y="68"/>
                  </a:cubicBezTo>
                  <a:lnTo>
                    <a:pt x="155" y="491"/>
                  </a:lnTo>
                  <a:cubicBezTo>
                    <a:pt x="1" y="638"/>
                    <a:pt x="138" y="847"/>
                    <a:pt x="302" y="847"/>
                  </a:cubicBezTo>
                  <a:cubicBezTo>
                    <a:pt x="353" y="847"/>
                    <a:pt x="405" y="827"/>
                    <a:pt x="453" y="779"/>
                  </a:cubicBezTo>
                  <a:lnTo>
                    <a:pt x="876" y="356"/>
                  </a:lnTo>
                  <a:cubicBezTo>
                    <a:pt x="1023" y="209"/>
                    <a:pt x="884" y="0"/>
                    <a:pt x="724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5384916" y="2578276"/>
              <a:ext cx="26551" cy="22134"/>
            </a:xfrm>
            <a:custGeom>
              <a:rect b="b" l="l" r="r" t="t"/>
              <a:pathLst>
                <a:path extrusionOk="0" h="847" w="1016">
                  <a:moveTo>
                    <a:pt x="296" y="0"/>
                  </a:moveTo>
                  <a:cubicBezTo>
                    <a:pt x="134" y="0"/>
                    <a:pt x="0" y="209"/>
                    <a:pt x="147" y="356"/>
                  </a:cubicBezTo>
                  <a:lnTo>
                    <a:pt x="570" y="779"/>
                  </a:lnTo>
                  <a:cubicBezTo>
                    <a:pt x="618" y="827"/>
                    <a:pt x="670" y="847"/>
                    <a:pt x="720" y="847"/>
                  </a:cubicBezTo>
                  <a:cubicBezTo>
                    <a:pt x="881" y="847"/>
                    <a:pt x="1015" y="638"/>
                    <a:pt x="868" y="491"/>
                  </a:cubicBezTo>
                  <a:lnTo>
                    <a:pt x="445" y="68"/>
                  </a:lnTo>
                  <a:cubicBezTo>
                    <a:pt x="398" y="20"/>
                    <a:pt x="345" y="0"/>
                    <a:pt x="296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5316083" y="2509782"/>
              <a:ext cx="26786" cy="22160"/>
            </a:xfrm>
            <a:custGeom>
              <a:rect b="b" l="l" r="r" t="t"/>
              <a:pathLst>
                <a:path extrusionOk="0" h="848" w="1025">
                  <a:moveTo>
                    <a:pt x="306" y="0"/>
                  </a:moveTo>
                  <a:cubicBezTo>
                    <a:pt x="141" y="0"/>
                    <a:pt x="1" y="206"/>
                    <a:pt x="156" y="362"/>
                  </a:cubicBezTo>
                  <a:lnTo>
                    <a:pt x="579" y="785"/>
                  </a:lnTo>
                  <a:cubicBezTo>
                    <a:pt x="624" y="829"/>
                    <a:pt x="674" y="848"/>
                    <a:pt x="722" y="848"/>
                  </a:cubicBezTo>
                  <a:cubicBezTo>
                    <a:pt x="883" y="848"/>
                    <a:pt x="1025" y="642"/>
                    <a:pt x="877" y="487"/>
                  </a:cubicBezTo>
                  <a:lnTo>
                    <a:pt x="454" y="63"/>
                  </a:lnTo>
                  <a:cubicBezTo>
                    <a:pt x="407" y="19"/>
                    <a:pt x="355" y="0"/>
                    <a:pt x="306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5528802" y="2520340"/>
              <a:ext cx="21324" cy="17012"/>
            </a:xfrm>
            <a:custGeom>
              <a:rect b="b" l="l" r="r" t="t"/>
              <a:pathLst>
                <a:path extrusionOk="0" h="651" w="816">
                  <a:moveTo>
                    <a:pt x="515" y="0"/>
                  </a:moveTo>
                  <a:cubicBezTo>
                    <a:pt x="467" y="0"/>
                    <a:pt x="417" y="19"/>
                    <a:pt x="372" y="63"/>
                  </a:cubicBezTo>
                  <a:lnTo>
                    <a:pt x="141" y="294"/>
                  </a:lnTo>
                  <a:cubicBezTo>
                    <a:pt x="0" y="417"/>
                    <a:pt x="90" y="650"/>
                    <a:pt x="275" y="650"/>
                  </a:cubicBezTo>
                  <a:cubicBezTo>
                    <a:pt x="278" y="650"/>
                    <a:pt x="282" y="650"/>
                    <a:pt x="286" y="650"/>
                  </a:cubicBezTo>
                  <a:cubicBezTo>
                    <a:pt x="343" y="650"/>
                    <a:pt x="392" y="631"/>
                    <a:pt x="440" y="592"/>
                  </a:cubicBezTo>
                  <a:lnTo>
                    <a:pt x="661" y="361"/>
                  </a:lnTo>
                  <a:cubicBezTo>
                    <a:pt x="816" y="206"/>
                    <a:pt x="676" y="0"/>
                    <a:pt x="515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5476119" y="2572736"/>
              <a:ext cx="21533" cy="17117"/>
            </a:xfrm>
            <a:custGeom>
              <a:rect b="b" l="l" r="r" t="t"/>
              <a:pathLst>
                <a:path extrusionOk="0" h="655" w="824">
                  <a:moveTo>
                    <a:pt x="524" y="1"/>
                  </a:moveTo>
                  <a:cubicBezTo>
                    <a:pt x="475" y="1"/>
                    <a:pt x="424" y="21"/>
                    <a:pt x="379" y="68"/>
                  </a:cubicBezTo>
                  <a:lnTo>
                    <a:pt x="148" y="299"/>
                  </a:lnTo>
                  <a:cubicBezTo>
                    <a:pt x="1" y="446"/>
                    <a:pt x="135" y="655"/>
                    <a:pt x="296" y="655"/>
                  </a:cubicBezTo>
                  <a:cubicBezTo>
                    <a:pt x="346" y="655"/>
                    <a:pt x="398" y="635"/>
                    <a:pt x="446" y="587"/>
                  </a:cubicBezTo>
                  <a:lnTo>
                    <a:pt x="677" y="357"/>
                  </a:lnTo>
                  <a:cubicBezTo>
                    <a:pt x="824" y="210"/>
                    <a:pt x="684" y="1"/>
                    <a:pt x="524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5528462" y="2572736"/>
              <a:ext cx="21664" cy="17117"/>
            </a:xfrm>
            <a:custGeom>
              <a:rect b="b" l="l" r="r" t="t"/>
              <a:pathLst>
                <a:path extrusionOk="0" h="655" w="829">
                  <a:moveTo>
                    <a:pt x="302" y="1"/>
                  </a:moveTo>
                  <a:cubicBezTo>
                    <a:pt x="138" y="1"/>
                    <a:pt x="0" y="210"/>
                    <a:pt x="154" y="357"/>
                  </a:cubicBezTo>
                  <a:lnTo>
                    <a:pt x="385" y="587"/>
                  </a:lnTo>
                  <a:cubicBezTo>
                    <a:pt x="431" y="635"/>
                    <a:pt x="482" y="655"/>
                    <a:pt x="531" y="655"/>
                  </a:cubicBezTo>
                  <a:cubicBezTo>
                    <a:pt x="690" y="655"/>
                    <a:pt x="828" y="446"/>
                    <a:pt x="674" y="299"/>
                  </a:cubicBezTo>
                  <a:lnTo>
                    <a:pt x="453" y="68"/>
                  </a:lnTo>
                  <a:cubicBezTo>
                    <a:pt x="405" y="21"/>
                    <a:pt x="352" y="1"/>
                    <a:pt x="302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5476092" y="2520340"/>
              <a:ext cx="21612" cy="17117"/>
            </a:xfrm>
            <a:custGeom>
              <a:rect b="b" l="l" r="r" t="t"/>
              <a:pathLst>
                <a:path extrusionOk="0" h="655" w="827">
                  <a:moveTo>
                    <a:pt x="300" y="0"/>
                  </a:moveTo>
                  <a:cubicBezTo>
                    <a:pt x="137" y="0"/>
                    <a:pt x="1" y="206"/>
                    <a:pt x="149" y="361"/>
                  </a:cubicBezTo>
                  <a:lnTo>
                    <a:pt x="380" y="592"/>
                  </a:lnTo>
                  <a:cubicBezTo>
                    <a:pt x="425" y="636"/>
                    <a:pt x="476" y="654"/>
                    <a:pt x="524" y="654"/>
                  </a:cubicBezTo>
                  <a:cubicBezTo>
                    <a:pt x="688" y="654"/>
                    <a:pt x="826" y="443"/>
                    <a:pt x="678" y="294"/>
                  </a:cubicBezTo>
                  <a:lnTo>
                    <a:pt x="447" y="63"/>
                  </a:lnTo>
                  <a:cubicBezTo>
                    <a:pt x="400" y="19"/>
                    <a:pt x="349" y="0"/>
                    <a:pt x="300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5339994" y="2645123"/>
              <a:ext cx="104556" cy="10819"/>
            </a:xfrm>
            <a:custGeom>
              <a:rect b="b" l="l" r="r" t="t"/>
              <a:pathLst>
                <a:path extrusionOk="0" h="414" w="4001">
                  <a:moveTo>
                    <a:pt x="279" y="0"/>
                  </a:moveTo>
                  <a:cubicBezTo>
                    <a:pt x="1" y="0"/>
                    <a:pt x="1" y="414"/>
                    <a:pt x="279" y="414"/>
                  </a:cubicBezTo>
                  <a:lnTo>
                    <a:pt x="3722" y="414"/>
                  </a:lnTo>
                  <a:cubicBezTo>
                    <a:pt x="4001" y="414"/>
                    <a:pt x="4001" y="0"/>
                    <a:pt x="37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5339994" y="2698642"/>
              <a:ext cx="104556" cy="11080"/>
            </a:xfrm>
            <a:custGeom>
              <a:rect b="b" l="l" r="r" t="t"/>
              <a:pathLst>
                <a:path extrusionOk="0" h="424" w="4001">
                  <a:moveTo>
                    <a:pt x="279" y="0"/>
                  </a:moveTo>
                  <a:cubicBezTo>
                    <a:pt x="1" y="0"/>
                    <a:pt x="1" y="424"/>
                    <a:pt x="279" y="424"/>
                  </a:cubicBezTo>
                  <a:lnTo>
                    <a:pt x="3722" y="424"/>
                  </a:lnTo>
                  <a:cubicBezTo>
                    <a:pt x="4001" y="424"/>
                    <a:pt x="4001" y="0"/>
                    <a:pt x="37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5339994" y="2671752"/>
              <a:ext cx="104556" cy="11080"/>
            </a:xfrm>
            <a:custGeom>
              <a:rect b="b" l="l" r="r" t="t"/>
              <a:pathLst>
                <a:path extrusionOk="0" h="424" w="4001">
                  <a:moveTo>
                    <a:pt x="279" y="1"/>
                  </a:moveTo>
                  <a:cubicBezTo>
                    <a:pt x="1" y="1"/>
                    <a:pt x="1" y="424"/>
                    <a:pt x="279" y="424"/>
                  </a:cubicBezTo>
                  <a:lnTo>
                    <a:pt x="3722" y="424"/>
                  </a:lnTo>
                  <a:cubicBezTo>
                    <a:pt x="4001" y="424"/>
                    <a:pt x="4001" y="1"/>
                    <a:pt x="37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5503584" y="2650401"/>
              <a:ext cx="26916" cy="53781"/>
            </a:xfrm>
            <a:custGeom>
              <a:rect b="b" l="l" r="r" t="t"/>
              <a:pathLst>
                <a:path extrusionOk="0" h="2058" w="1030">
                  <a:moveTo>
                    <a:pt x="1" y="0"/>
                  </a:moveTo>
                  <a:lnTo>
                    <a:pt x="1" y="2058"/>
                  </a:lnTo>
                  <a:lnTo>
                    <a:pt x="933" y="2058"/>
                  </a:lnTo>
                  <a:cubicBezTo>
                    <a:pt x="981" y="2058"/>
                    <a:pt x="1030" y="2020"/>
                    <a:pt x="1030" y="1962"/>
                  </a:cubicBezTo>
                  <a:lnTo>
                    <a:pt x="1030" y="96"/>
                  </a:lnTo>
                  <a:cubicBezTo>
                    <a:pt x="1030" y="39"/>
                    <a:pt x="981" y="0"/>
                    <a:pt x="933" y="0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5597582" y="2648128"/>
              <a:ext cx="53545" cy="57282"/>
            </a:xfrm>
            <a:custGeom>
              <a:rect b="b" l="l" r="r" t="t"/>
              <a:pathLst>
                <a:path extrusionOk="0" h="2192" w="2049">
                  <a:moveTo>
                    <a:pt x="2048" y="1"/>
                  </a:moveTo>
                  <a:lnTo>
                    <a:pt x="0" y="10"/>
                  </a:lnTo>
                  <a:lnTo>
                    <a:pt x="0" y="1530"/>
                  </a:lnTo>
                  <a:cubicBezTo>
                    <a:pt x="0" y="1626"/>
                    <a:pt x="67" y="1712"/>
                    <a:pt x="164" y="1741"/>
                  </a:cubicBezTo>
                  <a:lnTo>
                    <a:pt x="1760" y="2183"/>
                  </a:lnTo>
                  <a:cubicBezTo>
                    <a:pt x="1780" y="2189"/>
                    <a:pt x="1800" y="2191"/>
                    <a:pt x="1820" y="2191"/>
                  </a:cubicBezTo>
                  <a:cubicBezTo>
                    <a:pt x="1942" y="2191"/>
                    <a:pt x="2048" y="2095"/>
                    <a:pt x="2048" y="1962"/>
                  </a:cubicBezTo>
                  <a:lnTo>
                    <a:pt x="2048" y="1"/>
                  </a:lnTo>
                  <a:close/>
                </a:path>
              </a:pathLst>
            </a:custGeom>
            <a:solidFill>
              <a:srgbClr val="BFCC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5363879" y="2530532"/>
              <a:ext cx="23650" cy="49025"/>
            </a:xfrm>
            <a:custGeom>
              <a:rect b="b" l="l" r="r" t="t"/>
              <a:pathLst>
                <a:path extrusionOk="0" h="1876" w="905">
                  <a:moveTo>
                    <a:pt x="0" y="0"/>
                  </a:moveTo>
                  <a:lnTo>
                    <a:pt x="0" y="1875"/>
                  </a:lnTo>
                  <a:cubicBezTo>
                    <a:pt x="510" y="1856"/>
                    <a:pt x="904" y="1443"/>
                    <a:pt x="904" y="943"/>
                  </a:cubicBezTo>
                  <a:cubicBezTo>
                    <a:pt x="904" y="433"/>
                    <a:pt x="510" y="20"/>
                    <a:pt x="0" y="0"/>
                  </a:cubicBezTo>
                  <a:close/>
                </a:path>
              </a:pathLst>
            </a:custGeom>
            <a:solidFill>
              <a:srgbClr val="BFCC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5513148" y="2540070"/>
              <a:ext cx="15078" cy="29948"/>
            </a:xfrm>
            <a:custGeom>
              <a:rect b="b" l="l" r="r" t="t"/>
              <a:pathLst>
                <a:path extrusionOk="0" h="1146" w="577">
                  <a:moveTo>
                    <a:pt x="0" y="1"/>
                  </a:moveTo>
                  <a:lnTo>
                    <a:pt x="0" y="1145"/>
                  </a:lnTo>
                  <a:cubicBezTo>
                    <a:pt x="317" y="1145"/>
                    <a:pt x="577" y="895"/>
                    <a:pt x="577" y="578"/>
                  </a:cubicBezTo>
                  <a:cubicBezTo>
                    <a:pt x="577" y="251"/>
                    <a:pt x="317" y="1"/>
                    <a:pt x="0" y="1"/>
                  </a:cubicBezTo>
                  <a:close/>
                </a:path>
              </a:pathLst>
            </a:custGeom>
            <a:solidFill>
              <a:srgbClr val="BFCC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/>
          <p:nvPr>
            <p:ph type="title"/>
          </p:nvPr>
        </p:nvSpPr>
        <p:spPr>
          <a:xfrm>
            <a:off x="1012875" y="499100"/>
            <a:ext cx="27021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304" name="Google Shape;304;p31"/>
          <p:cNvSpPr txBox="1"/>
          <p:nvPr>
            <p:ph idx="1" type="body"/>
          </p:nvPr>
        </p:nvSpPr>
        <p:spPr>
          <a:xfrm>
            <a:off x="720000" y="1111700"/>
            <a:ext cx="7901400" cy="3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https://github.com/SabrinaGonz/DatabaseSystems-Project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obotic Workshop by Slidesgo">
  <a:themeElements>
    <a:clrScheme name="Simple Light">
      <a:dk1>
        <a:srgbClr val="263238"/>
      </a:dk1>
      <a:lt1>
        <a:srgbClr val="FFFFFF"/>
      </a:lt1>
      <a:dk2>
        <a:srgbClr val="DD7E6B"/>
      </a:dk2>
      <a:lt2>
        <a:srgbClr val="80ED99"/>
      </a:lt2>
      <a:accent1>
        <a:srgbClr val="1A2327"/>
      </a:accent1>
      <a:accent2>
        <a:srgbClr val="58DD76"/>
      </a:accent2>
      <a:accent3>
        <a:srgbClr val="C7F9CC"/>
      </a:accent3>
      <a:accent4>
        <a:srgbClr val="80ED99"/>
      </a:accent4>
      <a:accent5>
        <a:srgbClr val="263238"/>
      </a:accent5>
      <a:accent6>
        <a:srgbClr val="FDFDFD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