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oppins"/>
      <p:regular r:id="rId11"/>
      <p:bold r:id="rId12"/>
      <p:italic r:id="rId13"/>
      <p:boldItalic r:id="rId14"/>
    </p:embeddedFont>
    <p:embeddedFont>
      <p:font typeface="Palanquin Dark"/>
      <p:regular r:id="rId15"/>
      <p:bold r:id="rId16"/>
    </p:embeddedFont>
    <p:embeddedFont>
      <p:font typeface="Poppins Black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3BC25F-53B2-4565-ADB1-73508FB2B9F5}">
  <a:tblStyle styleId="{513BC25F-53B2-4565-ADB1-73508FB2B9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regular.fntdata"/><Relationship Id="rId10" Type="http://schemas.openxmlformats.org/officeDocument/2006/relationships/slide" Target="slides/slide5.xml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alanquinDark-regular.fntdata"/><Relationship Id="rId14" Type="http://schemas.openxmlformats.org/officeDocument/2006/relationships/font" Target="fonts/Poppins-boldItalic.fntdata"/><Relationship Id="rId17" Type="http://schemas.openxmlformats.org/officeDocument/2006/relationships/font" Target="fonts/PoppinsBlack-bold.fntdata"/><Relationship Id="rId16" Type="http://schemas.openxmlformats.org/officeDocument/2006/relationships/font" Target="fonts/PalanquinDar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oppins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5cf8b5f36_0_6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5cf8b5f36_0_6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9ae30913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9ae30913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4b3b7ab8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4b3b7ab8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77b642fd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77b642fd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rafiki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55" name="Google Shape;55;p11"/>
          <p:cNvSpPr/>
          <p:nvPr/>
        </p:nvSpPr>
        <p:spPr>
          <a:xfrm>
            <a:off x="6169150" y="3675629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hasCustomPrompt="1" type="title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3" type="title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4" type="subTitle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5" type="subTitle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6" type="title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7" type="subTitle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8" type="subTitle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7" name="Google Shape;67;p1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9" name="Google Shape;69;p13"/>
          <p:cNvSpPr/>
          <p:nvPr/>
        </p:nvSpPr>
        <p:spPr>
          <a:xfrm rot="-7205113">
            <a:off x="7466444" y="-1156119"/>
            <a:ext cx="4039941" cy="2967686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2" type="subTitle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3" name="Google Shape;73;p14"/>
          <p:cNvSpPr txBox="1"/>
          <p:nvPr>
            <p:ph idx="3" type="subTitle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4" type="subTitle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5" type="subTitle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6" type="subTitle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0" name="Google Shape;80;p14"/>
          <p:cNvSpPr txBox="1"/>
          <p:nvPr>
            <p:ph idx="7" type="subTitle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8" type="subTitle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 flipH="1" rot="-8581717">
            <a:off x="6085519" y="-1496329"/>
            <a:ext cx="4402909" cy="32343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1" name="Google Shape;91;p16"/>
          <p:cNvSpPr/>
          <p:nvPr/>
        </p:nvSpPr>
        <p:spPr>
          <a:xfrm rot="5779024">
            <a:off x="6674180" y="-1814790"/>
            <a:ext cx="4039660" cy="296748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4073489">
            <a:off x="-2214151" y="3333524"/>
            <a:ext cx="4039961" cy="29677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6" name="Google Shape;96;p17"/>
          <p:cNvSpPr/>
          <p:nvPr/>
        </p:nvSpPr>
        <p:spPr>
          <a:xfrm rot="-5923251">
            <a:off x="7241910" y="-943961"/>
            <a:ext cx="4040262" cy="296792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2" type="subTitle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9" name="Google Shape;99;p17"/>
          <p:cNvSpPr txBox="1"/>
          <p:nvPr>
            <p:ph idx="3" type="subTitle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4" type="subTitle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1" name="Google Shape;101;p17"/>
          <p:cNvSpPr txBox="1"/>
          <p:nvPr>
            <p:ph idx="5" type="subTitle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6" type="subTitle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3" name="Google Shape;103;p17"/>
          <p:cNvSpPr txBox="1"/>
          <p:nvPr>
            <p:ph idx="7" type="subTitle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8" type="subTitle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5" name="Google Shape;105;p17"/>
          <p:cNvSpPr txBox="1"/>
          <p:nvPr>
            <p:ph idx="9" type="subTitle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3" type="subTitle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7" name="Google Shape;107;p17"/>
          <p:cNvSpPr txBox="1"/>
          <p:nvPr>
            <p:ph idx="14" type="subTitle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5" type="subTitle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 rot="-8371819">
            <a:off x="-1873976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9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flipH="1" rot="-9843763">
            <a:off x="1210955" y="167965"/>
            <a:ext cx="7743762" cy="4660210"/>
          </a:xfrm>
          <a:custGeom>
            <a:rect b="b" l="l" r="r" t="t"/>
            <a:pathLst>
              <a:path extrusionOk="0" h="110474" w="159514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hasCustomPrompt="1"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2" type="subTitle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6" name="Google Shape;126;p21"/>
          <p:cNvSpPr txBox="1"/>
          <p:nvPr>
            <p:ph hasCustomPrompt="1"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/>
          <p:nvPr>
            <p:ph idx="4" type="subTitle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5" type="subTitle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hasCustomPrompt="1" idx="7" type="title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/>
          <p:nvPr>
            <p:ph idx="8" type="subTitle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9" type="subTitle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" name="Google Shape;136;p21"/>
          <p:cNvSpPr txBox="1"/>
          <p:nvPr>
            <p:ph hasCustomPrompt="1" idx="13" type="title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/>
          <p:nvPr>
            <p:ph idx="14" type="subTitle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5" type="subTitle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7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3" name="Google Shape;143;p22"/>
          <p:cNvSpPr/>
          <p:nvPr/>
        </p:nvSpPr>
        <p:spPr>
          <a:xfrm flipH="1" rot="-3678890">
            <a:off x="6399760" y="2305526"/>
            <a:ext cx="4402922" cy="323432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7" name="Google Shape;147;p23"/>
          <p:cNvSpPr/>
          <p:nvPr/>
        </p:nvSpPr>
        <p:spPr>
          <a:xfrm rot="-8100000">
            <a:off x="6361897" y="-1756516"/>
            <a:ext cx="4040369" cy="29680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2" type="subTitle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0" name="Google Shape;150;p23"/>
          <p:cNvSpPr txBox="1"/>
          <p:nvPr>
            <p:ph idx="3" type="subTitle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4" type="subTitle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2" name="Google Shape;152;p23"/>
          <p:cNvSpPr txBox="1"/>
          <p:nvPr>
            <p:ph idx="5" type="subTitle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6" type="subTitle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4" name="Google Shape;154;p23"/>
          <p:cNvSpPr txBox="1"/>
          <p:nvPr>
            <p:ph idx="7" type="subTitle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8" type="subTitle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6" name="Google Shape;156;p23"/>
          <p:cNvSpPr/>
          <p:nvPr/>
        </p:nvSpPr>
        <p:spPr>
          <a:xfrm rot="-8371819">
            <a:off x="7449274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 rot="-1099162">
            <a:off x="5134470" y="3563817"/>
            <a:ext cx="5697542" cy="41853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10443068">
            <a:off x="-1212618" y="-1758140"/>
            <a:ext cx="4040298" cy="2967949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" type="subTitle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6" name="Google Shape;46;p9"/>
          <p:cNvSpPr/>
          <p:nvPr/>
        </p:nvSpPr>
        <p:spPr>
          <a:xfrm flipH="1" rot="1956016">
            <a:off x="-1420073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flipH="1" rot="-8978585">
            <a:off x="6889116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flipH="1" rot="-2467215">
            <a:off x="6908727" y="3120633"/>
            <a:ext cx="4039721" cy="296752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abrinaGonz/DatabaseSystems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720000" y="1778170"/>
            <a:ext cx="2831100" cy="2724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type="ctrTitle"/>
          </p:nvPr>
        </p:nvSpPr>
        <p:spPr>
          <a:xfrm>
            <a:off x="720000" y="1091400"/>
            <a:ext cx="41388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Application</a:t>
            </a:r>
            <a:endParaRPr b="0" sz="50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720000" y="3157125"/>
            <a:ext cx="2962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Jude Orsua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Sabrina Gonzalez</a:t>
            </a:r>
            <a:endParaRPr/>
          </a:p>
        </p:txBody>
      </p:sp>
      <p:grpSp>
        <p:nvGrpSpPr>
          <p:cNvPr id="167" name="Google Shape;167;p24"/>
          <p:cNvGrpSpPr/>
          <p:nvPr/>
        </p:nvGrpSpPr>
        <p:grpSpPr>
          <a:xfrm rot="210872">
            <a:off x="5068864" y="1350534"/>
            <a:ext cx="3222037" cy="2021382"/>
            <a:chOff x="5290499" y="2481533"/>
            <a:chExt cx="360628" cy="247292"/>
          </a:xfrm>
        </p:grpSpPr>
        <p:sp>
          <p:nvSpPr>
            <p:cNvPr id="168" name="Google Shape;168;p24"/>
            <p:cNvSpPr/>
            <p:nvPr/>
          </p:nvSpPr>
          <p:spPr>
            <a:xfrm>
              <a:off x="5540013" y="2624008"/>
              <a:ext cx="76673" cy="48763"/>
            </a:xfrm>
            <a:custGeom>
              <a:rect b="b" l="l" r="r" t="t"/>
              <a:pathLst>
                <a:path extrusionOk="0" h="1866" w="2934">
                  <a:moveTo>
                    <a:pt x="1" y="0"/>
                  </a:moveTo>
                  <a:lnTo>
                    <a:pt x="1" y="1866"/>
                  </a:lnTo>
                  <a:lnTo>
                    <a:pt x="2934" y="1866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5540013" y="2648389"/>
              <a:ext cx="76673" cy="24382"/>
            </a:xfrm>
            <a:custGeom>
              <a:rect b="b" l="l" r="r" t="t"/>
              <a:pathLst>
                <a:path extrusionOk="0" h="933" w="2934">
                  <a:moveTo>
                    <a:pt x="1" y="0"/>
                  </a:moveTo>
                  <a:lnTo>
                    <a:pt x="1" y="933"/>
                  </a:lnTo>
                  <a:lnTo>
                    <a:pt x="2934" y="933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5597582" y="2591290"/>
              <a:ext cx="53545" cy="114121"/>
            </a:xfrm>
            <a:custGeom>
              <a:rect b="b" l="l" r="r" t="t"/>
              <a:pathLst>
                <a:path extrusionOk="0" h="4367" w="2049">
                  <a:moveTo>
                    <a:pt x="1827" y="1"/>
                  </a:moveTo>
                  <a:cubicBezTo>
                    <a:pt x="1805" y="1"/>
                    <a:pt x="1782" y="4"/>
                    <a:pt x="1760" y="12"/>
                  </a:cubicBezTo>
                  <a:lnTo>
                    <a:pt x="164" y="445"/>
                  </a:lnTo>
                  <a:cubicBezTo>
                    <a:pt x="67" y="474"/>
                    <a:pt x="0" y="560"/>
                    <a:pt x="0" y="666"/>
                  </a:cubicBezTo>
                  <a:lnTo>
                    <a:pt x="0" y="3705"/>
                  </a:lnTo>
                  <a:cubicBezTo>
                    <a:pt x="0" y="3801"/>
                    <a:pt x="67" y="3887"/>
                    <a:pt x="164" y="3916"/>
                  </a:cubicBezTo>
                  <a:lnTo>
                    <a:pt x="1760" y="4358"/>
                  </a:lnTo>
                  <a:cubicBezTo>
                    <a:pt x="1780" y="4364"/>
                    <a:pt x="1800" y="4366"/>
                    <a:pt x="1819" y="4366"/>
                  </a:cubicBezTo>
                  <a:cubicBezTo>
                    <a:pt x="1939" y="4366"/>
                    <a:pt x="2040" y="4270"/>
                    <a:pt x="2048" y="4137"/>
                  </a:cubicBezTo>
                  <a:lnTo>
                    <a:pt x="2048" y="224"/>
                  </a:lnTo>
                  <a:cubicBezTo>
                    <a:pt x="2048" y="102"/>
                    <a:pt x="1946" y="1"/>
                    <a:pt x="1827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5317886" y="2567980"/>
              <a:ext cx="246037" cy="160584"/>
            </a:xfrm>
            <a:custGeom>
              <a:rect b="b" l="l" r="r" t="t"/>
              <a:pathLst>
                <a:path extrusionOk="0" h="6145" w="9415">
                  <a:moveTo>
                    <a:pt x="318" y="0"/>
                  </a:moveTo>
                  <a:cubicBezTo>
                    <a:pt x="145" y="0"/>
                    <a:pt x="0" y="144"/>
                    <a:pt x="0" y="317"/>
                  </a:cubicBezTo>
                  <a:lnTo>
                    <a:pt x="0" y="5827"/>
                  </a:lnTo>
                  <a:cubicBezTo>
                    <a:pt x="0" y="6001"/>
                    <a:pt x="145" y="6145"/>
                    <a:pt x="318" y="6145"/>
                  </a:cubicBezTo>
                  <a:lnTo>
                    <a:pt x="9097" y="6145"/>
                  </a:lnTo>
                  <a:cubicBezTo>
                    <a:pt x="9270" y="6145"/>
                    <a:pt x="9414" y="6001"/>
                    <a:pt x="9414" y="5827"/>
                  </a:cubicBezTo>
                  <a:lnTo>
                    <a:pt x="9414" y="317"/>
                  </a:lnTo>
                  <a:cubicBezTo>
                    <a:pt x="9414" y="144"/>
                    <a:pt x="9270" y="0"/>
                    <a:pt x="9097" y="0"/>
                  </a:cubicBezTo>
                  <a:close/>
                </a:path>
              </a:pathLst>
            </a:custGeom>
            <a:solidFill>
              <a:srgbClr val="41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5317886" y="2567980"/>
              <a:ext cx="246037" cy="160846"/>
            </a:xfrm>
            <a:custGeom>
              <a:rect b="b" l="l" r="r" t="t"/>
              <a:pathLst>
                <a:path extrusionOk="0" h="6155" w="9415">
                  <a:moveTo>
                    <a:pt x="7645" y="0"/>
                  </a:moveTo>
                  <a:cubicBezTo>
                    <a:pt x="7818" y="0"/>
                    <a:pt x="7962" y="144"/>
                    <a:pt x="7962" y="317"/>
                  </a:cubicBezTo>
                  <a:lnTo>
                    <a:pt x="7962" y="5308"/>
                  </a:lnTo>
                  <a:cubicBezTo>
                    <a:pt x="7962" y="5539"/>
                    <a:pt x="7770" y="5731"/>
                    <a:pt x="7530" y="5731"/>
                  </a:cubicBezTo>
                  <a:lnTo>
                    <a:pt x="308" y="5731"/>
                  </a:lnTo>
                  <a:cubicBezTo>
                    <a:pt x="154" y="5731"/>
                    <a:pt x="29" y="5625"/>
                    <a:pt x="0" y="5472"/>
                  </a:cubicBezTo>
                  <a:lnTo>
                    <a:pt x="0" y="5837"/>
                  </a:lnTo>
                  <a:cubicBezTo>
                    <a:pt x="0" y="6010"/>
                    <a:pt x="145" y="6154"/>
                    <a:pt x="318" y="6154"/>
                  </a:cubicBezTo>
                  <a:lnTo>
                    <a:pt x="9088" y="6154"/>
                  </a:lnTo>
                  <a:cubicBezTo>
                    <a:pt x="9270" y="6154"/>
                    <a:pt x="9405" y="6010"/>
                    <a:pt x="9405" y="5837"/>
                  </a:cubicBezTo>
                  <a:lnTo>
                    <a:pt x="9405" y="317"/>
                  </a:lnTo>
                  <a:cubicBezTo>
                    <a:pt x="9405" y="308"/>
                    <a:pt x="9414" y="298"/>
                    <a:pt x="9414" y="289"/>
                  </a:cubicBezTo>
                  <a:cubicBezTo>
                    <a:pt x="9395" y="125"/>
                    <a:pt x="9261" y="0"/>
                    <a:pt x="9097" y="0"/>
                  </a:cubicBezTo>
                  <a:close/>
                </a:path>
              </a:pathLst>
            </a:custGeom>
            <a:solidFill>
              <a:srgbClr val="324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5290499" y="2481533"/>
              <a:ext cx="146760" cy="147021"/>
            </a:xfrm>
            <a:custGeom>
              <a:rect b="b" l="l" r="r" t="t"/>
              <a:pathLst>
                <a:path extrusionOk="0" h="5626" w="5616">
                  <a:moveTo>
                    <a:pt x="2808" y="0"/>
                  </a:moveTo>
                  <a:cubicBezTo>
                    <a:pt x="1250" y="0"/>
                    <a:pt x="0" y="1260"/>
                    <a:pt x="0" y="2818"/>
                  </a:cubicBezTo>
                  <a:cubicBezTo>
                    <a:pt x="0" y="4366"/>
                    <a:pt x="1250" y="5626"/>
                    <a:pt x="2808" y="5626"/>
                  </a:cubicBezTo>
                  <a:cubicBezTo>
                    <a:pt x="4356" y="5626"/>
                    <a:pt x="5616" y="4366"/>
                    <a:pt x="5616" y="2818"/>
                  </a:cubicBezTo>
                  <a:cubicBezTo>
                    <a:pt x="5616" y="1260"/>
                    <a:pt x="4356" y="0"/>
                    <a:pt x="2808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5311850" y="2503145"/>
              <a:ext cx="132701" cy="125279"/>
            </a:xfrm>
            <a:custGeom>
              <a:rect b="b" l="l" r="r" t="t"/>
              <a:pathLst>
                <a:path extrusionOk="0" h="4794" w="5078">
                  <a:moveTo>
                    <a:pt x="3982" y="0"/>
                  </a:moveTo>
                  <a:lnTo>
                    <a:pt x="1" y="3972"/>
                  </a:lnTo>
                  <a:cubicBezTo>
                    <a:pt x="549" y="4520"/>
                    <a:pt x="1268" y="4794"/>
                    <a:pt x="1986" y="4794"/>
                  </a:cubicBezTo>
                  <a:cubicBezTo>
                    <a:pt x="2705" y="4794"/>
                    <a:pt x="3424" y="4520"/>
                    <a:pt x="3972" y="3972"/>
                  </a:cubicBezTo>
                  <a:cubicBezTo>
                    <a:pt x="5078" y="2875"/>
                    <a:pt x="5078" y="1096"/>
                    <a:pt x="3982" y="0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5476693" y="2650401"/>
              <a:ext cx="53807" cy="53781"/>
            </a:xfrm>
            <a:custGeom>
              <a:rect b="b" l="l" r="r" t="t"/>
              <a:pathLst>
                <a:path extrusionOk="0" h="2058" w="2059">
                  <a:moveTo>
                    <a:pt x="97" y="0"/>
                  </a:moveTo>
                  <a:cubicBezTo>
                    <a:pt x="39" y="0"/>
                    <a:pt x="1" y="39"/>
                    <a:pt x="1" y="96"/>
                  </a:cubicBezTo>
                  <a:lnTo>
                    <a:pt x="1" y="1962"/>
                  </a:lnTo>
                  <a:cubicBezTo>
                    <a:pt x="1" y="2010"/>
                    <a:pt x="39" y="2058"/>
                    <a:pt x="97" y="2058"/>
                  </a:cubicBezTo>
                  <a:lnTo>
                    <a:pt x="1962" y="2058"/>
                  </a:lnTo>
                  <a:cubicBezTo>
                    <a:pt x="2010" y="2058"/>
                    <a:pt x="2059" y="2010"/>
                    <a:pt x="2059" y="1962"/>
                  </a:cubicBezTo>
                  <a:lnTo>
                    <a:pt x="2059" y="96"/>
                  </a:lnTo>
                  <a:cubicBezTo>
                    <a:pt x="2059" y="39"/>
                    <a:pt x="2010" y="0"/>
                    <a:pt x="1962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5330953" y="2530401"/>
              <a:ext cx="57570" cy="49155"/>
            </a:xfrm>
            <a:custGeom>
              <a:rect b="b" l="l" r="r" t="t"/>
              <a:pathLst>
                <a:path extrusionOk="0" h="1881" w="2203">
                  <a:moveTo>
                    <a:pt x="1251" y="0"/>
                  </a:moveTo>
                  <a:cubicBezTo>
                    <a:pt x="1020" y="0"/>
                    <a:pt x="786" y="85"/>
                    <a:pt x="597" y="275"/>
                  </a:cubicBezTo>
                  <a:cubicBezTo>
                    <a:pt x="0" y="871"/>
                    <a:pt x="424" y="1880"/>
                    <a:pt x="1260" y="1880"/>
                  </a:cubicBezTo>
                  <a:cubicBezTo>
                    <a:pt x="1779" y="1880"/>
                    <a:pt x="2202" y="1467"/>
                    <a:pt x="2202" y="948"/>
                  </a:cubicBezTo>
                  <a:cubicBezTo>
                    <a:pt x="2202" y="375"/>
                    <a:pt x="1735" y="0"/>
                    <a:pt x="1251" y="0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5456598" y="2498624"/>
              <a:ext cx="112866" cy="112840"/>
            </a:xfrm>
            <a:custGeom>
              <a:rect b="b" l="l" r="r" t="t"/>
              <a:pathLst>
                <a:path extrusionOk="0" h="4318" w="4319">
                  <a:moveTo>
                    <a:pt x="2164" y="0"/>
                  </a:moveTo>
                  <a:cubicBezTo>
                    <a:pt x="972" y="0"/>
                    <a:pt x="0" y="971"/>
                    <a:pt x="0" y="2164"/>
                  </a:cubicBezTo>
                  <a:cubicBezTo>
                    <a:pt x="0" y="3356"/>
                    <a:pt x="972" y="4318"/>
                    <a:pt x="2164" y="4318"/>
                  </a:cubicBezTo>
                  <a:cubicBezTo>
                    <a:pt x="3356" y="4318"/>
                    <a:pt x="4318" y="3356"/>
                    <a:pt x="4318" y="2164"/>
                  </a:cubicBezTo>
                  <a:cubicBezTo>
                    <a:pt x="4318" y="971"/>
                    <a:pt x="3356" y="0"/>
                    <a:pt x="2164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5473427" y="2515192"/>
              <a:ext cx="101551" cy="96272"/>
            </a:xfrm>
            <a:custGeom>
              <a:rect b="b" l="l" r="r" t="t"/>
              <a:pathLst>
                <a:path extrusionOk="0" h="3684" w="3886">
                  <a:moveTo>
                    <a:pt x="3049" y="1"/>
                  </a:moveTo>
                  <a:lnTo>
                    <a:pt x="1" y="3049"/>
                  </a:lnTo>
                  <a:cubicBezTo>
                    <a:pt x="419" y="3472"/>
                    <a:pt x="970" y="3684"/>
                    <a:pt x="1521" y="3684"/>
                  </a:cubicBezTo>
                  <a:cubicBezTo>
                    <a:pt x="2073" y="3684"/>
                    <a:pt x="2626" y="3472"/>
                    <a:pt x="3049" y="3049"/>
                  </a:cubicBezTo>
                  <a:cubicBezTo>
                    <a:pt x="3886" y="2203"/>
                    <a:pt x="3886" y="847"/>
                    <a:pt x="3049" y="1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5493026" y="2539992"/>
              <a:ext cx="35200" cy="30261"/>
            </a:xfrm>
            <a:custGeom>
              <a:rect b="b" l="l" r="r" t="t"/>
              <a:pathLst>
                <a:path extrusionOk="0" h="1158" w="1347">
                  <a:moveTo>
                    <a:pt x="761" y="1"/>
                  </a:moveTo>
                  <a:cubicBezTo>
                    <a:pt x="619" y="1"/>
                    <a:pt x="474" y="52"/>
                    <a:pt x="357" y="167"/>
                  </a:cubicBezTo>
                  <a:cubicBezTo>
                    <a:pt x="1" y="533"/>
                    <a:pt x="251" y="1158"/>
                    <a:pt x="770" y="1158"/>
                  </a:cubicBezTo>
                  <a:cubicBezTo>
                    <a:pt x="1087" y="1148"/>
                    <a:pt x="1347" y="898"/>
                    <a:pt x="1347" y="581"/>
                  </a:cubicBezTo>
                  <a:cubicBezTo>
                    <a:pt x="1347" y="229"/>
                    <a:pt x="1060" y="1"/>
                    <a:pt x="761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5384890" y="2509782"/>
              <a:ext cx="26603" cy="22160"/>
            </a:xfrm>
            <a:custGeom>
              <a:rect b="b" l="l" r="r" t="t"/>
              <a:pathLst>
                <a:path extrusionOk="0" h="848" w="1018">
                  <a:moveTo>
                    <a:pt x="718" y="0"/>
                  </a:moveTo>
                  <a:cubicBezTo>
                    <a:pt x="669" y="0"/>
                    <a:pt x="618" y="19"/>
                    <a:pt x="571" y="63"/>
                  </a:cubicBezTo>
                  <a:lnTo>
                    <a:pt x="148" y="487"/>
                  </a:lnTo>
                  <a:cubicBezTo>
                    <a:pt x="0" y="642"/>
                    <a:pt x="136" y="848"/>
                    <a:pt x="299" y="848"/>
                  </a:cubicBezTo>
                  <a:cubicBezTo>
                    <a:pt x="348" y="848"/>
                    <a:pt x="399" y="829"/>
                    <a:pt x="446" y="785"/>
                  </a:cubicBezTo>
                  <a:lnTo>
                    <a:pt x="869" y="362"/>
                  </a:lnTo>
                  <a:cubicBezTo>
                    <a:pt x="1017" y="206"/>
                    <a:pt x="881" y="0"/>
                    <a:pt x="718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5316109" y="2578276"/>
              <a:ext cx="26760" cy="22134"/>
            </a:xfrm>
            <a:custGeom>
              <a:rect b="b" l="l" r="r" t="t"/>
              <a:pathLst>
                <a:path extrusionOk="0" h="847" w="1024">
                  <a:moveTo>
                    <a:pt x="724" y="0"/>
                  </a:moveTo>
                  <a:cubicBezTo>
                    <a:pt x="675" y="0"/>
                    <a:pt x="623" y="20"/>
                    <a:pt x="578" y="68"/>
                  </a:cubicBezTo>
                  <a:lnTo>
                    <a:pt x="155" y="491"/>
                  </a:lnTo>
                  <a:cubicBezTo>
                    <a:pt x="1" y="638"/>
                    <a:pt x="138" y="847"/>
                    <a:pt x="302" y="847"/>
                  </a:cubicBezTo>
                  <a:cubicBezTo>
                    <a:pt x="353" y="847"/>
                    <a:pt x="405" y="827"/>
                    <a:pt x="453" y="779"/>
                  </a:cubicBezTo>
                  <a:lnTo>
                    <a:pt x="876" y="356"/>
                  </a:lnTo>
                  <a:cubicBezTo>
                    <a:pt x="1023" y="209"/>
                    <a:pt x="884" y="0"/>
                    <a:pt x="724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5384916" y="2578276"/>
              <a:ext cx="26551" cy="22134"/>
            </a:xfrm>
            <a:custGeom>
              <a:rect b="b" l="l" r="r" t="t"/>
              <a:pathLst>
                <a:path extrusionOk="0" h="847" w="1016">
                  <a:moveTo>
                    <a:pt x="296" y="0"/>
                  </a:moveTo>
                  <a:cubicBezTo>
                    <a:pt x="134" y="0"/>
                    <a:pt x="0" y="209"/>
                    <a:pt x="147" y="356"/>
                  </a:cubicBezTo>
                  <a:lnTo>
                    <a:pt x="570" y="779"/>
                  </a:lnTo>
                  <a:cubicBezTo>
                    <a:pt x="618" y="827"/>
                    <a:pt x="670" y="847"/>
                    <a:pt x="720" y="847"/>
                  </a:cubicBezTo>
                  <a:cubicBezTo>
                    <a:pt x="881" y="847"/>
                    <a:pt x="1015" y="638"/>
                    <a:pt x="868" y="491"/>
                  </a:cubicBezTo>
                  <a:lnTo>
                    <a:pt x="445" y="68"/>
                  </a:lnTo>
                  <a:cubicBezTo>
                    <a:pt x="398" y="20"/>
                    <a:pt x="345" y="0"/>
                    <a:pt x="29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5316083" y="2509782"/>
              <a:ext cx="26786" cy="22160"/>
            </a:xfrm>
            <a:custGeom>
              <a:rect b="b" l="l" r="r" t="t"/>
              <a:pathLst>
                <a:path extrusionOk="0" h="848" w="1025">
                  <a:moveTo>
                    <a:pt x="306" y="0"/>
                  </a:moveTo>
                  <a:cubicBezTo>
                    <a:pt x="141" y="0"/>
                    <a:pt x="1" y="206"/>
                    <a:pt x="156" y="362"/>
                  </a:cubicBezTo>
                  <a:lnTo>
                    <a:pt x="579" y="785"/>
                  </a:lnTo>
                  <a:cubicBezTo>
                    <a:pt x="624" y="829"/>
                    <a:pt x="674" y="848"/>
                    <a:pt x="722" y="848"/>
                  </a:cubicBezTo>
                  <a:cubicBezTo>
                    <a:pt x="883" y="848"/>
                    <a:pt x="1025" y="642"/>
                    <a:pt x="877" y="487"/>
                  </a:cubicBezTo>
                  <a:lnTo>
                    <a:pt x="454" y="63"/>
                  </a:lnTo>
                  <a:cubicBezTo>
                    <a:pt x="407" y="19"/>
                    <a:pt x="355" y="0"/>
                    <a:pt x="30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5528802" y="2520340"/>
              <a:ext cx="21324" cy="17012"/>
            </a:xfrm>
            <a:custGeom>
              <a:rect b="b" l="l" r="r" t="t"/>
              <a:pathLst>
                <a:path extrusionOk="0" h="651" w="816">
                  <a:moveTo>
                    <a:pt x="515" y="0"/>
                  </a:moveTo>
                  <a:cubicBezTo>
                    <a:pt x="467" y="0"/>
                    <a:pt x="417" y="19"/>
                    <a:pt x="372" y="63"/>
                  </a:cubicBezTo>
                  <a:lnTo>
                    <a:pt x="141" y="294"/>
                  </a:lnTo>
                  <a:cubicBezTo>
                    <a:pt x="0" y="417"/>
                    <a:pt x="90" y="650"/>
                    <a:pt x="275" y="650"/>
                  </a:cubicBezTo>
                  <a:cubicBezTo>
                    <a:pt x="278" y="650"/>
                    <a:pt x="282" y="650"/>
                    <a:pt x="286" y="650"/>
                  </a:cubicBezTo>
                  <a:cubicBezTo>
                    <a:pt x="343" y="650"/>
                    <a:pt x="392" y="631"/>
                    <a:pt x="440" y="592"/>
                  </a:cubicBezTo>
                  <a:lnTo>
                    <a:pt x="661" y="361"/>
                  </a:lnTo>
                  <a:cubicBezTo>
                    <a:pt x="816" y="206"/>
                    <a:pt x="676" y="0"/>
                    <a:pt x="515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5476119" y="2572736"/>
              <a:ext cx="21533" cy="17117"/>
            </a:xfrm>
            <a:custGeom>
              <a:rect b="b" l="l" r="r" t="t"/>
              <a:pathLst>
                <a:path extrusionOk="0" h="655" w="824">
                  <a:moveTo>
                    <a:pt x="524" y="1"/>
                  </a:moveTo>
                  <a:cubicBezTo>
                    <a:pt x="475" y="1"/>
                    <a:pt x="424" y="21"/>
                    <a:pt x="379" y="68"/>
                  </a:cubicBezTo>
                  <a:lnTo>
                    <a:pt x="148" y="299"/>
                  </a:lnTo>
                  <a:cubicBezTo>
                    <a:pt x="1" y="446"/>
                    <a:pt x="135" y="655"/>
                    <a:pt x="296" y="655"/>
                  </a:cubicBezTo>
                  <a:cubicBezTo>
                    <a:pt x="346" y="655"/>
                    <a:pt x="398" y="635"/>
                    <a:pt x="446" y="587"/>
                  </a:cubicBezTo>
                  <a:lnTo>
                    <a:pt x="677" y="357"/>
                  </a:lnTo>
                  <a:cubicBezTo>
                    <a:pt x="824" y="210"/>
                    <a:pt x="684" y="1"/>
                    <a:pt x="524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5528462" y="2572736"/>
              <a:ext cx="21664" cy="17117"/>
            </a:xfrm>
            <a:custGeom>
              <a:rect b="b" l="l" r="r" t="t"/>
              <a:pathLst>
                <a:path extrusionOk="0" h="655" w="829">
                  <a:moveTo>
                    <a:pt x="302" y="1"/>
                  </a:moveTo>
                  <a:cubicBezTo>
                    <a:pt x="138" y="1"/>
                    <a:pt x="0" y="210"/>
                    <a:pt x="154" y="357"/>
                  </a:cubicBezTo>
                  <a:lnTo>
                    <a:pt x="385" y="587"/>
                  </a:lnTo>
                  <a:cubicBezTo>
                    <a:pt x="431" y="635"/>
                    <a:pt x="482" y="655"/>
                    <a:pt x="531" y="655"/>
                  </a:cubicBezTo>
                  <a:cubicBezTo>
                    <a:pt x="690" y="655"/>
                    <a:pt x="828" y="446"/>
                    <a:pt x="674" y="299"/>
                  </a:cubicBezTo>
                  <a:lnTo>
                    <a:pt x="453" y="68"/>
                  </a:lnTo>
                  <a:cubicBezTo>
                    <a:pt x="405" y="21"/>
                    <a:pt x="352" y="1"/>
                    <a:pt x="302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5476092" y="2520340"/>
              <a:ext cx="21612" cy="17117"/>
            </a:xfrm>
            <a:custGeom>
              <a:rect b="b" l="l" r="r" t="t"/>
              <a:pathLst>
                <a:path extrusionOk="0" h="655" w="827">
                  <a:moveTo>
                    <a:pt x="300" y="0"/>
                  </a:moveTo>
                  <a:cubicBezTo>
                    <a:pt x="137" y="0"/>
                    <a:pt x="1" y="206"/>
                    <a:pt x="149" y="361"/>
                  </a:cubicBezTo>
                  <a:lnTo>
                    <a:pt x="380" y="592"/>
                  </a:lnTo>
                  <a:cubicBezTo>
                    <a:pt x="425" y="636"/>
                    <a:pt x="476" y="654"/>
                    <a:pt x="524" y="654"/>
                  </a:cubicBezTo>
                  <a:cubicBezTo>
                    <a:pt x="688" y="654"/>
                    <a:pt x="826" y="443"/>
                    <a:pt x="678" y="294"/>
                  </a:cubicBezTo>
                  <a:lnTo>
                    <a:pt x="447" y="63"/>
                  </a:lnTo>
                  <a:cubicBezTo>
                    <a:pt x="400" y="19"/>
                    <a:pt x="349" y="0"/>
                    <a:pt x="300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5339994" y="2645123"/>
              <a:ext cx="104556" cy="10819"/>
            </a:xfrm>
            <a:custGeom>
              <a:rect b="b" l="l" r="r" t="t"/>
              <a:pathLst>
                <a:path extrusionOk="0" h="414" w="4001">
                  <a:moveTo>
                    <a:pt x="279" y="0"/>
                  </a:moveTo>
                  <a:cubicBezTo>
                    <a:pt x="1" y="0"/>
                    <a:pt x="1" y="414"/>
                    <a:pt x="279" y="414"/>
                  </a:cubicBezTo>
                  <a:lnTo>
                    <a:pt x="3722" y="414"/>
                  </a:lnTo>
                  <a:cubicBezTo>
                    <a:pt x="4001" y="41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5339994" y="269864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0"/>
                  </a:moveTo>
                  <a:cubicBezTo>
                    <a:pt x="1" y="0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5339994" y="267175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1"/>
                  </a:moveTo>
                  <a:cubicBezTo>
                    <a:pt x="1" y="1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1"/>
                    <a:pt x="37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5503584" y="2650401"/>
              <a:ext cx="26916" cy="53781"/>
            </a:xfrm>
            <a:custGeom>
              <a:rect b="b" l="l" r="r" t="t"/>
              <a:pathLst>
                <a:path extrusionOk="0" h="2058" w="1030">
                  <a:moveTo>
                    <a:pt x="1" y="0"/>
                  </a:moveTo>
                  <a:lnTo>
                    <a:pt x="1" y="2058"/>
                  </a:lnTo>
                  <a:lnTo>
                    <a:pt x="933" y="2058"/>
                  </a:lnTo>
                  <a:cubicBezTo>
                    <a:pt x="981" y="2058"/>
                    <a:pt x="1030" y="2020"/>
                    <a:pt x="1030" y="1962"/>
                  </a:cubicBezTo>
                  <a:lnTo>
                    <a:pt x="1030" y="96"/>
                  </a:lnTo>
                  <a:cubicBezTo>
                    <a:pt x="1030" y="39"/>
                    <a:pt x="981" y="0"/>
                    <a:pt x="933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597582" y="2648128"/>
              <a:ext cx="53545" cy="57282"/>
            </a:xfrm>
            <a:custGeom>
              <a:rect b="b" l="l" r="r" t="t"/>
              <a:pathLst>
                <a:path extrusionOk="0" h="2192" w="2049">
                  <a:moveTo>
                    <a:pt x="2048" y="1"/>
                  </a:moveTo>
                  <a:lnTo>
                    <a:pt x="0" y="10"/>
                  </a:lnTo>
                  <a:lnTo>
                    <a:pt x="0" y="1530"/>
                  </a:lnTo>
                  <a:cubicBezTo>
                    <a:pt x="0" y="1626"/>
                    <a:pt x="67" y="1712"/>
                    <a:pt x="164" y="1741"/>
                  </a:cubicBezTo>
                  <a:lnTo>
                    <a:pt x="1760" y="2183"/>
                  </a:lnTo>
                  <a:cubicBezTo>
                    <a:pt x="1780" y="2189"/>
                    <a:pt x="1800" y="2191"/>
                    <a:pt x="1820" y="2191"/>
                  </a:cubicBezTo>
                  <a:cubicBezTo>
                    <a:pt x="1942" y="2191"/>
                    <a:pt x="2048" y="2095"/>
                    <a:pt x="2048" y="1962"/>
                  </a:cubicBezTo>
                  <a:lnTo>
                    <a:pt x="2048" y="1"/>
                  </a:ln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5363879" y="2530532"/>
              <a:ext cx="23650" cy="49025"/>
            </a:xfrm>
            <a:custGeom>
              <a:rect b="b" l="l" r="r" t="t"/>
              <a:pathLst>
                <a:path extrusionOk="0" h="1876" w="905">
                  <a:moveTo>
                    <a:pt x="0" y="0"/>
                  </a:moveTo>
                  <a:lnTo>
                    <a:pt x="0" y="1875"/>
                  </a:lnTo>
                  <a:cubicBezTo>
                    <a:pt x="510" y="1856"/>
                    <a:pt x="904" y="1443"/>
                    <a:pt x="904" y="943"/>
                  </a:cubicBezTo>
                  <a:cubicBezTo>
                    <a:pt x="904" y="433"/>
                    <a:pt x="510" y="20"/>
                    <a:pt x="0" y="0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5513148" y="2540070"/>
              <a:ext cx="15078" cy="29948"/>
            </a:xfrm>
            <a:custGeom>
              <a:rect b="b" l="l" r="r" t="t"/>
              <a:pathLst>
                <a:path extrusionOk="0" h="1146" w="577">
                  <a:moveTo>
                    <a:pt x="0" y="1"/>
                  </a:moveTo>
                  <a:lnTo>
                    <a:pt x="0" y="1145"/>
                  </a:lnTo>
                  <a:cubicBezTo>
                    <a:pt x="317" y="1145"/>
                    <a:pt x="577" y="895"/>
                    <a:pt x="577" y="578"/>
                  </a:cubicBezTo>
                  <a:cubicBezTo>
                    <a:pt x="577" y="251"/>
                    <a:pt x="317" y="1"/>
                    <a:pt x="0" y="1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903675" y="499100"/>
            <a:ext cx="4673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Explanation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Explanation of our topic and application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Our project is a show recommendation based on a variety of criteria from different shows available on Netflix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User can search for a specific movie title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User can filter a show recommendation based on different criterias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User can add shows to a like and dislike list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User can have a random show be recommended to them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Data </a:t>
            </a:r>
            <a:r>
              <a:rPr lang="en">
                <a:solidFill>
                  <a:srgbClr val="000000"/>
                </a:solidFill>
              </a:rPr>
              <a:t>consists of listings of all the movies and tv shows available on Netflix, along with details such as - cast, directors, ratings, release year, duration, title, country, date added, genre, and description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1961525" y="271100"/>
            <a:ext cx="5352900" cy="2724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 txBox="1"/>
          <p:nvPr>
            <p:ph type="ctrTitle"/>
          </p:nvPr>
        </p:nvSpPr>
        <p:spPr>
          <a:xfrm>
            <a:off x="2490200" y="43525"/>
            <a:ext cx="48696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 -Case Diagram</a:t>
            </a:r>
            <a:endParaRPr b="0" sz="32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655013" y="2511140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User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4819003" y="2105488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Dislike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4858050" y="3170537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Like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2756066" y="2532250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Filter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2747641" y="3944450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Random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25" y="3144150"/>
            <a:ext cx="550476" cy="9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6968453" y="3170513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Remove Like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7" name="Google Shape;217;p26"/>
          <p:cNvCxnSpPr>
            <a:stCxn id="210" idx="6"/>
            <a:endCxn id="213" idx="2"/>
          </p:cNvCxnSpPr>
          <p:nvPr/>
        </p:nvCxnSpPr>
        <p:spPr>
          <a:xfrm>
            <a:off x="1961513" y="2827640"/>
            <a:ext cx="7947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6"/>
          <p:cNvCxnSpPr>
            <a:stCxn id="213" idx="7"/>
            <a:endCxn id="211" idx="2"/>
          </p:cNvCxnSpPr>
          <p:nvPr/>
        </p:nvCxnSpPr>
        <p:spPr>
          <a:xfrm flipH="1" rot="10800000">
            <a:off x="3871233" y="2421850"/>
            <a:ext cx="947700" cy="2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6"/>
          <p:cNvCxnSpPr>
            <a:stCxn id="213" idx="5"/>
            <a:endCxn id="212" idx="2"/>
          </p:cNvCxnSpPr>
          <p:nvPr/>
        </p:nvCxnSpPr>
        <p:spPr>
          <a:xfrm>
            <a:off x="3871233" y="3072549"/>
            <a:ext cx="9867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6"/>
          <p:cNvCxnSpPr>
            <a:stCxn id="212" idx="6"/>
            <a:endCxn id="216" idx="2"/>
          </p:cNvCxnSpPr>
          <p:nvPr/>
        </p:nvCxnSpPr>
        <p:spPr>
          <a:xfrm>
            <a:off x="6164550" y="3487037"/>
            <a:ext cx="8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6"/>
          <p:cNvCxnSpPr>
            <a:stCxn id="213" idx="4"/>
            <a:endCxn id="214" idx="0"/>
          </p:cNvCxnSpPr>
          <p:nvPr/>
        </p:nvCxnSpPr>
        <p:spPr>
          <a:xfrm flipH="1">
            <a:off x="3400916" y="3165250"/>
            <a:ext cx="8400" cy="7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6"/>
          <p:cNvCxnSpPr>
            <a:stCxn id="210" idx="5"/>
            <a:endCxn id="214" idx="1"/>
          </p:cNvCxnSpPr>
          <p:nvPr/>
        </p:nvCxnSpPr>
        <p:spPr>
          <a:xfrm>
            <a:off x="1770180" y="3051439"/>
            <a:ext cx="1168800" cy="9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6"/>
          <p:cNvSpPr txBox="1"/>
          <p:nvPr/>
        </p:nvSpPr>
        <p:spPr>
          <a:xfrm>
            <a:off x="3400913" y="3418075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6230888" y="3169650"/>
            <a:ext cx="80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Extend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4187163" y="2941975"/>
            <a:ext cx="80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Extend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3871238" y="2172488"/>
            <a:ext cx="80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Extend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2747653" y="1117900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Search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28" name="Google Shape;228;p26"/>
          <p:cNvCxnSpPr>
            <a:stCxn id="210" idx="7"/>
            <a:endCxn id="227" idx="3"/>
          </p:cNvCxnSpPr>
          <p:nvPr/>
        </p:nvCxnSpPr>
        <p:spPr>
          <a:xfrm flipH="1" rot="10800000">
            <a:off x="1770180" y="1658240"/>
            <a:ext cx="1168800" cy="9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6"/>
          <p:cNvCxnSpPr>
            <a:stCxn id="213" idx="0"/>
            <a:endCxn id="227" idx="4"/>
          </p:cNvCxnSpPr>
          <p:nvPr/>
        </p:nvCxnSpPr>
        <p:spPr>
          <a:xfrm rot="10800000">
            <a:off x="3400916" y="1751050"/>
            <a:ext cx="8400" cy="7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6"/>
          <p:cNvSpPr txBox="1"/>
          <p:nvPr/>
        </p:nvSpPr>
        <p:spPr>
          <a:xfrm>
            <a:off x="2818563" y="1872550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2094175" y="979000"/>
            <a:ext cx="6441900" cy="3739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 txBox="1"/>
          <p:nvPr>
            <p:ph idx="1" type="subTitle"/>
          </p:nvPr>
        </p:nvSpPr>
        <p:spPr>
          <a:xfrm>
            <a:off x="3451275" y="646050"/>
            <a:ext cx="4269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Netflix Application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/>
          <p:nvPr/>
        </p:nvSpPr>
        <p:spPr>
          <a:xfrm flipH="1">
            <a:off x="725847" y="211600"/>
            <a:ext cx="770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8" name="Google Shape;238;p27"/>
          <p:cNvGraphicFramePr/>
          <p:nvPr/>
        </p:nvGraphicFramePr>
        <p:xfrm>
          <a:off x="3619688" y="114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{513BC25F-53B2-4565-ADB1-73508FB2B9F5}</a:tableStyleId>
              </a:tblPr>
              <a:tblGrid>
                <a:gridCol w="765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Dislike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d_sid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d_dislike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9" name="Google Shape;239;p27"/>
          <p:cNvGraphicFramePr/>
          <p:nvPr/>
        </p:nvGraphicFramePr>
        <p:xfrm>
          <a:off x="4938388" y="114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{513BC25F-53B2-4565-ADB1-73508FB2B9F5}</a:tableStyleId>
              </a:tblPr>
              <a:tblGrid>
                <a:gridCol w="641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</a:t>
                      </a:r>
                      <a:r>
                        <a:rPr b="1"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ike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_sid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_like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0" name="Google Shape;240;p27"/>
          <p:cNvGraphicFramePr/>
          <p:nvPr/>
        </p:nvGraphicFramePr>
        <p:xfrm>
          <a:off x="228475" y="190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{513BC25F-53B2-4565-ADB1-73508FB2B9F5}</a:tableStyleId>
              </a:tblPr>
              <a:tblGrid>
                <a:gridCol w="1123850"/>
              </a:tblGrid>
              <a:tr h="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Movies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9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m_sid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9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m_title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9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m_cast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12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m_description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1" name="Google Shape;241;p27"/>
          <p:cNvSpPr txBox="1"/>
          <p:nvPr>
            <p:ph idx="6" type="title"/>
          </p:nvPr>
        </p:nvSpPr>
        <p:spPr>
          <a:xfrm>
            <a:off x="725850" y="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E/ R Diagram and Relational Schema</a:t>
            </a:r>
            <a:endParaRPr sz="3100"/>
          </a:p>
        </p:txBody>
      </p:sp>
      <p:sp>
        <p:nvSpPr>
          <p:cNvPr id="242" name="Google Shape;242;p27"/>
          <p:cNvSpPr/>
          <p:nvPr/>
        </p:nvSpPr>
        <p:spPr>
          <a:xfrm flipH="1">
            <a:off x="711215" y="717864"/>
            <a:ext cx="5889000" cy="3201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3" name="Google Shape;243;p27"/>
          <p:cNvGraphicFramePr/>
          <p:nvPr/>
        </p:nvGraphicFramePr>
        <p:xfrm>
          <a:off x="7722675" y="190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{513BC25F-53B2-4565-ADB1-73508FB2B9F5}</a:tableStyleId>
              </a:tblPr>
              <a:tblGrid>
                <a:gridCol w="1123850"/>
              </a:tblGrid>
              <a:tr h="12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Shows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12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_sid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12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_title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12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_cast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12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_description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4" name="Google Shape;244;p27"/>
          <p:cNvGraphicFramePr/>
          <p:nvPr/>
        </p:nvGraphicFramePr>
        <p:xfrm>
          <a:off x="2833363" y="3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{513BC25F-53B2-4565-ADB1-73508FB2B9F5}</a:tableStyleId>
              </a:tblPr>
              <a:tblGrid>
                <a:gridCol w="928975"/>
              </a:tblGrid>
              <a:tr h="1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Release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1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_sid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2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_release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2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re_added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5" name="Google Shape;245;p27"/>
          <p:cNvGraphicFramePr/>
          <p:nvPr/>
        </p:nvGraphicFramePr>
        <p:xfrm>
          <a:off x="4204250" y="3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{513BC25F-53B2-4565-ADB1-73508FB2B9F5}</a:tableStyleId>
              </a:tblPr>
              <a:tblGrid>
                <a:gridCol w="749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Genre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g_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sid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_genre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6" name="Google Shape;246;p27"/>
          <p:cNvGraphicFramePr/>
          <p:nvPr/>
        </p:nvGraphicFramePr>
        <p:xfrm>
          <a:off x="5334773" y="338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{513BC25F-53B2-4565-ADB1-73508FB2B9F5}</a:tableStyleId>
              </a:tblPr>
              <a:tblGrid>
                <a:gridCol w="815475"/>
              </a:tblGrid>
              <a:tr h="9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Rating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9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_sid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9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_rating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9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ra_stars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7" name="Google Shape;247;p27"/>
          <p:cNvSpPr/>
          <p:nvPr/>
        </p:nvSpPr>
        <p:spPr>
          <a:xfrm>
            <a:off x="6661825" y="1245250"/>
            <a:ext cx="708900" cy="6576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6741625" y="1404700"/>
            <a:ext cx="549300" cy="33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Like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6661813" y="2723400"/>
            <a:ext cx="708900" cy="6576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 txBox="1"/>
          <p:nvPr/>
        </p:nvSpPr>
        <p:spPr>
          <a:xfrm>
            <a:off x="6741613" y="2882850"/>
            <a:ext cx="549300" cy="33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Have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5891325" y="1880700"/>
            <a:ext cx="749100" cy="6576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5975650" y="2040150"/>
            <a:ext cx="580500" cy="33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Dislike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p27"/>
          <p:cNvSpPr/>
          <p:nvPr/>
        </p:nvSpPr>
        <p:spPr>
          <a:xfrm flipH="1">
            <a:off x="1591250" y="1200776"/>
            <a:ext cx="749100" cy="7020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 txBox="1"/>
          <p:nvPr/>
        </p:nvSpPr>
        <p:spPr>
          <a:xfrm flipH="1">
            <a:off x="1675550" y="1371000"/>
            <a:ext cx="58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Dislike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" name="Google Shape;255;p27"/>
          <p:cNvSpPr/>
          <p:nvPr/>
        </p:nvSpPr>
        <p:spPr>
          <a:xfrm flipH="1">
            <a:off x="1614073" y="2723388"/>
            <a:ext cx="726300" cy="6576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 txBox="1"/>
          <p:nvPr/>
        </p:nvSpPr>
        <p:spPr>
          <a:xfrm flipH="1">
            <a:off x="1695826" y="2882838"/>
            <a:ext cx="56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Have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7" name="Google Shape;257;p27"/>
          <p:cNvSpPr/>
          <p:nvPr/>
        </p:nvSpPr>
        <p:spPr>
          <a:xfrm flipH="1">
            <a:off x="2403362" y="1880675"/>
            <a:ext cx="726300" cy="6576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 flipH="1">
            <a:off x="2485115" y="2040125"/>
            <a:ext cx="56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Like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59" name="Google Shape;259;p27"/>
          <p:cNvCxnSpPr>
            <a:endCxn id="253" idx="3"/>
          </p:cNvCxnSpPr>
          <p:nvPr/>
        </p:nvCxnSpPr>
        <p:spPr>
          <a:xfrm flipH="1" rot="10800000">
            <a:off x="1354850" y="1551776"/>
            <a:ext cx="236400" cy="3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7"/>
          <p:cNvCxnSpPr>
            <a:endCxn id="257" idx="3"/>
          </p:cNvCxnSpPr>
          <p:nvPr/>
        </p:nvCxnSpPr>
        <p:spPr>
          <a:xfrm>
            <a:off x="1363562" y="2122175"/>
            <a:ext cx="1039800" cy="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7"/>
          <p:cNvCxnSpPr>
            <a:endCxn id="255" idx="3"/>
          </p:cNvCxnSpPr>
          <p:nvPr/>
        </p:nvCxnSpPr>
        <p:spPr>
          <a:xfrm flipH="1" rot="10800000">
            <a:off x="1354573" y="3052188"/>
            <a:ext cx="2595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7"/>
          <p:cNvCxnSpPr>
            <a:stCxn id="253" idx="1"/>
          </p:cNvCxnSpPr>
          <p:nvPr/>
        </p:nvCxnSpPr>
        <p:spPr>
          <a:xfrm flipH="1" rot="10800000">
            <a:off x="2340350" y="1546376"/>
            <a:ext cx="12738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7"/>
          <p:cNvCxnSpPr>
            <a:stCxn id="247" idx="1"/>
          </p:cNvCxnSpPr>
          <p:nvPr/>
        </p:nvCxnSpPr>
        <p:spPr>
          <a:xfrm rot="10800000">
            <a:off x="5590225" y="1546450"/>
            <a:ext cx="1071600" cy="276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7"/>
          <p:cNvCxnSpPr>
            <a:stCxn id="247" idx="3"/>
          </p:cNvCxnSpPr>
          <p:nvPr/>
        </p:nvCxnSpPr>
        <p:spPr>
          <a:xfrm>
            <a:off x="7370725" y="1574050"/>
            <a:ext cx="372600" cy="3267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7"/>
          <p:cNvCxnSpPr/>
          <p:nvPr/>
        </p:nvCxnSpPr>
        <p:spPr>
          <a:xfrm>
            <a:off x="6640425" y="2209500"/>
            <a:ext cx="1093800" cy="1077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7"/>
          <p:cNvCxnSpPr>
            <a:stCxn id="249" idx="3"/>
          </p:cNvCxnSpPr>
          <p:nvPr/>
        </p:nvCxnSpPr>
        <p:spPr>
          <a:xfrm>
            <a:off x="7370713" y="3052200"/>
            <a:ext cx="372600" cy="93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7"/>
          <p:cNvSpPr/>
          <p:nvPr/>
        </p:nvSpPr>
        <p:spPr>
          <a:xfrm>
            <a:off x="3144625" y="2210875"/>
            <a:ext cx="1816400" cy="374700"/>
          </a:xfrm>
          <a:custGeom>
            <a:rect b="b" l="l" r="r" t="t"/>
            <a:pathLst>
              <a:path extrusionOk="0" h="14988" w="72656">
                <a:moveTo>
                  <a:pt x="0" y="0"/>
                </a:moveTo>
                <a:cubicBezTo>
                  <a:pt x="5553" y="2481"/>
                  <a:pt x="21207" y="14058"/>
                  <a:pt x="33316" y="14885"/>
                </a:cubicBezTo>
                <a:cubicBezTo>
                  <a:pt x="45425" y="15712"/>
                  <a:pt x="66099" y="6616"/>
                  <a:pt x="72656" y="49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Google Shape;268;p27"/>
          <p:cNvSpPr/>
          <p:nvPr/>
        </p:nvSpPr>
        <p:spPr>
          <a:xfrm>
            <a:off x="4393950" y="2210875"/>
            <a:ext cx="1506300" cy="392250"/>
          </a:xfrm>
          <a:custGeom>
            <a:rect b="b" l="l" r="r" t="t"/>
            <a:pathLst>
              <a:path extrusionOk="0" h="15690" w="60252">
                <a:moveTo>
                  <a:pt x="60252" y="0"/>
                </a:moveTo>
                <a:cubicBezTo>
                  <a:pt x="55822" y="2599"/>
                  <a:pt x="43712" y="14826"/>
                  <a:pt x="33670" y="15594"/>
                </a:cubicBezTo>
                <a:cubicBezTo>
                  <a:pt x="23628" y="16362"/>
                  <a:pt x="5612" y="6438"/>
                  <a:pt x="0" y="4607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Google Shape;269;p27"/>
          <p:cNvSpPr/>
          <p:nvPr/>
        </p:nvSpPr>
        <p:spPr>
          <a:xfrm>
            <a:off x="2338325" y="2866194"/>
            <a:ext cx="3136600" cy="514250"/>
          </a:xfrm>
          <a:custGeom>
            <a:rect b="b" l="l" r="r" t="t"/>
            <a:pathLst>
              <a:path extrusionOk="0" h="20570" w="125464">
                <a:moveTo>
                  <a:pt x="0" y="7811"/>
                </a:moveTo>
                <a:cubicBezTo>
                  <a:pt x="11637" y="6571"/>
                  <a:pt x="48910" y="-1758"/>
                  <a:pt x="69821" y="368"/>
                </a:cubicBezTo>
                <a:cubicBezTo>
                  <a:pt x="90732" y="2495"/>
                  <a:pt x="116190" y="17203"/>
                  <a:pt x="125464" y="2057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Google Shape;270;p27"/>
          <p:cNvSpPr/>
          <p:nvPr/>
        </p:nvSpPr>
        <p:spPr>
          <a:xfrm>
            <a:off x="2347200" y="3053076"/>
            <a:ext cx="1905000" cy="327375"/>
          </a:xfrm>
          <a:custGeom>
            <a:rect b="b" l="l" r="r" t="t"/>
            <a:pathLst>
              <a:path extrusionOk="0" h="13095" w="76200">
                <a:moveTo>
                  <a:pt x="0" y="690"/>
                </a:moveTo>
                <a:cubicBezTo>
                  <a:pt x="6675" y="749"/>
                  <a:pt x="27349" y="-1022"/>
                  <a:pt x="40049" y="1045"/>
                </a:cubicBezTo>
                <a:cubicBezTo>
                  <a:pt x="52749" y="3113"/>
                  <a:pt x="70175" y="11087"/>
                  <a:pt x="76200" y="1309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Google Shape;271;p27"/>
          <p:cNvSpPr/>
          <p:nvPr/>
        </p:nvSpPr>
        <p:spPr>
          <a:xfrm>
            <a:off x="2347200" y="3061475"/>
            <a:ext cx="505050" cy="336700"/>
          </a:xfrm>
          <a:custGeom>
            <a:rect b="b" l="l" r="r" t="t"/>
            <a:pathLst>
              <a:path extrusionOk="0" h="13468" w="20202">
                <a:moveTo>
                  <a:pt x="0" y="0"/>
                </a:moveTo>
                <a:cubicBezTo>
                  <a:pt x="3367" y="2245"/>
                  <a:pt x="16835" y="11223"/>
                  <a:pt x="20202" y="1346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Google Shape;272;p27"/>
          <p:cNvSpPr/>
          <p:nvPr/>
        </p:nvSpPr>
        <p:spPr>
          <a:xfrm>
            <a:off x="3773725" y="2883803"/>
            <a:ext cx="2897375" cy="505500"/>
          </a:xfrm>
          <a:custGeom>
            <a:rect b="b" l="l" r="r" t="t"/>
            <a:pathLst>
              <a:path extrusionOk="0" h="20220" w="115895">
                <a:moveTo>
                  <a:pt x="115895" y="7461"/>
                </a:moveTo>
                <a:cubicBezTo>
                  <a:pt x="104495" y="6280"/>
                  <a:pt x="66808" y="-1753"/>
                  <a:pt x="47492" y="373"/>
                </a:cubicBezTo>
                <a:cubicBezTo>
                  <a:pt x="28176" y="2500"/>
                  <a:pt x="7915" y="16912"/>
                  <a:pt x="0" y="20220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Google Shape;273;p27"/>
          <p:cNvSpPr/>
          <p:nvPr/>
        </p:nvSpPr>
        <p:spPr>
          <a:xfrm>
            <a:off x="4952175" y="3020034"/>
            <a:ext cx="1727775" cy="360425"/>
          </a:xfrm>
          <a:custGeom>
            <a:rect b="b" l="l" r="r" t="t"/>
            <a:pathLst>
              <a:path extrusionOk="0" h="14417" w="69111">
                <a:moveTo>
                  <a:pt x="69111" y="1304"/>
                </a:moveTo>
                <a:cubicBezTo>
                  <a:pt x="60723" y="1245"/>
                  <a:pt x="30303" y="-1236"/>
                  <a:pt x="18784" y="949"/>
                </a:cubicBezTo>
                <a:cubicBezTo>
                  <a:pt x="7266" y="3135"/>
                  <a:pt x="3131" y="12172"/>
                  <a:pt x="0" y="14417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Google Shape;274;p27"/>
          <p:cNvSpPr/>
          <p:nvPr/>
        </p:nvSpPr>
        <p:spPr>
          <a:xfrm>
            <a:off x="6148325" y="3070325"/>
            <a:ext cx="540500" cy="318975"/>
          </a:xfrm>
          <a:custGeom>
            <a:rect b="b" l="l" r="r" t="t"/>
            <a:pathLst>
              <a:path extrusionOk="0" h="12759" w="21620">
                <a:moveTo>
                  <a:pt x="21620" y="0"/>
                </a:moveTo>
                <a:cubicBezTo>
                  <a:pt x="18017" y="2127"/>
                  <a:pt x="3603" y="10633"/>
                  <a:pt x="0" y="12759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idx="1" type="body"/>
          </p:nvPr>
        </p:nvSpPr>
        <p:spPr>
          <a:xfrm>
            <a:off x="720000" y="2075500"/>
            <a:ext cx="69588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https://github.com/SabrinaGonz/DatabaseSystems-Project</a:t>
            </a:r>
            <a:r>
              <a:rPr lang="en"/>
              <a:t> </a:t>
            </a:r>
            <a:endParaRPr/>
          </a:p>
        </p:txBody>
      </p:sp>
      <p:sp>
        <p:nvSpPr>
          <p:cNvPr id="280" name="Google Shape;280;p28"/>
          <p:cNvSpPr txBox="1"/>
          <p:nvPr>
            <p:ph type="title"/>
          </p:nvPr>
        </p:nvSpPr>
        <p:spPr>
          <a:xfrm>
            <a:off x="720000" y="50287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botic Workshop by Slidesgo">
  <a:themeElements>
    <a:clrScheme name="Simple Light">
      <a:dk1>
        <a:srgbClr val="263238"/>
      </a:dk1>
      <a:lt1>
        <a:srgbClr val="FFFFFF"/>
      </a:lt1>
      <a:dk2>
        <a:srgbClr val="DD7E6B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